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3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4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5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  <p:sldMasterId id="2147483708" r:id="rId3"/>
    <p:sldMasterId id="2147483732" r:id="rId4"/>
    <p:sldMasterId id="2147483768" r:id="rId5"/>
    <p:sldMasterId id="2147483780" r:id="rId6"/>
    <p:sldMasterId id="2147483792" r:id="rId7"/>
    <p:sldMasterId id="2147483804" r:id="rId8"/>
    <p:sldMasterId id="2147483817" r:id="rId9"/>
    <p:sldMasterId id="2147483830" r:id="rId10"/>
    <p:sldMasterId id="2147483843" r:id="rId11"/>
    <p:sldMasterId id="2147483856" r:id="rId12"/>
    <p:sldMasterId id="2147483869" r:id="rId13"/>
    <p:sldMasterId id="2147483882" r:id="rId14"/>
    <p:sldMasterId id="2147483895" r:id="rId15"/>
    <p:sldMasterId id="2147483920" r:id="rId16"/>
  </p:sldMasterIdLst>
  <p:notesMasterIdLst>
    <p:notesMasterId r:id="rId86"/>
  </p:notesMasterIdLst>
  <p:sldIdLst>
    <p:sldId id="291" r:id="rId17"/>
    <p:sldId id="276" r:id="rId18"/>
    <p:sldId id="358" r:id="rId19"/>
    <p:sldId id="290" r:id="rId20"/>
    <p:sldId id="312" r:id="rId21"/>
    <p:sldId id="314" r:id="rId22"/>
    <p:sldId id="315" r:id="rId23"/>
    <p:sldId id="316" r:id="rId24"/>
    <p:sldId id="317" r:id="rId25"/>
    <p:sldId id="318" r:id="rId26"/>
    <p:sldId id="319" r:id="rId27"/>
    <p:sldId id="320" r:id="rId28"/>
    <p:sldId id="323" r:id="rId29"/>
    <p:sldId id="326" r:id="rId30"/>
    <p:sldId id="327" r:id="rId31"/>
    <p:sldId id="328" r:id="rId32"/>
    <p:sldId id="330" r:id="rId33"/>
    <p:sldId id="331" r:id="rId34"/>
    <p:sldId id="360" r:id="rId35"/>
    <p:sldId id="335" r:id="rId36"/>
    <p:sldId id="337" r:id="rId37"/>
    <p:sldId id="338" r:id="rId38"/>
    <p:sldId id="339" r:id="rId39"/>
    <p:sldId id="341" r:id="rId40"/>
    <p:sldId id="342" r:id="rId41"/>
    <p:sldId id="343" r:id="rId42"/>
    <p:sldId id="340" r:id="rId43"/>
    <p:sldId id="350" r:id="rId44"/>
    <p:sldId id="349" r:id="rId45"/>
    <p:sldId id="351" r:id="rId46"/>
    <p:sldId id="347" r:id="rId47"/>
    <p:sldId id="359" r:id="rId48"/>
    <p:sldId id="361" r:id="rId49"/>
    <p:sldId id="313" r:id="rId50"/>
    <p:sldId id="332" r:id="rId51"/>
    <p:sldId id="324" r:id="rId52"/>
    <p:sldId id="325" r:id="rId53"/>
    <p:sldId id="329" r:id="rId54"/>
    <p:sldId id="352" r:id="rId55"/>
    <p:sldId id="353" r:id="rId56"/>
    <p:sldId id="354" r:id="rId57"/>
    <p:sldId id="355" r:id="rId58"/>
    <p:sldId id="356" r:id="rId59"/>
    <p:sldId id="357" r:id="rId60"/>
    <p:sldId id="334" r:id="rId61"/>
    <p:sldId id="333" r:id="rId62"/>
    <p:sldId id="280" r:id="rId63"/>
    <p:sldId id="287" r:id="rId64"/>
    <p:sldId id="288" r:id="rId65"/>
    <p:sldId id="277" r:id="rId66"/>
    <p:sldId id="286" r:id="rId67"/>
    <p:sldId id="281" r:id="rId68"/>
    <p:sldId id="282" r:id="rId69"/>
    <p:sldId id="293" r:id="rId70"/>
    <p:sldId id="294" r:id="rId71"/>
    <p:sldId id="295" r:id="rId72"/>
    <p:sldId id="296" r:id="rId73"/>
    <p:sldId id="297" r:id="rId74"/>
    <p:sldId id="298" r:id="rId75"/>
    <p:sldId id="299" r:id="rId76"/>
    <p:sldId id="300" r:id="rId77"/>
    <p:sldId id="301" r:id="rId78"/>
    <p:sldId id="302" r:id="rId79"/>
    <p:sldId id="303" r:id="rId80"/>
    <p:sldId id="304" r:id="rId81"/>
    <p:sldId id="292" r:id="rId82"/>
    <p:sldId id="257" r:id="rId83"/>
    <p:sldId id="305" r:id="rId84"/>
    <p:sldId id="306" r:id="rId8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77" autoAdjust="0"/>
    <p:restoredTop sz="94660"/>
  </p:normalViewPr>
  <p:slideViewPr>
    <p:cSldViewPr>
      <p:cViewPr varScale="1">
        <p:scale>
          <a:sx n="84" d="100"/>
          <a:sy n="84" d="100"/>
        </p:scale>
        <p:origin x="1474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84" Type="http://schemas.openxmlformats.org/officeDocument/2006/relationships/slide" Target="slides/slide68.xml"/><Relationship Id="rId89" Type="http://schemas.openxmlformats.org/officeDocument/2006/relationships/theme" Target="theme/theme1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74" Type="http://schemas.openxmlformats.org/officeDocument/2006/relationships/slide" Target="slides/slide58.xml"/><Relationship Id="rId79" Type="http://schemas.openxmlformats.org/officeDocument/2006/relationships/slide" Target="slides/slide63.xml"/><Relationship Id="rId5" Type="http://schemas.openxmlformats.org/officeDocument/2006/relationships/slideMaster" Target="slideMasters/slideMaster5.xml"/><Relationship Id="rId90" Type="http://schemas.openxmlformats.org/officeDocument/2006/relationships/tableStyles" Target="tableStyles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77" Type="http://schemas.openxmlformats.org/officeDocument/2006/relationships/slide" Target="slides/slide6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slide" Target="slides/slide56.xml"/><Relationship Id="rId80" Type="http://schemas.openxmlformats.org/officeDocument/2006/relationships/slide" Target="slides/slide64.xml"/><Relationship Id="rId85" Type="http://schemas.openxmlformats.org/officeDocument/2006/relationships/slide" Target="slides/slide6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slide" Target="slides/slide5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slide" Target="slides/slide54.xml"/><Relationship Id="rId75" Type="http://schemas.openxmlformats.org/officeDocument/2006/relationships/slide" Target="slides/slide59.xml"/><Relationship Id="rId83" Type="http://schemas.openxmlformats.org/officeDocument/2006/relationships/slide" Target="slides/slide67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slide" Target="slides/slide57.xml"/><Relationship Id="rId78" Type="http://schemas.openxmlformats.org/officeDocument/2006/relationships/slide" Target="slides/slide62.xml"/><Relationship Id="rId81" Type="http://schemas.openxmlformats.org/officeDocument/2006/relationships/slide" Target="slides/slide65.xml"/><Relationship Id="rId86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6" Type="http://schemas.openxmlformats.org/officeDocument/2006/relationships/slide" Target="slides/slide60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3.xml"/><Relationship Id="rId24" Type="http://schemas.openxmlformats.org/officeDocument/2006/relationships/slide" Target="slides/slide8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66" Type="http://schemas.openxmlformats.org/officeDocument/2006/relationships/slide" Target="slides/slide50.xml"/><Relationship Id="rId87" Type="http://schemas.openxmlformats.org/officeDocument/2006/relationships/presProps" Target="presProps.xml"/><Relationship Id="rId61" Type="http://schemas.openxmlformats.org/officeDocument/2006/relationships/slide" Target="slides/slide45.xml"/><Relationship Id="rId82" Type="http://schemas.openxmlformats.org/officeDocument/2006/relationships/slide" Target="slides/slide66.xml"/><Relationship Id="rId19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9C1873-4788-43CB-AE53-BE7075E478A3}" type="doc">
      <dgm:prSet loTypeId="urn:microsoft.com/office/officeart/2008/layout/RadialCluster" loCatId="cycle" qsTypeId="urn:microsoft.com/office/officeart/2005/8/quickstyle/3d6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736A3C9-6995-44AF-9E1D-06DF350F356D}">
      <dgm:prSet phldrT="[Text]"/>
      <dgm:spPr/>
      <dgm:t>
        <a:bodyPr/>
        <a:lstStyle/>
        <a:p>
          <a:r>
            <a:rPr lang="it-IT" dirty="0" err="1" smtClean="0"/>
            <a:t>uSOP</a:t>
          </a:r>
          <a:endParaRPr lang="en-US" dirty="0"/>
        </a:p>
      </dgm:t>
    </dgm:pt>
    <dgm:pt modelId="{FD66B50D-FC87-4A83-925E-1256F0DC90A6}" type="parTrans" cxnId="{64D761C0-950E-46F4-BC81-C1E570FFD833}">
      <dgm:prSet/>
      <dgm:spPr/>
      <dgm:t>
        <a:bodyPr/>
        <a:lstStyle/>
        <a:p>
          <a:endParaRPr lang="en-US"/>
        </a:p>
      </dgm:t>
    </dgm:pt>
    <dgm:pt modelId="{B58E220C-A5E1-4CFB-BB8E-648186A4B7F2}" type="sibTrans" cxnId="{64D761C0-950E-46F4-BC81-C1E570FFD833}">
      <dgm:prSet/>
      <dgm:spPr/>
      <dgm:t>
        <a:bodyPr/>
        <a:lstStyle/>
        <a:p>
          <a:endParaRPr lang="en-US"/>
        </a:p>
      </dgm:t>
    </dgm:pt>
    <dgm:pt modelId="{CBA1F9DC-3F57-4AF2-8FD0-23EB601052AE}">
      <dgm:prSet phldrT="[Text]"/>
      <dgm:spPr/>
      <dgm:t>
        <a:bodyPr/>
        <a:lstStyle/>
        <a:p>
          <a:r>
            <a:rPr lang="it-IT" smtClean="0"/>
            <a:t>PTD</a:t>
          </a:r>
          <a:endParaRPr lang="en-US" dirty="0"/>
        </a:p>
      </dgm:t>
    </dgm:pt>
    <dgm:pt modelId="{724AB2EC-090E-4715-966D-7ED5883E42AA}" type="parTrans" cxnId="{1A385213-1F15-48FB-841F-02CA2805C844}">
      <dgm:prSet/>
      <dgm:spPr/>
      <dgm:t>
        <a:bodyPr/>
        <a:lstStyle/>
        <a:p>
          <a:endParaRPr lang="en-US"/>
        </a:p>
      </dgm:t>
    </dgm:pt>
    <dgm:pt modelId="{30C510BD-A1E2-48BF-9DEE-1FFCD685AF2C}" type="sibTrans" cxnId="{1A385213-1F15-48FB-841F-02CA2805C844}">
      <dgm:prSet/>
      <dgm:spPr/>
      <dgm:t>
        <a:bodyPr/>
        <a:lstStyle/>
        <a:p>
          <a:endParaRPr lang="en-US"/>
        </a:p>
      </dgm:t>
    </dgm:pt>
    <dgm:pt modelId="{93731644-E683-45FD-B967-987EDEEE5843}">
      <dgm:prSet phldrT="[Text]"/>
      <dgm:spPr/>
      <dgm:t>
        <a:bodyPr/>
        <a:lstStyle/>
        <a:p>
          <a:r>
            <a:rPr lang="it-IT" dirty="0" smtClean="0"/>
            <a:t>PTD</a:t>
          </a:r>
          <a:endParaRPr lang="en-US" dirty="0"/>
        </a:p>
      </dgm:t>
    </dgm:pt>
    <dgm:pt modelId="{43D50907-CA0A-40E7-9049-855EFBB8499B}" type="parTrans" cxnId="{7E868730-2825-4CF6-AF7D-AF1BD1D8AB0E}">
      <dgm:prSet/>
      <dgm:spPr/>
      <dgm:t>
        <a:bodyPr/>
        <a:lstStyle/>
        <a:p>
          <a:endParaRPr lang="en-US"/>
        </a:p>
      </dgm:t>
    </dgm:pt>
    <dgm:pt modelId="{57F5C246-9A6A-45B5-AE1B-02432B96BDE1}" type="sibTrans" cxnId="{7E868730-2825-4CF6-AF7D-AF1BD1D8AB0E}">
      <dgm:prSet/>
      <dgm:spPr/>
      <dgm:t>
        <a:bodyPr/>
        <a:lstStyle/>
        <a:p>
          <a:endParaRPr lang="en-US"/>
        </a:p>
      </dgm:t>
    </dgm:pt>
    <dgm:pt modelId="{D2DB6C36-CD79-4455-8F62-566484F565A3}">
      <dgm:prSet phldrT="[Text]"/>
      <dgm:spPr/>
      <dgm:t>
        <a:bodyPr/>
        <a:lstStyle/>
        <a:p>
          <a:r>
            <a:rPr lang="it-IT" dirty="0" smtClean="0"/>
            <a:t>PTD</a:t>
          </a:r>
          <a:endParaRPr lang="en-US" dirty="0"/>
        </a:p>
      </dgm:t>
    </dgm:pt>
    <dgm:pt modelId="{3A51B9C0-69FD-44FC-A38D-E374513B8260}" type="parTrans" cxnId="{085D92E2-6E0E-4349-B951-3C0F7104D474}">
      <dgm:prSet/>
      <dgm:spPr/>
      <dgm:t>
        <a:bodyPr/>
        <a:lstStyle/>
        <a:p>
          <a:endParaRPr lang="en-US"/>
        </a:p>
      </dgm:t>
    </dgm:pt>
    <dgm:pt modelId="{57CC46E1-73DA-45A1-831B-9916B03C453A}" type="sibTrans" cxnId="{085D92E2-6E0E-4349-B951-3C0F7104D474}">
      <dgm:prSet/>
      <dgm:spPr/>
      <dgm:t>
        <a:bodyPr/>
        <a:lstStyle/>
        <a:p>
          <a:endParaRPr lang="en-US"/>
        </a:p>
      </dgm:t>
    </dgm:pt>
    <dgm:pt modelId="{D9B9B577-C890-42ED-BC1F-E22D7749B07B}">
      <dgm:prSet phldrT="[Text]"/>
      <dgm:spPr/>
      <dgm:t>
        <a:bodyPr/>
        <a:lstStyle/>
        <a:p>
          <a:r>
            <a:rPr lang="it-IT" dirty="0" smtClean="0"/>
            <a:t>32 LA-APD</a:t>
          </a:r>
          <a:endParaRPr lang="en-US" dirty="0"/>
        </a:p>
      </dgm:t>
    </dgm:pt>
    <dgm:pt modelId="{C8EB9CB6-2853-4639-B6BB-0A8B29016E88}" type="parTrans" cxnId="{641F44E9-950F-44FD-BB8C-0201919B7814}">
      <dgm:prSet/>
      <dgm:spPr/>
      <dgm:t>
        <a:bodyPr/>
        <a:lstStyle/>
        <a:p>
          <a:endParaRPr lang="en-US"/>
        </a:p>
      </dgm:t>
    </dgm:pt>
    <dgm:pt modelId="{DCBF45D0-4908-4C31-82DA-7001D6BF2789}" type="sibTrans" cxnId="{641F44E9-950F-44FD-BB8C-0201919B7814}">
      <dgm:prSet/>
      <dgm:spPr/>
      <dgm:t>
        <a:bodyPr/>
        <a:lstStyle/>
        <a:p>
          <a:endParaRPr lang="en-US"/>
        </a:p>
      </dgm:t>
    </dgm:pt>
    <dgm:pt modelId="{4279AED6-AB09-400B-9686-4C68B6D60042}">
      <dgm:prSet phldrT="[Text]"/>
      <dgm:spPr/>
      <dgm:t>
        <a:bodyPr/>
        <a:lstStyle/>
        <a:p>
          <a:r>
            <a:rPr lang="it-IT" dirty="0" smtClean="0"/>
            <a:t>PTD</a:t>
          </a:r>
          <a:endParaRPr lang="en-US" dirty="0"/>
        </a:p>
      </dgm:t>
    </dgm:pt>
    <dgm:pt modelId="{D354E2FF-161E-4442-8D46-63FEB96B1983}" type="parTrans" cxnId="{E68EBFF2-95B1-42E8-9F9D-4E3FD8AE3A0B}">
      <dgm:prSet/>
      <dgm:spPr/>
      <dgm:t>
        <a:bodyPr/>
        <a:lstStyle/>
        <a:p>
          <a:endParaRPr lang="en-US"/>
        </a:p>
      </dgm:t>
    </dgm:pt>
    <dgm:pt modelId="{A9CD9D2C-A643-4FBE-8E36-3A8D6B308F6B}" type="sibTrans" cxnId="{E68EBFF2-95B1-42E8-9F9D-4E3FD8AE3A0B}">
      <dgm:prSet/>
      <dgm:spPr/>
      <dgm:t>
        <a:bodyPr/>
        <a:lstStyle/>
        <a:p>
          <a:endParaRPr lang="en-US"/>
        </a:p>
      </dgm:t>
    </dgm:pt>
    <dgm:pt modelId="{96604A40-D9B1-4CE9-A60D-9E0C26AFC13A}">
      <dgm:prSet phldrT="[Text]"/>
      <dgm:spPr/>
      <dgm:t>
        <a:bodyPr/>
        <a:lstStyle/>
        <a:p>
          <a:r>
            <a:rPr lang="it-IT" dirty="0" smtClean="0"/>
            <a:t>PTD</a:t>
          </a:r>
          <a:endParaRPr lang="en-US" dirty="0"/>
        </a:p>
      </dgm:t>
    </dgm:pt>
    <dgm:pt modelId="{0C3F9D18-D9F1-4F10-8A6B-BF07694A6E1E}" type="sibTrans" cxnId="{00901079-93A5-4B14-8F23-1F0A8A44CDA3}">
      <dgm:prSet/>
      <dgm:spPr/>
      <dgm:t>
        <a:bodyPr/>
        <a:lstStyle/>
        <a:p>
          <a:endParaRPr lang="en-US"/>
        </a:p>
      </dgm:t>
    </dgm:pt>
    <dgm:pt modelId="{74446FB7-3C64-4814-862E-4F4313FD5799}" type="parTrans" cxnId="{00901079-93A5-4B14-8F23-1F0A8A44CDA3}">
      <dgm:prSet/>
      <dgm:spPr/>
      <dgm:t>
        <a:bodyPr/>
        <a:lstStyle/>
        <a:p>
          <a:endParaRPr lang="en-US"/>
        </a:p>
      </dgm:t>
    </dgm:pt>
    <dgm:pt modelId="{CD3A084C-1C05-4625-9B09-862EF49A4E1F}" type="pres">
      <dgm:prSet presAssocID="{729C1873-4788-43CB-AE53-BE7075E478A3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it-IT"/>
        </a:p>
      </dgm:t>
    </dgm:pt>
    <dgm:pt modelId="{9DBF90DA-5B50-4B3F-BC34-DC6268FC8C87}" type="pres">
      <dgm:prSet presAssocID="{6736A3C9-6995-44AF-9E1D-06DF350F356D}" presName="textCenter" presStyleLbl="node1" presStyleIdx="0" presStyleCnt="7"/>
      <dgm:spPr/>
      <dgm:t>
        <a:bodyPr/>
        <a:lstStyle/>
        <a:p>
          <a:endParaRPr lang="it-IT"/>
        </a:p>
      </dgm:t>
    </dgm:pt>
    <dgm:pt modelId="{8D4B2EDF-615E-4D6F-8601-3982BDF6401C}" type="pres">
      <dgm:prSet presAssocID="{6736A3C9-6995-44AF-9E1D-06DF350F356D}" presName="cycle_1" presStyleCnt="0"/>
      <dgm:spPr/>
    </dgm:pt>
    <dgm:pt modelId="{16D956D3-6057-4E14-9DE0-CDF6B6211297}" type="pres">
      <dgm:prSet presAssocID="{CBA1F9DC-3F57-4AF2-8FD0-23EB601052AE}" presName="childCenter1" presStyleLbl="node1" presStyleIdx="1" presStyleCnt="7"/>
      <dgm:spPr/>
      <dgm:t>
        <a:bodyPr/>
        <a:lstStyle/>
        <a:p>
          <a:endParaRPr lang="en-US"/>
        </a:p>
      </dgm:t>
    </dgm:pt>
    <dgm:pt modelId="{91C640BE-CB7A-4CE3-80F2-F4846577F161}" type="pres">
      <dgm:prSet presAssocID="{724AB2EC-090E-4715-966D-7ED5883E42AA}" presName="Name144" presStyleLbl="parChTrans1D2" presStyleIdx="0" presStyleCnt="5"/>
      <dgm:spPr/>
      <dgm:t>
        <a:bodyPr/>
        <a:lstStyle/>
        <a:p>
          <a:endParaRPr lang="it-IT"/>
        </a:p>
      </dgm:t>
    </dgm:pt>
    <dgm:pt modelId="{C1E720F1-2D73-492B-BF13-EBA6BEAEA051}" type="pres">
      <dgm:prSet presAssocID="{6736A3C9-6995-44AF-9E1D-06DF350F356D}" presName="cycle_2" presStyleCnt="0"/>
      <dgm:spPr/>
    </dgm:pt>
    <dgm:pt modelId="{C95E4D72-4326-462B-917C-2E66847E44F7}" type="pres">
      <dgm:prSet presAssocID="{96604A40-D9B1-4CE9-A60D-9E0C26AFC13A}" presName="childCenter2" presStyleLbl="node1" presStyleIdx="2" presStyleCnt="7"/>
      <dgm:spPr/>
      <dgm:t>
        <a:bodyPr/>
        <a:lstStyle/>
        <a:p>
          <a:endParaRPr lang="en-US"/>
        </a:p>
      </dgm:t>
    </dgm:pt>
    <dgm:pt modelId="{51AD8922-22AC-4692-BC1E-D372EB3923EB}" type="pres">
      <dgm:prSet presAssocID="{74446FB7-3C64-4814-862E-4F4313FD5799}" presName="Name221" presStyleLbl="parChTrans1D2" presStyleIdx="1" presStyleCnt="5"/>
      <dgm:spPr/>
      <dgm:t>
        <a:bodyPr/>
        <a:lstStyle/>
        <a:p>
          <a:endParaRPr lang="it-IT"/>
        </a:p>
      </dgm:t>
    </dgm:pt>
    <dgm:pt modelId="{CFB4DF7E-C212-4A97-84C6-66218FCF6449}" type="pres">
      <dgm:prSet presAssocID="{6736A3C9-6995-44AF-9E1D-06DF350F356D}" presName="cycle_3" presStyleCnt="0"/>
      <dgm:spPr/>
    </dgm:pt>
    <dgm:pt modelId="{C31D50D2-16F3-4986-A8DE-19DB791555FE}" type="pres">
      <dgm:prSet presAssocID="{D2DB6C36-CD79-4455-8F62-566484F565A3}" presName="childCenter3" presStyleLbl="node1" presStyleIdx="3" presStyleCnt="7"/>
      <dgm:spPr/>
      <dgm:t>
        <a:bodyPr/>
        <a:lstStyle/>
        <a:p>
          <a:endParaRPr lang="it-IT"/>
        </a:p>
      </dgm:t>
    </dgm:pt>
    <dgm:pt modelId="{20D8681B-87F7-4BAC-8292-57D84A73E992}" type="pres">
      <dgm:prSet presAssocID="{3A51B9C0-69FD-44FC-A38D-E374513B8260}" presName="Name288" presStyleLbl="parChTrans1D2" presStyleIdx="2" presStyleCnt="5"/>
      <dgm:spPr/>
      <dgm:t>
        <a:bodyPr/>
        <a:lstStyle/>
        <a:p>
          <a:endParaRPr lang="it-IT"/>
        </a:p>
      </dgm:t>
    </dgm:pt>
    <dgm:pt modelId="{66AE3A8E-E7AC-457D-BC47-5E481C2D2C3C}" type="pres">
      <dgm:prSet presAssocID="{6736A3C9-6995-44AF-9E1D-06DF350F356D}" presName="cycle_4" presStyleCnt="0"/>
      <dgm:spPr/>
    </dgm:pt>
    <dgm:pt modelId="{365DF364-A9E7-43F4-9A29-949AF79906DA}" type="pres">
      <dgm:prSet presAssocID="{93731644-E683-45FD-B967-987EDEEE5843}" presName="childCenter4" presStyleLbl="node1" presStyleIdx="4" presStyleCnt="7"/>
      <dgm:spPr/>
      <dgm:t>
        <a:bodyPr/>
        <a:lstStyle/>
        <a:p>
          <a:endParaRPr lang="it-IT"/>
        </a:p>
      </dgm:t>
    </dgm:pt>
    <dgm:pt modelId="{9A079512-1582-48C4-B50B-4D52C897AFA6}" type="pres">
      <dgm:prSet presAssocID="{43D50907-CA0A-40E7-9049-855EFBB8499B}" presName="Name345" presStyleLbl="parChTrans1D2" presStyleIdx="3" presStyleCnt="5"/>
      <dgm:spPr/>
      <dgm:t>
        <a:bodyPr/>
        <a:lstStyle/>
        <a:p>
          <a:endParaRPr lang="it-IT"/>
        </a:p>
      </dgm:t>
    </dgm:pt>
    <dgm:pt modelId="{5BC592FE-E5E7-416F-8FCD-43E8BAC247B6}" type="pres">
      <dgm:prSet presAssocID="{6736A3C9-6995-44AF-9E1D-06DF350F356D}" presName="cycle_5" presStyleCnt="0"/>
      <dgm:spPr/>
    </dgm:pt>
    <dgm:pt modelId="{85A12D2B-1957-4296-A197-3C1F80F8A870}" type="pres">
      <dgm:prSet presAssocID="{4279AED6-AB09-400B-9686-4C68B6D60042}" presName="childCenter5" presStyleLbl="node1" presStyleIdx="5" presStyleCnt="7"/>
      <dgm:spPr/>
      <dgm:t>
        <a:bodyPr/>
        <a:lstStyle/>
        <a:p>
          <a:endParaRPr lang="it-IT"/>
        </a:p>
      </dgm:t>
    </dgm:pt>
    <dgm:pt modelId="{457D8583-4771-4870-965C-C7497985E14A}" type="pres">
      <dgm:prSet presAssocID="{C8EB9CB6-2853-4639-B6BB-0A8B29016E88}" presName="Name389" presStyleLbl="parChTrans1D3" presStyleIdx="0" presStyleCnt="1"/>
      <dgm:spPr/>
      <dgm:t>
        <a:bodyPr/>
        <a:lstStyle/>
        <a:p>
          <a:endParaRPr lang="it-IT"/>
        </a:p>
      </dgm:t>
    </dgm:pt>
    <dgm:pt modelId="{7CC3AD37-7BCC-44F3-953E-CC1C5870A81E}" type="pres">
      <dgm:prSet presAssocID="{D9B9B577-C890-42ED-BC1F-E22D7749B07B}" presName="text5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DFB3BF-A147-4941-95A9-6B9DA42B1D6F}" type="pres">
      <dgm:prSet presAssocID="{D354E2FF-161E-4442-8D46-63FEB96B1983}" presName="Name392" presStyleLbl="parChTrans1D2" presStyleIdx="4" presStyleCnt="5"/>
      <dgm:spPr/>
      <dgm:t>
        <a:bodyPr/>
        <a:lstStyle/>
        <a:p>
          <a:endParaRPr lang="it-IT"/>
        </a:p>
      </dgm:t>
    </dgm:pt>
  </dgm:ptLst>
  <dgm:cxnLst>
    <dgm:cxn modelId="{1A385213-1F15-48FB-841F-02CA2805C844}" srcId="{6736A3C9-6995-44AF-9E1D-06DF350F356D}" destId="{CBA1F9DC-3F57-4AF2-8FD0-23EB601052AE}" srcOrd="0" destOrd="0" parTransId="{724AB2EC-090E-4715-966D-7ED5883E42AA}" sibTransId="{30C510BD-A1E2-48BF-9DEE-1FFCD685AF2C}"/>
    <dgm:cxn modelId="{5BA04234-86AE-4094-8A1F-7A12840E6566}" type="presOf" srcId="{D354E2FF-161E-4442-8D46-63FEB96B1983}" destId="{BCDFB3BF-A147-4941-95A9-6B9DA42B1D6F}" srcOrd="0" destOrd="0" presId="urn:microsoft.com/office/officeart/2008/layout/RadialCluster"/>
    <dgm:cxn modelId="{E68EBFF2-95B1-42E8-9F9D-4E3FD8AE3A0B}" srcId="{6736A3C9-6995-44AF-9E1D-06DF350F356D}" destId="{4279AED6-AB09-400B-9686-4C68B6D60042}" srcOrd="4" destOrd="0" parTransId="{D354E2FF-161E-4442-8D46-63FEB96B1983}" sibTransId="{A9CD9D2C-A643-4FBE-8E36-3A8D6B308F6B}"/>
    <dgm:cxn modelId="{6D842AB2-1052-45EA-813B-9FA0F9DFA37C}" type="presOf" srcId="{74446FB7-3C64-4814-862E-4F4313FD5799}" destId="{51AD8922-22AC-4692-BC1E-D372EB3923EB}" srcOrd="0" destOrd="0" presId="urn:microsoft.com/office/officeart/2008/layout/RadialCluster"/>
    <dgm:cxn modelId="{6BF7751A-F951-4AC9-8BB3-DE1B9AAC611C}" type="presOf" srcId="{D9B9B577-C890-42ED-BC1F-E22D7749B07B}" destId="{7CC3AD37-7BCC-44F3-953E-CC1C5870A81E}" srcOrd="0" destOrd="0" presId="urn:microsoft.com/office/officeart/2008/layout/RadialCluster"/>
    <dgm:cxn modelId="{64D761C0-950E-46F4-BC81-C1E570FFD833}" srcId="{729C1873-4788-43CB-AE53-BE7075E478A3}" destId="{6736A3C9-6995-44AF-9E1D-06DF350F356D}" srcOrd="0" destOrd="0" parTransId="{FD66B50D-FC87-4A83-925E-1256F0DC90A6}" sibTransId="{B58E220C-A5E1-4CFB-BB8E-648186A4B7F2}"/>
    <dgm:cxn modelId="{F6F0597F-4BD4-4EF7-A1BE-FE1B116FAA3B}" type="presOf" srcId="{CBA1F9DC-3F57-4AF2-8FD0-23EB601052AE}" destId="{16D956D3-6057-4E14-9DE0-CDF6B6211297}" srcOrd="0" destOrd="0" presId="urn:microsoft.com/office/officeart/2008/layout/RadialCluster"/>
    <dgm:cxn modelId="{232223BB-501C-4288-8556-0A9E732305C2}" type="presOf" srcId="{43D50907-CA0A-40E7-9049-855EFBB8499B}" destId="{9A079512-1582-48C4-B50B-4D52C897AFA6}" srcOrd="0" destOrd="0" presId="urn:microsoft.com/office/officeart/2008/layout/RadialCluster"/>
    <dgm:cxn modelId="{18C70168-C097-4FF2-B878-3E49F7C974F4}" type="presOf" srcId="{3A51B9C0-69FD-44FC-A38D-E374513B8260}" destId="{20D8681B-87F7-4BAC-8292-57D84A73E992}" srcOrd="0" destOrd="0" presId="urn:microsoft.com/office/officeart/2008/layout/RadialCluster"/>
    <dgm:cxn modelId="{E6EB0F2F-FA0E-4641-9717-3C1E6E1BC7B5}" type="presOf" srcId="{96604A40-D9B1-4CE9-A60D-9E0C26AFC13A}" destId="{C95E4D72-4326-462B-917C-2E66847E44F7}" srcOrd="0" destOrd="0" presId="urn:microsoft.com/office/officeart/2008/layout/RadialCluster"/>
    <dgm:cxn modelId="{00901079-93A5-4B14-8F23-1F0A8A44CDA3}" srcId="{6736A3C9-6995-44AF-9E1D-06DF350F356D}" destId="{96604A40-D9B1-4CE9-A60D-9E0C26AFC13A}" srcOrd="1" destOrd="0" parTransId="{74446FB7-3C64-4814-862E-4F4313FD5799}" sibTransId="{0C3F9D18-D9F1-4F10-8A6B-BF07694A6E1E}"/>
    <dgm:cxn modelId="{7CF4FCC6-C103-4561-9158-2E2C9EBAB629}" type="presOf" srcId="{93731644-E683-45FD-B967-987EDEEE5843}" destId="{365DF364-A9E7-43F4-9A29-949AF79906DA}" srcOrd="0" destOrd="0" presId="urn:microsoft.com/office/officeart/2008/layout/RadialCluster"/>
    <dgm:cxn modelId="{641F44E9-950F-44FD-BB8C-0201919B7814}" srcId="{4279AED6-AB09-400B-9686-4C68B6D60042}" destId="{D9B9B577-C890-42ED-BC1F-E22D7749B07B}" srcOrd="0" destOrd="0" parTransId="{C8EB9CB6-2853-4639-B6BB-0A8B29016E88}" sibTransId="{DCBF45D0-4908-4C31-82DA-7001D6BF2789}"/>
    <dgm:cxn modelId="{78A0BB74-3653-431D-A0CB-E991C6AA7554}" type="presOf" srcId="{6736A3C9-6995-44AF-9E1D-06DF350F356D}" destId="{9DBF90DA-5B50-4B3F-BC34-DC6268FC8C87}" srcOrd="0" destOrd="0" presId="urn:microsoft.com/office/officeart/2008/layout/RadialCluster"/>
    <dgm:cxn modelId="{085D92E2-6E0E-4349-B951-3C0F7104D474}" srcId="{6736A3C9-6995-44AF-9E1D-06DF350F356D}" destId="{D2DB6C36-CD79-4455-8F62-566484F565A3}" srcOrd="2" destOrd="0" parTransId="{3A51B9C0-69FD-44FC-A38D-E374513B8260}" sibTransId="{57CC46E1-73DA-45A1-831B-9916B03C453A}"/>
    <dgm:cxn modelId="{EA5BD092-4DA7-456D-B35D-C362E0E4D344}" type="presOf" srcId="{D2DB6C36-CD79-4455-8F62-566484F565A3}" destId="{C31D50D2-16F3-4986-A8DE-19DB791555FE}" srcOrd="0" destOrd="0" presId="urn:microsoft.com/office/officeart/2008/layout/RadialCluster"/>
    <dgm:cxn modelId="{79A3B10D-2169-4D68-9305-2529E0C67FB2}" type="presOf" srcId="{729C1873-4788-43CB-AE53-BE7075E478A3}" destId="{CD3A084C-1C05-4625-9B09-862EF49A4E1F}" srcOrd="0" destOrd="0" presId="urn:microsoft.com/office/officeart/2008/layout/RadialCluster"/>
    <dgm:cxn modelId="{5AE786E5-DEFF-454D-A81C-3688F6E0AE8B}" type="presOf" srcId="{724AB2EC-090E-4715-966D-7ED5883E42AA}" destId="{91C640BE-CB7A-4CE3-80F2-F4846577F161}" srcOrd="0" destOrd="0" presId="urn:microsoft.com/office/officeart/2008/layout/RadialCluster"/>
    <dgm:cxn modelId="{7E868730-2825-4CF6-AF7D-AF1BD1D8AB0E}" srcId="{6736A3C9-6995-44AF-9E1D-06DF350F356D}" destId="{93731644-E683-45FD-B967-987EDEEE5843}" srcOrd="3" destOrd="0" parTransId="{43D50907-CA0A-40E7-9049-855EFBB8499B}" sibTransId="{57F5C246-9A6A-45B5-AE1B-02432B96BDE1}"/>
    <dgm:cxn modelId="{71D52726-D0F6-48F5-B9A8-0E9255F63628}" type="presOf" srcId="{4279AED6-AB09-400B-9686-4C68B6D60042}" destId="{85A12D2B-1957-4296-A197-3C1F80F8A870}" srcOrd="0" destOrd="0" presId="urn:microsoft.com/office/officeart/2008/layout/RadialCluster"/>
    <dgm:cxn modelId="{7060D825-4C00-4F65-A90B-5F31D497DD5D}" type="presOf" srcId="{C8EB9CB6-2853-4639-B6BB-0A8B29016E88}" destId="{457D8583-4771-4870-965C-C7497985E14A}" srcOrd="0" destOrd="0" presId="urn:microsoft.com/office/officeart/2008/layout/RadialCluster"/>
    <dgm:cxn modelId="{36BFD7C6-F2CB-48C1-B204-EE648C081235}" type="presParOf" srcId="{CD3A084C-1C05-4625-9B09-862EF49A4E1F}" destId="{9DBF90DA-5B50-4B3F-BC34-DC6268FC8C87}" srcOrd="0" destOrd="0" presId="urn:microsoft.com/office/officeart/2008/layout/RadialCluster"/>
    <dgm:cxn modelId="{BD963304-7B67-4843-9DCD-2318FA0B49FD}" type="presParOf" srcId="{CD3A084C-1C05-4625-9B09-862EF49A4E1F}" destId="{8D4B2EDF-615E-4D6F-8601-3982BDF6401C}" srcOrd="1" destOrd="0" presId="urn:microsoft.com/office/officeart/2008/layout/RadialCluster"/>
    <dgm:cxn modelId="{D4C110BF-4A7E-46C0-B296-E0DE7C4FAAB4}" type="presParOf" srcId="{8D4B2EDF-615E-4D6F-8601-3982BDF6401C}" destId="{16D956D3-6057-4E14-9DE0-CDF6B6211297}" srcOrd="0" destOrd="0" presId="urn:microsoft.com/office/officeart/2008/layout/RadialCluster"/>
    <dgm:cxn modelId="{76FA61D1-4C35-474C-8DD0-281BEBE57BA4}" type="presParOf" srcId="{CD3A084C-1C05-4625-9B09-862EF49A4E1F}" destId="{91C640BE-CB7A-4CE3-80F2-F4846577F161}" srcOrd="2" destOrd="0" presId="urn:microsoft.com/office/officeart/2008/layout/RadialCluster"/>
    <dgm:cxn modelId="{39B3DE11-F267-4121-A4BE-E14DAF3CB788}" type="presParOf" srcId="{CD3A084C-1C05-4625-9B09-862EF49A4E1F}" destId="{C1E720F1-2D73-492B-BF13-EBA6BEAEA051}" srcOrd="3" destOrd="0" presId="urn:microsoft.com/office/officeart/2008/layout/RadialCluster"/>
    <dgm:cxn modelId="{CCEE7D27-139B-469B-B3F3-31B04716323F}" type="presParOf" srcId="{C1E720F1-2D73-492B-BF13-EBA6BEAEA051}" destId="{C95E4D72-4326-462B-917C-2E66847E44F7}" srcOrd="0" destOrd="0" presId="urn:microsoft.com/office/officeart/2008/layout/RadialCluster"/>
    <dgm:cxn modelId="{82BDAEA6-E6A0-4409-972A-0EADDB8B115B}" type="presParOf" srcId="{CD3A084C-1C05-4625-9B09-862EF49A4E1F}" destId="{51AD8922-22AC-4692-BC1E-D372EB3923EB}" srcOrd="4" destOrd="0" presId="urn:microsoft.com/office/officeart/2008/layout/RadialCluster"/>
    <dgm:cxn modelId="{70A348D6-E60D-4A0F-8BD7-4876A779F324}" type="presParOf" srcId="{CD3A084C-1C05-4625-9B09-862EF49A4E1F}" destId="{CFB4DF7E-C212-4A97-84C6-66218FCF6449}" srcOrd="5" destOrd="0" presId="urn:microsoft.com/office/officeart/2008/layout/RadialCluster"/>
    <dgm:cxn modelId="{9844A961-02BB-4F56-A1DD-25D22BA51872}" type="presParOf" srcId="{CFB4DF7E-C212-4A97-84C6-66218FCF6449}" destId="{C31D50D2-16F3-4986-A8DE-19DB791555FE}" srcOrd="0" destOrd="0" presId="urn:microsoft.com/office/officeart/2008/layout/RadialCluster"/>
    <dgm:cxn modelId="{0005A32A-B6B4-45ED-8B58-0DBA9483D376}" type="presParOf" srcId="{CD3A084C-1C05-4625-9B09-862EF49A4E1F}" destId="{20D8681B-87F7-4BAC-8292-57D84A73E992}" srcOrd="6" destOrd="0" presId="urn:microsoft.com/office/officeart/2008/layout/RadialCluster"/>
    <dgm:cxn modelId="{6B80C648-A7BF-4CF7-B3C5-539322885337}" type="presParOf" srcId="{CD3A084C-1C05-4625-9B09-862EF49A4E1F}" destId="{66AE3A8E-E7AC-457D-BC47-5E481C2D2C3C}" srcOrd="7" destOrd="0" presId="urn:microsoft.com/office/officeart/2008/layout/RadialCluster"/>
    <dgm:cxn modelId="{FB287762-AE51-4F07-8F83-33EC2657D2FE}" type="presParOf" srcId="{66AE3A8E-E7AC-457D-BC47-5E481C2D2C3C}" destId="{365DF364-A9E7-43F4-9A29-949AF79906DA}" srcOrd="0" destOrd="0" presId="urn:microsoft.com/office/officeart/2008/layout/RadialCluster"/>
    <dgm:cxn modelId="{273FFD5E-4182-4692-8E00-12EE9FDCB227}" type="presParOf" srcId="{CD3A084C-1C05-4625-9B09-862EF49A4E1F}" destId="{9A079512-1582-48C4-B50B-4D52C897AFA6}" srcOrd="8" destOrd="0" presId="urn:microsoft.com/office/officeart/2008/layout/RadialCluster"/>
    <dgm:cxn modelId="{7B592D34-8166-41DA-938E-C842DF541F74}" type="presParOf" srcId="{CD3A084C-1C05-4625-9B09-862EF49A4E1F}" destId="{5BC592FE-E5E7-416F-8FCD-43E8BAC247B6}" srcOrd="9" destOrd="0" presId="urn:microsoft.com/office/officeart/2008/layout/RadialCluster"/>
    <dgm:cxn modelId="{3E61D360-9007-4804-82B5-908371C795F1}" type="presParOf" srcId="{5BC592FE-E5E7-416F-8FCD-43E8BAC247B6}" destId="{85A12D2B-1957-4296-A197-3C1F80F8A870}" srcOrd="0" destOrd="0" presId="urn:microsoft.com/office/officeart/2008/layout/RadialCluster"/>
    <dgm:cxn modelId="{37C6A522-D9CF-4453-9BDE-3BAF4E3FD9B7}" type="presParOf" srcId="{5BC592FE-E5E7-416F-8FCD-43E8BAC247B6}" destId="{457D8583-4771-4870-965C-C7497985E14A}" srcOrd="1" destOrd="0" presId="urn:microsoft.com/office/officeart/2008/layout/RadialCluster"/>
    <dgm:cxn modelId="{9BDCDA87-0947-4034-999C-0CCD5F0B7BBE}" type="presParOf" srcId="{5BC592FE-E5E7-416F-8FCD-43E8BAC247B6}" destId="{7CC3AD37-7BCC-44F3-953E-CC1C5870A81E}" srcOrd="2" destOrd="0" presId="urn:microsoft.com/office/officeart/2008/layout/RadialCluster"/>
    <dgm:cxn modelId="{7EC88B5E-1753-483C-8CB7-42557D3F1BD5}" type="presParOf" srcId="{CD3A084C-1C05-4625-9B09-862EF49A4E1F}" destId="{BCDFB3BF-A147-4941-95A9-6B9DA42B1D6F}" srcOrd="10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287110-D875-4252-838A-9E8258C06E2C}" type="doc">
      <dgm:prSet loTypeId="urn:microsoft.com/office/officeart/2005/8/layout/target3" loCatId="list" qsTypeId="urn:microsoft.com/office/officeart/2005/8/quickstyle/3d7" qsCatId="3D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51CCF973-FD46-401D-8362-9870CDCD8D06}">
      <dgm:prSet phldrT="[Text]"/>
      <dgm:spPr/>
      <dgm:t>
        <a:bodyPr/>
        <a:lstStyle/>
        <a:p>
          <a:r>
            <a:rPr lang="en-US" dirty="0" err="1" smtClean="0"/>
            <a:t>Photodetector</a:t>
          </a:r>
          <a:endParaRPr lang="en-US" dirty="0"/>
        </a:p>
      </dgm:t>
    </dgm:pt>
    <dgm:pt modelId="{CDB834C2-8B6F-436C-97B8-66D304EF6F02}" type="parTrans" cxnId="{F376BC80-17A8-4DD9-B647-5DF401E2A05F}">
      <dgm:prSet/>
      <dgm:spPr/>
      <dgm:t>
        <a:bodyPr/>
        <a:lstStyle/>
        <a:p>
          <a:endParaRPr lang="en-US"/>
        </a:p>
      </dgm:t>
    </dgm:pt>
    <dgm:pt modelId="{FF62104D-E0B5-4A45-8705-ACD1F16CE676}" type="sibTrans" cxnId="{F376BC80-17A8-4DD9-B647-5DF401E2A05F}">
      <dgm:prSet/>
      <dgm:spPr/>
      <dgm:t>
        <a:bodyPr/>
        <a:lstStyle/>
        <a:p>
          <a:endParaRPr lang="en-US"/>
        </a:p>
      </dgm:t>
    </dgm:pt>
    <dgm:pt modelId="{8C6D0DC1-43F1-4A1E-8ACE-63301232911C}">
      <dgm:prSet phldrT="[Text]"/>
      <dgm:spPr/>
      <dgm:t>
        <a:bodyPr/>
        <a:lstStyle/>
        <a:p>
          <a:r>
            <a:rPr lang="en-US" dirty="0" smtClean="0"/>
            <a:t>APD</a:t>
          </a:r>
          <a:endParaRPr lang="en-US" dirty="0"/>
        </a:p>
      </dgm:t>
    </dgm:pt>
    <dgm:pt modelId="{CC3E0B01-8B04-4CEA-B37D-8847B49361B3}" type="parTrans" cxnId="{9755B41F-A093-4199-B7D1-79CB54BAC000}">
      <dgm:prSet/>
      <dgm:spPr/>
      <dgm:t>
        <a:bodyPr/>
        <a:lstStyle/>
        <a:p>
          <a:endParaRPr lang="en-US"/>
        </a:p>
      </dgm:t>
    </dgm:pt>
    <dgm:pt modelId="{00CE39C4-5157-456C-84CD-FCBFC39226D6}" type="sibTrans" cxnId="{9755B41F-A093-4199-B7D1-79CB54BAC000}">
      <dgm:prSet/>
      <dgm:spPr/>
      <dgm:t>
        <a:bodyPr/>
        <a:lstStyle/>
        <a:p>
          <a:endParaRPr lang="en-US"/>
        </a:p>
      </dgm:t>
    </dgm:pt>
    <dgm:pt modelId="{874B3505-BAB2-47D3-8AD8-80693DAB8359}">
      <dgm:prSet phldrT="[Text]"/>
      <dgm:spPr/>
      <dgm:t>
        <a:bodyPr/>
        <a:lstStyle/>
        <a:p>
          <a:r>
            <a:rPr lang="en-US" dirty="0" err="1" smtClean="0"/>
            <a:t>FrontEnd</a:t>
          </a:r>
          <a:endParaRPr lang="en-US" dirty="0"/>
        </a:p>
      </dgm:t>
    </dgm:pt>
    <dgm:pt modelId="{3E9FA996-11E1-4D7F-8D55-430ACEFA794F}" type="parTrans" cxnId="{C4D783E3-8B62-4854-A479-C799FD9AC078}">
      <dgm:prSet/>
      <dgm:spPr/>
      <dgm:t>
        <a:bodyPr/>
        <a:lstStyle/>
        <a:p>
          <a:endParaRPr lang="en-US"/>
        </a:p>
      </dgm:t>
    </dgm:pt>
    <dgm:pt modelId="{4FAEC202-A3C2-4C9C-9E09-7377402FF7C7}" type="sibTrans" cxnId="{C4D783E3-8B62-4854-A479-C799FD9AC078}">
      <dgm:prSet/>
      <dgm:spPr/>
      <dgm:t>
        <a:bodyPr/>
        <a:lstStyle/>
        <a:p>
          <a:endParaRPr lang="en-US"/>
        </a:p>
      </dgm:t>
    </dgm:pt>
    <dgm:pt modelId="{CA95CD72-424A-4D9F-948A-309CC777FF5E}">
      <dgm:prSet phldrT="[Text]"/>
      <dgm:spPr/>
      <dgm:t>
        <a:bodyPr/>
        <a:lstStyle/>
        <a:p>
          <a:r>
            <a:rPr lang="en-US" dirty="0" smtClean="0"/>
            <a:t>PTD</a:t>
          </a:r>
          <a:endParaRPr lang="en-US" dirty="0"/>
        </a:p>
      </dgm:t>
    </dgm:pt>
    <dgm:pt modelId="{C28CA65D-DDBC-48F3-9C04-D52E3E8369A7}" type="parTrans" cxnId="{028C26A7-DD73-4394-AFF4-85AB92153A01}">
      <dgm:prSet/>
      <dgm:spPr/>
      <dgm:t>
        <a:bodyPr/>
        <a:lstStyle/>
        <a:p>
          <a:endParaRPr lang="en-US"/>
        </a:p>
      </dgm:t>
    </dgm:pt>
    <dgm:pt modelId="{D690CBBD-CAA5-4136-B41C-9A30B372E42A}" type="sibTrans" cxnId="{028C26A7-DD73-4394-AFF4-85AB92153A01}">
      <dgm:prSet/>
      <dgm:spPr/>
      <dgm:t>
        <a:bodyPr/>
        <a:lstStyle/>
        <a:p>
          <a:endParaRPr lang="en-US"/>
        </a:p>
      </dgm:t>
    </dgm:pt>
    <dgm:pt modelId="{0B19D864-24CD-470B-8EA1-8050B4B51CEE}">
      <dgm:prSet phldrT="[Text]"/>
      <dgm:spPr/>
      <dgm:t>
        <a:bodyPr/>
        <a:lstStyle/>
        <a:p>
          <a:r>
            <a:rPr lang="en-US" dirty="0" smtClean="0"/>
            <a:t>Power</a:t>
          </a:r>
          <a:endParaRPr lang="en-US" dirty="0"/>
        </a:p>
      </dgm:t>
    </dgm:pt>
    <dgm:pt modelId="{A75A9DA6-2FBE-41D9-B022-9E63532D3421}" type="parTrans" cxnId="{F7342DF8-50AF-4F10-9392-0CDFDABA7DA6}">
      <dgm:prSet/>
      <dgm:spPr/>
      <dgm:t>
        <a:bodyPr/>
        <a:lstStyle/>
        <a:p>
          <a:endParaRPr lang="en-US"/>
        </a:p>
      </dgm:t>
    </dgm:pt>
    <dgm:pt modelId="{6E330D73-0D04-491B-AF96-546E5488D79F}" type="sibTrans" cxnId="{F7342DF8-50AF-4F10-9392-0CDFDABA7DA6}">
      <dgm:prSet/>
      <dgm:spPr/>
      <dgm:t>
        <a:bodyPr/>
        <a:lstStyle/>
        <a:p>
          <a:endParaRPr lang="en-US"/>
        </a:p>
      </dgm:t>
    </dgm:pt>
    <dgm:pt modelId="{C71E1AAA-9D66-4314-97B2-36064DF1514D}">
      <dgm:prSet phldrT="[Text]"/>
      <dgm:spPr/>
      <dgm:t>
        <a:bodyPr/>
        <a:lstStyle/>
        <a:p>
          <a:r>
            <a:rPr lang="en-US" dirty="0" smtClean="0"/>
            <a:t>Threshold</a:t>
          </a:r>
          <a:endParaRPr lang="en-US" dirty="0"/>
        </a:p>
      </dgm:t>
    </dgm:pt>
    <dgm:pt modelId="{28C0FE6D-0804-4F5E-9735-6B37AF2E03E9}" type="parTrans" cxnId="{0E218422-16EF-42D7-A4AC-A0365FB9DB89}">
      <dgm:prSet/>
      <dgm:spPr/>
      <dgm:t>
        <a:bodyPr/>
        <a:lstStyle/>
        <a:p>
          <a:endParaRPr lang="en-US"/>
        </a:p>
      </dgm:t>
    </dgm:pt>
    <dgm:pt modelId="{9CA6976A-39FB-4FF7-8C17-4EDC2297F546}" type="sibTrans" cxnId="{0E218422-16EF-42D7-A4AC-A0365FB9DB89}">
      <dgm:prSet/>
      <dgm:spPr/>
      <dgm:t>
        <a:bodyPr/>
        <a:lstStyle/>
        <a:p>
          <a:endParaRPr lang="en-US"/>
        </a:p>
      </dgm:t>
    </dgm:pt>
    <dgm:pt modelId="{5F795E69-04CC-4CE3-9D48-ED6CB823F4B6}">
      <dgm:prSet phldrT="[Text]"/>
      <dgm:spPr/>
      <dgm:t>
        <a:bodyPr/>
        <a:lstStyle/>
        <a:p>
          <a:r>
            <a:rPr lang="en-US" dirty="0" smtClean="0"/>
            <a:t>Pre-Amp</a:t>
          </a:r>
          <a:endParaRPr lang="en-US" dirty="0"/>
        </a:p>
      </dgm:t>
    </dgm:pt>
    <dgm:pt modelId="{CC7A758C-7272-4CAF-9C57-21191B4B6CF9}" type="parTrans" cxnId="{570563D8-CD8D-4089-A9D5-24436CACF622}">
      <dgm:prSet/>
      <dgm:spPr/>
      <dgm:t>
        <a:bodyPr/>
        <a:lstStyle/>
        <a:p>
          <a:endParaRPr lang="en-US"/>
        </a:p>
      </dgm:t>
    </dgm:pt>
    <dgm:pt modelId="{5F9A7D22-33E3-4A56-A1F0-905B32E1C566}" type="sibTrans" cxnId="{570563D8-CD8D-4089-A9D5-24436CACF622}">
      <dgm:prSet/>
      <dgm:spPr/>
      <dgm:t>
        <a:bodyPr/>
        <a:lstStyle/>
        <a:p>
          <a:endParaRPr lang="en-US"/>
        </a:p>
      </dgm:t>
    </dgm:pt>
    <dgm:pt modelId="{1A62571D-BBB6-4318-A7EE-7A82AB84C83B}">
      <dgm:prSet phldrT="[Text]"/>
      <dgm:spPr/>
      <dgm:t>
        <a:bodyPr/>
        <a:lstStyle/>
        <a:p>
          <a:r>
            <a:rPr lang="en-US" smtClean="0"/>
            <a:t>Digital ReadOut</a:t>
          </a:r>
          <a:endParaRPr lang="en-US" dirty="0"/>
        </a:p>
      </dgm:t>
    </dgm:pt>
    <dgm:pt modelId="{62757366-CBD9-41C8-B413-3BB41CB0C50F}" type="parTrans" cxnId="{091C9112-1A30-4A4B-BA0C-BEF13F67479A}">
      <dgm:prSet/>
      <dgm:spPr/>
      <dgm:t>
        <a:bodyPr/>
        <a:lstStyle/>
        <a:p>
          <a:endParaRPr lang="en-US"/>
        </a:p>
      </dgm:t>
    </dgm:pt>
    <dgm:pt modelId="{A3683E41-0DCA-4E98-B586-E12AD49F346B}" type="sibTrans" cxnId="{091C9112-1A30-4A4B-BA0C-BEF13F67479A}">
      <dgm:prSet/>
      <dgm:spPr/>
      <dgm:t>
        <a:bodyPr/>
        <a:lstStyle/>
        <a:p>
          <a:endParaRPr lang="en-US"/>
        </a:p>
      </dgm:t>
    </dgm:pt>
    <dgm:pt modelId="{D076357F-80D3-4C4C-A17B-A058AA71AADB}" type="pres">
      <dgm:prSet presAssocID="{32287110-D875-4252-838A-9E8258C06E2C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8C7BF95-693E-45E2-9546-B22508C4FD7F}" type="pres">
      <dgm:prSet presAssocID="{51CCF973-FD46-401D-8362-9870CDCD8D06}" presName="circle1" presStyleLbl="node1" presStyleIdx="0" presStyleCnt="3"/>
      <dgm:spPr/>
    </dgm:pt>
    <dgm:pt modelId="{0C50CFC2-5F36-486F-9BD5-B8C02F72EECF}" type="pres">
      <dgm:prSet presAssocID="{51CCF973-FD46-401D-8362-9870CDCD8D06}" presName="space" presStyleCnt="0"/>
      <dgm:spPr/>
    </dgm:pt>
    <dgm:pt modelId="{1EF407B1-8050-4C9E-AEE1-2B09A3E7D205}" type="pres">
      <dgm:prSet presAssocID="{51CCF973-FD46-401D-8362-9870CDCD8D06}" presName="rect1" presStyleLbl="alignAcc1" presStyleIdx="0" presStyleCnt="3"/>
      <dgm:spPr/>
      <dgm:t>
        <a:bodyPr/>
        <a:lstStyle/>
        <a:p>
          <a:endParaRPr lang="en-US"/>
        </a:p>
      </dgm:t>
    </dgm:pt>
    <dgm:pt modelId="{5003687F-C3B5-462A-B0E6-555C0F115233}" type="pres">
      <dgm:prSet presAssocID="{874B3505-BAB2-47D3-8AD8-80693DAB8359}" presName="vertSpace2" presStyleLbl="node1" presStyleIdx="0" presStyleCnt="3"/>
      <dgm:spPr/>
    </dgm:pt>
    <dgm:pt modelId="{CAF09271-CF38-4026-9F15-F3ECE0DC413E}" type="pres">
      <dgm:prSet presAssocID="{874B3505-BAB2-47D3-8AD8-80693DAB8359}" presName="circle2" presStyleLbl="node1" presStyleIdx="1" presStyleCnt="3"/>
      <dgm:spPr/>
    </dgm:pt>
    <dgm:pt modelId="{5799F66C-09FB-426C-90C9-B37C312ED057}" type="pres">
      <dgm:prSet presAssocID="{874B3505-BAB2-47D3-8AD8-80693DAB8359}" presName="rect2" presStyleLbl="alignAcc1" presStyleIdx="1" presStyleCnt="3"/>
      <dgm:spPr/>
      <dgm:t>
        <a:bodyPr/>
        <a:lstStyle/>
        <a:p>
          <a:endParaRPr lang="en-US"/>
        </a:p>
      </dgm:t>
    </dgm:pt>
    <dgm:pt modelId="{B1EB82CD-88FF-4DAB-9724-C10CAA892CE4}" type="pres">
      <dgm:prSet presAssocID="{CA95CD72-424A-4D9F-948A-309CC777FF5E}" presName="vertSpace3" presStyleLbl="node1" presStyleIdx="1" presStyleCnt="3"/>
      <dgm:spPr/>
    </dgm:pt>
    <dgm:pt modelId="{5DC1AD2A-ACDB-4D6D-9902-BC73BECF1BF1}" type="pres">
      <dgm:prSet presAssocID="{CA95CD72-424A-4D9F-948A-309CC777FF5E}" presName="circle3" presStyleLbl="node1" presStyleIdx="2" presStyleCnt="3"/>
      <dgm:spPr/>
    </dgm:pt>
    <dgm:pt modelId="{0FD284D4-6FD1-4F7F-A819-BD3D64DE4C39}" type="pres">
      <dgm:prSet presAssocID="{CA95CD72-424A-4D9F-948A-309CC777FF5E}" presName="rect3" presStyleLbl="alignAcc1" presStyleIdx="2" presStyleCnt="3"/>
      <dgm:spPr/>
      <dgm:t>
        <a:bodyPr/>
        <a:lstStyle/>
        <a:p>
          <a:endParaRPr lang="en-US"/>
        </a:p>
      </dgm:t>
    </dgm:pt>
    <dgm:pt modelId="{FF115F66-68C9-44C6-9A6A-FDC2705D96DB}" type="pres">
      <dgm:prSet presAssocID="{51CCF973-FD46-401D-8362-9870CDCD8D06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346B89-9765-4A62-9239-E66B93658593}" type="pres">
      <dgm:prSet presAssocID="{51CCF973-FD46-401D-8362-9870CDCD8D06}" presName="rect1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34EE0F-5C1F-4CD7-A499-BDCC0742F883}" type="pres">
      <dgm:prSet presAssocID="{874B3505-BAB2-47D3-8AD8-80693DAB8359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29D2D6-67AA-4FB5-BED7-6E3BAF2DB50D}" type="pres">
      <dgm:prSet presAssocID="{874B3505-BAB2-47D3-8AD8-80693DAB8359}" presName="rect2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8F1048-FCBD-4C5C-9E6E-88EF2590FEED}" type="pres">
      <dgm:prSet presAssocID="{CA95CD72-424A-4D9F-948A-309CC777FF5E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582E09-6B7B-4663-94C3-35D0BA06EB20}" type="pres">
      <dgm:prSet presAssocID="{CA95CD72-424A-4D9F-948A-309CC777FF5E}" presName="rect3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376BC80-17A8-4DD9-B647-5DF401E2A05F}" srcId="{32287110-D875-4252-838A-9E8258C06E2C}" destId="{51CCF973-FD46-401D-8362-9870CDCD8D06}" srcOrd="0" destOrd="0" parTransId="{CDB834C2-8B6F-436C-97B8-66D304EF6F02}" sibTransId="{FF62104D-E0B5-4A45-8705-ACD1F16CE676}"/>
    <dgm:cxn modelId="{24B555CF-8D66-4756-8238-6D0698F804E1}" type="presOf" srcId="{CA95CD72-424A-4D9F-948A-309CC777FF5E}" destId="{038F1048-FCBD-4C5C-9E6E-88EF2590FEED}" srcOrd="1" destOrd="0" presId="urn:microsoft.com/office/officeart/2005/8/layout/target3"/>
    <dgm:cxn modelId="{4FEFA55D-E7B1-4B39-B3B0-452D8CEE3951}" type="presOf" srcId="{C71E1AAA-9D66-4314-97B2-36064DF1514D}" destId="{5A582E09-6B7B-4663-94C3-35D0BA06EB20}" srcOrd="0" destOrd="1" presId="urn:microsoft.com/office/officeart/2005/8/layout/target3"/>
    <dgm:cxn modelId="{69E31AF5-EBAB-493A-8608-752ADE2EFA7B}" type="presOf" srcId="{8C6D0DC1-43F1-4A1E-8ACE-63301232911C}" destId="{50346B89-9765-4A62-9239-E66B93658593}" srcOrd="0" destOrd="0" presId="urn:microsoft.com/office/officeart/2005/8/layout/target3"/>
    <dgm:cxn modelId="{0E218422-16EF-42D7-A4AC-A0365FB9DB89}" srcId="{CA95CD72-424A-4D9F-948A-309CC777FF5E}" destId="{C71E1AAA-9D66-4314-97B2-36064DF1514D}" srcOrd="1" destOrd="0" parTransId="{28C0FE6D-0804-4F5E-9735-6B37AF2E03E9}" sibTransId="{9CA6976A-39FB-4FF7-8C17-4EDC2297F546}"/>
    <dgm:cxn modelId="{9755B41F-A093-4199-B7D1-79CB54BAC000}" srcId="{51CCF973-FD46-401D-8362-9870CDCD8D06}" destId="{8C6D0DC1-43F1-4A1E-8ACE-63301232911C}" srcOrd="0" destOrd="0" parTransId="{CC3E0B01-8B04-4CEA-B37D-8847B49361B3}" sibTransId="{00CE39C4-5157-456C-84CD-FCBFC39226D6}"/>
    <dgm:cxn modelId="{34A684F3-D383-4BB9-8BDE-A6F844C4A7A2}" type="presOf" srcId="{51CCF973-FD46-401D-8362-9870CDCD8D06}" destId="{1EF407B1-8050-4C9E-AEE1-2B09A3E7D205}" srcOrd="0" destOrd="0" presId="urn:microsoft.com/office/officeart/2005/8/layout/target3"/>
    <dgm:cxn modelId="{3344B4A5-BEEF-40E7-948E-72F2D539E4A8}" type="presOf" srcId="{1A62571D-BBB6-4318-A7EE-7A82AB84C83B}" destId="{5A582E09-6B7B-4663-94C3-35D0BA06EB20}" srcOrd="0" destOrd="2" presId="urn:microsoft.com/office/officeart/2005/8/layout/target3"/>
    <dgm:cxn modelId="{3465DBA4-82D3-450E-9557-70F607585FCA}" type="presOf" srcId="{32287110-D875-4252-838A-9E8258C06E2C}" destId="{D076357F-80D3-4C4C-A17B-A058AA71AADB}" srcOrd="0" destOrd="0" presId="urn:microsoft.com/office/officeart/2005/8/layout/target3"/>
    <dgm:cxn modelId="{2CBAD309-821C-4575-9408-5ACBD93882CA}" type="presOf" srcId="{CA95CD72-424A-4D9F-948A-309CC777FF5E}" destId="{0FD284D4-6FD1-4F7F-A819-BD3D64DE4C39}" srcOrd="0" destOrd="0" presId="urn:microsoft.com/office/officeart/2005/8/layout/target3"/>
    <dgm:cxn modelId="{F7342DF8-50AF-4F10-9392-0CDFDABA7DA6}" srcId="{CA95CD72-424A-4D9F-948A-309CC777FF5E}" destId="{0B19D864-24CD-470B-8EA1-8050B4B51CEE}" srcOrd="0" destOrd="0" parTransId="{A75A9DA6-2FBE-41D9-B022-9E63532D3421}" sibTransId="{6E330D73-0D04-491B-AF96-546E5488D79F}"/>
    <dgm:cxn modelId="{A12AD89F-F9AF-4DD8-A350-BF44DA2F1429}" type="presOf" srcId="{874B3505-BAB2-47D3-8AD8-80693DAB8359}" destId="{1C34EE0F-5C1F-4CD7-A499-BDCC0742F883}" srcOrd="1" destOrd="0" presId="urn:microsoft.com/office/officeart/2005/8/layout/target3"/>
    <dgm:cxn modelId="{091C9112-1A30-4A4B-BA0C-BEF13F67479A}" srcId="{CA95CD72-424A-4D9F-948A-309CC777FF5E}" destId="{1A62571D-BBB6-4318-A7EE-7A82AB84C83B}" srcOrd="2" destOrd="0" parTransId="{62757366-CBD9-41C8-B413-3BB41CB0C50F}" sibTransId="{A3683E41-0DCA-4E98-B586-E12AD49F346B}"/>
    <dgm:cxn modelId="{BD0AD449-B52F-4643-B8D9-8B2B53884D4A}" type="presOf" srcId="{5F795E69-04CC-4CE3-9D48-ED6CB823F4B6}" destId="{3B29D2D6-67AA-4FB5-BED7-6E3BAF2DB50D}" srcOrd="0" destOrd="0" presId="urn:microsoft.com/office/officeart/2005/8/layout/target3"/>
    <dgm:cxn modelId="{2C5C091E-FBCB-42E1-ACFC-705EF066B9CF}" type="presOf" srcId="{874B3505-BAB2-47D3-8AD8-80693DAB8359}" destId="{5799F66C-09FB-426C-90C9-B37C312ED057}" srcOrd="0" destOrd="0" presId="urn:microsoft.com/office/officeart/2005/8/layout/target3"/>
    <dgm:cxn modelId="{570563D8-CD8D-4089-A9D5-24436CACF622}" srcId="{874B3505-BAB2-47D3-8AD8-80693DAB8359}" destId="{5F795E69-04CC-4CE3-9D48-ED6CB823F4B6}" srcOrd="0" destOrd="0" parTransId="{CC7A758C-7272-4CAF-9C57-21191B4B6CF9}" sibTransId="{5F9A7D22-33E3-4A56-A1F0-905B32E1C566}"/>
    <dgm:cxn modelId="{C4D783E3-8B62-4854-A479-C799FD9AC078}" srcId="{32287110-D875-4252-838A-9E8258C06E2C}" destId="{874B3505-BAB2-47D3-8AD8-80693DAB8359}" srcOrd="1" destOrd="0" parTransId="{3E9FA996-11E1-4D7F-8D55-430ACEFA794F}" sibTransId="{4FAEC202-A3C2-4C9C-9E09-7377402FF7C7}"/>
    <dgm:cxn modelId="{028C26A7-DD73-4394-AFF4-85AB92153A01}" srcId="{32287110-D875-4252-838A-9E8258C06E2C}" destId="{CA95CD72-424A-4D9F-948A-309CC777FF5E}" srcOrd="2" destOrd="0" parTransId="{C28CA65D-DDBC-48F3-9C04-D52E3E8369A7}" sibTransId="{D690CBBD-CAA5-4136-B41C-9A30B372E42A}"/>
    <dgm:cxn modelId="{FDC7B627-A3CC-4227-93BB-C74393D5BD9B}" type="presOf" srcId="{0B19D864-24CD-470B-8EA1-8050B4B51CEE}" destId="{5A582E09-6B7B-4663-94C3-35D0BA06EB20}" srcOrd="0" destOrd="0" presId="urn:microsoft.com/office/officeart/2005/8/layout/target3"/>
    <dgm:cxn modelId="{7FC57445-66B7-4A84-B01D-2525DC83BB6B}" type="presOf" srcId="{51CCF973-FD46-401D-8362-9870CDCD8D06}" destId="{FF115F66-68C9-44C6-9A6A-FDC2705D96DB}" srcOrd="1" destOrd="0" presId="urn:microsoft.com/office/officeart/2005/8/layout/target3"/>
    <dgm:cxn modelId="{2AD58B3C-10AE-4E61-8529-5E359F1579C8}" type="presParOf" srcId="{D076357F-80D3-4C4C-A17B-A058AA71AADB}" destId="{08C7BF95-693E-45E2-9546-B22508C4FD7F}" srcOrd="0" destOrd="0" presId="urn:microsoft.com/office/officeart/2005/8/layout/target3"/>
    <dgm:cxn modelId="{B260A257-A53B-431B-A335-4F089A22AA04}" type="presParOf" srcId="{D076357F-80D3-4C4C-A17B-A058AA71AADB}" destId="{0C50CFC2-5F36-486F-9BD5-B8C02F72EECF}" srcOrd="1" destOrd="0" presId="urn:microsoft.com/office/officeart/2005/8/layout/target3"/>
    <dgm:cxn modelId="{A1309BD7-66F6-465C-B470-AD0D670F492C}" type="presParOf" srcId="{D076357F-80D3-4C4C-A17B-A058AA71AADB}" destId="{1EF407B1-8050-4C9E-AEE1-2B09A3E7D205}" srcOrd="2" destOrd="0" presId="urn:microsoft.com/office/officeart/2005/8/layout/target3"/>
    <dgm:cxn modelId="{7C1B5075-2861-4AFC-8DE1-EE166B8DF249}" type="presParOf" srcId="{D076357F-80D3-4C4C-A17B-A058AA71AADB}" destId="{5003687F-C3B5-462A-B0E6-555C0F115233}" srcOrd="3" destOrd="0" presId="urn:microsoft.com/office/officeart/2005/8/layout/target3"/>
    <dgm:cxn modelId="{F63B768B-D6EE-4E6F-8CC6-7CFA05CE3E1C}" type="presParOf" srcId="{D076357F-80D3-4C4C-A17B-A058AA71AADB}" destId="{CAF09271-CF38-4026-9F15-F3ECE0DC413E}" srcOrd="4" destOrd="0" presId="urn:microsoft.com/office/officeart/2005/8/layout/target3"/>
    <dgm:cxn modelId="{3AF7E5C7-F7A2-4AF0-9074-F43D9DEFE022}" type="presParOf" srcId="{D076357F-80D3-4C4C-A17B-A058AA71AADB}" destId="{5799F66C-09FB-426C-90C9-B37C312ED057}" srcOrd="5" destOrd="0" presId="urn:microsoft.com/office/officeart/2005/8/layout/target3"/>
    <dgm:cxn modelId="{A2950C24-B47A-4E4B-86DF-873CE50DEF7A}" type="presParOf" srcId="{D076357F-80D3-4C4C-A17B-A058AA71AADB}" destId="{B1EB82CD-88FF-4DAB-9724-C10CAA892CE4}" srcOrd="6" destOrd="0" presId="urn:microsoft.com/office/officeart/2005/8/layout/target3"/>
    <dgm:cxn modelId="{29F8CA4D-7607-481D-92D7-2AC6A5AFF5E6}" type="presParOf" srcId="{D076357F-80D3-4C4C-A17B-A058AA71AADB}" destId="{5DC1AD2A-ACDB-4D6D-9902-BC73BECF1BF1}" srcOrd="7" destOrd="0" presId="urn:microsoft.com/office/officeart/2005/8/layout/target3"/>
    <dgm:cxn modelId="{499629E2-D146-461F-A155-491267620930}" type="presParOf" srcId="{D076357F-80D3-4C4C-A17B-A058AA71AADB}" destId="{0FD284D4-6FD1-4F7F-A819-BD3D64DE4C39}" srcOrd="8" destOrd="0" presId="urn:microsoft.com/office/officeart/2005/8/layout/target3"/>
    <dgm:cxn modelId="{4C845B31-FC3C-4F24-B454-B25C82AC7FE5}" type="presParOf" srcId="{D076357F-80D3-4C4C-A17B-A058AA71AADB}" destId="{FF115F66-68C9-44C6-9A6A-FDC2705D96DB}" srcOrd="9" destOrd="0" presId="urn:microsoft.com/office/officeart/2005/8/layout/target3"/>
    <dgm:cxn modelId="{414FE5C0-E7E1-4F58-AB2F-6FD12F834745}" type="presParOf" srcId="{D076357F-80D3-4C4C-A17B-A058AA71AADB}" destId="{50346B89-9765-4A62-9239-E66B93658593}" srcOrd="10" destOrd="0" presId="urn:microsoft.com/office/officeart/2005/8/layout/target3"/>
    <dgm:cxn modelId="{9832ABA8-B1F0-411E-8CE5-CB04DF996C85}" type="presParOf" srcId="{D076357F-80D3-4C4C-A17B-A058AA71AADB}" destId="{1C34EE0F-5C1F-4CD7-A499-BDCC0742F883}" srcOrd="11" destOrd="0" presId="urn:microsoft.com/office/officeart/2005/8/layout/target3"/>
    <dgm:cxn modelId="{3A5A4FAD-E234-4570-8E7C-AF531B9E6608}" type="presParOf" srcId="{D076357F-80D3-4C4C-A17B-A058AA71AADB}" destId="{3B29D2D6-67AA-4FB5-BED7-6E3BAF2DB50D}" srcOrd="12" destOrd="0" presId="urn:microsoft.com/office/officeart/2005/8/layout/target3"/>
    <dgm:cxn modelId="{F097FD88-F208-4410-9E8D-3892B05E2F8D}" type="presParOf" srcId="{D076357F-80D3-4C4C-A17B-A058AA71AADB}" destId="{038F1048-FCBD-4C5C-9E6E-88EF2590FEED}" srcOrd="13" destOrd="0" presId="urn:microsoft.com/office/officeart/2005/8/layout/target3"/>
    <dgm:cxn modelId="{AD1E5F71-B552-4172-B75C-926066BFA9F9}" type="presParOf" srcId="{D076357F-80D3-4C4C-A17B-A058AA71AADB}" destId="{5A582E09-6B7B-4663-94C3-35D0BA06EB20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D8A0045-5BF0-442B-8C8D-94BE55A65D1A}" type="doc">
      <dgm:prSet loTypeId="urn:microsoft.com/office/officeart/2005/8/layout/lProcess2" loCatId="list" qsTypeId="urn:microsoft.com/office/officeart/2005/8/quickstyle/3d6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E151CBC-A95B-4D70-B9F2-960A49AB114C}">
      <dgm:prSet phldrT="[Text]"/>
      <dgm:spPr/>
      <dgm:t>
        <a:bodyPr/>
        <a:lstStyle/>
        <a:p>
          <a:r>
            <a:rPr lang="en-US" dirty="0" smtClean="0"/>
            <a:t>ARM</a:t>
          </a:r>
        </a:p>
        <a:p>
          <a:r>
            <a:rPr lang="en-US" dirty="0" smtClean="0"/>
            <a:t>Cortex A8</a:t>
          </a:r>
          <a:endParaRPr lang="en-US" dirty="0"/>
        </a:p>
      </dgm:t>
    </dgm:pt>
    <dgm:pt modelId="{497BB4FE-E898-4482-83E7-4169E5C7C84B}" type="parTrans" cxnId="{3A8040CC-E512-4ADE-8BC9-92E28A34C893}">
      <dgm:prSet/>
      <dgm:spPr/>
      <dgm:t>
        <a:bodyPr/>
        <a:lstStyle/>
        <a:p>
          <a:endParaRPr lang="en-US"/>
        </a:p>
      </dgm:t>
    </dgm:pt>
    <dgm:pt modelId="{3AC01CE1-F7D4-4025-8371-7E3CA7421820}" type="sibTrans" cxnId="{3A8040CC-E512-4ADE-8BC9-92E28A34C893}">
      <dgm:prSet/>
      <dgm:spPr/>
      <dgm:t>
        <a:bodyPr/>
        <a:lstStyle/>
        <a:p>
          <a:endParaRPr lang="en-US"/>
        </a:p>
      </dgm:t>
    </dgm:pt>
    <dgm:pt modelId="{E4E049E2-5FD0-495E-A0F3-3C4116FF553F}">
      <dgm:prSet phldrT="[Text]"/>
      <dgm:spPr/>
      <dgm:t>
        <a:bodyPr/>
        <a:lstStyle/>
        <a:p>
          <a:pPr algn="ctr"/>
          <a:r>
            <a:rPr lang="en-US" dirty="0" smtClean="0"/>
            <a:t>LINUX</a:t>
          </a:r>
          <a:endParaRPr lang="en-US" dirty="0"/>
        </a:p>
      </dgm:t>
    </dgm:pt>
    <dgm:pt modelId="{3F84BF5D-E356-441C-8B74-E26BFE4687BF}" type="parTrans" cxnId="{9F29D808-072E-43F0-9FB1-A5E10ACC9AD0}">
      <dgm:prSet/>
      <dgm:spPr/>
      <dgm:t>
        <a:bodyPr/>
        <a:lstStyle/>
        <a:p>
          <a:endParaRPr lang="en-US"/>
        </a:p>
      </dgm:t>
    </dgm:pt>
    <dgm:pt modelId="{5C9A555A-D44E-469D-8F0C-4837BDE6D4E2}" type="sibTrans" cxnId="{9F29D808-072E-43F0-9FB1-A5E10ACC9AD0}">
      <dgm:prSet/>
      <dgm:spPr/>
      <dgm:t>
        <a:bodyPr/>
        <a:lstStyle/>
        <a:p>
          <a:endParaRPr lang="en-US"/>
        </a:p>
      </dgm:t>
    </dgm:pt>
    <dgm:pt modelId="{D4D66866-7823-48BB-BF48-F85350DD8C8F}">
      <dgm:prSet phldrT="[Text]"/>
      <dgm:spPr/>
      <dgm:t>
        <a:bodyPr/>
        <a:lstStyle/>
        <a:p>
          <a:r>
            <a:rPr lang="en-US" dirty="0" smtClean="0"/>
            <a:t>FMC</a:t>
          </a:r>
          <a:endParaRPr lang="en-US" dirty="0"/>
        </a:p>
      </dgm:t>
    </dgm:pt>
    <dgm:pt modelId="{DAEBFF9E-58C8-46F7-AFB4-AB14F9E373DD}" type="sibTrans" cxnId="{8F8AC38D-DF37-4DE6-B948-1A14F9B7344A}">
      <dgm:prSet/>
      <dgm:spPr/>
      <dgm:t>
        <a:bodyPr/>
        <a:lstStyle/>
        <a:p>
          <a:endParaRPr lang="en-US"/>
        </a:p>
      </dgm:t>
    </dgm:pt>
    <dgm:pt modelId="{8D886B20-80D3-4E85-8F91-6F23380E5C7C}" type="parTrans" cxnId="{8F8AC38D-DF37-4DE6-B948-1A14F9B7344A}">
      <dgm:prSet/>
      <dgm:spPr/>
      <dgm:t>
        <a:bodyPr/>
        <a:lstStyle/>
        <a:p>
          <a:endParaRPr lang="en-US"/>
        </a:p>
      </dgm:t>
    </dgm:pt>
    <dgm:pt modelId="{A9E1F5A0-EEF5-4201-9453-7AFB8838355B}">
      <dgm:prSet phldrT="[Text]"/>
      <dgm:spPr/>
      <dgm:t>
        <a:bodyPr/>
        <a:lstStyle/>
        <a:p>
          <a:pPr algn="ctr"/>
          <a:r>
            <a:rPr lang="en-US" dirty="0" smtClean="0"/>
            <a:t>RAM</a:t>
          </a:r>
          <a:endParaRPr lang="en-US" dirty="0"/>
        </a:p>
      </dgm:t>
    </dgm:pt>
    <dgm:pt modelId="{5302990E-2967-4323-8BAE-CE96D7FA579D}" type="parTrans" cxnId="{9228A86A-9405-4356-BCEF-9D45CC069815}">
      <dgm:prSet/>
      <dgm:spPr/>
      <dgm:t>
        <a:bodyPr/>
        <a:lstStyle/>
        <a:p>
          <a:endParaRPr lang="en-US"/>
        </a:p>
      </dgm:t>
    </dgm:pt>
    <dgm:pt modelId="{45012352-065B-49ED-9DC4-29CC50B1CA90}" type="sibTrans" cxnId="{9228A86A-9405-4356-BCEF-9D45CC069815}">
      <dgm:prSet/>
      <dgm:spPr/>
      <dgm:t>
        <a:bodyPr/>
        <a:lstStyle/>
        <a:p>
          <a:endParaRPr lang="en-US"/>
        </a:p>
      </dgm:t>
    </dgm:pt>
    <dgm:pt modelId="{AE4D1726-CD4F-4B02-8C88-8EBFF21054C4}">
      <dgm:prSet phldrT="[Text]"/>
      <dgm:spPr/>
      <dgm:t>
        <a:bodyPr/>
        <a:lstStyle/>
        <a:p>
          <a:pPr algn="ctr"/>
          <a:r>
            <a:rPr lang="en-US" dirty="0" smtClean="0"/>
            <a:t>FLASH</a:t>
          </a:r>
          <a:endParaRPr lang="en-US" dirty="0"/>
        </a:p>
      </dgm:t>
    </dgm:pt>
    <dgm:pt modelId="{4171B3AE-7903-42D9-A6FF-63DF7FBCC1D7}" type="parTrans" cxnId="{02C9353C-565D-48BE-8E80-E1A0E53489CB}">
      <dgm:prSet/>
      <dgm:spPr/>
      <dgm:t>
        <a:bodyPr/>
        <a:lstStyle/>
        <a:p>
          <a:endParaRPr lang="en-US"/>
        </a:p>
      </dgm:t>
    </dgm:pt>
    <dgm:pt modelId="{82F79FEC-1836-49C7-B3BB-50C233DC9678}" type="sibTrans" cxnId="{02C9353C-565D-48BE-8E80-E1A0E53489CB}">
      <dgm:prSet/>
      <dgm:spPr/>
      <dgm:t>
        <a:bodyPr/>
        <a:lstStyle/>
        <a:p>
          <a:endParaRPr lang="en-US"/>
        </a:p>
      </dgm:t>
    </dgm:pt>
    <dgm:pt modelId="{04EE523B-DB6F-4732-B01F-61FE07D3B04C}">
      <dgm:prSet phldrT="[Text]"/>
      <dgm:spPr/>
      <dgm:t>
        <a:bodyPr/>
        <a:lstStyle/>
        <a:p>
          <a:pPr algn="ctr"/>
          <a:r>
            <a:rPr lang="en-US" dirty="0" smtClean="0"/>
            <a:t>USB</a:t>
          </a:r>
          <a:endParaRPr lang="en-US" dirty="0"/>
        </a:p>
      </dgm:t>
    </dgm:pt>
    <dgm:pt modelId="{F43C873B-61DC-4AA9-93C8-064FB046ED75}" type="parTrans" cxnId="{4A1772E9-3D60-4258-B739-E5D9D0A85FFA}">
      <dgm:prSet/>
      <dgm:spPr/>
      <dgm:t>
        <a:bodyPr/>
        <a:lstStyle/>
        <a:p>
          <a:endParaRPr lang="en-US"/>
        </a:p>
      </dgm:t>
    </dgm:pt>
    <dgm:pt modelId="{E48F8A9E-9143-4EC7-A5FA-BDC8B1BEFE58}" type="sibTrans" cxnId="{4A1772E9-3D60-4258-B739-E5D9D0A85FFA}">
      <dgm:prSet/>
      <dgm:spPr/>
      <dgm:t>
        <a:bodyPr/>
        <a:lstStyle/>
        <a:p>
          <a:endParaRPr lang="en-US"/>
        </a:p>
      </dgm:t>
    </dgm:pt>
    <dgm:pt modelId="{05D6C935-E64C-434E-A8AF-762D6D7F29CE}">
      <dgm:prSet phldrT="[Text]"/>
      <dgm:spPr/>
      <dgm:t>
        <a:bodyPr/>
        <a:lstStyle/>
        <a:p>
          <a:pPr algn="ctr"/>
          <a:r>
            <a:rPr lang="en-US" dirty="0" smtClean="0"/>
            <a:t>Ethernet</a:t>
          </a:r>
          <a:endParaRPr lang="en-US" dirty="0"/>
        </a:p>
      </dgm:t>
    </dgm:pt>
    <dgm:pt modelId="{253DD0C4-BC03-4212-B916-F36D8F03BF97}" type="parTrans" cxnId="{94B9DC62-5AB9-40D6-A56D-AB9B174ADBA1}">
      <dgm:prSet/>
      <dgm:spPr/>
      <dgm:t>
        <a:bodyPr/>
        <a:lstStyle/>
        <a:p>
          <a:endParaRPr lang="en-US"/>
        </a:p>
      </dgm:t>
    </dgm:pt>
    <dgm:pt modelId="{D0A0DF41-F816-4758-9303-5E6656CA68EB}" type="sibTrans" cxnId="{94B9DC62-5AB9-40D6-A56D-AB9B174ADBA1}">
      <dgm:prSet/>
      <dgm:spPr/>
      <dgm:t>
        <a:bodyPr/>
        <a:lstStyle/>
        <a:p>
          <a:endParaRPr lang="en-US"/>
        </a:p>
      </dgm:t>
    </dgm:pt>
    <dgm:pt modelId="{F1E64A62-7716-41A3-A910-679C2BE5F51C}">
      <dgm:prSet phldrT="[Text]"/>
      <dgm:spPr/>
      <dgm:t>
        <a:bodyPr/>
        <a:lstStyle/>
        <a:p>
          <a:pPr algn="ctr"/>
          <a:r>
            <a:rPr lang="en-US" dirty="0" smtClean="0"/>
            <a:t>ZYNQ 7000</a:t>
          </a:r>
          <a:endParaRPr lang="en-US" dirty="0"/>
        </a:p>
      </dgm:t>
    </dgm:pt>
    <dgm:pt modelId="{1DD7A0F6-CCE2-4547-BDE9-012C8D94BB4E}" type="parTrans" cxnId="{FCCF90E0-7151-4B04-A6C5-D56A8A3B6149}">
      <dgm:prSet/>
      <dgm:spPr/>
      <dgm:t>
        <a:bodyPr/>
        <a:lstStyle/>
        <a:p>
          <a:endParaRPr lang="en-US"/>
        </a:p>
      </dgm:t>
    </dgm:pt>
    <dgm:pt modelId="{E0D33D11-AAAE-4E14-B40A-98853DCDE19A}" type="sibTrans" cxnId="{FCCF90E0-7151-4B04-A6C5-D56A8A3B6149}">
      <dgm:prSet/>
      <dgm:spPr/>
      <dgm:t>
        <a:bodyPr/>
        <a:lstStyle/>
        <a:p>
          <a:endParaRPr lang="en-US"/>
        </a:p>
      </dgm:t>
    </dgm:pt>
    <dgm:pt modelId="{3B9B69AD-CE60-471B-B270-43F6EA079F17}">
      <dgm:prSet/>
      <dgm:spPr/>
      <dgm:t>
        <a:bodyPr/>
        <a:lstStyle/>
        <a:p>
          <a:r>
            <a:rPr lang="en-US" dirty="0" smtClean="0"/>
            <a:t>SPI</a:t>
          </a:r>
          <a:endParaRPr lang="en-US" dirty="0"/>
        </a:p>
      </dgm:t>
    </dgm:pt>
    <dgm:pt modelId="{989E512A-7C19-43EC-AD23-5C4D70372AB8}" type="parTrans" cxnId="{8988C3C2-4514-49DD-9F5C-15959A7EE03D}">
      <dgm:prSet/>
      <dgm:spPr/>
      <dgm:t>
        <a:bodyPr/>
        <a:lstStyle/>
        <a:p>
          <a:endParaRPr lang="en-US"/>
        </a:p>
      </dgm:t>
    </dgm:pt>
    <dgm:pt modelId="{EEA03953-33A8-4C3B-AB7E-2467A9713674}" type="sibTrans" cxnId="{8988C3C2-4514-49DD-9F5C-15959A7EE03D}">
      <dgm:prSet/>
      <dgm:spPr/>
      <dgm:t>
        <a:bodyPr/>
        <a:lstStyle/>
        <a:p>
          <a:endParaRPr lang="en-US"/>
        </a:p>
      </dgm:t>
    </dgm:pt>
    <dgm:pt modelId="{6632EA66-A2BE-4BED-AAA6-A0560E4ECF16}">
      <dgm:prSet/>
      <dgm:spPr/>
      <dgm:t>
        <a:bodyPr/>
        <a:lstStyle/>
        <a:p>
          <a:r>
            <a:rPr lang="en-US" dirty="0" smtClean="0"/>
            <a:t>I2C</a:t>
          </a:r>
          <a:endParaRPr lang="en-US" dirty="0"/>
        </a:p>
      </dgm:t>
    </dgm:pt>
    <dgm:pt modelId="{F5A10449-C2EF-49F8-9CDB-51806F3B33A2}" type="parTrans" cxnId="{EF0ED524-A1E4-4E44-BA5A-A4357C457BB6}">
      <dgm:prSet/>
      <dgm:spPr/>
      <dgm:t>
        <a:bodyPr/>
        <a:lstStyle/>
        <a:p>
          <a:endParaRPr lang="en-US"/>
        </a:p>
      </dgm:t>
    </dgm:pt>
    <dgm:pt modelId="{B729E770-BBA4-4BB6-8D79-7638220740C0}" type="sibTrans" cxnId="{EF0ED524-A1E4-4E44-BA5A-A4357C457BB6}">
      <dgm:prSet/>
      <dgm:spPr/>
      <dgm:t>
        <a:bodyPr/>
        <a:lstStyle/>
        <a:p>
          <a:endParaRPr lang="en-US"/>
        </a:p>
      </dgm:t>
    </dgm:pt>
    <dgm:pt modelId="{B55AF752-3918-4EB8-8257-2C0BFFADE99A}">
      <dgm:prSet/>
      <dgm:spPr/>
      <dgm:t>
        <a:bodyPr/>
        <a:lstStyle/>
        <a:p>
          <a:r>
            <a:rPr lang="en-US" dirty="0" smtClean="0"/>
            <a:t>Parallel Digital</a:t>
          </a:r>
          <a:endParaRPr lang="en-US" dirty="0"/>
        </a:p>
      </dgm:t>
    </dgm:pt>
    <dgm:pt modelId="{59A48612-EF92-46BC-98EF-AF7A7D949E60}" type="parTrans" cxnId="{E1B64622-2D56-4F35-A318-B09AE53F08F1}">
      <dgm:prSet/>
      <dgm:spPr/>
      <dgm:t>
        <a:bodyPr/>
        <a:lstStyle/>
        <a:p>
          <a:endParaRPr lang="en-US"/>
        </a:p>
      </dgm:t>
    </dgm:pt>
    <dgm:pt modelId="{D24AB817-68FA-424C-A749-73DEDE92C55E}" type="sibTrans" cxnId="{E1B64622-2D56-4F35-A318-B09AE53F08F1}">
      <dgm:prSet/>
      <dgm:spPr/>
      <dgm:t>
        <a:bodyPr/>
        <a:lstStyle/>
        <a:p>
          <a:endParaRPr lang="en-US"/>
        </a:p>
      </dgm:t>
    </dgm:pt>
    <dgm:pt modelId="{E495B1ED-529E-4688-9749-6AC0AECFE3EC}">
      <dgm:prSet/>
      <dgm:spPr/>
      <dgm:t>
        <a:bodyPr/>
        <a:lstStyle/>
        <a:p>
          <a:r>
            <a:rPr lang="en-US" dirty="0" smtClean="0"/>
            <a:t>Timing</a:t>
          </a:r>
          <a:endParaRPr lang="en-US" dirty="0"/>
        </a:p>
      </dgm:t>
    </dgm:pt>
    <dgm:pt modelId="{82179EAB-D3B1-4917-ABC1-303C4EC8D14E}" type="parTrans" cxnId="{9AD92DD9-B56F-400F-96A2-5A000E745CCC}">
      <dgm:prSet/>
      <dgm:spPr/>
      <dgm:t>
        <a:bodyPr/>
        <a:lstStyle/>
        <a:p>
          <a:endParaRPr lang="en-US"/>
        </a:p>
      </dgm:t>
    </dgm:pt>
    <dgm:pt modelId="{3CEDA79F-E68F-4E82-BE93-C2767707C532}" type="sibTrans" cxnId="{9AD92DD9-B56F-400F-96A2-5A000E745CCC}">
      <dgm:prSet/>
      <dgm:spPr/>
      <dgm:t>
        <a:bodyPr/>
        <a:lstStyle/>
        <a:p>
          <a:endParaRPr lang="en-US"/>
        </a:p>
      </dgm:t>
    </dgm:pt>
    <dgm:pt modelId="{18F9A4D3-849F-492A-8A76-CF02F279E423}">
      <dgm:prSet phldrT="[Text]"/>
      <dgm:spPr/>
      <dgm:t>
        <a:bodyPr/>
        <a:lstStyle/>
        <a:p>
          <a:pPr algn="ctr"/>
          <a:r>
            <a:rPr lang="en-US" dirty="0" smtClean="0"/>
            <a:t>FPGA</a:t>
          </a:r>
          <a:endParaRPr lang="en-US" dirty="0"/>
        </a:p>
      </dgm:t>
    </dgm:pt>
    <dgm:pt modelId="{C3BC4AEF-0D82-4532-8A6F-5B8893BC45C5}" type="parTrans" cxnId="{D9E9109B-22D3-4E8D-8E86-5B865DF9D15C}">
      <dgm:prSet/>
      <dgm:spPr/>
      <dgm:t>
        <a:bodyPr/>
        <a:lstStyle/>
        <a:p>
          <a:endParaRPr lang="en-US"/>
        </a:p>
      </dgm:t>
    </dgm:pt>
    <dgm:pt modelId="{0280E2F0-C186-4CB3-9342-1AD04313E5E6}" type="sibTrans" cxnId="{D9E9109B-22D3-4E8D-8E86-5B865DF9D15C}">
      <dgm:prSet/>
      <dgm:spPr/>
      <dgm:t>
        <a:bodyPr/>
        <a:lstStyle/>
        <a:p>
          <a:endParaRPr lang="en-US"/>
        </a:p>
      </dgm:t>
    </dgm:pt>
    <dgm:pt modelId="{030023EF-5F76-40C4-9E60-79552D5759D1}">
      <dgm:prSet phldrT="[Text]"/>
      <dgm:spPr/>
      <dgm:t>
        <a:bodyPr/>
        <a:lstStyle/>
        <a:p>
          <a:pPr algn="ctr"/>
          <a:r>
            <a:rPr lang="en-US" smtClean="0"/>
            <a:t>KINTEX 7</a:t>
          </a:r>
          <a:endParaRPr lang="en-US" dirty="0"/>
        </a:p>
      </dgm:t>
    </dgm:pt>
    <dgm:pt modelId="{916B885B-6F1A-42C1-AFB0-C32B67FAECE8}" type="parTrans" cxnId="{49328C7D-D66A-4BFA-8578-3E662C26FE9F}">
      <dgm:prSet/>
      <dgm:spPr/>
      <dgm:t>
        <a:bodyPr/>
        <a:lstStyle/>
        <a:p>
          <a:endParaRPr lang="en-US"/>
        </a:p>
      </dgm:t>
    </dgm:pt>
    <dgm:pt modelId="{BB70EB9B-2A34-4C1F-AB68-4CA85ABABE2F}" type="sibTrans" cxnId="{49328C7D-D66A-4BFA-8578-3E662C26FE9F}">
      <dgm:prSet/>
      <dgm:spPr/>
      <dgm:t>
        <a:bodyPr/>
        <a:lstStyle/>
        <a:p>
          <a:endParaRPr lang="en-US"/>
        </a:p>
      </dgm:t>
    </dgm:pt>
    <dgm:pt modelId="{7201FA13-FCC9-4690-BCE8-960613142535}" type="pres">
      <dgm:prSet presAssocID="{CD8A0045-5BF0-442B-8C8D-94BE55A65D1A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D42E13D-557B-4A31-BCDB-4F2C80B7F90E}" type="pres">
      <dgm:prSet presAssocID="{3E151CBC-A95B-4D70-B9F2-960A49AB114C}" presName="compNode" presStyleCnt="0"/>
      <dgm:spPr/>
    </dgm:pt>
    <dgm:pt modelId="{82C3BF0E-FDEA-4ED4-9BDE-108F0D6678ED}" type="pres">
      <dgm:prSet presAssocID="{3E151CBC-A95B-4D70-B9F2-960A49AB114C}" presName="aNode" presStyleLbl="bgShp" presStyleIdx="0" presStyleCnt="3" custLinFactX="-42808" custLinFactNeighborX="-100000" custLinFactNeighborY="-37143"/>
      <dgm:spPr/>
      <dgm:t>
        <a:bodyPr/>
        <a:lstStyle/>
        <a:p>
          <a:endParaRPr lang="en-US"/>
        </a:p>
      </dgm:t>
    </dgm:pt>
    <dgm:pt modelId="{2BF6CEFB-F2FB-4875-8FD7-6089F0F9A446}" type="pres">
      <dgm:prSet presAssocID="{3E151CBC-A95B-4D70-B9F2-960A49AB114C}" presName="textNode" presStyleLbl="bgShp" presStyleIdx="0" presStyleCnt="3"/>
      <dgm:spPr/>
      <dgm:t>
        <a:bodyPr/>
        <a:lstStyle/>
        <a:p>
          <a:endParaRPr lang="en-US"/>
        </a:p>
      </dgm:t>
    </dgm:pt>
    <dgm:pt modelId="{810F1281-154E-42A3-A443-1FBB88A40975}" type="pres">
      <dgm:prSet presAssocID="{3E151CBC-A95B-4D70-B9F2-960A49AB114C}" presName="compChildNode" presStyleCnt="0"/>
      <dgm:spPr/>
    </dgm:pt>
    <dgm:pt modelId="{4B02FB7D-FDE2-41BA-BC39-B81BE1C7D9F1}" type="pres">
      <dgm:prSet presAssocID="{3E151CBC-A95B-4D70-B9F2-960A49AB114C}" presName="theInnerList" presStyleCnt="0"/>
      <dgm:spPr/>
    </dgm:pt>
    <dgm:pt modelId="{6EB6DE55-38A6-443F-94C5-9FB17EED908C}" type="pres">
      <dgm:prSet presAssocID="{E4E049E2-5FD0-495E-A0F3-3C4116FF553F}" presName="childNode" presStyleLbl="node1" presStyleIdx="0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BE35D5-B53C-4A0E-A2F2-F2C43B13CA2A}" type="pres">
      <dgm:prSet presAssocID="{E4E049E2-5FD0-495E-A0F3-3C4116FF553F}" presName="aSpace2" presStyleCnt="0"/>
      <dgm:spPr/>
    </dgm:pt>
    <dgm:pt modelId="{C4634A28-6015-4353-BA3B-4109581A08D1}" type="pres">
      <dgm:prSet presAssocID="{A9E1F5A0-EEF5-4201-9453-7AFB8838355B}" presName="childNode" presStyleLbl="node1" presStyleIdx="1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29FF4B-8E83-4AC6-9F70-74F3B9DE9A7A}" type="pres">
      <dgm:prSet presAssocID="{A9E1F5A0-EEF5-4201-9453-7AFB8838355B}" presName="aSpace2" presStyleCnt="0"/>
      <dgm:spPr/>
    </dgm:pt>
    <dgm:pt modelId="{DB506A1F-920E-4811-B2BA-240937C3C65A}" type="pres">
      <dgm:prSet presAssocID="{AE4D1726-CD4F-4B02-8C88-8EBFF21054C4}" presName="childNode" presStyleLbl="node1" presStyleIdx="2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7E6E81-643C-4D39-96D5-106D77FF9A77}" type="pres">
      <dgm:prSet presAssocID="{AE4D1726-CD4F-4B02-8C88-8EBFF21054C4}" presName="aSpace2" presStyleCnt="0"/>
      <dgm:spPr/>
    </dgm:pt>
    <dgm:pt modelId="{5846CFE4-1955-47CA-9654-81A8ABFC3321}" type="pres">
      <dgm:prSet presAssocID="{04EE523B-DB6F-4732-B01F-61FE07D3B04C}" presName="childNode" presStyleLbl="node1" presStyleIdx="3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683886-BEDC-4141-9319-898AE3073DC4}" type="pres">
      <dgm:prSet presAssocID="{04EE523B-DB6F-4732-B01F-61FE07D3B04C}" presName="aSpace2" presStyleCnt="0"/>
      <dgm:spPr/>
    </dgm:pt>
    <dgm:pt modelId="{70802A3D-0E7A-4D83-B465-A620B18D74C0}" type="pres">
      <dgm:prSet presAssocID="{05D6C935-E64C-434E-A8AF-762D6D7F29CE}" presName="childNode" presStyleLbl="node1" presStyleIdx="4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59A5D7-DAE1-4B13-A9F6-2F02B198B52D}" type="pres">
      <dgm:prSet presAssocID="{3E151CBC-A95B-4D70-B9F2-960A49AB114C}" presName="aSpace" presStyleCnt="0"/>
      <dgm:spPr/>
    </dgm:pt>
    <dgm:pt modelId="{1273A2DA-26D0-48A1-887A-3E82312C7042}" type="pres">
      <dgm:prSet presAssocID="{18F9A4D3-849F-492A-8A76-CF02F279E423}" presName="compNode" presStyleCnt="0"/>
      <dgm:spPr/>
    </dgm:pt>
    <dgm:pt modelId="{DD6D2D0C-D085-4080-95E3-48285AD0AD61}" type="pres">
      <dgm:prSet presAssocID="{18F9A4D3-849F-492A-8A76-CF02F279E423}" presName="aNode" presStyleLbl="bgShp" presStyleIdx="1" presStyleCnt="3"/>
      <dgm:spPr/>
      <dgm:t>
        <a:bodyPr/>
        <a:lstStyle/>
        <a:p>
          <a:endParaRPr lang="en-US"/>
        </a:p>
      </dgm:t>
    </dgm:pt>
    <dgm:pt modelId="{B4D9A941-D1CD-4682-BE72-5A67A41B28EB}" type="pres">
      <dgm:prSet presAssocID="{18F9A4D3-849F-492A-8A76-CF02F279E423}" presName="textNode" presStyleLbl="bgShp" presStyleIdx="1" presStyleCnt="3"/>
      <dgm:spPr/>
      <dgm:t>
        <a:bodyPr/>
        <a:lstStyle/>
        <a:p>
          <a:endParaRPr lang="en-US"/>
        </a:p>
      </dgm:t>
    </dgm:pt>
    <dgm:pt modelId="{3B625548-7008-4A50-AC12-4711C86B7A88}" type="pres">
      <dgm:prSet presAssocID="{18F9A4D3-849F-492A-8A76-CF02F279E423}" presName="compChildNode" presStyleCnt="0"/>
      <dgm:spPr/>
    </dgm:pt>
    <dgm:pt modelId="{F1A3DDA7-35B9-434C-95FC-6C3E7F25129B}" type="pres">
      <dgm:prSet presAssocID="{18F9A4D3-849F-492A-8A76-CF02F279E423}" presName="theInnerList" presStyleCnt="0"/>
      <dgm:spPr/>
    </dgm:pt>
    <dgm:pt modelId="{BDEF490B-169B-43BC-AEC6-E01F6DF0547E}" type="pres">
      <dgm:prSet presAssocID="{030023EF-5F76-40C4-9E60-79552D5759D1}" presName="childNode" presStyleLbl="node1" presStyleIdx="5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B56BC7-5213-4DA2-8198-E2402B32FB92}" type="pres">
      <dgm:prSet presAssocID="{030023EF-5F76-40C4-9E60-79552D5759D1}" presName="aSpace2" presStyleCnt="0"/>
      <dgm:spPr/>
    </dgm:pt>
    <dgm:pt modelId="{4D1D8E23-C8DC-4742-BF36-3E94B0B6E324}" type="pres">
      <dgm:prSet presAssocID="{F1E64A62-7716-41A3-A910-679C2BE5F51C}" presName="childNode" presStyleLbl="node1" presStyleIdx="6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458A91-CABF-4199-B690-70B789B146E6}" type="pres">
      <dgm:prSet presAssocID="{18F9A4D3-849F-492A-8A76-CF02F279E423}" presName="aSpace" presStyleCnt="0"/>
      <dgm:spPr/>
    </dgm:pt>
    <dgm:pt modelId="{ADB14F52-BD0E-45AC-ABBA-9BDAFF1098D6}" type="pres">
      <dgm:prSet presAssocID="{D4D66866-7823-48BB-BF48-F85350DD8C8F}" presName="compNode" presStyleCnt="0"/>
      <dgm:spPr/>
    </dgm:pt>
    <dgm:pt modelId="{790D8EF1-1AE1-426D-860D-777D77A1DCB3}" type="pres">
      <dgm:prSet presAssocID="{D4D66866-7823-48BB-BF48-F85350DD8C8F}" presName="aNode" presStyleLbl="bgShp" presStyleIdx="2" presStyleCnt="3"/>
      <dgm:spPr/>
      <dgm:t>
        <a:bodyPr/>
        <a:lstStyle/>
        <a:p>
          <a:endParaRPr lang="en-US"/>
        </a:p>
      </dgm:t>
    </dgm:pt>
    <dgm:pt modelId="{D913C129-6B84-41A6-A123-84501E9E996F}" type="pres">
      <dgm:prSet presAssocID="{D4D66866-7823-48BB-BF48-F85350DD8C8F}" presName="textNode" presStyleLbl="bgShp" presStyleIdx="2" presStyleCnt="3"/>
      <dgm:spPr/>
      <dgm:t>
        <a:bodyPr/>
        <a:lstStyle/>
        <a:p>
          <a:endParaRPr lang="en-US"/>
        </a:p>
      </dgm:t>
    </dgm:pt>
    <dgm:pt modelId="{CC4ACB01-3A7E-489D-821A-0F37F36B7EB7}" type="pres">
      <dgm:prSet presAssocID="{D4D66866-7823-48BB-BF48-F85350DD8C8F}" presName="compChildNode" presStyleCnt="0"/>
      <dgm:spPr/>
    </dgm:pt>
    <dgm:pt modelId="{93002E6A-7E5B-4782-83E0-B3FE37470D88}" type="pres">
      <dgm:prSet presAssocID="{D4D66866-7823-48BB-BF48-F85350DD8C8F}" presName="theInnerList" presStyleCnt="0"/>
      <dgm:spPr/>
    </dgm:pt>
    <dgm:pt modelId="{1D644109-219F-419B-BC27-C58D75E16C49}" type="pres">
      <dgm:prSet presAssocID="{3B9B69AD-CE60-471B-B270-43F6EA079F17}" presName="childNode" presStyleLbl="node1" presStyleIdx="7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A6FC22-B9FE-4FF3-8ED9-D39309FE7DD9}" type="pres">
      <dgm:prSet presAssocID="{3B9B69AD-CE60-471B-B270-43F6EA079F17}" presName="aSpace2" presStyleCnt="0"/>
      <dgm:spPr/>
    </dgm:pt>
    <dgm:pt modelId="{9AB5A5E6-541D-4024-85D3-962704B412ED}" type="pres">
      <dgm:prSet presAssocID="{6632EA66-A2BE-4BED-AAA6-A0560E4ECF16}" presName="childNode" presStyleLbl="node1" presStyleIdx="8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53EC28-E4D8-4223-A82B-8F46B0228853}" type="pres">
      <dgm:prSet presAssocID="{6632EA66-A2BE-4BED-AAA6-A0560E4ECF16}" presName="aSpace2" presStyleCnt="0"/>
      <dgm:spPr/>
    </dgm:pt>
    <dgm:pt modelId="{C0DA16B4-F063-4422-9CDD-50A21673B23F}" type="pres">
      <dgm:prSet presAssocID="{B55AF752-3918-4EB8-8257-2C0BFFADE99A}" presName="childNode" presStyleLbl="node1" presStyleIdx="9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B24DBE-CA4F-4B3E-BC07-3AF4D9133857}" type="pres">
      <dgm:prSet presAssocID="{B55AF752-3918-4EB8-8257-2C0BFFADE99A}" presName="aSpace2" presStyleCnt="0"/>
      <dgm:spPr/>
    </dgm:pt>
    <dgm:pt modelId="{695C5D4F-BBBE-4D3D-B22C-C7655C0224A9}" type="pres">
      <dgm:prSet presAssocID="{E495B1ED-529E-4688-9749-6AC0AECFE3EC}" presName="childNode" presStyleLbl="node1" presStyleIdx="10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1D02434-6867-45A5-9367-355650698442}" type="presOf" srcId="{CD8A0045-5BF0-442B-8C8D-94BE55A65D1A}" destId="{7201FA13-FCC9-4690-BCE8-960613142535}" srcOrd="0" destOrd="0" presId="urn:microsoft.com/office/officeart/2005/8/layout/lProcess2"/>
    <dgm:cxn modelId="{02C9353C-565D-48BE-8E80-E1A0E53489CB}" srcId="{3E151CBC-A95B-4D70-B9F2-960A49AB114C}" destId="{AE4D1726-CD4F-4B02-8C88-8EBFF21054C4}" srcOrd="2" destOrd="0" parTransId="{4171B3AE-7903-42D9-A6FF-63DF7FBCC1D7}" sibTransId="{82F79FEC-1836-49C7-B3BB-50C233DC9678}"/>
    <dgm:cxn modelId="{ABDD50BC-BEFD-4091-A6EA-0F6F83AFB64F}" type="presOf" srcId="{3E151CBC-A95B-4D70-B9F2-960A49AB114C}" destId="{82C3BF0E-FDEA-4ED4-9BDE-108F0D6678ED}" srcOrd="0" destOrd="0" presId="urn:microsoft.com/office/officeart/2005/8/layout/lProcess2"/>
    <dgm:cxn modelId="{AD0C96F9-5FCA-4369-82E2-6ED2775F427A}" type="presOf" srcId="{B55AF752-3918-4EB8-8257-2C0BFFADE99A}" destId="{C0DA16B4-F063-4422-9CDD-50A21673B23F}" srcOrd="0" destOrd="0" presId="urn:microsoft.com/office/officeart/2005/8/layout/lProcess2"/>
    <dgm:cxn modelId="{93B5B658-4CE9-462A-A7D7-21005ACF42DB}" type="presOf" srcId="{030023EF-5F76-40C4-9E60-79552D5759D1}" destId="{BDEF490B-169B-43BC-AEC6-E01F6DF0547E}" srcOrd="0" destOrd="0" presId="urn:microsoft.com/office/officeart/2005/8/layout/lProcess2"/>
    <dgm:cxn modelId="{9228A86A-9405-4356-BCEF-9D45CC069815}" srcId="{3E151CBC-A95B-4D70-B9F2-960A49AB114C}" destId="{A9E1F5A0-EEF5-4201-9453-7AFB8838355B}" srcOrd="1" destOrd="0" parTransId="{5302990E-2967-4323-8BAE-CE96D7FA579D}" sibTransId="{45012352-065B-49ED-9DC4-29CC50B1CA90}"/>
    <dgm:cxn modelId="{593032E6-91F3-4C18-A506-A713D83C8B03}" type="presOf" srcId="{AE4D1726-CD4F-4B02-8C88-8EBFF21054C4}" destId="{DB506A1F-920E-4811-B2BA-240937C3C65A}" srcOrd="0" destOrd="0" presId="urn:microsoft.com/office/officeart/2005/8/layout/lProcess2"/>
    <dgm:cxn modelId="{9AD92DD9-B56F-400F-96A2-5A000E745CCC}" srcId="{D4D66866-7823-48BB-BF48-F85350DD8C8F}" destId="{E495B1ED-529E-4688-9749-6AC0AECFE3EC}" srcOrd="3" destOrd="0" parTransId="{82179EAB-D3B1-4917-ABC1-303C4EC8D14E}" sibTransId="{3CEDA79F-E68F-4E82-BE93-C2767707C532}"/>
    <dgm:cxn modelId="{49328C7D-D66A-4BFA-8578-3E662C26FE9F}" srcId="{18F9A4D3-849F-492A-8A76-CF02F279E423}" destId="{030023EF-5F76-40C4-9E60-79552D5759D1}" srcOrd="0" destOrd="0" parTransId="{916B885B-6F1A-42C1-AFB0-C32B67FAECE8}" sibTransId="{BB70EB9B-2A34-4C1F-AB68-4CA85ABABE2F}"/>
    <dgm:cxn modelId="{2F47CAFE-804B-4011-AA98-232B2850F07E}" type="presOf" srcId="{04EE523B-DB6F-4732-B01F-61FE07D3B04C}" destId="{5846CFE4-1955-47CA-9654-81A8ABFC3321}" srcOrd="0" destOrd="0" presId="urn:microsoft.com/office/officeart/2005/8/layout/lProcess2"/>
    <dgm:cxn modelId="{105DD0EF-B586-41B1-99F1-8DB7FA8207D1}" type="presOf" srcId="{D4D66866-7823-48BB-BF48-F85350DD8C8F}" destId="{D913C129-6B84-41A6-A123-84501E9E996F}" srcOrd="1" destOrd="0" presId="urn:microsoft.com/office/officeart/2005/8/layout/lProcess2"/>
    <dgm:cxn modelId="{EF0ED524-A1E4-4E44-BA5A-A4357C457BB6}" srcId="{D4D66866-7823-48BB-BF48-F85350DD8C8F}" destId="{6632EA66-A2BE-4BED-AAA6-A0560E4ECF16}" srcOrd="1" destOrd="0" parTransId="{F5A10449-C2EF-49F8-9CDB-51806F3B33A2}" sibTransId="{B729E770-BBA4-4BB6-8D79-7638220740C0}"/>
    <dgm:cxn modelId="{94B9DC62-5AB9-40D6-A56D-AB9B174ADBA1}" srcId="{3E151CBC-A95B-4D70-B9F2-960A49AB114C}" destId="{05D6C935-E64C-434E-A8AF-762D6D7F29CE}" srcOrd="4" destOrd="0" parTransId="{253DD0C4-BC03-4212-B916-F36D8F03BF97}" sibTransId="{D0A0DF41-F816-4758-9303-5E6656CA68EB}"/>
    <dgm:cxn modelId="{EE108416-7C9A-4909-824D-FD67FF5C9708}" type="presOf" srcId="{18F9A4D3-849F-492A-8A76-CF02F279E423}" destId="{DD6D2D0C-D085-4080-95E3-48285AD0AD61}" srcOrd="0" destOrd="0" presId="urn:microsoft.com/office/officeart/2005/8/layout/lProcess2"/>
    <dgm:cxn modelId="{E1B64622-2D56-4F35-A318-B09AE53F08F1}" srcId="{D4D66866-7823-48BB-BF48-F85350DD8C8F}" destId="{B55AF752-3918-4EB8-8257-2C0BFFADE99A}" srcOrd="2" destOrd="0" parTransId="{59A48612-EF92-46BC-98EF-AF7A7D949E60}" sibTransId="{D24AB817-68FA-424C-A749-73DEDE92C55E}"/>
    <dgm:cxn modelId="{3A8040CC-E512-4ADE-8BC9-92E28A34C893}" srcId="{CD8A0045-5BF0-442B-8C8D-94BE55A65D1A}" destId="{3E151CBC-A95B-4D70-B9F2-960A49AB114C}" srcOrd="0" destOrd="0" parTransId="{497BB4FE-E898-4482-83E7-4169E5C7C84B}" sibTransId="{3AC01CE1-F7D4-4025-8371-7E3CA7421820}"/>
    <dgm:cxn modelId="{24BA9119-1328-41DA-927E-77555841FE22}" type="presOf" srcId="{E495B1ED-529E-4688-9749-6AC0AECFE3EC}" destId="{695C5D4F-BBBE-4D3D-B22C-C7655C0224A9}" srcOrd="0" destOrd="0" presId="urn:microsoft.com/office/officeart/2005/8/layout/lProcess2"/>
    <dgm:cxn modelId="{F7B25B90-7BEE-42B8-8373-398ACC5F8B60}" type="presOf" srcId="{A9E1F5A0-EEF5-4201-9453-7AFB8838355B}" destId="{C4634A28-6015-4353-BA3B-4109581A08D1}" srcOrd="0" destOrd="0" presId="urn:microsoft.com/office/officeart/2005/8/layout/lProcess2"/>
    <dgm:cxn modelId="{8988C3C2-4514-49DD-9F5C-15959A7EE03D}" srcId="{D4D66866-7823-48BB-BF48-F85350DD8C8F}" destId="{3B9B69AD-CE60-471B-B270-43F6EA079F17}" srcOrd="0" destOrd="0" parTransId="{989E512A-7C19-43EC-AD23-5C4D70372AB8}" sibTransId="{EEA03953-33A8-4C3B-AB7E-2467A9713674}"/>
    <dgm:cxn modelId="{9F29D808-072E-43F0-9FB1-A5E10ACC9AD0}" srcId="{3E151CBC-A95B-4D70-B9F2-960A49AB114C}" destId="{E4E049E2-5FD0-495E-A0F3-3C4116FF553F}" srcOrd="0" destOrd="0" parTransId="{3F84BF5D-E356-441C-8B74-E26BFE4687BF}" sibTransId="{5C9A555A-D44E-469D-8F0C-4837BDE6D4E2}"/>
    <dgm:cxn modelId="{9FE54A0E-ED0E-43D6-A6DF-F09E0DC61867}" type="presOf" srcId="{D4D66866-7823-48BB-BF48-F85350DD8C8F}" destId="{790D8EF1-1AE1-426D-860D-777D77A1DCB3}" srcOrd="0" destOrd="0" presId="urn:microsoft.com/office/officeart/2005/8/layout/lProcess2"/>
    <dgm:cxn modelId="{32A2D5D0-4AF0-4212-AF14-FC9A8DEF4AFE}" type="presOf" srcId="{3B9B69AD-CE60-471B-B270-43F6EA079F17}" destId="{1D644109-219F-419B-BC27-C58D75E16C49}" srcOrd="0" destOrd="0" presId="urn:microsoft.com/office/officeart/2005/8/layout/lProcess2"/>
    <dgm:cxn modelId="{1B27B0AB-F15A-45F4-9AB3-37F6088E4110}" type="presOf" srcId="{E4E049E2-5FD0-495E-A0F3-3C4116FF553F}" destId="{6EB6DE55-38A6-443F-94C5-9FB17EED908C}" srcOrd="0" destOrd="0" presId="urn:microsoft.com/office/officeart/2005/8/layout/lProcess2"/>
    <dgm:cxn modelId="{8F8AC38D-DF37-4DE6-B948-1A14F9B7344A}" srcId="{CD8A0045-5BF0-442B-8C8D-94BE55A65D1A}" destId="{D4D66866-7823-48BB-BF48-F85350DD8C8F}" srcOrd="2" destOrd="0" parTransId="{8D886B20-80D3-4E85-8F91-6F23380E5C7C}" sibTransId="{DAEBFF9E-58C8-46F7-AFB4-AB14F9E373DD}"/>
    <dgm:cxn modelId="{4A1772E9-3D60-4258-B739-E5D9D0A85FFA}" srcId="{3E151CBC-A95B-4D70-B9F2-960A49AB114C}" destId="{04EE523B-DB6F-4732-B01F-61FE07D3B04C}" srcOrd="3" destOrd="0" parTransId="{F43C873B-61DC-4AA9-93C8-064FB046ED75}" sibTransId="{E48F8A9E-9143-4EC7-A5FA-BDC8B1BEFE58}"/>
    <dgm:cxn modelId="{605A00B8-D26D-4BF8-9754-7E343A313166}" type="presOf" srcId="{F1E64A62-7716-41A3-A910-679C2BE5F51C}" destId="{4D1D8E23-C8DC-4742-BF36-3E94B0B6E324}" srcOrd="0" destOrd="0" presId="urn:microsoft.com/office/officeart/2005/8/layout/lProcess2"/>
    <dgm:cxn modelId="{BE994564-C8D2-4A64-8F22-087CE59763FB}" type="presOf" srcId="{18F9A4D3-849F-492A-8A76-CF02F279E423}" destId="{B4D9A941-D1CD-4682-BE72-5A67A41B28EB}" srcOrd="1" destOrd="0" presId="urn:microsoft.com/office/officeart/2005/8/layout/lProcess2"/>
    <dgm:cxn modelId="{4742F843-CB3C-4EE6-99EC-B35DB3BB3DE8}" type="presOf" srcId="{6632EA66-A2BE-4BED-AAA6-A0560E4ECF16}" destId="{9AB5A5E6-541D-4024-85D3-962704B412ED}" srcOrd="0" destOrd="0" presId="urn:microsoft.com/office/officeart/2005/8/layout/lProcess2"/>
    <dgm:cxn modelId="{0AB855FB-A10C-4CFA-B4F4-93CA2EC1020B}" type="presOf" srcId="{3E151CBC-A95B-4D70-B9F2-960A49AB114C}" destId="{2BF6CEFB-F2FB-4875-8FD7-6089F0F9A446}" srcOrd="1" destOrd="0" presId="urn:microsoft.com/office/officeart/2005/8/layout/lProcess2"/>
    <dgm:cxn modelId="{FCCF90E0-7151-4B04-A6C5-D56A8A3B6149}" srcId="{18F9A4D3-849F-492A-8A76-CF02F279E423}" destId="{F1E64A62-7716-41A3-A910-679C2BE5F51C}" srcOrd="1" destOrd="0" parTransId="{1DD7A0F6-CCE2-4547-BDE9-012C8D94BB4E}" sibTransId="{E0D33D11-AAAE-4E14-B40A-98853DCDE19A}"/>
    <dgm:cxn modelId="{D9E9109B-22D3-4E8D-8E86-5B865DF9D15C}" srcId="{CD8A0045-5BF0-442B-8C8D-94BE55A65D1A}" destId="{18F9A4D3-849F-492A-8A76-CF02F279E423}" srcOrd="1" destOrd="0" parTransId="{C3BC4AEF-0D82-4532-8A6F-5B8893BC45C5}" sibTransId="{0280E2F0-C186-4CB3-9342-1AD04313E5E6}"/>
    <dgm:cxn modelId="{901177B6-90D5-4A07-80D7-09E9733E6136}" type="presOf" srcId="{05D6C935-E64C-434E-A8AF-762D6D7F29CE}" destId="{70802A3D-0E7A-4D83-B465-A620B18D74C0}" srcOrd="0" destOrd="0" presId="urn:microsoft.com/office/officeart/2005/8/layout/lProcess2"/>
    <dgm:cxn modelId="{208F325C-F16B-415E-9E8C-BE7B26EF7BD9}" type="presParOf" srcId="{7201FA13-FCC9-4690-BCE8-960613142535}" destId="{3D42E13D-557B-4A31-BCDB-4F2C80B7F90E}" srcOrd="0" destOrd="0" presId="urn:microsoft.com/office/officeart/2005/8/layout/lProcess2"/>
    <dgm:cxn modelId="{42F4D416-571C-4707-9CED-515811AE1A93}" type="presParOf" srcId="{3D42E13D-557B-4A31-BCDB-4F2C80B7F90E}" destId="{82C3BF0E-FDEA-4ED4-9BDE-108F0D6678ED}" srcOrd="0" destOrd="0" presId="urn:microsoft.com/office/officeart/2005/8/layout/lProcess2"/>
    <dgm:cxn modelId="{61496874-1DB6-492D-90AD-C29957B3256C}" type="presParOf" srcId="{3D42E13D-557B-4A31-BCDB-4F2C80B7F90E}" destId="{2BF6CEFB-F2FB-4875-8FD7-6089F0F9A446}" srcOrd="1" destOrd="0" presId="urn:microsoft.com/office/officeart/2005/8/layout/lProcess2"/>
    <dgm:cxn modelId="{D20E60F2-A8A1-42C5-A716-C85A318EFF13}" type="presParOf" srcId="{3D42E13D-557B-4A31-BCDB-4F2C80B7F90E}" destId="{810F1281-154E-42A3-A443-1FBB88A40975}" srcOrd="2" destOrd="0" presId="urn:microsoft.com/office/officeart/2005/8/layout/lProcess2"/>
    <dgm:cxn modelId="{5B822888-B0B5-4D06-B49F-128E3875E0C6}" type="presParOf" srcId="{810F1281-154E-42A3-A443-1FBB88A40975}" destId="{4B02FB7D-FDE2-41BA-BC39-B81BE1C7D9F1}" srcOrd="0" destOrd="0" presId="urn:microsoft.com/office/officeart/2005/8/layout/lProcess2"/>
    <dgm:cxn modelId="{78590ED0-5DF3-4DEC-9B77-C7B33F73F039}" type="presParOf" srcId="{4B02FB7D-FDE2-41BA-BC39-B81BE1C7D9F1}" destId="{6EB6DE55-38A6-443F-94C5-9FB17EED908C}" srcOrd="0" destOrd="0" presId="urn:microsoft.com/office/officeart/2005/8/layout/lProcess2"/>
    <dgm:cxn modelId="{95A8EA35-EE5C-44CC-9CF8-9E4FA7CD5DBB}" type="presParOf" srcId="{4B02FB7D-FDE2-41BA-BC39-B81BE1C7D9F1}" destId="{E5BE35D5-B53C-4A0E-A2F2-F2C43B13CA2A}" srcOrd="1" destOrd="0" presId="urn:microsoft.com/office/officeart/2005/8/layout/lProcess2"/>
    <dgm:cxn modelId="{4A133E73-7908-4CFC-8C82-AA50DBEC6A0A}" type="presParOf" srcId="{4B02FB7D-FDE2-41BA-BC39-B81BE1C7D9F1}" destId="{C4634A28-6015-4353-BA3B-4109581A08D1}" srcOrd="2" destOrd="0" presId="urn:microsoft.com/office/officeart/2005/8/layout/lProcess2"/>
    <dgm:cxn modelId="{C7C08B23-BD2C-4405-A893-6D2739067D59}" type="presParOf" srcId="{4B02FB7D-FDE2-41BA-BC39-B81BE1C7D9F1}" destId="{2029FF4B-8E83-4AC6-9F70-74F3B9DE9A7A}" srcOrd="3" destOrd="0" presId="urn:microsoft.com/office/officeart/2005/8/layout/lProcess2"/>
    <dgm:cxn modelId="{6350BE86-FEC5-4E06-922D-2FC0DAD17B37}" type="presParOf" srcId="{4B02FB7D-FDE2-41BA-BC39-B81BE1C7D9F1}" destId="{DB506A1F-920E-4811-B2BA-240937C3C65A}" srcOrd="4" destOrd="0" presId="urn:microsoft.com/office/officeart/2005/8/layout/lProcess2"/>
    <dgm:cxn modelId="{14DA9009-2DA9-4BC4-852C-A13157358020}" type="presParOf" srcId="{4B02FB7D-FDE2-41BA-BC39-B81BE1C7D9F1}" destId="{377E6E81-643C-4D39-96D5-106D77FF9A77}" srcOrd="5" destOrd="0" presId="urn:microsoft.com/office/officeart/2005/8/layout/lProcess2"/>
    <dgm:cxn modelId="{C9F62BC2-DD0D-4182-9261-E85DB8F45305}" type="presParOf" srcId="{4B02FB7D-FDE2-41BA-BC39-B81BE1C7D9F1}" destId="{5846CFE4-1955-47CA-9654-81A8ABFC3321}" srcOrd="6" destOrd="0" presId="urn:microsoft.com/office/officeart/2005/8/layout/lProcess2"/>
    <dgm:cxn modelId="{FF6DBE71-8488-49B1-9670-10C2747FD1BB}" type="presParOf" srcId="{4B02FB7D-FDE2-41BA-BC39-B81BE1C7D9F1}" destId="{71683886-BEDC-4141-9319-898AE3073DC4}" srcOrd="7" destOrd="0" presId="urn:microsoft.com/office/officeart/2005/8/layout/lProcess2"/>
    <dgm:cxn modelId="{BE91959D-86A6-44EA-A799-E2D7C50FB7AC}" type="presParOf" srcId="{4B02FB7D-FDE2-41BA-BC39-B81BE1C7D9F1}" destId="{70802A3D-0E7A-4D83-B465-A620B18D74C0}" srcOrd="8" destOrd="0" presId="urn:microsoft.com/office/officeart/2005/8/layout/lProcess2"/>
    <dgm:cxn modelId="{BD4892EF-A364-4DD4-A246-53E3A32FBC7C}" type="presParOf" srcId="{7201FA13-FCC9-4690-BCE8-960613142535}" destId="{9559A5D7-DAE1-4B13-A9F6-2F02B198B52D}" srcOrd="1" destOrd="0" presId="urn:microsoft.com/office/officeart/2005/8/layout/lProcess2"/>
    <dgm:cxn modelId="{8C3C94FD-0EB5-4686-BC36-2DC072DB58C9}" type="presParOf" srcId="{7201FA13-FCC9-4690-BCE8-960613142535}" destId="{1273A2DA-26D0-48A1-887A-3E82312C7042}" srcOrd="2" destOrd="0" presId="urn:microsoft.com/office/officeart/2005/8/layout/lProcess2"/>
    <dgm:cxn modelId="{F03C8A80-266B-4AAD-ACF9-DD6CC69D5ABF}" type="presParOf" srcId="{1273A2DA-26D0-48A1-887A-3E82312C7042}" destId="{DD6D2D0C-D085-4080-95E3-48285AD0AD61}" srcOrd="0" destOrd="0" presId="urn:microsoft.com/office/officeart/2005/8/layout/lProcess2"/>
    <dgm:cxn modelId="{73175D37-5057-4821-869F-60B9724F4355}" type="presParOf" srcId="{1273A2DA-26D0-48A1-887A-3E82312C7042}" destId="{B4D9A941-D1CD-4682-BE72-5A67A41B28EB}" srcOrd="1" destOrd="0" presId="urn:microsoft.com/office/officeart/2005/8/layout/lProcess2"/>
    <dgm:cxn modelId="{B43E7EBA-1C4F-49FA-BDC6-E63570A90EED}" type="presParOf" srcId="{1273A2DA-26D0-48A1-887A-3E82312C7042}" destId="{3B625548-7008-4A50-AC12-4711C86B7A88}" srcOrd="2" destOrd="0" presId="urn:microsoft.com/office/officeart/2005/8/layout/lProcess2"/>
    <dgm:cxn modelId="{2EE56874-25B7-401D-B752-51BC6BDAE732}" type="presParOf" srcId="{3B625548-7008-4A50-AC12-4711C86B7A88}" destId="{F1A3DDA7-35B9-434C-95FC-6C3E7F25129B}" srcOrd="0" destOrd="0" presId="urn:microsoft.com/office/officeart/2005/8/layout/lProcess2"/>
    <dgm:cxn modelId="{BE09984E-497E-4AAD-A826-5FFC1421CA63}" type="presParOf" srcId="{F1A3DDA7-35B9-434C-95FC-6C3E7F25129B}" destId="{BDEF490B-169B-43BC-AEC6-E01F6DF0547E}" srcOrd="0" destOrd="0" presId="urn:microsoft.com/office/officeart/2005/8/layout/lProcess2"/>
    <dgm:cxn modelId="{1F3C5FBD-6428-4E64-82C5-FE02A5406F0A}" type="presParOf" srcId="{F1A3DDA7-35B9-434C-95FC-6C3E7F25129B}" destId="{F2B56BC7-5213-4DA2-8198-E2402B32FB92}" srcOrd="1" destOrd="0" presId="urn:microsoft.com/office/officeart/2005/8/layout/lProcess2"/>
    <dgm:cxn modelId="{505486C1-3A60-4C1D-B739-76A8A032B6F4}" type="presParOf" srcId="{F1A3DDA7-35B9-434C-95FC-6C3E7F25129B}" destId="{4D1D8E23-C8DC-4742-BF36-3E94B0B6E324}" srcOrd="2" destOrd="0" presId="urn:microsoft.com/office/officeart/2005/8/layout/lProcess2"/>
    <dgm:cxn modelId="{B031A1EC-BA00-44F3-94EB-954E3C2F9002}" type="presParOf" srcId="{7201FA13-FCC9-4690-BCE8-960613142535}" destId="{6A458A91-CABF-4199-B690-70B789B146E6}" srcOrd="3" destOrd="0" presId="urn:microsoft.com/office/officeart/2005/8/layout/lProcess2"/>
    <dgm:cxn modelId="{F6237ABE-D07D-455B-A16A-37D99942438D}" type="presParOf" srcId="{7201FA13-FCC9-4690-BCE8-960613142535}" destId="{ADB14F52-BD0E-45AC-ABBA-9BDAFF1098D6}" srcOrd="4" destOrd="0" presId="urn:microsoft.com/office/officeart/2005/8/layout/lProcess2"/>
    <dgm:cxn modelId="{93D62E8A-DD75-4C83-BB7F-913AAD8166A5}" type="presParOf" srcId="{ADB14F52-BD0E-45AC-ABBA-9BDAFF1098D6}" destId="{790D8EF1-1AE1-426D-860D-777D77A1DCB3}" srcOrd="0" destOrd="0" presId="urn:microsoft.com/office/officeart/2005/8/layout/lProcess2"/>
    <dgm:cxn modelId="{E104E00D-E40F-437D-9DD9-B7D670C79D34}" type="presParOf" srcId="{ADB14F52-BD0E-45AC-ABBA-9BDAFF1098D6}" destId="{D913C129-6B84-41A6-A123-84501E9E996F}" srcOrd="1" destOrd="0" presId="urn:microsoft.com/office/officeart/2005/8/layout/lProcess2"/>
    <dgm:cxn modelId="{4D2DC835-44E2-4741-9DC6-7184ED4FE26D}" type="presParOf" srcId="{ADB14F52-BD0E-45AC-ABBA-9BDAFF1098D6}" destId="{CC4ACB01-3A7E-489D-821A-0F37F36B7EB7}" srcOrd="2" destOrd="0" presId="urn:microsoft.com/office/officeart/2005/8/layout/lProcess2"/>
    <dgm:cxn modelId="{4DEE7F31-C767-422C-AA3A-6FC32749BD2C}" type="presParOf" srcId="{CC4ACB01-3A7E-489D-821A-0F37F36B7EB7}" destId="{93002E6A-7E5B-4782-83E0-B3FE37470D88}" srcOrd="0" destOrd="0" presId="urn:microsoft.com/office/officeart/2005/8/layout/lProcess2"/>
    <dgm:cxn modelId="{20DAC802-5351-498C-A3CE-1D5C415A49FB}" type="presParOf" srcId="{93002E6A-7E5B-4782-83E0-B3FE37470D88}" destId="{1D644109-219F-419B-BC27-C58D75E16C49}" srcOrd="0" destOrd="0" presId="urn:microsoft.com/office/officeart/2005/8/layout/lProcess2"/>
    <dgm:cxn modelId="{CBD81545-D81C-4D20-BC78-37A71F9020BB}" type="presParOf" srcId="{93002E6A-7E5B-4782-83E0-B3FE37470D88}" destId="{6BA6FC22-B9FE-4FF3-8ED9-D39309FE7DD9}" srcOrd="1" destOrd="0" presId="urn:microsoft.com/office/officeart/2005/8/layout/lProcess2"/>
    <dgm:cxn modelId="{AD71A281-0E54-49B8-9CE3-C153DD0C3E13}" type="presParOf" srcId="{93002E6A-7E5B-4782-83E0-B3FE37470D88}" destId="{9AB5A5E6-541D-4024-85D3-962704B412ED}" srcOrd="2" destOrd="0" presId="urn:microsoft.com/office/officeart/2005/8/layout/lProcess2"/>
    <dgm:cxn modelId="{3B7F8842-CC6B-4DF2-9A6E-19AD8C13DFEC}" type="presParOf" srcId="{93002E6A-7E5B-4782-83E0-B3FE37470D88}" destId="{C253EC28-E4D8-4223-A82B-8F46B0228853}" srcOrd="3" destOrd="0" presId="urn:microsoft.com/office/officeart/2005/8/layout/lProcess2"/>
    <dgm:cxn modelId="{195CED87-C0BA-439B-B7C2-3204A0A4112C}" type="presParOf" srcId="{93002E6A-7E5B-4782-83E0-B3FE37470D88}" destId="{C0DA16B4-F063-4422-9CDD-50A21673B23F}" srcOrd="4" destOrd="0" presId="urn:microsoft.com/office/officeart/2005/8/layout/lProcess2"/>
    <dgm:cxn modelId="{D88FE5B4-3644-46B6-9344-D3EB23B3A05E}" type="presParOf" srcId="{93002E6A-7E5B-4782-83E0-B3FE37470D88}" destId="{51B24DBE-CA4F-4B3E-BC07-3AF4D9133857}" srcOrd="5" destOrd="0" presId="urn:microsoft.com/office/officeart/2005/8/layout/lProcess2"/>
    <dgm:cxn modelId="{02EFB21A-2874-4212-93F9-AB90D15A03F8}" type="presParOf" srcId="{93002E6A-7E5B-4782-83E0-B3FE37470D88}" destId="{695C5D4F-BBBE-4D3D-B22C-C7655C0224A9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6597710-5899-4CBB-8584-8BA341EAFC42}" type="doc">
      <dgm:prSet loTypeId="urn:microsoft.com/office/officeart/2005/8/layout/gear1" loCatId="cycle" qsTypeId="urn:microsoft.com/office/officeart/2005/8/quickstyle/simple3" qsCatId="simple" csTypeId="urn:microsoft.com/office/officeart/2005/8/colors/colorful3" csCatId="colorful" phldr="1"/>
      <dgm:spPr/>
    </dgm:pt>
    <dgm:pt modelId="{D039A94A-B2FC-48E7-B628-E1DE07D02E8E}">
      <dgm:prSet phldrT="[Text]"/>
      <dgm:spPr/>
      <dgm:t>
        <a:bodyPr/>
        <a:lstStyle/>
        <a:p>
          <a:r>
            <a:rPr lang="en-US" dirty="0" smtClean="0"/>
            <a:t>Controls</a:t>
          </a:r>
          <a:endParaRPr lang="en-US" dirty="0"/>
        </a:p>
      </dgm:t>
    </dgm:pt>
    <dgm:pt modelId="{67D9C5B2-9130-4263-850A-3190C0B5E9C2}" type="parTrans" cxnId="{9A055000-98B2-4D44-B9DA-8CDBEE7644F2}">
      <dgm:prSet/>
      <dgm:spPr/>
      <dgm:t>
        <a:bodyPr/>
        <a:lstStyle/>
        <a:p>
          <a:endParaRPr lang="en-US"/>
        </a:p>
      </dgm:t>
    </dgm:pt>
    <dgm:pt modelId="{7CAA3BA6-5BEC-4741-8959-E39C56B56D82}" type="sibTrans" cxnId="{9A055000-98B2-4D44-B9DA-8CDBEE7644F2}">
      <dgm:prSet/>
      <dgm:spPr/>
      <dgm:t>
        <a:bodyPr/>
        <a:lstStyle/>
        <a:p>
          <a:endParaRPr lang="en-US"/>
        </a:p>
      </dgm:t>
    </dgm:pt>
    <dgm:pt modelId="{0AF3F462-B998-4E4D-ADD5-A2E25CD1DE53}">
      <dgm:prSet phldrT="[Text]"/>
      <dgm:spPr/>
      <dgm:t>
        <a:bodyPr/>
        <a:lstStyle/>
        <a:p>
          <a:r>
            <a:rPr lang="en-US" dirty="0" smtClean="0"/>
            <a:t>Trig</a:t>
          </a:r>
          <a:endParaRPr lang="en-US" dirty="0"/>
        </a:p>
      </dgm:t>
    </dgm:pt>
    <dgm:pt modelId="{02508531-5CE3-4EA4-9CBF-9FC9E779194B}" type="parTrans" cxnId="{FDB040D3-1787-450F-A609-482109ED255A}">
      <dgm:prSet/>
      <dgm:spPr/>
      <dgm:t>
        <a:bodyPr/>
        <a:lstStyle/>
        <a:p>
          <a:endParaRPr lang="en-US"/>
        </a:p>
      </dgm:t>
    </dgm:pt>
    <dgm:pt modelId="{50491187-3BBA-4F00-A9FF-F4A0EA895AC2}" type="sibTrans" cxnId="{FDB040D3-1787-450F-A609-482109ED255A}">
      <dgm:prSet/>
      <dgm:spPr/>
      <dgm:t>
        <a:bodyPr/>
        <a:lstStyle/>
        <a:p>
          <a:endParaRPr lang="en-US"/>
        </a:p>
      </dgm:t>
    </dgm:pt>
    <dgm:pt modelId="{A86EB826-2152-4B1E-9286-32BCA65B3371}">
      <dgm:prSet phldrT="[Text]" phldr="1"/>
      <dgm:spPr/>
      <dgm:t>
        <a:bodyPr/>
        <a:lstStyle/>
        <a:p>
          <a:endParaRPr lang="en-US" dirty="0"/>
        </a:p>
      </dgm:t>
    </dgm:pt>
    <dgm:pt modelId="{1E61AE0A-C505-4A43-8B71-3848A24389A8}" type="parTrans" cxnId="{A39F3D39-4B3A-48BF-91EE-0FFBDD319D53}">
      <dgm:prSet/>
      <dgm:spPr/>
      <dgm:t>
        <a:bodyPr/>
        <a:lstStyle/>
        <a:p>
          <a:endParaRPr lang="en-US"/>
        </a:p>
      </dgm:t>
    </dgm:pt>
    <dgm:pt modelId="{34F9BC28-D3B4-410A-B7F2-02659C7D5C45}" type="sibTrans" cxnId="{A39F3D39-4B3A-48BF-91EE-0FFBDD319D53}">
      <dgm:prSet/>
      <dgm:spPr/>
      <dgm:t>
        <a:bodyPr/>
        <a:lstStyle/>
        <a:p>
          <a:endParaRPr lang="en-US"/>
        </a:p>
      </dgm:t>
    </dgm:pt>
    <dgm:pt modelId="{A93C6CD2-9442-4497-BF6A-32D842370799}">
      <dgm:prSet phldrT="[Text]"/>
      <dgm:spPr/>
      <dgm:t>
        <a:bodyPr/>
        <a:lstStyle/>
        <a:p>
          <a:r>
            <a:rPr lang="en-US" dirty="0" smtClean="0"/>
            <a:t>DAQ</a:t>
          </a:r>
          <a:endParaRPr lang="en-US" dirty="0"/>
        </a:p>
      </dgm:t>
    </dgm:pt>
    <dgm:pt modelId="{40572C05-178A-42D9-8C7C-9D9F2FFD9F8B}" type="parTrans" cxnId="{939524A3-3991-4ACC-B105-0FF080A19F3B}">
      <dgm:prSet/>
      <dgm:spPr/>
      <dgm:t>
        <a:bodyPr/>
        <a:lstStyle/>
        <a:p>
          <a:endParaRPr lang="en-US"/>
        </a:p>
      </dgm:t>
    </dgm:pt>
    <dgm:pt modelId="{786697AF-7A91-48EA-9921-6846D0402E87}" type="sibTrans" cxnId="{939524A3-3991-4ACC-B105-0FF080A19F3B}">
      <dgm:prSet/>
      <dgm:spPr/>
      <dgm:t>
        <a:bodyPr/>
        <a:lstStyle/>
        <a:p>
          <a:endParaRPr lang="en-US"/>
        </a:p>
      </dgm:t>
    </dgm:pt>
    <dgm:pt modelId="{7F5217F1-C240-4C1C-B61A-810CC65D4152}" type="pres">
      <dgm:prSet presAssocID="{16597710-5899-4CBB-8584-8BA341EAFC42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31D7DD5D-E123-4FE0-9945-0AB2C6ACC28B}" type="pres">
      <dgm:prSet presAssocID="{D039A94A-B2FC-48E7-B628-E1DE07D02E8E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85019C-F23F-49CD-9AF4-391FE2C5FFC9}" type="pres">
      <dgm:prSet presAssocID="{D039A94A-B2FC-48E7-B628-E1DE07D02E8E}" presName="gear1srcNode" presStyleLbl="node1" presStyleIdx="0" presStyleCnt="3"/>
      <dgm:spPr/>
      <dgm:t>
        <a:bodyPr/>
        <a:lstStyle/>
        <a:p>
          <a:endParaRPr lang="en-US"/>
        </a:p>
      </dgm:t>
    </dgm:pt>
    <dgm:pt modelId="{16385E49-CCFF-414D-8BCD-4672E6FCB54D}" type="pres">
      <dgm:prSet presAssocID="{D039A94A-B2FC-48E7-B628-E1DE07D02E8E}" presName="gear1dstNode" presStyleLbl="node1" presStyleIdx="0" presStyleCnt="3"/>
      <dgm:spPr/>
      <dgm:t>
        <a:bodyPr/>
        <a:lstStyle/>
        <a:p>
          <a:endParaRPr lang="en-US"/>
        </a:p>
      </dgm:t>
    </dgm:pt>
    <dgm:pt modelId="{627DE94B-F6DB-4199-99C0-8A772129887E}" type="pres">
      <dgm:prSet presAssocID="{A93C6CD2-9442-4497-BF6A-32D842370799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507992-623F-443C-9199-0B068AF305B6}" type="pres">
      <dgm:prSet presAssocID="{A93C6CD2-9442-4497-BF6A-32D842370799}" presName="gear2srcNode" presStyleLbl="node1" presStyleIdx="1" presStyleCnt="3"/>
      <dgm:spPr/>
      <dgm:t>
        <a:bodyPr/>
        <a:lstStyle/>
        <a:p>
          <a:endParaRPr lang="en-US"/>
        </a:p>
      </dgm:t>
    </dgm:pt>
    <dgm:pt modelId="{AF0EF573-AB9C-4054-9B4F-A0F2AB5E3CE2}" type="pres">
      <dgm:prSet presAssocID="{A93C6CD2-9442-4497-BF6A-32D842370799}" presName="gear2dstNode" presStyleLbl="node1" presStyleIdx="1" presStyleCnt="3"/>
      <dgm:spPr/>
      <dgm:t>
        <a:bodyPr/>
        <a:lstStyle/>
        <a:p>
          <a:endParaRPr lang="en-US"/>
        </a:p>
      </dgm:t>
    </dgm:pt>
    <dgm:pt modelId="{340F4859-03BE-485F-BA74-38D2B369A48B}" type="pres">
      <dgm:prSet presAssocID="{0AF3F462-B998-4E4D-ADD5-A2E25CD1DE53}" presName="gear3" presStyleLbl="node1" presStyleIdx="2" presStyleCnt="3"/>
      <dgm:spPr/>
      <dgm:t>
        <a:bodyPr/>
        <a:lstStyle/>
        <a:p>
          <a:endParaRPr lang="en-US"/>
        </a:p>
      </dgm:t>
    </dgm:pt>
    <dgm:pt modelId="{F144B83E-2A7A-4C21-8E10-2D01C4A03560}" type="pres">
      <dgm:prSet presAssocID="{0AF3F462-B998-4E4D-ADD5-A2E25CD1DE53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99454D-2BD7-4C29-989A-50AAE687F218}" type="pres">
      <dgm:prSet presAssocID="{0AF3F462-B998-4E4D-ADD5-A2E25CD1DE53}" presName="gear3srcNode" presStyleLbl="node1" presStyleIdx="2" presStyleCnt="3"/>
      <dgm:spPr/>
      <dgm:t>
        <a:bodyPr/>
        <a:lstStyle/>
        <a:p>
          <a:endParaRPr lang="en-US"/>
        </a:p>
      </dgm:t>
    </dgm:pt>
    <dgm:pt modelId="{F25EC40A-828A-4C2F-AC32-8189456D753D}" type="pres">
      <dgm:prSet presAssocID="{0AF3F462-B998-4E4D-ADD5-A2E25CD1DE53}" presName="gear3dstNode" presStyleLbl="node1" presStyleIdx="2" presStyleCnt="3"/>
      <dgm:spPr/>
      <dgm:t>
        <a:bodyPr/>
        <a:lstStyle/>
        <a:p>
          <a:endParaRPr lang="en-US"/>
        </a:p>
      </dgm:t>
    </dgm:pt>
    <dgm:pt modelId="{A3C9C834-499D-4649-94DE-627D14931489}" type="pres">
      <dgm:prSet presAssocID="{7CAA3BA6-5BEC-4741-8959-E39C56B56D82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A26A1144-BC07-432D-93C4-1E963A41D5BA}" type="pres">
      <dgm:prSet presAssocID="{786697AF-7A91-48EA-9921-6846D0402E87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47FDD02C-F438-4FCC-979E-CE13F27182DA}" type="pres">
      <dgm:prSet presAssocID="{50491187-3BBA-4F00-A9FF-F4A0EA895AC2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FA470DC2-7909-4356-A0CE-4EA88E9C45BA}" type="presOf" srcId="{0AF3F462-B998-4E4D-ADD5-A2E25CD1DE53}" destId="{F144B83E-2A7A-4C21-8E10-2D01C4A03560}" srcOrd="1" destOrd="0" presId="urn:microsoft.com/office/officeart/2005/8/layout/gear1"/>
    <dgm:cxn modelId="{7AA5CBCF-34DD-41C0-8747-00FE82D2813D}" type="presOf" srcId="{A93C6CD2-9442-4497-BF6A-32D842370799}" destId="{AF0EF573-AB9C-4054-9B4F-A0F2AB5E3CE2}" srcOrd="2" destOrd="0" presId="urn:microsoft.com/office/officeart/2005/8/layout/gear1"/>
    <dgm:cxn modelId="{0B3FDE1A-D0FC-4EA0-859D-0E4DBBE29D54}" type="presOf" srcId="{16597710-5899-4CBB-8584-8BA341EAFC42}" destId="{7F5217F1-C240-4C1C-B61A-810CC65D4152}" srcOrd="0" destOrd="0" presId="urn:microsoft.com/office/officeart/2005/8/layout/gear1"/>
    <dgm:cxn modelId="{9A055000-98B2-4D44-B9DA-8CDBEE7644F2}" srcId="{16597710-5899-4CBB-8584-8BA341EAFC42}" destId="{D039A94A-B2FC-48E7-B628-E1DE07D02E8E}" srcOrd="0" destOrd="0" parTransId="{67D9C5B2-9130-4263-850A-3190C0B5E9C2}" sibTransId="{7CAA3BA6-5BEC-4741-8959-E39C56B56D82}"/>
    <dgm:cxn modelId="{9FA131DA-5677-461D-94AB-784BAF1F5E95}" type="presOf" srcId="{786697AF-7A91-48EA-9921-6846D0402E87}" destId="{A26A1144-BC07-432D-93C4-1E963A41D5BA}" srcOrd="0" destOrd="0" presId="urn:microsoft.com/office/officeart/2005/8/layout/gear1"/>
    <dgm:cxn modelId="{16C174F8-BDCE-4E78-8C34-1030AF9519D2}" type="presOf" srcId="{0AF3F462-B998-4E4D-ADD5-A2E25CD1DE53}" destId="{340F4859-03BE-485F-BA74-38D2B369A48B}" srcOrd="0" destOrd="0" presId="urn:microsoft.com/office/officeart/2005/8/layout/gear1"/>
    <dgm:cxn modelId="{EA3DE143-BA4E-44EE-B817-22E8D5FD9827}" type="presOf" srcId="{7CAA3BA6-5BEC-4741-8959-E39C56B56D82}" destId="{A3C9C834-499D-4649-94DE-627D14931489}" srcOrd="0" destOrd="0" presId="urn:microsoft.com/office/officeart/2005/8/layout/gear1"/>
    <dgm:cxn modelId="{FDB040D3-1787-450F-A609-482109ED255A}" srcId="{16597710-5899-4CBB-8584-8BA341EAFC42}" destId="{0AF3F462-B998-4E4D-ADD5-A2E25CD1DE53}" srcOrd="2" destOrd="0" parTransId="{02508531-5CE3-4EA4-9CBF-9FC9E779194B}" sibTransId="{50491187-3BBA-4F00-A9FF-F4A0EA895AC2}"/>
    <dgm:cxn modelId="{1D9A77D1-6A3A-4C2F-BE7E-C3B57C34B66B}" type="presOf" srcId="{A93C6CD2-9442-4497-BF6A-32D842370799}" destId="{627DE94B-F6DB-4199-99C0-8A772129887E}" srcOrd="0" destOrd="0" presId="urn:microsoft.com/office/officeart/2005/8/layout/gear1"/>
    <dgm:cxn modelId="{EA6AFFCE-427B-4B08-8F70-5C339F634A58}" type="presOf" srcId="{D039A94A-B2FC-48E7-B628-E1DE07D02E8E}" destId="{16385E49-CCFF-414D-8BCD-4672E6FCB54D}" srcOrd="2" destOrd="0" presId="urn:microsoft.com/office/officeart/2005/8/layout/gear1"/>
    <dgm:cxn modelId="{43FF5C14-5D3B-40B7-97E4-F4616E5B05B0}" type="presOf" srcId="{0AF3F462-B998-4E4D-ADD5-A2E25CD1DE53}" destId="{F25EC40A-828A-4C2F-AC32-8189456D753D}" srcOrd="3" destOrd="0" presId="urn:microsoft.com/office/officeart/2005/8/layout/gear1"/>
    <dgm:cxn modelId="{939524A3-3991-4ACC-B105-0FF080A19F3B}" srcId="{16597710-5899-4CBB-8584-8BA341EAFC42}" destId="{A93C6CD2-9442-4497-BF6A-32D842370799}" srcOrd="1" destOrd="0" parTransId="{40572C05-178A-42D9-8C7C-9D9F2FFD9F8B}" sibTransId="{786697AF-7A91-48EA-9921-6846D0402E87}"/>
    <dgm:cxn modelId="{7F5E6A40-97BD-45B4-9AAE-AFE9882E1EEB}" type="presOf" srcId="{50491187-3BBA-4F00-A9FF-F4A0EA895AC2}" destId="{47FDD02C-F438-4FCC-979E-CE13F27182DA}" srcOrd="0" destOrd="0" presId="urn:microsoft.com/office/officeart/2005/8/layout/gear1"/>
    <dgm:cxn modelId="{A74F0AA7-FB92-4307-B190-F00DC465A537}" type="presOf" srcId="{D039A94A-B2FC-48E7-B628-E1DE07D02E8E}" destId="{0C85019C-F23F-49CD-9AF4-391FE2C5FFC9}" srcOrd="1" destOrd="0" presId="urn:microsoft.com/office/officeart/2005/8/layout/gear1"/>
    <dgm:cxn modelId="{B7114614-581E-4349-8AFA-F5AF9393D3E4}" type="presOf" srcId="{0AF3F462-B998-4E4D-ADD5-A2E25CD1DE53}" destId="{0C99454D-2BD7-4C29-989A-50AAE687F218}" srcOrd="2" destOrd="0" presId="urn:microsoft.com/office/officeart/2005/8/layout/gear1"/>
    <dgm:cxn modelId="{4BA05423-4399-488F-AC03-F9B5D70997F6}" type="presOf" srcId="{A93C6CD2-9442-4497-BF6A-32D842370799}" destId="{07507992-623F-443C-9199-0B068AF305B6}" srcOrd="1" destOrd="0" presId="urn:microsoft.com/office/officeart/2005/8/layout/gear1"/>
    <dgm:cxn modelId="{A39F3D39-4B3A-48BF-91EE-0FFBDD319D53}" srcId="{16597710-5899-4CBB-8584-8BA341EAFC42}" destId="{A86EB826-2152-4B1E-9286-32BCA65B3371}" srcOrd="3" destOrd="0" parTransId="{1E61AE0A-C505-4A43-8B71-3848A24389A8}" sibTransId="{34F9BC28-D3B4-410A-B7F2-02659C7D5C45}"/>
    <dgm:cxn modelId="{63359B1D-C468-4F36-A636-E7055B0F75B7}" type="presOf" srcId="{D039A94A-B2FC-48E7-B628-E1DE07D02E8E}" destId="{31D7DD5D-E123-4FE0-9945-0AB2C6ACC28B}" srcOrd="0" destOrd="0" presId="urn:microsoft.com/office/officeart/2005/8/layout/gear1"/>
    <dgm:cxn modelId="{483AD708-1156-42D9-8D3E-B70CDDBECC21}" type="presParOf" srcId="{7F5217F1-C240-4C1C-B61A-810CC65D4152}" destId="{31D7DD5D-E123-4FE0-9945-0AB2C6ACC28B}" srcOrd="0" destOrd="0" presId="urn:microsoft.com/office/officeart/2005/8/layout/gear1"/>
    <dgm:cxn modelId="{CEA04848-6915-4248-AF72-EBE511DA2C6F}" type="presParOf" srcId="{7F5217F1-C240-4C1C-B61A-810CC65D4152}" destId="{0C85019C-F23F-49CD-9AF4-391FE2C5FFC9}" srcOrd="1" destOrd="0" presId="urn:microsoft.com/office/officeart/2005/8/layout/gear1"/>
    <dgm:cxn modelId="{33FAD58D-BDE8-49A8-9691-2D4C1CA1A74F}" type="presParOf" srcId="{7F5217F1-C240-4C1C-B61A-810CC65D4152}" destId="{16385E49-CCFF-414D-8BCD-4672E6FCB54D}" srcOrd="2" destOrd="0" presId="urn:microsoft.com/office/officeart/2005/8/layout/gear1"/>
    <dgm:cxn modelId="{0B21DD20-7F3E-4B0E-8C67-8138C39175F1}" type="presParOf" srcId="{7F5217F1-C240-4C1C-B61A-810CC65D4152}" destId="{627DE94B-F6DB-4199-99C0-8A772129887E}" srcOrd="3" destOrd="0" presId="urn:microsoft.com/office/officeart/2005/8/layout/gear1"/>
    <dgm:cxn modelId="{91649D6A-4315-4E7A-A1E7-7C1C52EAE57A}" type="presParOf" srcId="{7F5217F1-C240-4C1C-B61A-810CC65D4152}" destId="{07507992-623F-443C-9199-0B068AF305B6}" srcOrd="4" destOrd="0" presId="urn:microsoft.com/office/officeart/2005/8/layout/gear1"/>
    <dgm:cxn modelId="{B5CF408D-59E9-4619-A522-D59CAF32DFF2}" type="presParOf" srcId="{7F5217F1-C240-4C1C-B61A-810CC65D4152}" destId="{AF0EF573-AB9C-4054-9B4F-A0F2AB5E3CE2}" srcOrd="5" destOrd="0" presId="urn:microsoft.com/office/officeart/2005/8/layout/gear1"/>
    <dgm:cxn modelId="{E6C3A8C8-61CA-45C3-984D-559A0E42C67F}" type="presParOf" srcId="{7F5217F1-C240-4C1C-B61A-810CC65D4152}" destId="{340F4859-03BE-485F-BA74-38D2B369A48B}" srcOrd="6" destOrd="0" presId="urn:microsoft.com/office/officeart/2005/8/layout/gear1"/>
    <dgm:cxn modelId="{A1401A0E-827A-4D11-8F55-D61BE59B0A6A}" type="presParOf" srcId="{7F5217F1-C240-4C1C-B61A-810CC65D4152}" destId="{F144B83E-2A7A-4C21-8E10-2D01C4A03560}" srcOrd="7" destOrd="0" presId="urn:microsoft.com/office/officeart/2005/8/layout/gear1"/>
    <dgm:cxn modelId="{0CE2E6A8-F111-4A82-A524-17E25CCBF233}" type="presParOf" srcId="{7F5217F1-C240-4C1C-B61A-810CC65D4152}" destId="{0C99454D-2BD7-4C29-989A-50AAE687F218}" srcOrd="8" destOrd="0" presId="urn:microsoft.com/office/officeart/2005/8/layout/gear1"/>
    <dgm:cxn modelId="{2BE90C48-72EF-4C3A-B7D5-B03EA02598F9}" type="presParOf" srcId="{7F5217F1-C240-4C1C-B61A-810CC65D4152}" destId="{F25EC40A-828A-4C2F-AC32-8189456D753D}" srcOrd="9" destOrd="0" presId="urn:microsoft.com/office/officeart/2005/8/layout/gear1"/>
    <dgm:cxn modelId="{5321CB59-9EEE-4223-955B-A645FA92C41D}" type="presParOf" srcId="{7F5217F1-C240-4C1C-B61A-810CC65D4152}" destId="{A3C9C834-499D-4649-94DE-627D14931489}" srcOrd="10" destOrd="0" presId="urn:microsoft.com/office/officeart/2005/8/layout/gear1"/>
    <dgm:cxn modelId="{3CB0A2A2-4A99-4BE5-B30E-BA8F6165ABB7}" type="presParOf" srcId="{7F5217F1-C240-4C1C-B61A-810CC65D4152}" destId="{A26A1144-BC07-432D-93C4-1E963A41D5BA}" srcOrd="11" destOrd="0" presId="urn:microsoft.com/office/officeart/2005/8/layout/gear1"/>
    <dgm:cxn modelId="{A9EB5BEC-C8A6-4310-AB06-24C65D8EE738}" type="presParOf" srcId="{7F5217F1-C240-4C1C-B61A-810CC65D4152}" destId="{47FDD02C-F438-4FCC-979E-CE13F27182DA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3B44B79-E5EE-4DFC-9443-44E9F8702394}" type="doc">
      <dgm:prSet loTypeId="urn:microsoft.com/office/officeart/2005/8/layout/hierarchy3" loCatId="list" qsTypeId="urn:microsoft.com/office/officeart/2005/8/quickstyle/3d6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6915B6D-7736-4F96-9ADA-E81CEF326860}">
      <dgm:prSet phldrT="[Text]"/>
      <dgm:spPr/>
      <dgm:t>
        <a:bodyPr/>
        <a:lstStyle/>
        <a:p>
          <a:r>
            <a:rPr lang="en-US" dirty="0" smtClean="0"/>
            <a:t>File System</a:t>
          </a:r>
          <a:endParaRPr lang="en-US" dirty="0"/>
        </a:p>
      </dgm:t>
    </dgm:pt>
    <dgm:pt modelId="{CF9E4DC9-F7BC-4881-87E2-20AD49922113}" type="parTrans" cxnId="{60270B98-D750-4D1B-B28E-FE6559CCDEAE}">
      <dgm:prSet/>
      <dgm:spPr/>
      <dgm:t>
        <a:bodyPr/>
        <a:lstStyle/>
        <a:p>
          <a:endParaRPr lang="en-US"/>
        </a:p>
      </dgm:t>
    </dgm:pt>
    <dgm:pt modelId="{190406AC-0FAE-4517-9159-CEB1E4E74CD9}" type="sibTrans" cxnId="{60270B98-D750-4D1B-B28E-FE6559CCDEAE}">
      <dgm:prSet/>
      <dgm:spPr/>
      <dgm:t>
        <a:bodyPr/>
        <a:lstStyle/>
        <a:p>
          <a:endParaRPr lang="en-US"/>
        </a:p>
      </dgm:t>
    </dgm:pt>
    <dgm:pt modelId="{7E3D6B86-9C6B-47C8-9EF5-B24A89D00825}">
      <dgm:prSet phldrT="[Text]"/>
      <dgm:spPr/>
      <dgm:t>
        <a:bodyPr/>
        <a:lstStyle/>
        <a:p>
          <a:r>
            <a:rPr lang="en-US" dirty="0" smtClean="0"/>
            <a:t>(P)NFS</a:t>
          </a:r>
          <a:endParaRPr lang="en-US" dirty="0"/>
        </a:p>
      </dgm:t>
    </dgm:pt>
    <dgm:pt modelId="{FCA5A611-EDDE-4798-8275-1608D572494D}" type="parTrans" cxnId="{342F3346-ED2E-4E51-97C5-7F41A8BF52C6}">
      <dgm:prSet/>
      <dgm:spPr/>
      <dgm:t>
        <a:bodyPr/>
        <a:lstStyle/>
        <a:p>
          <a:endParaRPr lang="en-US"/>
        </a:p>
      </dgm:t>
    </dgm:pt>
    <dgm:pt modelId="{9050D017-13D6-436A-8028-67E17B964C73}" type="sibTrans" cxnId="{342F3346-ED2E-4E51-97C5-7F41A8BF52C6}">
      <dgm:prSet/>
      <dgm:spPr/>
      <dgm:t>
        <a:bodyPr/>
        <a:lstStyle/>
        <a:p>
          <a:endParaRPr lang="en-US"/>
        </a:p>
      </dgm:t>
    </dgm:pt>
    <dgm:pt modelId="{124DC901-7BA8-4029-961A-B98E30101B26}">
      <dgm:prSet phldrT="[Text]"/>
      <dgm:spPr/>
      <dgm:t>
        <a:bodyPr/>
        <a:lstStyle/>
        <a:p>
          <a:r>
            <a:rPr lang="en-US" dirty="0" smtClean="0"/>
            <a:t>Web Server</a:t>
          </a:r>
          <a:endParaRPr lang="en-US" dirty="0"/>
        </a:p>
      </dgm:t>
    </dgm:pt>
    <dgm:pt modelId="{C7EA9C78-E540-4926-8738-37BCDB138AD3}" type="parTrans" cxnId="{A2029839-67D1-413F-A6EB-60269A5C717A}">
      <dgm:prSet/>
      <dgm:spPr/>
      <dgm:t>
        <a:bodyPr/>
        <a:lstStyle/>
        <a:p>
          <a:endParaRPr lang="en-US"/>
        </a:p>
      </dgm:t>
    </dgm:pt>
    <dgm:pt modelId="{27B840A9-F2B1-4A6D-85C2-F53FBB38FA3E}" type="sibTrans" cxnId="{A2029839-67D1-413F-A6EB-60269A5C717A}">
      <dgm:prSet/>
      <dgm:spPr/>
      <dgm:t>
        <a:bodyPr/>
        <a:lstStyle/>
        <a:p>
          <a:endParaRPr lang="en-US"/>
        </a:p>
      </dgm:t>
    </dgm:pt>
    <dgm:pt modelId="{90C679D9-A789-435B-AEFE-84A80DB1D351}">
      <dgm:prSet phldrT="[Text]"/>
      <dgm:spPr/>
      <dgm:t>
        <a:bodyPr/>
        <a:lstStyle/>
        <a:p>
          <a:r>
            <a:rPr lang="en-US" dirty="0" smtClean="0"/>
            <a:t>GUI</a:t>
          </a:r>
          <a:endParaRPr lang="en-US" dirty="0"/>
        </a:p>
      </dgm:t>
    </dgm:pt>
    <dgm:pt modelId="{217AF918-6317-44AF-877B-AC05AE5514C2}" type="parTrans" cxnId="{67F59332-7E13-4973-8A73-6AB68CCE3D0A}">
      <dgm:prSet/>
      <dgm:spPr/>
      <dgm:t>
        <a:bodyPr/>
        <a:lstStyle/>
        <a:p>
          <a:endParaRPr lang="en-US"/>
        </a:p>
      </dgm:t>
    </dgm:pt>
    <dgm:pt modelId="{81F9FB19-60A5-4831-A618-60C8458FB057}" type="sibTrans" cxnId="{67F59332-7E13-4973-8A73-6AB68CCE3D0A}">
      <dgm:prSet/>
      <dgm:spPr/>
      <dgm:t>
        <a:bodyPr/>
        <a:lstStyle/>
        <a:p>
          <a:endParaRPr lang="en-US"/>
        </a:p>
      </dgm:t>
    </dgm:pt>
    <dgm:pt modelId="{8192A42F-8AFF-4DD6-8D1A-8D5FD5997E7D}">
      <dgm:prSet phldrT="[Text]"/>
      <dgm:spPr/>
      <dgm:t>
        <a:bodyPr/>
        <a:lstStyle/>
        <a:p>
          <a:r>
            <a:rPr lang="en-US" dirty="0" smtClean="0"/>
            <a:t>Web Services</a:t>
          </a:r>
          <a:endParaRPr lang="en-US" dirty="0"/>
        </a:p>
      </dgm:t>
    </dgm:pt>
    <dgm:pt modelId="{8850E9E1-E4A5-4D2E-A86E-1166C78956D5}" type="parTrans" cxnId="{FAF64F59-D49C-4E54-8A30-E48E011FDD78}">
      <dgm:prSet/>
      <dgm:spPr/>
      <dgm:t>
        <a:bodyPr/>
        <a:lstStyle/>
        <a:p>
          <a:endParaRPr lang="en-US"/>
        </a:p>
      </dgm:t>
    </dgm:pt>
    <dgm:pt modelId="{ED4CD211-343E-4D20-911F-A710570EE89B}" type="sibTrans" cxnId="{FAF64F59-D49C-4E54-8A30-E48E011FDD78}">
      <dgm:prSet/>
      <dgm:spPr/>
      <dgm:t>
        <a:bodyPr/>
        <a:lstStyle/>
        <a:p>
          <a:endParaRPr lang="en-US"/>
        </a:p>
      </dgm:t>
    </dgm:pt>
    <dgm:pt modelId="{99082C26-B4D5-4393-B85B-CF751D7F395C}">
      <dgm:prSet phldrT="[Text]"/>
      <dgm:spPr/>
      <dgm:t>
        <a:bodyPr/>
        <a:lstStyle/>
        <a:p>
          <a:r>
            <a:rPr lang="en-US" dirty="0" smtClean="0"/>
            <a:t>Load Balancing</a:t>
          </a:r>
          <a:endParaRPr lang="en-US" dirty="0"/>
        </a:p>
      </dgm:t>
    </dgm:pt>
    <dgm:pt modelId="{A2CABFD4-A9BE-44EB-8F31-9C39F47A72A5}" type="parTrans" cxnId="{3AC8D02F-D244-41AA-8695-54392E124B11}">
      <dgm:prSet/>
      <dgm:spPr/>
      <dgm:t>
        <a:bodyPr/>
        <a:lstStyle/>
        <a:p>
          <a:endParaRPr lang="en-US"/>
        </a:p>
      </dgm:t>
    </dgm:pt>
    <dgm:pt modelId="{28A62792-40D0-46B3-B4BC-9EE3CF6142EF}" type="sibTrans" cxnId="{3AC8D02F-D244-41AA-8695-54392E124B11}">
      <dgm:prSet/>
      <dgm:spPr/>
      <dgm:t>
        <a:bodyPr/>
        <a:lstStyle/>
        <a:p>
          <a:endParaRPr lang="en-US"/>
        </a:p>
      </dgm:t>
    </dgm:pt>
    <dgm:pt modelId="{C612701D-50A6-45E1-869D-6CE45FC6DAD0}">
      <dgm:prSet phldrT="[Text]"/>
      <dgm:spPr/>
      <dgm:t>
        <a:bodyPr/>
        <a:lstStyle/>
        <a:p>
          <a:r>
            <a:rPr lang="en-US" dirty="0" smtClean="0"/>
            <a:t>Run Control</a:t>
          </a:r>
          <a:endParaRPr lang="en-US" dirty="0"/>
        </a:p>
      </dgm:t>
    </dgm:pt>
    <dgm:pt modelId="{4BB80C75-173A-4622-B64A-C48036635B32}" type="parTrans" cxnId="{7484F6FD-473E-4AE6-98BF-8EFFAEF8B43D}">
      <dgm:prSet/>
      <dgm:spPr/>
      <dgm:t>
        <a:bodyPr/>
        <a:lstStyle/>
        <a:p>
          <a:endParaRPr lang="en-US"/>
        </a:p>
      </dgm:t>
    </dgm:pt>
    <dgm:pt modelId="{FB53AEA8-AF44-44C3-924B-D465124FD931}" type="sibTrans" cxnId="{7484F6FD-473E-4AE6-98BF-8EFFAEF8B43D}">
      <dgm:prSet/>
      <dgm:spPr/>
      <dgm:t>
        <a:bodyPr/>
        <a:lstStyle/>
        <a:p>
          <a:endParaRPr lang="en-US"/>
        </a:p>
      </dgm:t>
    </dgm:pt>
    <dgm:pt modelId="{C057E689-A26B-4C68-94D3-3830CD3CD5F6}">
      <dgm:prSet phldrT="[Text]"/>
      <dgm:spPr/>
      <dgm:t>
        <a:bodyPr/>
        <a:lstStyle/>
        <a:p>
          <a:r>
            <a:rPr lang="en-US" dirty="0" smtClean="0"/>
            <a:t>Graphic Display</a:t>
          </a:r>
          <a:endParaRPr lang="en-US" dirty="0"/>
        </a:p>
      </dgm:t>
    </dgm:pt>
    <dgm:pt modelId="{4D158664-8159-4775-A0F0-814BE0EAE13C}" type="parTrans" cxnId="{A681839D-F4B4-4440-B2EF-85E8FBCE5842}">
      <dgm:prSet/>
      <dgm:spPr/>
      <dgm:t>
        <a:bodyPr/>
        <a:lstStyle/>
        <a:p>
          <a:endParaRPr lang="en-US"/>
        </a:p>
      </dgm:t>
    </dgm:pt>
    <dgm:pt modelId="{1FB6EDAF-7CDA-4188-8192-587DD5C70D1C}" type="sibTrans" cxnId="{A681839D-F4B4-4440-B2EF-85E8FBCE5842}">
      <dgm:prSet/>
      <dgm:spPr/>
      <dgm:t>
        <a:bodyPr/>
        <a:lstStyle/>
        <a:p>
          <a:endParaRPr lang="en-US"/>
        </a:p>
      </dgm:t>
    </dgm:pt>
    <dgm:pt modelId="{DD94BC92-5FC1-43EB-933A-D29BA276D56D}">
      <dgm:prSet phldrT="[Text]"/>
      <dgm:spPr/>
      <dgm:t>
        <a:bodyPr/>
        <a:lstStyle/>
        <a:p>
          <a:r>
            <a:rPr lang="en-US" dirty="0" smtClean="0"/>
            <a:t>Network profiling</a:t>
          </a:r>
          <a:endParaRPr lang="en-US" dirty="0"/>
        </a:p>
      </dgm:t>
    </dgm:pt>
    <dgm:pt modelId="{9A180802-AF79-4DC5-BDCD-BDA66C4C5038}" type="parTrans" cxnId="{20652B80-879E-4D50-9FE3-3863B5F66DD4}">
      <dgm:prSet/>
      <dgm:spPr/>
      <dgm:t>
        <a:bodyPr/>
        <a:lstStyle/>
        <a:p>
          <a:endParaRPr lang="en-US"/>
        </a:p>
      </dgm:t>
    </dgm:pt>
    <dgm:pt modelId="{A7FDCA50-BAE1-4205-9329-39A9C213AEF9}" type="sibTrans" cxnId="{20652B80-879E-4D50-9FE3-3863B5F66DD4}">
      <dgm:prSet/>
      <dgm:spPr/>
      <dgm:t>
        <a:bodyPr/>
        <a:lstStyle/>
        <a:p>
          <a:endParaRPr lang="en-US"/>
        </a:p>
      </dgm:t>
    </dgm:pt>
    <dgm:pt modelId="{691A18CE-6A0D-4AF8-94F3-05C79CFDDA88}" type="pres">
      <dgm:prSet presAssocID="{C3B44B79-E5EE-4DFC-9443-44E9F870239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B8E94F2C-B8D3-49DD-9C71-5218EBDD1177}" type="pres">
      <dgm:prSet presAssocID="{36915B6D-7736-4F96-9ADA-E81CEF326860}" presName="root" presStyleCnt="0"/>
      <dgm:spPr/>
    </dgm:pt>
    <dgm:pt modelId="{B3DE28C2-3A66-48D8-8B69-6190A30C0405}" type="pres">
      <dgm:prSet presAssocID="{36915B6D-7736-4F96-9ADA-E81CEF326860}" presName="rootComposite" presStyleCnt="0"/>
      <dgm:spPr/>
    </dgm:pt>
    <dgm:pt modelId="{5534AF00-ADED-477F-BBF7-581CEF308443}" type="pres">
      <dgm:prSet presAssocID="{36915B6D-7736-4F96-9ADA-E81CEF326860}" presName="rootText" presStyleLbl="node1" presStyleIdx="0" presStyleCnt="3"/>
      <dgm:spPr/>
      <dgm:t>
        <a:bodyPr/>
        <a:lstStyle/>
        <a:p>
          <a:endParaRPr lang="en-US"/>
        </a:p>
      </dgm:t>
    </dgm:pt>
    <dgm:pt modelId="{A0DC247B-9503-4107-8C89-9689DA2D788C}" type="pres">
      <dgm:prSet presAssocID="{36915B6D-7736-4F96-9ADA-E81CEF326860}" presName="rootConnector" presStyleLbl="node1" presStyleIdx="0" presStyleCnt="3"/>
      <dgm:spPr/>
      <dgm:t>
        <a:bodyPr/>
        <a:lstStyle/>
        <a:p>
          <a:endParaRPr lang="en-US"/>
        </a:p>
      </dgm:t>
    </dgm:pt>
    <dgm:pt modelId="{AF16D6A1-0B79-4FEC-8DB9-3954A27F62A4}" type="pres">
      <dgm:prSet presAssocID="{36915B6D-7736-4F96-9ADA-E81CEF326860}" presName="childShape" presStyleCnt="0"/>
      <dgm:spPr/>
    </dgm:pt>
    <dgm:pt modelId="{E872EC41-9BA7-4B71-A34D-E2A3CA79F01E}" type="pres">
      <dgm:prSet presAssocID="{FCA5A611-EDDE-4798-8275-1608D572494D}" presName="Name13" presStyleLbl="parChTrans1D2" presStyleIdx="0" presStyleCnt="6"/>
      <dgm:spPr/>
      <dgm:t>
        <a:bodyPr/>
        <a:lstStyle/>
        <a:p>
          <a:endParaRPr lang="en-US"/>
        </a:p>
      </dgm:t>
    </dgm:pt>
    <dgm:pt modelId="{C0744354-BA32-42BD-A193-B40F318F699A}" type="pres">
      <dgm:prSet presAssocID="{7E3D6B86-9C6B-47C8-9EF5-B24A89D00825}" presName="childText" presStyleLbl="bgAcc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61478A-EB63-4B06-9D58-998852C3EF3B}" type="pres">
      <dgm:prSet presAssocID="{9A180802-AF79-4DC5-BDCD-BDA66C4C5038}" presName="Name13" presStyleLbl="parChTrans1D2" presStyleIdx="1" presStyleCnt="6"/>
      <dgm:spPr/>
      <dgm:t>
        <a:bodyPr/>
        <a:lstStyle/>
        <a:p>
          <a:endParaRPr lang="en-US"/>
        </a:p>
      </dgm:t>
    </dgm:pt>
    <dgm:pt modelId="{B121D69C-A083-4A23-9FEC-7F07C5242228}" type="pres">
      <dgm:prSet presAssocID="{DD94BC92-5FC1-43EB-933A-D29BA276D56D}" presName="childText" presStyleLbl="bgAcc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EBC2B3-0BF9-4F95-9EB8-90A1CE8B6D8A}" type="pres">
      <dgm:prSet presAssocID="{124DC901-7BA8-4029-961A-B98E30101B26}" presName="root" presStyleCnt="0"/>
      <dgm:spPr/>
    </dgm:pt>
    <dgm:pt modelId="{28E25AC3-A94C-476C-8F28-035E7D850BB7}" type="pres">
      <dgm:prSet presAssocID="{124DC901-7BA8-4029-961A-B98E30101B26}" presName="rootComposite" presStyleCnt="0"/>
      <dgm:spPr/>
    </dgm:pt>
    <dgm:pt modelId="{27B6459C-999A-4E86-B273-DE9422218950}" type="pres">
      <dgm:prSet presAssocID="{124DC901-7BA8-4029-961A-B98E30101B26}" presName="rootText" presStyleLbl="node1" presStyleIdx="1" presStyleCnt="3"/>
      <dgm:spPr/>
      <dgm:t>
        <a:bodyPr/>
        <a:lstStyle/>
        <a:p>
          <a:endParaRPr lang="en-US"/>
        </a:p>
      </dgm:t>
    </dgm:pt>
    <dgm:pt modelId="{7162A6DC-657D-494F-8845-BA06149BD823}" type="pres">
      <dgm:prSet presAssocID="{124DC901-7BA8-4029-961A-B98E30101B26}" presName="rootConnector" presStyleLbl="node1" presStyleIdx="1" presStyleCnt="3"/>
      <dgm:spPr/>
      <dgm:t>
        <a:bodyPr/>
        <a:lstStyle/>
        <a:p>
          <a:endParaRPr lang="en-US"/>
        </a:p>
      </dgm:t>
    </dgm:pt>
    <dgm:pt modelId="{A1997C7C-0B1F-44CC-9C45-733AE250AF90}" type="pres">
      <dgm:prSet presAssocID="{124DC901-7BA8-4029-961A-B98E30101B26}" presName="childShape" presStyleCnt="0"/>
      <dgm:spPr/>
    </dgm:pt>
    <dgm:pt modelId="{5A47BCF3-BBBA-4146-B009-D29657E507B0}" type="pres">
      <dgm:prSet presAssocID="{8850E9E1-E4A5-4D2E-A86E-1166C78956D5}" presName="Name13" presStyleLbl="parChTrans1D2" presStyleIdx="2" presStyleCnt="6"/>
      <dgm:spPr/>
      <dgm:t>
        <a:bodyPr/>
        <a:lstStyle/>
        <a:p>
          <a:endParaRPr lang="en-US"/>
        </a:p>
      </dgm:t>
    </dgm:pt>
    <dgm:pt modelId="{5CA2E0CB-BF48-4661-8618-001AAD8D98A8}" type="pres">
      <dgm:prSet presAssocID="{8192A42F-8AFF-4DD6-8D1A-8D5FD5997E7D}" presName="childText" presStyleLbl="bgAcc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457D31-BDB6-4643-9283-E392372E2024}" type="pres">
      <dgm:prSet presAssocID="{A2CABFD4-A9BE-44EB-8F31-9C39F47A72A5}" presName="Name13" presStyleLbl="parChTrans1D2" presStyleIdx="3" presStyleCnt="6"/>
      <dgm:spPr/>
      <dgm:t>
        <a:bodyPr/>
        <a:lstStyle/>
        <a:p>
          <a:endParaRPr lang="en-US"/>
        </a:p>
      </dgm:t>
    </dgm:pt>
    <dgm:pt modelId="{D07A714F-F01D-4A63-9C32-EE73AEFC3CE3}" type="pres">
      <dgm:prSet presAssocID="{99082C26-B4D5-4393-B85B-CF751D7F395C}" presName="childText" presStyleLbl="bgAcc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BA1BD1-E08D-48C5-B3FF-B58C1F6B41D8}" type="pres">
      <dgm:prSet presAssocID="{90C679D9-A789-435B-AEFE-84A80DB1D351}" presName="root" presStyleCnt="0"/>
      <dgm:spPr/>
    </dgm:pt>
    <dgm:pt modelId="{3E66DDF3-616F-4A76-BBFB-1598ACC1D3FD}" type="pres">
      <dgm:prSet presAssocID="{90C679D9-A789-435B-AEFE-84A80DB1D351}" presName="rootComposite" presStyleCnt="0"/>
      <dgm:spPr/>
    </dgm:pt>
    <dgm:pt modelId="{5C817D59-A3C5-4110-A277-AAB3F4FB6BE9}" type="pres">
      <dgm:prSet presAssocID="{90C679D9-A789-435B-AEFE-84A80DB1D351}" presName="rootText" presStyleLbl="node1" presStyleIdx="2" presStyleCnt="3"/>
      <dgm:spPr/>
      <dgm:t>
        <a:bodyPr/>
        <a:lstStyle/>
        <a:p>
          <a:endParaRPr lang="en-US"/>
        </a:p>
      </dgm:t>
    </dgm:pt>
    <dgm:pt modelId="{C1ACF1A1-B00A-4618-8DEF-B4350C92DC26}" type="pres">
      <dgm:prSet presAssocID="{90C679D9-A789-435B-AEFE-84A80DB1D351}" presName="rootConnector" presStyleLbl="node1" presStyleIdx="2" presStyleCnt="3"/>
      <dgm:spPr/>
      <dgm:t>
        <a:bodyPr/>
        <a:lstStyle/>
        <a:p>
          <a:endParaRPr lang="en-US"/>
        </a:p>
      </dgm:t>
    </dgm:pt>
    <dgm:pt modelId="{D8608260-04CB-4103-AD5F-337E14A20EDB}" type="pres">
      <dgm:prSet presAssocID="{90C679D9-A789-435B-AEFE-84A80DB1D351}" presName="childShape" presStyleCnt="0"/>
      <dgm:spPr/>
    </dgm:pt>
    <dgm:pt modelId="{F2EACBEF-829C-4058-A328-8245CD53354F}" type="pres">
      <dgm:prSet presAssocID="{4BB80C75-173A-4622-B64A-C48036635B32}" presName="Name13" presStyleLbl="parChTrans1D2" presStyleIdx="4" presStyleCnt="6"/>
      <dgm:spPr/>
      <dgm:t>
        <a:bodyPr/>
        <a:lstStyle/>
        <a:p>
          <a:endParaRPr lang="en-US"/>
        </a:p>
      </dgm:t>
    </dgm:pt>
    <dgm:pt modelId="{71F4F1AD-F412-4F54-BFC6-A63ABE0AE9F2}" type="pres">
      <dgm:prSet presAssocID="{C612701D-50A6-45E1-869D-6CE45FC6DAD0}" presName="childText" presStyleLbl="bgAcc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385006-F577-4A6A-90FC-5A355F9F401A}" type="pres">
      <dgm:prSet presAssocID="{4D158664-8159-4775-A0F0-814BE0EAE13C}" presName="Name13" presStyleLbl="parChTrans1D2" presStyleIdx="5" presStyleCnt="6"/>
      <dgm:spPr/>
      <dgm:t>
        <a:bodyPr/>
        <a:lstStyle/>
        <a:p>
          <a:endParaRPr lang="en-US"/>
        </a:p>
      </dgm:t>
    </dgm:pt>
    <dgm:pt modelId="{012A7BE4-F533-4A52-AB17-475B09157AAC}" type="pres">
      <dgm:prSet presAssocID="{C057E689-A26B-4C68-94D3-3830CD3CD5F6}" presName="childText" presStyleLbl="bgAcc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AA9C0C2-7666-4758-BFE4-6A8D6571F55B}" type="presOf" srcId="{C057E689-A26B-4C68-94D3-3830CD3CD5F6}" destId="{012A7BE4-F533-4A52-AB17-475B09157AAC}" srcOrd="0" destOrd="0" presId="urn:microsoft.com/office/officeart/2005/8/layout/hierarchy3"/>
    <dgm:cxn modelId="{2DBE3AE4-BE43-4C8A-9E3F-453BC7CB9842}" type="presOf" srcId="{A2CABFD4-A9BE-44EB-8F31-9C39F47A72A5}" destId="{8B457D31-BDB6-4643-9283-E392372E2024}" srcOrd="0" destOrd="0" presId="urn:microsoft.com/office/officeart/2005/8/layout/hierarchy3"/>
    <dgm:cxn modelId="{A91A89DA-1502-47FD-A0EF-A886510AB43A}" type="presOf" srcId="{9A180802-AF79-4DC5-BDCD-BDA66C4C5038}" destId="{4D61478A-EB63-4B06-9D58-998852C3EF3B}" srcOrd="0" destOrd="0" presId="urn:microsoft.com/office/officeart/2005/8/layout/hierarchy3"/>
    <dgm:cxn modelId="{67F59332-7E13-4973-8A73-6AB68CCE3D0A}" srcId="{C3B44B79-E5EE-4DFC-9443-44E9F8702394}" destId="{90C679D9-A789-435B-AEFE-84A80DB1D351}" srcOrd="2" destOrd="0" parTransId="{217AF918-6317-44AF-877B-AC05AE5514C2}" sibTransId="{81F9FB19-60A5-4831-A618-60C8458FB057}"/>
    <dgm:cxn modelId="{F23CC5C0-CCE8-49D9-B0F3-4B59FE963C36}" type="presOf" srcId="{8850E9E1-E4A5-4D2E-A86E-1166C78956D5}" destId="{5A47BCF3-BBBA-4146-B009-D29657E507B0}" srcOrd="0" destOrd="0" presId="urn:microsoft.com/office/officeart/2005/8/layout/hierarchy3"/>
    <dgm:cxn modelId="{20652B80-879E-4D50-9FE3-3863B5F66DD4}" srcId="{36915B6D-7736-4F96-9ADA-E81CEF326860}" destId="{DD94BC92-5FC1-43EB-933A-D29BA276D56D}" srcOrd="1" destOrd="0" parTransId="{9A180802-AF79-4DC5-BDCD-BDA66C4C5038}" sibTransId="{A7FDCA50-BAE1-4205-9329-39A9C213AEF9}"/>
    <dgm:cxn modelId="{29434DA3-889D-4373-BD0C-CF72A326DC0B}" type="presOf" srcId="{124DC901-7BA8-4029-961A-B98E30101B26}" destId="{27B6459C-999A-4E86-B273-DE9422218950}" srcOrd="0" destOrd="0" presId="urn:microsoft.com/office/officeart/2005/8/layout/hierarchy3"/>
    <dgm:cxn modelId="{A2029839-67D1-413F-A6EB-60269A5C717A}" srcId="{C3B44B79-E5EE-4DFC-9443-44E9F8702394}" destId="{124DC901-7BA8-4029-961A-B98E30101B26}" srcOrd="1" destOrd="0" parTransId="{C7EA9C78-E540-4926-8738-37BCDB138AD3}" sibTransId="{27B840A9-F2B1-4A6D-85C2-F53FBB38FA3E}"/>
    <dgm:cxn modelId="{342F3346-ED2E-4E51-97C5-7F41A8BF52C6}" srcId="{36915B6D-7736-4F96-9ADA-E81CEF326860}" destId="{7E3D6B86-9C6B-47C8-9EF5-B24A89D00825}" srcOrd="0" destOrd="0" parTransId="{FCA5A611-EDDE-4798-8275-1608D572494D}" sibTransId="{9050D017-13D6-436A-8028-67E17B964C73}"/>
    <dgm:cxn modelId="{49B3CEF1-E170-4C3C-A75E-4F0D4E86B2D8}" type="presOf" srcId="{7E3D6B86-9C6B-47C8-9EF5-B24A89D00825}" destId="{C0744354-BA32-42BD-A193-B40F318F699A}" srcOrd="0" destOrd="0" presId="urn:microsoft.com/office/officeart/2005/8/layout/hierarchy3"/>
    <dgm:cxn modelId="{E29BF466-1B8E-4489-8722-6F412D8387FE}" type="presOf" srcId="{C3B44B79-E5EE-4DFC-9443-44E9F8702394}" destId="{691A18CE-6A0D-4AF8-94F3-05C79CFDDA88}" srcOrd="0" destOrd="0" presId="urn:microsoft.com/office/officeart/2005/8/layout/hierarchy3"/>
    <dgm:cxn modelId="{9B447311-B6AC-4E6A-A46A-2C6F800AFD7F}" type="presOf" srcId="{36915B6D-7736-4F96-9ADA-E81CEF326860}" destId="{5534AF00-ADED-477F-BBF7-581CEF308443}" srcOrd="0" destOrd="0" presId="urn:microsoft.com/office/officeart/2005/8/layout/hierarchy3"/>
    <dgm:cxn modelId="{C90A683C-E3DF-43F2-AF22-71A40AEF7D0B}" type="presOf" srcId="{90C679D9-A789-435B-AEFE-84A80DB1D351}" destId="{C1ACF1A1-B00A-4618-8DEF-B4350C92DC26}" srcOrd="1" destOrd="0" presId="urn:microsoft.com/office/officeart/2005/8/layout/hierarchy3"/>
    <dgm:cxn modelId="{3AC8D02F-D244-41AA-8695-54392E124B11}" srcId="{124DC901-7BA8-4029-961A-B98E30101B26}" destId="{99082C26-B4D5-4393-B85B-CF751D7F395C}" srcOrd="1" destOrd="0" parTransId="{A2CABFD4-A9BE-44EB-8F31-9C39F47A72A5}" sibTransId="{28A62792-40D0-46B3-B4BC-9EE3CF6142EF}"/>
    <dgm:cxn modelId="{B9F8C0B8-FD79-4320-B615-8AFF4C3FB400}" type="presOf" srcId="{C612701D-50A6-45E1-869D-6CE45FC6DAD0}" destId="{71F4F1AD-F412-4F54-BFC6-A63ABE0AE9F2}" srcOrd="0" destOrd="0" presId="urn:microsoft.com/office/officeart/2005/8/layout/hierarchy3"/>
    <dgm:cxn modelId="{AFB5A734-CE1A-4BCC-9716-DE0C9873C43A}" type="presOf" srcId="{DD94BC92-5FC1-43EB-933A-D29BA276D56D}" destId="{B121D69C-A083-4A23-9FEC-7F07C5242228}" srcOrd="0" destOrd="0" presId="urn:microsoft.com/office/officeart/2005/8/layout/hierarchy3"/>
    <dgm:cxn modelId="{B2A3FF7D-3E9E-4381-8D9E-A76DDA19DBA4}" type="presOf" srcId="{124DC901-7BA8-4029-961A-B98E30101B26}" destId="{7162A6DC-657D-494F-8845-BA06149BD823}" srcOrd="1" destOrd="0" presId="urn:microsoft.com/office/officeart/2005/8/layout/hierarchy3"/>
    <dgm:cxn modelId="{A681839D-F4B4-4440-B2EF-85E8FBCE5842}" srcId="{90C679D9-A789-435B-AEFE-84A80DB1D351}" destId="{C057E689-A26B-4C68-94D3-3830CD3CD5F6}" srcOrd="1" destOrd="0" parTransId="{4D158664-8159-4775-A0F0-814BE0EAE13C}" sibTransId="{1FB6EDAF-7CDA-4188-8192-587DD5C70D1C}"/>
    <dgm:cxn modelId="{8966D829-1C5C-4BA7-88AE-3EA4BAFE5F04}" type="presOf" srcId="{FCA5A611-EDDE-4798-8275-1608D572494D}" destId="{E872EC41-9BA7-4B71-A34D-E2A3CA79F01E}" srcOrd="0" destOrd="0" presId="urn:microsoft.com/office/officeart/2005/8/layout/hierarchy3"/>
    <dgm:cxn modelId="{3BD77218-BFDC-409E-8B6A-D768B2167D5E}" type="presOf" srcId="{4BB80C75-173A-4622-B64A-C48036635B32}" destId="{F2EACBEF-829C-4058-A328-8245CD53354F}" srcOrd="0" destOrd="0" presId="urn:microsoft.com/office/officeart/2005/8/layout/hierarchy3"/>
    <dgm:cxn modelId="{FAF64F59-D49C-4E54-8A30-E48E011FDD78}" srcId="{124DC901-7BA8-4029-961A-B98E30101B26}" destId="{8192A42F-8AFF-4DD6-8D1A-8D5FD5997E7D}" srcOrd="0" destOrd="0" parTransId="{8850E9E1-E4A5-4D2E-A86E-1166C78956D5}" sibTransId="{ED4CD211-343E-4D20-911F-A710570EE89B}"/>
    <dgm:cxn modelId="{8C871165-9275-4914-B3EA-CD22F6822BDD}" type="presOf" srcId="{8192A42F-8AFF-4DD6-8D1A-8D5FD5997E7D}" destId="{5CA2E0CB-BF48-4661-8618-001AAD8D98A8}" srcOrd="0" destOrd="0" presId="urn:microsoft.com/office/officeart/2005/8/layout/hierarchy3"/>
    <dgm:cxn modelId="{A851361E-62A8-49D2-A8C9-E4764A17D906}" type="presOf" srcId="{90C679D9-A789-435B-AEFE-84A80DB1D351}" destId="{5C817D59-A3C5-4110-A277-AAB3F4FB6BE9}" srcOrd="0" destOrd="0" presId="urn:microsoft.com/office/officeart/2005/8/layout/hierarchy3"/>
    <dgm:cxn modelId="{8DCEF68B-2A93-4F75-97BB-14681BCD8B1B}" type="presOf" srcId="{99082C26-B4D5-4393-B85B-CF751D7F395C}" destId="{D07A714F-F01D-4A63-9C32-EE73AEFC3CE3}" srcOrd="0" destOrd="0" presId="urn:microsoft.com/office/officeart/2005/8/layout/hierarchy3"/>
    <dgm:cxn modelId="{C8D6FBF3-E382-4EE5-BF98-C64C26CAF24F}" type="presOf" srcId="{4D158664-8159-4775-A0F0-814BE0EAE13C}" destId="{F7385006-F577-4A6A-90FC-5A355F9F401A}" srcOrd="0" destOrd="0" presId="urn:microsoft.com/office/officeart/2005/8/layout/hierarchy3"/>
    <dgm:cxn modelId="{60270B98-D750-4D1B-B28E-FE6559CCDEAE}" srcId="{C3B44B79-E5EE-4DFC-9443-44E9F8702394}" destId="{36915B6D-7736-4F96-9ADA-E81CEF326860}" srcOrd="0" destOrd="0" parTransId="{CF9E4DC9-F7BC-4881-87E2-20AD49922113}" sibTransId="{190406AC-0FAE-4517-9159-CEB1E4E74CD9}"/>
    <dgm:cxn modelId="{7484F6FD-473E-4AE6-98BF-8EFFAEF8B43D}" srcId="{90C679D9-A789-435B-AEFE-84A80DB1D351}" destId="{C612701D-50A6-45E1-869D-6CE45FC6DAD0}" srcOrd="0" destOrd="0" parTransId="{4BB80C75-173A-4622-B64A-C48036635B32}" sibTransId="{FB53AEA8-AF44-44C3-924B-D465124FD931}"/>
    <dgm:cxn modelId="{D8C62724-0605-4E01-A114-509413AD7B7F}" type="presOf" srcId="{36915B6D-7736-4F96-9ADA-E81CEF326860}" destId="{A0DC247B-9503-4107-8C89-9689DA2D788C}" srcOrd="1" destOrd="0" presId="urn:microsoft.com/office/officeart/2005/8/layout/hierarchy3"/>
    <dgm:cxn modelId="{0660025B-F5B9-4770-AAE0-7F475604C7E0}" type="presParOf" srcId="{691A18CE-6A0D-4AF8-94F3-05C79CFDDA88}" destId="{B8E94F2C-B8D3-49DD-9C71-5218EBDD1177}" srcOrd="0" destOrd="0" presId="urn:microsoft.com/office/officeart/2005/8/layout/hierarchy3"/>
    <dgm:cxn modelId="{6C9CD63D-9BE0-4CF2-B0D0-FFD0EB3ECC74}" type="presParOf" srcId="{B8E94F2C-B8D3-49DD-9C71-5218EBDD1177}" destId="{B3DE28C2-3A66-48D8-8B69-6190A30C0405}" srcOrd="0" destOrd="0" presId="urn:microsoft.com/office/officeart/2005/8/layout/hierarchy3"/>
    <dgm:cxn modelId="{47DFD42E-4EAD-498D-8970-CFED89FC4B04}" type="presParOf" srcId="{B3DE28C2-3A66-48D8-8B69-6190A30C0405}" destId="{5534AF00-ADED-477F-BBF7-581CEF308443}" srcOrd="0" destOrd="0" presId="urn:microsoft.com/office/officeart/2005/8/layout/hierarchy3"/>
    <dgm:cxn modelId="{08EC5B4F-20D9-4981-A9AB-4A90E0F9AF4E}" type="presParOf" srcId="{B3DE28C2-3A66-48D8-8B69-6190A30C0405}" destId="{A0DC247B-9503-4107-8C89-9689DA2D788C}" srcOrd="1" destOrd="0" presId="urn:microsoft.com/office/officeart/2005/8/layout/hierarchy3"/>
    <dgm:cxn modelId="{94BE2DBB-85A4-4D5B-BC60-D5C39E72DA8D}" type="presParOf" srcId="{B8E94F2C-B8D3-49DD-9C71-5218EBDD1177}" destId="{AF16D6A1-0B79-4FEC-8DB9-3954A27F62A4}" srcOrd="1" destOrd="0" presId="urn:microsoft.com/office/officeart/2005/8/layout/hierarchy3"/>
    <dgm:cxn modelId="{27393DFF-3D2A-4900-887C-D950FA3A4F61}" type="presParOf" srcId="{AF16D6A1-0B79-4FEC-8DB9-3954A27F62A4}" destId="{E872EC41-9BA7-4B71-A34D-E2A3CA79F01E}" srcOrd="0" destOrd="0" presId="urn:microsoft.com/office/officeart/2005/8/layout/hierarchy3"/>
    <dgm:cxn modelId="{A0BDE782-88ED-4302-A661-5865D51C0ADF}" type="presParOf" srcId="{AF16D6A1-0B79-4FEC-8DB9-3954A27F62A4}" destId="{C0744354-BA32-42BD-A193-B40F318F699A}" srcOrd="1" destOrd="0" presId="urn:microsoft.com/office/officeart/2005/8/layout/hierarchy3"/>
    <dgm:cxn modelId="{B64EF6C2-8013-46CD-8876-91C3BF6687A9}" type="presParOf" srcId="{AF16D6A1-0B79-4FEC-8DB9-3954A27F62A4}" destId="{4D61478A-EB63-4B06-9D58-998852C3EF3B}" srcOrd="2" destOrd="0" presId="urn:microsoft.com/office/officeart/2005/8/layout/hierarchy3"/>
    <dgm:cxn modelId="{C3F232A4-E45C-42E8-BD44-F334E0166B70}" type="presParOf" srcId="{AF16D6A1-0B79-4FEC-8DB9-3954A27F62A4}" destId="{B121D69C-A083-4A23-9FEC-7F07C5242228}" srcOrd="3" destOrd="0" presId="urn:microsoft.com/office/officeart/2005/8/layout/hierarchy3"/>
    <dgm:cxn modelId="{203A1D62-8CA6-4089-AF64-7BBB1BECF475}" type="presParOf" srcId="{691A18CE-6A0D-4AF8-94F3-05C79CFDDA88}" destId="{61EBC2B3-0BF9-4F95-9EB8-90A1CE8B6D8A}" srcOrd="1" destOrd="0" presId="urn:microsoft.com/office/officeart/2005/8/layout/hierarchy3"/>
    <dgm:cxn modelId="{7DC38006-B99E-40A9-89C8-947F1A57AF76}" type="presParOf" srcId="{61EBC2B3-0BF9-4F95-9EB8-90A1CE8B6D8A}" destId="{28E25AC3-A94C-476C-8F28-035E7D850BB7}" srcOrd="0" destOrd="0" presId="urn:microsoft.com/office/officeart/2005/8/layout/hierarchy3"/>
    <dgm:cxn modelId="{963EF07F-5D3B-4C7D-9FD4-A845CB3A2EA8}" type="presParOf" srcId="{28E25AC3-A94C-476C-8F28-035E7D850BB7}" destId="{27B6459C-999A-4E86-B273-DE9422218950}" srcOrd="0" destOrd="0" presId="urn:microsoft.com/office/officeart/2005/8/layout/hierarchy3"/>
    <dgm:cxn modelId="{5EC7FD64-18C5-4FEC-B3D6-1EBD5A594CDC}" type="presParOf" srcId="{28E25AC3-A94C-476C-8F28-035E7D850BB7}" destId="{7162A6DC-657D-494F-8845-BA06149BD823}" srcOrd="1" destOrd="0" presId="urn:microsoft.com/office/officeart/2005/8/layout/hierarchy3"/>
    <dgm:cxn modelId="{83A9BA3D-50DF-4083-A501-FBBC5E8BD9FA}" type="presParOf" srcId="{61EBC2B3-0BF9-4F95-9EB8-90A1CE8B6D8A}" destId="{A1997C7C-0B1F-44CC-9C45-733AE250AF90}" srcOrd="1" destOrd="0" presId="urn:microsoft.com/office/officeart/2005/8/layout/hierarchy3"/>
    <dgm:cxn modelId="{169172F8-409D-48B9-8B6E-DBBBAA4F264E}" type="presParOf" srcId="{A1997C7C-0B1F-44CC-9C45-733AE250AF90}" destId="{5A47BCF3-BBBA-4146-B009-D29657E507B0}" srcOrd="0" destOrd="0" presId="urn:microsoft.com/office/officeart/2005/8/layout/hierarchy3"/>
    <dgm:cxn modelId="{05FD4573-BD59-4C05-8CF0-FDC93A7191F4}" type="presParOf" srcId="{A1997C7C-0B1F-44CC-9C45-733AE250AF90}" destId="{5CA2E0CB-BF48-4661-8618-001AAD8D98A8}" srcOrd="1" destOrd="0" presId="urn:microsoft.com/office/officeart/2005/8/layout/hierarchy3"/>
    <dgm:cxn modelId="{9FB4FFB0-710E-4BAA-BCF9-AFD79DC0E1B2}" type="presParOf" srcId="{A1997C7C-0B1F-44CC-9C45-733AE250AF90}" destId="{8B457D31-BDB6-4643-9283-E392372E2024}" srcOrd="2" destOrd="0" presId="urn:microsoft.com/office/officeart/2005/8/layout/hierarchy3"/>
    <dgm:cxn modelId="{7D6E2130-9EDC-4503-A37C-628D5418B7B5}" type="presParOf" srcId="{A1997C7C-0B1F-44CC-9C45-733AE250AF90}" destId="{D07A714F-F01D-4A63-9C32-EE73AEFC3CE3}" srcOrd="3" destOrd="0" presId="urn:microsoft.com/office/officeart/2005/8/layout/hierarchy3"/>
    <dgm:cxn modelId="{1FAEC3AC-C2DF-47E4-8CCD-89AE0FFE9A7C}" type="presParOf" srcId="{691A18CE-6A0D-4AF8-94F3-05C79CFDDA88}" destId="{E6BA1BD1-E08D-48C5-B3FF-B58C1F6B41D8}" srcOrd="2" destOrd="0" presId="urn:microsoft.com/office/officeart/2005/8/layout/hierarchy3"/>
    <dgm:cxn modelId="{9D3A4D7C-C73C-46F2-83DB-3AC04FA629BE}" type="presParOf" srcId="{E6BA1BD1-E08D-48C5-B3FF-B58C1F6B41D8}" destId="{3E66DDF3-616F-4A76-BBFB-1598ACC1D3FD}" srcOrd="0" destOrd="0" presId="urn:microsoft.com/office/officeart/2005/8/layout/hierarchy3"/>
    <dgm:cxn modelId="{4BB33575-D277-4EC9-B5F6-7DB350E1E391}" type="presParOf" srcId="{3E66DDF3-616F-4A76-BBFB-1598ACC1D3FD}" destId="{5C817D59-A3C5-4110-A277-AAB3F4FB6BE9}" srcOrd="0" destOrd="0" presId="urn:microsoft.com/office/officeart/2005/8/layout/hierarchy3"/>
    <dgm:cxn modelId="{7023F93F-F94C-401D-9D31-E1E511C8A607}" type="presParOf" srcId="{3E66DDF3-616F-4A76-BBFB-1598ACC1D3FD}" destId="{C1ACF1A1-B00A-4618-8DEF-B4350C92DC26}" srcOrd="1" destOrd="0" presId="urn:microsoft.com/office/officeart/2005/8/layout/hierarchy3"/>
    <dgm:cxn modelId="{F7F7AE94-6DEE-4C82-B883-1DCBED29BA34}" type="presParOf" srcId="{E6BA1BD1-E08D-48C5-B3FF-B58C1F6B41D8}" destId="{D8608260-04CB-4103-AD5F-337E14A20EDB}" srcOrd="1" destOrd="0" presId="urn:microsoft.com/office/officeart/2005/8/layout/hierarchy3"/>
    <dgm:cxn modelId="{A4DD9E85-0A33-4A2B-94E1-2623317D4F0E}" type="presParOf" srcId="{D8608260-04CB-4103-AD5F-337E14A20EDB}" destId="{F2EACBEF-829C-4058-A328-8245CD53354F}" srcOrd="0" destOrd="0" presId="urn:microsoft.com/office/officeart/2005/8/layout/hierarchy3"/>
    <dgm:cxn modelId="{CED4C063-F486-4EAC-AA03-145D7B93F3AD}" type="presParOf" srcId="{D8608260-04CB-4103-AD5F-337E14A20EDB}" destId="{71F4F1AD-F412-4F54-BFC6-A63ABE0AE9F2}" srcOrd="1" destOrd="0" presId="urn:microsoft.com/office/officeart/2005/8/layout/hierarchy3"/>
    <dgm:cxn modelId="{FA4CF3C7-042B-49AE-9547-F02719D91836}" type="presParOf" srcId="{D8608260-04CB-4103-AD5F-337E14A20EDB}" destId="{F7385006-F577-4A6A-90FC-5A355F9F401A}" srcOrd="2" destOrd="0" presId="urn:microsoft.com/office/officeart/2005/8/layout/hierarchy3"/>
    <dgm:cxn modelId="{C41EF5E7-AED1-4EC2-9549-4B57AEE2DE6F}" type="presParOf" srcId="{D8608260-04CB-4103-AD5F-337E14A20EDB}" destId="{012A7BE4-F533-4A52-AB17-475B09157AAC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6FEADD9-F67D-41F5-BA4C-3C84956E7F46}" type="doc">
      <dgm:prSet loTypeId="urn:microsoft.com/office/officeart/2005/8/layout/vList5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it-IT"/>
        </a:p>
      </dgm:t>
    </dgm:pt>
    <dgm:pt modelId="{74EE5CD8-078F-4590-BF9C-A341A294A016}">
      <dgm:prSet phldrT="[Text]" custT="1"/>
      <dgm:spPr/>
      <dgm:t>
        <a:bodyPr/>
        <a:lstStyle/>
        <a:p>
          <a:r>
            <a:rPr lang="it-IT" sz="4400"/>
            <a:t>1</a:t>
          </a:r>
        </a:p>
      </dgm:t>
    </dgm:pt>
    <dgm:pt modelId="{BB568D76-3363-43D3-B00C-3359A643216C}" type="parTrans" cxnId="{F40F9561-0D4C-44CF-91EF-A92B1DBDE44B}">
      <dgm:prSet/>
      <dgm:spPr/>
      <dgm:t>
        <a:bodyPr/>
        <a:lstStyle/>
        <a:p>
          <a:endParaRPr lang="it-IT" sz="3200"/>
        </a:p>
      </dgm:t>
    </dgm:pt>
    <dgm:pt modelId="{CF9FB981-E6ED-4440-AC98-4E4E2ABA2C55}" type="sibTrans" cxnId="{F40F9561-0D4C-44CF-91EF-A92B1DBDE44B}">
      <dgm:prSet/>
      <dgm:spPr/>
      <dgm:t>
        <a:bodyPr/>
        <a:lstStyle/>
        <a:p>
          <a:endParaRPr lang="it-IT" sz="3200"/>
        </a:p>
      </dgm:t>
    </dgm:pt>
    <dgm:pt modelId="{AA046201-5C4D-445E-BF0B-5C6D2B0A1945}">
      <dgm:prSet phldrT="[Text]" custT="1"/>
      <dgm:spPr/>
      <dgm:t>
        <a:bodyPr/>
        <a:lstStyle/>
        <a:p>
          <a:r>
            <a:rPr lang="it-IT" sz="4400"/>
            <a:t>2</a:t>
          </a:r>
        </a:p>
      </dgm:t>
    </dgm:pt>
    <dgm:pt modelId="{FE92FC33-5E0F-4302-9E80-A69E8ACDDE56}" type="parTrans" cxnId="{B8AF1086-D7BE-446F-9133-738B599E9A7D}">
      <dgm:prSet/>
      <dgm:spPr/>
      <dgm:t>
        <a:bodyPr/>
        <a:lstStyle/>
        <a:p>
          <a:endParaRPr lang="it-IT" sz="3200"/>
        </a:p>
      </dgm:t>
    </dgm:pt>
    <dgm:pt modelId="{40767EFF-7D52-4469-ACEE-7D28E67337E2}" type="sibTrans" cxnId="{B8AF1086-D7BE-446F-9133-738B599E9A7D}">
      <dgm:prSet/>
      <dgm:spPr/>
      <dgm:t>
        <a:bodyPr/>
        <a:lstStyle/>
        <a:p>
          <a:endParaRPr lang="it-IT" sz="3200"/>
        </a:p>
      </dgm:t>
    </dgm:pt>
    <dgm:pt modelId="{C59269D0-92A5-481C-BA64-727AFB0DD545}">
      <dgm:prSet phldrT="[Text]" custT="1"/>
      <dgm:spPr/>
      <dgm:t>
        <a:bodyPr/>
        <a:lstStyle/>
        <a:p>
          <a:r>
            <a:rPr lang="it-IT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Start up system for the test beam</a:t>
          </a:r>
          <a:endParaRPr lang="it-IT" sz="3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12CC84D-092F-422A-AA24-A4619DBBB7BE}" type="parTrans" cxnId="{9071FB3B-D26B-4384-BD1A-80C12C62D02C}">
      <dgm:prSet/>
      <dgm:spPr/>
      <dgm:t>
        <a:bodyPr/>
        <a:lstStyle/>
        <a:p>
          <a:endParaRPr lang="it-IT" sz="3200"/>
        </a:p>
      </dgm:t>
    </dgm:pt>
    <dgm:pt modelId="{266DE8E8-1339-41C4-B9A7-6148496C7FA9}" type="sibTrans" cxnId="{9071FB3B-D26B-4384-BD1A-80C12C62D02C}">
      <dgm:prSet/>
      <dgm:spPr/>
      <dgm:t>
        <a:bodyPr/>
        <a:lstStyle/>
        <a:p>
          <a:endParaRPr lang="it-IT" sz="3200"/>
        </a:p>
      </dgm:t>
    </dgm:pt>
    <dgm:pt modelId="{D1776C8F-2B10-4075-8DF7-7F65AB725ED5}">
      <dgm:prSet phldrT="[Text]" custT="1"/>
      <dgm:spPr/>
      <dgm:t>
        <a:bodyPr/>
        <a:lstStyle/>
        <a:p>
          <a:r>
            <a:rPr lang="it-IT" sz="4400"/>
            <a:t>3</a:t>
          </a:r>
        </a:p>
      </dgm:t>
    </dgm:pt>
    <dgm:pt modelId="{7291E740-3E17-41B3-99D3-1D67AE37CC3F}" type="parTrans" cxnId="{7077B78D-FCDC-4519-8416-DC357ACD5043}">
      <dgm:prSet/>
      <dgm:spPr/>
      <dgm:t>
        <a:bodyPr/>
        <a:lstStyle/>
        <a:p>
          <a:endParaRPr lang="it-IT" sz="3200"/>
        </a:p>
      </dgm:t>
    </dgm:pt>
    <dgm:pt modelId="{88B75C29-8054-417D-BCE3-878A55118F6D}" type="sibTrans" cxnId="{7077B78D-FCDC-4519-8416-DC357ACD5043}">
      <dgm:prSet/>
      <dgm:spPr/>
      <dgm:t>
        <a:bodyPr/>
        <a:lstStyle/>
        <a:p>
          <a:endParaRPr lang="it-IT" sz="3200"/>
        </a:p>
      </dgm:t>
    </dgm:pt>
    <dgm:pt modelId="{6BE4E373-0656-4EDC-821E-BE09C952B1F6}">
      <dgm:prSet phldrT="[Text]" custT="1"/>
      <dgm:spPr/>
      <dgm:t>
        <a:bodyPr/>
        <a:lstStyle/>
        <a:p>
          <a:r>
            <a:rPr lang="it-IT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Single ended to differential converter</a:t>
          </a:r>
          <a:endParaRPr lang="it-IT" sz="3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4218063-BF94-4304-99BD-B3F7BA4D3C8F}" type="parTrans" cxnId="{119690D4-400B-468B-8BA0-5C9C9E2AFEAF}">
      <dgm:prSet/>
      <dgm:spPr/>
      <dgm:t>
        <a:bodyPr/>
        <a:lstStyle/>
        <a:p>
          <a:endParaRPr lang="it-IT" sz="3200"/>
        </a:p>
      </dgm:t>
    </dgm:pt>
    <dgm:pt modelId="{E17B9BF1-2948-497F-8EC7-3BF734D839DB}" type="sibTrans" cxnId="{119690D4-400B-468B-8BA0-5C9C9E2AFEAF}">
      <dgm:prSet/>
      <dgm:spPr/>
      <dgm:t>
        <a:bodyPr/>
        <a:lstStyle/>
        <a:p>
          <a:endParaRPr lang="it-IT" sz="3200"/>
        </a:p>
      </dgm:t>
    </dgm:pt>
    <dgm:pt modelId="{1E4D3931-0DBD-4211-A24A-6AF364284B1E}">
      <dgm:prSet phldrT="[Text]" custT="1"/>
      <dgm:spPr/>
      <dgm:t>
        <a:bodyPr/>
        <a:lstStyle/>
        <a:p>
          <a:pPr marL="280988" indent="-280988"/>
          <a:r>
            <a:rPr lang="it-IT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Front End</a:t>
          </a:r>
          <a:endParaRPr lang="it-IT" sz="3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ADAA3D9-7C63-4729-85B0-64C8AF644EEF}" type="sibTrans" cxnId="{63E4D827-0083-4625-9FD6-043D8D32091E}">
      <dgm:prSet/>
      <dgm:spPr/>
      <dgm:t>
        <a:bodyPr/>
        <a:lstStyle/>
        <a:p>
          <a:endParaRPr lang="it-IT" sz="3200"/>
        </a:p>
      </dgm:t>
    </dgm:pt>
    <dgm:pt modelId="{FC93695B-FD0E-4353-B1FD-4328F4386DEC}" type="parTrans" cxnId="{63E4D827-0083-4625-9FD6-043D8D32091E}">
      <dgm:prSet/>
      <dgm:spPr/>
      <dgm:t>
        <a:bodyPr/>
        <a:lstStyle/>
        <a:p>
          <a:endParaRPr lang="it-IT" sz="3200"/>
        </a:p>
      </dgm:t>
    </dgm:pt>
    <dgm:pt modelId="{1E02AF67-1A81-4F31-8CBA-A4EE1A027BAF}">
      <dgm:prSet phldrT="[Text]" custT="1"/>
      <dgm:spPr/>
      <dgm:t>
        <a:bodyPr/>
        <a:lstStyle/>
        <a:p>
          <a:r>
            <a:rPr lang="it-IT" sz="3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</a:t>
          </a:r>
          <a:endParaRPr lang="it-IT" sz="3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54D0E85-70F8-4099-9253-FC00DD3182C0}" type="parTrans" cxnId="{57CC1244-C5C1-4593-8B34-ED65379D1D3A}">
      <dgm:prSet/>
      <dgm:spPr/>
      <dgm:t>
        <a:bodyPr/>
        <a:lstStyle/>
        <a:p>
          <a:endParaRPr lang="it-IT"/>
        </a:p>
      </dgm:t>
    </dgm:pt>
    <dgm:pt modelId="{2ADE7A83-25D7-46BD-890A-D391912AE373}" type="sibTrans" cxnId="{57CC1244-C5C1-4593-8B34-ED65379D1D3A}">
      <dgm:prSet/>
      <dgm:spPr/>
      <dgm:t>
        <a:bodyPr/>
        <a:lstStyle/>
        <a:p>
          <a:endParaRPr lang="it-IT"/>
        </a:p>
      </dgm:t>
    </dgm:pt>
    <dgm:pt modelId="{45321B23-C0CE-4065-A4B0-BC42AD39DBC3}">
      <dgm:prSet phldrT="[Text]" custT="1"/>
      <dgm:spPr/>
      <dgm:t>
        <a:bodyPr/>
        <a:lstStyle/>
        <a:p>
          <a:r>
            <a:rPr lang="it-IT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Conclusions and future development</a:t>
          </a:r>
          <a:endParaRPr lang="it-IT" sz="3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97590EF-51A5-4E43-9711-00A0F22308C4}" type="parTrans" cxnId="{A3D5C5EE-535C-4BEB-A544-9F229208F0B0}">
      <dgm:prSet/>
      <dgm:spPr/>
      <dgm:t>
        <a:bodyPr/>
        <a:lstStyle/>
        <a:p>
          <a:endParaRPr lang="it-IT"/>
        </a:p>
      </dgm:t>
    </dgm:pt>
    <dgm:pt modelId="{6E09F9B1-A90C-4238-B607-B7D55D439BB8}" type="sibTrans" cxnId="{A3D5C5EE-535C-4BEB-A544-9F229208F0B0}">
      <dgm:prSet/>
      <dgm:spPr/>
      <dgm:t>
        <a:bodyPr/>
        <a:lstStyle/>
        <a:p>
          <a:endParaRPr lang="it-IT"/>
        </a:p>
      </dgm:t>
    </dgm:pt>
    <dgm:pt modelId="{AAE7A1E6-6847-453D-B55B-8A82BF138C1D}" type="pres">
      <dgm:prSet presAssocID="{F6FEADD9-F67D-41F5-BA4C-3C84956E7F4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C4407577-18A2-46E0-8805-2838042EB67A}" type="pres">
      <dgm:prSet presAssocID="{74EE5CD8-078F-4590-BF9C-A341A294A016}" presName="linNode" presStyleCnt="0"/>
      <dgm:spPr/>
      <dgm:t>
        <a:bodyPr/>
        <a:lstStyle/>
        <a:p>
          <a:endParaRPr lang="it-IT"/>
        </a:p>
      </dgm:t>
    </dgm:pt>
    <dgm:pt modelId="{7E429971-BC57-430F-BB25-C0574E5E39E3}" type="pres">
      <dgm:prSet presAssocID="{74EE5CD8-078F-4590-BF9C-A341A294A016}" presName="parentText" presStyleLbl="node1" presStyleIdx="0" presStyleCnt="4" custLinFactNeighborY="-15667">
        <dgm:presLayoutVars>
          <dgm:chMax val="1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it-IT"/>
        </a:p>
      </dgm:t>
    </dgm:pt>
    <dgm:pt modelId="{D54B1729-BC98-42C1-9C6C-D65DCBA4358F}" type="pres">
      <dgm:prSet presAssocID="{74EE5CD8-078F-4590-BF9C-A341A294A016}" presName="descendantText" presStyleLbl="alignAccFollowNode1" presStyleIdx="0" presStyleCnt="4" custScaleX="25963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it-IT"/>
        </a:p>
      </dgm:t>
    </dgm:pt>
    <dgm:pt modelId="{AB8574CC-D4F2-4555-AEE3-F4EE58B11D03}" type="pres">
      <dgm:prSet presAssocID="{CF9FB981-E6ED-4440-AC98-4E4E2ABA2C55}" presName="sp" presStyleCnt="0"/>
      <dgm:spPr/>
      <dgm:t>
        <a:bodyPr/>
        <a:lstStyle/>
        <a:p>
          <a:endParaRPr lang="it-IT"/>
        </a:p>
      </dgm:t>
    </dgm:pt>
    <dgm:pt modelId="{85B8F607-FDD8-476A-ADBE-E1250824F294}" type="pres">
      <dgm:prSet presAssocID="{AA046201-5C4D-445E-BF0B-5C6D2B0A1945}" presName="linNode" presStyleCnt="0"/>
      <dgm:spPr/>
      <dgm:t>
        <a:bodyPr/>
        <a:lstStyle/>
        <a:p>
          <a:endParaRPr lang="it-IT"/>
        </a:p>
      </dgm:t>
    </dgm:pt>
    <dgm:pt modelId="{C04276DC-EE64-470A-B8BC-09067B8045FA}" type="pres">
      <dgm:prSet presAssocID="{AA046201-5C4D-445E-BF0B-5C6D2B0A1945}" presName="parentText" presStyleLbl="node1" presStyleIdx="1" presStyleCnt="4">
        <dgm:presLayoutVars>
          <dgm:chMax val="1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it-IT"/>
        </a:p>
      </dgm:t>
    </dgm:pt>
    <dgm:pt modelId="{B37A5355-225B-4C6F-AED7-6C620F99EECC}" type="pres">
      <dgm:prSet presAssocID="{AA046201-5C4D-445E-BF0B-5C6D2B0A1945}" presName="descendantText" presStyleLbl="alignAccFollowNode1" presStyleIdx="1" presStyleCnt="4" custScaleX="25963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it-IT"/>
        </a:p>
      </dgm:t>
    </dgm:pt>
    <dgm:pt modelId="{5ACAA866-A8A8-4183-97B5-CEEAB1525C60}" type="pres">
      <dgm:prSet presAssocID="{40767EFF-7D52-4469-ACEE-7D28E67337E2}" presName="sp" presStyleCnt="0"/>
      <dgm:spPr/>
      <dgm:t>
        <a:bodyPr/>
        <a:lstStyle/>
        <a:p>
          <a:endParaRPr lang="it-IT"/>
        </a:p>
      </dgm:t>
    </dgm:pt>
    <dgm:pt modelId="{477213BE-9E91-4950-8451-7F60796F47F4}" type="pres">
      <dgm:prSet presAssocID="{D1776C8F-2B10-4075-8DF7-7F65AB725ED5}" presName="linNode" presStyleCnt="0"/>
      <dgm:spPr/>
      <dgm:t>
        <a:bodyPr/>
        <a:lstStyle/>
        <a:p>
          <a:endParaRPr lang="it-IT"/>
        </a:p>
      </dgm:t>
    </dgm:pt>
    <dgm:pt modelId="{F5034101-5B7D-4FE7-B47A-5A48CF39606B}" type="pres">
      <dgm:prSet presAssocID="{D1776C8F-2B10-4075-8DF7-7F65AB725ED5}" presName="parentText" presStyleLbl="node1" presStyleIdx="2" presStyleCnt="4">
        <dgm:presLayoutVars>
          <dgm:chMax val="1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it-IT"/>
        </a:p>
      </dgm:t>
    </dgm:pt>
    <dgm:pt modelId="{C7C3E6FD-D83F-4BDA-907E-B5EE041DA931}" type="pres">
      <dgm:prSet presAssocID="{D1776C8F-2B10-4075-8DF7-7F65AB725ED5}" presName="descendantText" presStyleLbl="alignAccFollowNode1" presStyleIdx="2" presStyleCnt="4" custScaleX="25963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it-IT"/>
        </a:p>
      </dgm:t>
    </dgm:pt>
    <dgm:pt modelId="{0DB8ECD8-025D-46C2-8A96-8B2510EE1ECC}" type="pres">
      <dgm:prSet presAssocID="{88B75C29-8054-417D-BCE3-878A55118F6D}" presName="sp" presStyleCnt="0"/>
      <dgm:spPr/>
    </dgm:pt>
    <dgm:pt modelId="{253A9526-C480-44F2-98DF-7E4EC0055534}" type="pres">
      <dgm:prSet presAssocID="{1E02AF67-1A81-4F31-8CBA-A4EE1A027BAF}" presName="linNode" presStyleCnt="0"/>
      <dgm:spPr/>
    </dgm:pt>
    <dgm:pt modelId="{CF28AB32-1EFB-4121-B7F6-717EA3E37842}" type="pres">
      <dgm:prSet presAssocID="{1E02AF67-1A81-4F31-8CBA-A4EE1A027BAF}" presName="parentText" presStyleLbl="node1" presStyleIdx="3" presStyleCnt="4" custScaleX="49541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64FD9DF-50DD-442B-AA3E-7A5EEB9FBB1C}" type="pres">
      <dgm:prSet presAssocID="{1E02AF67-1A81-4F31-8CBA-A4EE1A027BAF}" presName="descendantText" presStyleLbl="alignAccFollowNode1" presStyleIdx="3" presStyleCnt="4" custScaleX="129454" custScaleY="108595" custLinFactNeighborX="4" custLinFactNeighborY="-27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7077B78D-FCDC-4519-8416-DC357ACD5043}" srcId="{F6FEADD9-F67D-41F5-BA4C-3C84956E7F46}" destId="{D1776C8F-2B10-4075-8DF7-7F65AB725ED5}" srcOrd="2" destOrd="0" parTransId="{7291E740-3E17-41B3-99D3-1D67AE37CC3F}" sibTransId="{88B75C29-8054-417D-BCE3-878A55118F6D}"/>
    <dgm:cxn modelId="{119690D4-400B-468B-8BA0-5C9C9E2AFEAF}" srcId="{D1776C8F-2B10-4075-8DF7-7F65AB725ED5}" destId="{6BE4E373-0656-4EDC-821E-BE09C952B1F6}" srcOrd="0" destOrd="0" parTransId="{34218063-BF94-4304-99BD-B3F7BA4D3C8F}" sibTransId="{E17B9BF1-2948-497F-8EC7-3BF734D839DB}"/>
    <dgm:cxn modelId="{5FEE9E80-8EC4-4AC9-86FF-0586C64A1E98}" type="presOf" srcId="{74EE5CD8-078F-4590-BF9C-A341A294A016}" destId="{7E429971-BC57-430F-BB25-C0574E5E39E3}" srcOrd="0" destOrd="0" presId="urn:microsoft.com/office/officeart/2005/8/layout/vList5"/>
    <dgm:cxn modelId="{436223DB-CF8E-4C05-AC0D-3C8CE7561066}" type="presOf" srcId="{F6FEADD9-F67D-41F5-BA4C-3C84956E7F46}" destId="{AAE7A1E6-6847-453D-B55B-8A82BF138C1D}" srcOrd="0" destOrd="0" presId="urn:microsoft.com/office/officeart/2005/8/layout/vList5"/>
    <dgm:cxn modelId="{2625134E-D6C0-4243-A621-0EDA899A45F3}" type="presOf" srcId="{6BE4E373-0656-4EDC-821E-BE09C952B1F6}" destId="{C7C3E6FD-D83F-4BDA-907E-B5EE041DA931}" srcOrd="0" destOrd="0" presId="urn:microsoft.com/office/officeart/2005/8/layout/vList5"/>
    <dgm:cxn modelId="{92EC48FD-4347-4C00-90FA-B11C1BDC0278}" type="presOf" srcId="{D1776C8F-2B10-4075-8DF7-7F65AB725ED5}" destId="{F5034101-5B7D-4FE7-B47A-5A48CF39606B}" srcOrd="0" destOrd="0" presId="urn:microsoft.com/office/officeart/2005/8/layout/vList5"/>
    <dgm:cxn modelId="{F40F9561-0D4C-44CF-91EF-A92B1DBDE44B}" srcId="{F6FEADD9-F67D-41F5-BA4C-3C84956E7F46}" destId="{74EE5CD8-078F-4590-BF9C-A341A294A016}" srcOrd="0" destOrd="0" parTransId="{BB568D76-3363-43D3-B00C-3359A643216C}" sibTransId="{CF9FB981-E6ED-4440-AC98-4E4E2ABA2C55}"/>
    <dgm:cxn modelId="{9071FB3B-D26B-4384-BD1A-80C12C62D02C}" srcId="{AA046201-5C4D-445E-BF0B-5C6D2B0A1945}" destId="{C59269D0-92A5-481C-BA64-727AFB0DD545}" srcOrd="0" destOrd="0" parTransId="{312CC84D-092F-422A-AA24-A4619DBBB7BE}" sibTransId="{266DE8E8-1339-41C4-B9A7-6148496C7FA9}"/>
    <dgm:cxn modelId="{B8AF1086-D7BE-446F-9133-738B599E9A7D}" srcId="{F6FEADD9-F67D-41F5-BA4C-3C84956E7F46}" destId="{AA046201-5C4D-445E-BF0B-5C6D2B0A1945}" srcOrd="1" destOrd="0" parTransId="{FE92FC33-5E0F-4302-9E80-A69E8ACDDE56}" sibTransId="{40767EFF-7D52-4469-ACEE-7D28E67337E2}"/>
    <dgm:cxn modelId="{49245E84-CC08-4B21-8749-FA1167747D71}" type="presOf" srcId="{1E4D3931-0DBD-4211-A24A-6AF364284B1E}" destId="{D54B1729-BC98-42C1-9C6C-D65DCBA4358F}" srcOrd="0" destOrd="0" presId="urn:microsoft.com/office/officeart/2005/8/layout/vList5"/>
    <dgm:cxn modelId="{193D7782-7E04-4FE0-8361-70CF11510948}" type="presOf" srcId="{1E02AF67-1A81-4F31-8CBA-A4EE1A027BAF}" destId="{CF28AB32-1EFB-4121-B7F6-717EA3E37842}" srcOrd="0" destOrd="0" presId="urn:microsoft.com/office/officeart/2005/8/layout/vList5"/>
    <dgm:cxn modelId="{57CC1244-C5C1-4593-8B34-ED65379D1D3A}" srcId="{F6FEADD9-F67D-41F5-BA4C-3C84956E7F46}" destId="{1E02AF67-1A81-4F31-8CBA-A4EE1A027BAF}" srcOrd="3" destOrd="0" parTransId="{954D0E85-70F8-4099-9253-FC00DD3182C0}" sibTransId="{2ADE7A83-25D7-46BD-890A-D391912AE373}"/>
    <dgm:cxn modelId="{D4915CF8-9496-4E0E-BE52-D842D0F8BB1F}" type="presOf" srcId="{45321B23-C0CE-4065-A4B0-BC42AD39DBC3}" destId="{A64FD9DF-50DD-442B-AA3E-7A5EEB9FBB1C}" srcOrd="0" destOrd="0" presId="urn:microsoft.com/office/officeart/2005/8/layout/vList5"/>
    <dgm:cxn modelId="{63E4D827-0083-4625-9FD6-043D8D32091E}" srcId="{74EE5CD8-078F-4590-BF9C-A341A294A016}" destId="{1E4D3931-0DBD-4211-A24A-6AF364284B1E}" srcOrd="0" destOrd="0" parTransId="{FC93695B-FD0E-4353-B1FD-4328F4386DEC}" sibTransId="{CADAA3D9-7C63-4729-85B0-64C8AF644EEF}"/>
    <dgm:cxn modelId="{BCB85BFE-EC26-4D71-B38B-905703ABE7C2}" type="presOf" srcId="{C59269D0-92A5-481C-BA64-727AFB0DD545}" destId="{B37A5355-225B-4C6F-AED7-6C620F99EECC}" srcOrd="0" destOrd="0" presId="urn:microsoft.com/office/officeart/2005/8/layout/vList5"/>
    <dgm:cxn modelId="{A3D5C5EE-535C-4BEB-A544-9F229208F0B0}" srcId="{1E02AF67-1A81-4F31-8CBA-A4EE1A027BAF}" destId="{45321B23-C0CE-4065-A4B0-BC42AD39DBC3}" srcOrd="0" destOrd="0" parTransId="{E97590EF-51A5-4E43-9711-00A0F22308C4}" sibTransId="{6E09F9B1-A90C-4238-B607-B7D55D439BB8}"/>
    <dgm:cxn modelId="{A53B0C9D-1EA6-4AF8-B3EA-2EED3AAF85F2}" type="presOf" srcId="{AA046201-5C4D-445E-BF0B-5C6D2B0A1945}" destId="{C04276DC-EE64-470A-B8BC-09067B8045FA}" srcOrd="0" destOrd="0" presId="urn:microsoft.com/office/officeart/2005/8/layout/vList5"/>
    <dgm:cxn modelId="{86A3E95E-14B6-42C2-A541-C184B5D60BF6}" type="presParOf" srcId="{AAE7A1E6-6847-453D-B55B-8A82BF138C1D}" destId="{C4407577-18A2-46E0-8805-2838042EB67A}" srcOrd="0" destOrd="0" presId="urn:microsoft.com/office/officeart/2005/8/layout/vList5"/>
    <dgm:cxn modelId="{B0AE8933-8531-4AF1-A281-2008579869A7}" type="presParOf" srcId="{C4407577-18A2-46E0-8805-2838042EB67A}" destId="{7E429971-BC57-430F-BB25-C0574E5E39E3}" srcOrd="0" destOrd="0" presId="urn:microsoft.com/office/officeart/2005/8/layout/vList5"/>
    <dgm:cxn modelId="{04A28104-6DD7-4C39-BF6F-4C1461DF5991}" type="presParOf" srcId="{C4407577-18A2-46E0-8805-2838042EB67A}" destId="{D54B1729-BC98-42C1-9C6C-D65DCBA4358F}" srcOrd="1" destOrd="0" presId="urn:microsoft.com/office/officeart/2005/8/layout/vList5"/>
    <dgm:cxn modelId="{774EAF6A-4EB5-455A-A11E-01640FB2D286}" type="presParOf" srcId="{AAE7A1E6-6847-453D-B55B-8A82BF138C1D}" destId="{AB8574CC-D4F2-4555-AEE3-F4EE58B11D03}" srcOrd="1" destOrd="0" presId="urn:microsoft.com/office/officeart/2005/8/layout/vList5"/>
    <dgm:cxn modelId="{D8870694-72FB-4CB7-9210-E0B9D2578E9E}" type="presParOf" srcId="{AAE7A1E6-6847-453D-B55B-8A82BF138C1D}" destId="{85B8F607-FDD8-476A-ADBE-E1250824F294}" srcOrd="2" destOrd="0" presId="urn:microsoft.com/office/officeart/2005/8/layout/vList5"/>
    <dgm:cxn modelId="{A7FA2708-82C3-41CC-894B-C34442865A12}" type="presParOf" srcId="{85B8F607-FDD8-476A-ADBE-E1250824F294}" destId="{C04276DC-EE64-470A-B8BC-09067B8045FA}" srcOrd="0" destOrd="0" presId="urn:microsoft.com/office/officeart/2005/8/layout/vList5"/>
    <dgm:cxn modelId="{340F8B04-9150-499C-BCF9-3AA81BAEF1B3}" type="presParOf" srcId="{85B8F607-FDD8-476A-ADBE-E1250824F294}" destId="{B37A5355-225B-4C6F-AED7-6C620F99EECC}" srcOrd="1" destOrd="0" presId="urn:microsoft.com/office/officeart/2005/8/layout/vList5"/>
    <dgm:cxn modelId="{6744B66A-2BFD-421B-A2DF-4D814AF0753D}" type="presParOf" srcId="{AAE7A1E6-6847-453D-B55B-8A82BF138C1D}" destId="{5ACAA866-A8A8-4183-97B5-CEEAB1525C60}" srcOrd="3" destOrd="0" presId="urn:microsoft.com/office/officeart/2005/8/layout/vList5"/>
    <dgm:cxn modelId="{83C972AB-F2FC-413D-B57F-8F3502E4D0FF}" type="presParOf" srcId="{AAE7A1E6-6847-453D-B55B-8A82BF138C1D}" destId="{477213BE-9E91-4950-8451-7F60796F47F4}" srcOrd="4" destOrd="0" presId="urn:microsoft.com/office/officeart/2005/8/layout/vList5"/>
    <dgm:cxn modelId="{CD08CBE8-6624-4C5E-AE3D-09544D6C0FC5}" type="presParOf" srcId="{477213BE-9E91-4950-8451-7F60796F47F4}" destId="{F5034101-5B7D-4FE7-B47A-5A48CF39606B}" srcOrd="0" destOrd="0" presId="urn:microsoft.com/office/officeart/2005/8/layout/vList5"/>
    <dgm:cxn modelId="{0D00B00E-A8B8-4393-8949-F231EE0031E6}" type="presParOf" srcId="{477213BE-9E91-4950-8451-7F60796F47F4}" destId="{C7C3E6FD-D83F-4BDA-907E-B5EE041DA931}" srcOrd="1" destOrd="0" presId="urn:microsoft.com/office/officeart/2005/8/layout/vList5"/>
    <dgm:cxn modelId="{A3F98F8D-C5EA-4939-8467-3555D2F73EBC}" type="presParOf" srcId="{AAE7A1E6-6847-453D-B55B-8A82BF138C1D}" destId="{0DB8ECD8-025D-46C2-8A96-8B2510EE1ECC}" srcOrd="5" destOrd="0" presId="urn:microsoft.com/office/officeart/2005/8/layout/vList5"/>
    <dgm:cxn modelId="{6FDC9AB1-AC0A-468E-8304-43228D2E7759}" type="presParOf" srcId="{AAE7A1E6-6847-453D-B55B-8A82BF138C1D}" destId="{253A9526-C480-44F2-98DF-7E4EC0055534}" srcOrd="6" destOrd="0" presId="urn:microsoft.com/office/officeart/2005/8/layout/vList5"/>
    <dgm:cxn modelId="{7484CA48-7480-4888-9279-C5056844D277}" type="presParOf" srcId="{253A9526-C480-44F2-98DF-7E4EC0055534}" destId="{CF28AB32-1EFB-4121-B7F6-717EA3E37842}" srcOrd="0" destOrd="0" presId="urn:microsoft.com/office/officeart/2005/8/layout/vList5"/>
    <dgm:cxn modelId="{D235C640-7A12-46F1-9938-1D038B31BB2B}" type="presParOf" srcId="{253A9526-C480-44F2-98DF-7E4EC0055534}" destId="{A64FD9DF-50DD-442B-AA3E-7A5EEB9FBB1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Relationship Id="rId6" Type="http://schemas.openxmlformats.org/officeDocument/2006/relationships/image" Target="../media/image52.wmf"/><Relationship Id="rId5" Type="http://schemas.openxmlformats.org/officeDocument/2006/relationships/image" Target="../media/image51.wmf"/><Relationship Id="rId4" Type="http://schemas.openxmlformats.org/officeDocument/2006/relationships/image" Target="../media/image5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3F00EB-4A46-4573-9F6F-9BE03F0F980C}" type="datetimeFigureOut">
              <a:rPr lang="it-IT" smtClean="0"/>
              <a:t>12/09/2016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DD8136-174B-4FA6-BD8B-E39FDCDF5D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2816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r>
              <a:rPr lang="it-IT" dirty="0" smtClean="0"/>
              <a:t>       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8CA2B-CA01-481F-9405-3F6691AB38F1}" type="slidenum">
              <a:rPr lang="it-IT" smtClean="0">
                <a:solidFill>
                  <a:prstClr val="black"/>
                </a:solidFill>
              </a:rPr>
              <a:pPr/>
              <a:t>50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716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 spcCol="182880">
            <a:noAutofit/>
          </a:bodyPr>
          <a:lstStyle/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None/>
              <a:defRPr lang="it-IT"/>
            </a:pPr>
            <a:r>
              <a:rPr smtClean="0"/>
              <a:t>Questa è un'altra opzione per creare una diapositiva introduttiva.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None/>
              <a:defRPr/>
            </a:pPr>
            <a:endParaRPr/>
          </a:p>
        </p:txBody>
      </p:sp>
      <p:sp>
        <p:nvSpPr>
          <p:cNvPr id="30723" name="Slide Image Placeholder 4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39750" y="503238"/>
            <a:ext cx="3143250" cy="23590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647114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altLang="it-IT" smtClean="0"/>
              <a:t>Aggiungere le diapositive necessarie per ogni sezione di argomento, incluse diapositive con tabelle, grafici e immagini. </a:t>
            </a:r>
          </a:p>
          <a:p>
            <a:pPr eaLnBrk="1" hangingPunct="1">
              <a:spcBef>
                <a:spcPct val="0"/>
              </a:spcBef>
            </a:pPr>
            <a:r>
              <a:rPr altLang="it-IT" smtClean="0"/>
              <a:t>Vedere la sezione successiva per un esempio di tabelle, grafici, immagini e video. </a:t>
            </a: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4A0F53E3-63A2-484A-99C1-2908B0439F1D}" type="slidenum">
              <a:rPr lang="it-IT" altLang="it-IT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55</a:t>
            </a:fld>
            <a:endParaRPr lang="it-IT" alt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575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717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B238C0C3-7947-4CEE-B071-7FCAF05F7F4B}" type="slidenum">
              <a:rPr lang="it-IT" smtClean="0">
                <a:solidFill>
                  <a:prstClr val="black"/>
                </a:solidFill>
              </a:rPr>
              <a:pPr>
                <a:defRPr/>
              </a:pPr>
              <a:t>66</a:t>
            </a:fld>
            <a:endParaRPr lang="it-IT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398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12/09/2016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12/09/2016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B3FE6-13E2-4DD4-A6F5-A552A45BAA4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DD5B7-FA93-4092-B77B-50D0C7D1BE4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05935499"/>
      </p:ext>
    </p:extLst>
  </p:cSld>
  <p:clrMapOvr>
    <a:masterClrMapping/>
  </p:clrMapOvr>
  <p:transition spd="slow">
    <p:wipe dir="d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lo sfon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0"/>
            <a:ext cx="9101137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D3D80-05BE-45C4-BAEE-F78EF578FB3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6F77E-F13D-4F4A-8579-E063FEDB258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43255652"/>
      </p:ext>
    </p:extLst>
  </p:cSld>
  <p:clrMapOvr>
    <a:masterClrMapping/>
  </p:clrMapOvr>
  <p:transition spd="slow">
    <p:wipe dir="d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0"/>
            <a:ext cx="9101137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3721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2286000"/>
            <a:ext cx="6180224" cy="1470025"/>
          </a:xfrm>
        </p:spPr>
        <p:txBody>
          <a:bodyPr anchor="t"/>
          <a:lstStyle>
            <a:lvl1pPr algn="r" eaLnBrk="1" latinLnBrk="0" hangingPunct="1">
              <a:defRPr kumimoji="0" lang="it-IT" b="1" cap="small" baseline="0">
                <a:solidFill>
                  <a:srgbClr val="003300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4038600"/>
            <a:ext cx="4772528" cy="990600"/>
          </a:xfrm>
        </p:spPr>
        <p:txBody>
          <a:bodyPr>
            <a:normAutofit/>
          </a:bodyPr>
          <a:lstStyle>
            <a:lvl1pPr marL="0" indent="0" algn="r" eaLnBrk="1" latinLnBrk="0" hangingPunct="1">
              <a:buNone/>
              <a:defRPr kumimoji="0" lang="it-IT" sz="2000" b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 eaLnBrk="1" latinLnBrk="0" hangingPunct="1">
              <a:buNone/>
              <a:defRPr kumimoji="0" lang="it-IT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eaLnBrk="1" latinLnBrk="0" hangingPunct="1">
              <a:buNone/>
              <a:defRPr kumimoji="0" lang="it-IT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eaLnBrk="1" latinLnBrk="0" hangingPunct="1">
              <a:buNone/>
              <a:defRPr kumimoji="0" lang="it-IT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eaLnBrk="1" latinLnBrk="0" hangingPunct="1">
              <a:buNone/>
              <a:defRPr kumimoji="0" lang="it-IT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eaLnBrk="1" latinLnBrk="0" hangingPunct="1">
              <a:buNone/>
              <a:defRPr kumimoji="0" lang="it-IT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eaLnBrk="1" latinLnBrk="0" hangingPunct="1">
              <a:buNone/>
              <a:defRPr kumimoji="0" lang="it-IT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eaLnBrk="1" latinLnBrk="0" hangingPunct="1">
              <a:buNone/>
              <a:defRPr kumimoji="0" lang="it-IT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eaLnBrk="1" latinLnBrk="0" hangingPunct="1">
              <a:buNone/>
              <a:defRPr kumimoji="0" lang="it-IT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858000" y="5105400"/>
            <a:ext cx="1828800" cy="990600"/>
          </a:xfrm>
        </p:spPr>
        <p:txBody>
          <a:bodyPr rtlCol="0">
            <a:normAutofit/>
          </a:bodyPr>
          <a:lstStyle>
            <a:lvl1pPr marL="0" indent="0" algn="ctr" eaLnBrk="1" latinLnBrk="0" hangingPunct="1">
              <a:buNone/>
              <a:defRPr kumimoji="0" lang="it-IT" sz="2000" baseline="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79963892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0"/>
            <a:ext cx="9101137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25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3048000"/>
            <a:ext cx="4343400" cy="1362075"/>
          </a:xfrm>
        </p:spPr>
        <p:txBody>
          <a:bodyPr anchor="b"/>
          <a:lstStyle>
            <a:lvl1pPr algn="l" eaLnBrk="1" latinLnBrk="0" hangingPunct="1">
              <a:defRPr kumimoji="0" lang="it-IT" sz="4000" b="1" cap="small" baseline="0">
                <a:solidFill>
                  <a:srgbClr val="003300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781800" y="5334000"/>
            <a:ext cx="2133600" cy="990600"/>
          </a:xfrm>
        </p:spPr>
        <p:txBody>
          <a:bodyPr rtlCol="0">
            <a:normAutofit/>
          </a:bodyPr>
          <a:lstStyle>
            <a:lvl1pPr marL="0" indent="0" algn="ctr" eaLnBrk="1" latinLnBrk="0" hangingPunct="1">
              <a:buNone/>
              <a:defRPr kumimoji="0" lang="it-IT" sz="18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it-IT" noProof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6B620-C5BA-4DF5-BE7E-E5182037CD3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3C2EC-6AB2-4B8D-8D5F-8AF30C505FD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374659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69632"/>
            <a:ext cx="8077200" cy="1143000"/>
          </a:xfrm>
        </p:spPr>
        <p:txBody>
          <a:bodyPr/>
          <a:lstStyle>
            <a:lvl1pPr algn="l" eaLnBrk="1" latinLnBrk="0" hangingPunct="1">
              <a:defRPr kumimoji="0" lang="it-IT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596413"/>
            <a:ext cx="8077200" cy="4297363"/>
          </a:xfrm>
        </p:spPr>
        <p:txBody>
          <a:bodyPr>
            <a:normAutofit/>
          </a:bodyPr>
          <a:lstStyle>
            <a:lvl1pPr eaLnBrk="1" latinLnBrk="0" hangingPunct="1">
              <a:defRPr kumimoji="0" lang="it-IT" sz="3200">
                <a:latin typeface="+mn-lt"/>
              </a:defRPr>
            </a:lvl1pPr>
            <a:lvl2pPr eaLnBrk="1" latinLnBrk="0" hangingPunct="1">
              <a:defRPr kumimoji="0" lang="it-IT" sz="2800">
                <a:latin typeface="+mn-lt"/>
              </a:defRPr>
            </a:lvl2pPr>
            <a:lvl3pPr eaLnBrk="1" latinLnBrk="0" hangingPunct="1">
              <a:defRPr kumimoji="0" lang="it-IT" sz="2400">
                <a:latin typeface="+mn-lt"/>
              </a:defRPr>
            </a:lvl3pPr>
            <a:lvl4pPr eaLnBrk="1" latinLnBrk="0" hangingPunct="1">
              <a:defRPr kumimoji="0" lang="it-IT" sz="2400">
                <a:latin typeface="+mn-lt"/>
              </a:defRPr>
            </a:lvl4pPr>
            <a:lvl5pPr eaLnBrk="1" latinLnBrk="0" hangingPunct="1">
              <a:defRPr kumimoji="0" lang="it-IT" sz="2400">
                <a:latin typeface="+mn-lt"/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CF129-8870-4D1C-90B3-8337086AFB6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3A207-4545-4A27-B743-A0B84BC083B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1284492"/>
      </p:ext>
    </p:extLst>
  </p:cSld>
  <p:clrMapOvr>
    <a:masterClrMapping/>
  </p:clrMapOvr>
  <p:transition spd="slow">
    <p:wipe dir="d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4038600" cy="4525963"/>
          </a:xfrm>
        </p:spPr>
        <p:txBody>
          <a:bodyPr/>
          <a:lstStyle>
            <a:lvl1pPr eaLnBrk="1" latinLnBrk="0" hangingPunct="1">
              <a:defRPr kumimoji="0" lang="it-IT" sz="2800"/>
            </a:lvl1pPr>
            <a:lvl2pPr eaLnBrk="1" latinLnBrk="0" hangingPunct="1">
              <a:defRPr kumimoji="0" lang="it-IT" sz="2400"/>
            </a:lvl2pPr>
            <a:lvl3pPr eaLnBrk="1" latinLnBrk="0" hangingPunct="1">
              <a:defRPr kumimoji="0" lang="it-IT" sz="2000"/>
            </a:lvl3pPr>
            <a:lvl4pPr eaLnBrk="1" latinLnBrk="0" hangingPunct="1">
              <a:defRPr kumimoji="0" lang="it-IT" sz="1800"/>
            </a:lvl4pPr>
            <a:lvl5pPr eaLnBrk="1" latinLnBrk="0" hangingPunct="1">
              <a:defRPr kumimoji="0" lang="it-IT" sz="1800"/>
            </a:lvl5pPr>
            <a:lvl6pPr eaLnBrk="1" latinLnBrk="0" hangingPunct="1">
              <a:defRPr kumimoji="0" lang="it-IT" sz="1800"/>
            </a:lvl6pPr>
            <a:lvl7pPr eaLnBrk="1" latinLnBrk="0" hangingPunct="1">
              <a:defRPr kumimoji="0" lang="it-IT" sz="1800"/>
            </a:lvl7pPr>
            <a:lvl8pPr eaLnBrk="1" latinLnBrk="0" hangingPunct="1">
              <a:defRPr kumimoji="0" lang="it-IT" sz="1800"/>
            </a:lvl8pPr>
            <a:lvl9pPr eaLnBrk="1" latinLnBrk="0" hangingPunct="1">
              <a:defRPr kumimoji="0" lang="it-IT"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4038600" cy="4525963"/>
          </a:xfrm>
        </p:spPr>
        <p:txBody>
          <a:bodyPr/>
          <a:lstStyle>
            <a:lvl1pPr eaLnBrk="1" latinLnBrk="0" hangingPunct="1">
              <a:defRPr kumimoji="0" lang="it-IT" sz="2800"/>
            </a:lvl1pPr>
            <a:lvl2pPr eaLnBrk="1" latinLnBrk="0" hangingPunct="1">
              <a:defRPr kumimoji="0" lang="it-IT" sz="2400"/>
            </a:lvl2pPr>
            <a:lvl3pPr eaLnBrk="1" latinLnBrk="0" hangingPunct="1">
              <a:defRPr kumimoji="0" lang="it-IT" sz="2000"/>
            </a:lvl3pPr>
            <a:lvl4pPr eaLnBrk="1" latinLnBrk="0" hangingPunct="1">
              <a:defRPr kumimoji="0" lang="it-IT" sz="1800"/>
            </a:lvl4pPr>
            <a:lvl5pPr eaLnBrk="1" latinLnBrk="0" hangingPunct="1">
              <a:defRPr kumimoji="0" lang="it-IT" sz="1800"/>
            </a:lvl5pPr>
            <a:lvl6pPr eaLnBrk="1" latinLnBrk="0" hangingPunct="1">
              <a:defRPr kumimoji="0" lang="it-IT" sz="1800"/>
            </a:lvl6pPr>
            <a:lvl7pPr eaLnBrk="1" latinLnBrk="0" hangingPunct="1">
              <a:defRPr kumimoji="0" lang="it-IT" sz="1800"/>
            </a:lvl7pPr>
            <a:lvl8pPr eaLnBrk="1" latinLnBrk="0" hangingPunct="1">
              <a:defRPr kumimoji="0" lang="it-IT" sz="1800"/>
            </a:lvl8pPr>
            <a:lvl9pPr eaLnBrk="1" latinLnBrk="0" hangingPunct="1">
              <a:defRPr kumimoji="0" lang="it-IT"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AFC5B-6E25-45AA-A8C7-16BA1C7E194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A8FCF-B079-4C58-A45D-2F976207166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3579843"/>
      </p:ext>
    </p:extLst>
  </p:cSld>
  <p:clrMapOvr>
    <a:masterClrMapping/>
  </p:clrMapOvr>
  <p:transition spd="slow">
    <p:wipe dir="d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eaLnBrk="1" latinLnBrk="0" hangingPunct="1">
              <a:defRPr kumimoji="0" lang="it-IT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4040188" cy="639762"/>
          </a:xfrm>
        </p:spPr>
        <p:txBody>
          <a:bodyPr anchor="b"/>
          <a:lstStyle>
            <a:lvl1pPr marL="0" indent="0" eaLnBrk="1" latinLnBrk="0" hangingPunct="1">
              <a:buNone/>
              <a:defRPr kumimoji="0" lang="it-IT" sz="2400" b="1"/>
            </a:lvl1pPr>
            <a:lvl2pPr marL="457200" indent="0" eaLnBrk="1" latinLnBrk="0" hangingPunct="1">
              <a:buNone/>
              <a:defRPr kumimoji="0" lang="it-IT" sz="2000" b="1"/>
            </a:lvl2pPr>
            <a:lvl3pPr marL="914400" indent="0" eaLnBrk="1" latinLnBrk="0" hangingPunct="1">
              <a:buNone/>
              <a:defRPr kumimoji="0" lang="it-IT" sz="1800" b="1"/>
            </a:lvl3pPr>
            <a:lvl4pPr marL="1371600" indent="0" eaLnBrk="1" latinLnBrk="0" hangingPunct="1">
              <a:buNone/>
              <a:defRPr kumimoji="0" lang="it-IT" sz="1600" b="1"/>
            </a:lvl4pPr>
            <a:lvl5pPr marL="1828800" indent="0" eaLnBrk="1" latinLnBrk="0" hangingPunct="1">
              <a:buNone/>
              <a:defRPr kumimoji="0" lang="it-IT" sz="1600" b="1"/>
            </a:lvl5pPr>
            <a:lvl6pPr marL="2286000" indent="0" eaLnBrk="1" latinLnBrk="0" hangingPunct="1">
              <a:buNone/>
              <a:defRPr kumimoji="0" lang="it-IT" sz="1600" b="1"/>
            </a:lvl6pPr>
            <a:lvl7pPr marL="2743200" indent="0" eaLnBrk="1" latinLnBrk="0" hangingPunct="1">
              <a:buNone/>
              <a:defRPr kumimoji="0" lang="it-IT" sz="1600" b="1"/>
            </a:lvl7pPr>
            <a:lvl8pPr marL="3200400" indent="0" eaLnBrk="1" latinLnBrk="0" hangingPunct="1">
              <a:buNone/>
              <a:defRPr kumimoji="0" lang="it-IT" sz="1600" b="1"/>
            </a:lvl8pPr>
            <a:lvl9pPr marL="3657600" indent="0" eaLnBrk="1" latinLnBrk="0" hangingPunct="1">
              <a:buNone/>
              <a:defRPr kumimoji="0" lang="it-IT"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174875"/>
            <a:ext cx="4040188" cy="3951288"/>
          </a:xfrm>
        </p:spPr>
        <p:txBody>
          <a:bodyPr/>
          <a:lstStyle>
            <a:lvl1pPr eaLnBrk="1" latinLnBrk="0" hangingPunct="1">
              <a:defRPr kumimoji="0" lang="it-IT" sz="2400"/>
            </a:lvl1pPr>
            <a:lvl2pPr eaLnBrk="1" latinLnBrk="0" hangingPunct="1">
              <a:defRPr kumimoji="0" lang="it-IT" sz="2000"/>
            </a:lvl2pPr>
            <a:lvl3pPr eaLnBrk="1" latinLnBrk="0" hangingPunct="1">
              <a:defRPr kumimoji="0" lang="it-IT" sz="1800"/>
            </a:lvl3pPr>
            <a:lvl4pPr eaLnBrk="1" latinLnBrk="0" hangingPunct="1">
              <a:defRPr kumimoji="0" lang="it-IT" sz="1600"/>
            </a:lvl4pPr>
            <a:lvl5pPr eaLnBrk="1" latinLnBrk="0" hangingPunct="1">
              <a:defRPr kumimoji="0" lang="it-IT" sz="1600"/>
            </a:lvl5pPr>
            <a:lvl6pPr eaLnBrk="1" latinLnBrk="0" hangingPunct="1">
              <a:defRPr kumimoji="0" lang="it-IT" sz="1600"/>
            </a:lvl6pPr>
            <a:lvl7pPr eaLnBrk="1" latinLnBrk="0" hangingPunct="1">
              <a:defRPr kumimoji="0" lang="it-IT" sz="1600"/>
            </a:lvl7pPr>
            <a:lvl8pPr eaLnBrk="1" latinLnBrk="0" hangingPunct="1">
              <a:defRPr kumimoji="0" lang="it-IT" sz="1600"/>
            </a:lvl8pPr>
            <a:lvl9pPr eaLnBrk="1" latinLnBrk="0" hangingPunct="1">
              <a:defRPr kumimoji="0" lang="it-IT"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3625" y="1535113"/>
            <a:ext cx="4041775" cy="639762"/>
          </a:xfrm>
        </p:spPr>
        <p:txBody>
          <a:bodyPr anchor="b"/>
          <a:lstStyle>
            <a:lvl1pPr marL="0" indent="0" eaLnBrk="1" latinLnBrk="0" hangingPunct="1">
              <a:buNone/>
              <a:defRPr kumimoji="0" lang="it-IT" sz="2400" b="1"/>
            </a:lvl1pPr>
            <a:lvl2pPr marL="457200" indent="0" eaLnBrk="1" latinLnBrk="0" hangingPunct="1">
              <a:buNone/>
              <a:defRPr kumimoji="0" lang="it-IT" sz="2000" b="1"/>
            </a:lvl2pPr>
            <a:lvl3pPr marL="914400" indent="0" eaLnBrk="1" latinLnBrk="0" hangingPunct="1">
              <a:buNone/>
              <a:defRPr kumimoji="0" lang="it-IT" sz="1800" b="1"/>
            </a:lvl3pPr>
            <a:lvl4pPr marL="1371600" indent="0" eaLnBrk="1" latinLnBrk="0" hangingPunct="1">
              <a:buNone/>
              <a:defRPr kumimoji="0" lang="it-IT" sz="1600" b="1"/>
            </a:lvl4pPr>
            <a:lvl5pPr marL="1828800" indent="0" eaLnBrk="1" latinLnBrk="0" hangingPunct="1">
              <a:buNone/>
              <a:defRPr kumimoji="0" lang="it-IT" sz="1600" b="1"/>
            </a:lvl5pPr>
            <a:lvl6pPr marL="2286000" indent="0" eaLnBrk="1" latinLnBrk="0" hangingPunct="1">
              <a:buNone/>
              <a:defRPr kumimoji="0" lang="it-IT" sz="1600" b="1"/>
            </a:lvl6pPr>
            <a:lvl7pPr marL="2743200" indent="0" eaLnBrk="1" latinLnBrk="0" hangingPunct="1">
              <a:buNone/>
              <a:defRPr kumimoji="0" lang="it-IT" sz="1600" b="1"/>
            </a:lvl7pPr>
            <a:lvl8pPr marL="3200400" indent="0" eaLnBrk="1" latinLnBrk="0" hangingPunct="1">
              <a:buNone/>
              <a:defRPr kumimoji="0" lang="it-IT" sz="1600" b="1"/>
            </a:lvl8pPr>
            <a:lvl9pPr marL="3657600" indent="0" eaLnBrk="1" latinLnBrk="0" hangingPunct="1">
              <a:buNone/>
              <a:defRPr kumimoji="0" lang="it-IT"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3625" y="2174875"/>
            <a:ext cx="4041775" cy="3951288"/>
          </a:xfrm>
        </p:spPr>
        <p:txBody>
          <a:bodyPr/>
          <a:lstStyle>
            <a:lvl1pPr eaLnBrk="1" latinLnBrk="0" hangingPunct="1">
              <a:defRPr kumimoji="0" lang="it-IT" sz="2400"/>
            </a:lvl1pPr>
            <a:lvl2pPr eaLnBrk="1" latinLnBrk="0" hangingPunct="1">
              <a:defRPr kumimoji="0" lang="it-IT" sz="2000"/>
            </a:lvl2pPr>
            <a:lvl3pPr eaLnBrk="1" latinLnBrk="0" hangingPunct="1">
              <a:defRPr kumimoji="0" lang="it-IT" sz="1800"/>
            </a:lvl3pPr>
            <a:lvl4pPr eaLnBrk="1" latinLnBrk="0" hangingPunct="1">
              <a:defRPr kumimoji="0" lang="it-IT" sz="1600"/>
            </a:lvl4pPr>
            <a:lvl5pPr eaLnBrk="1" latinLnBrk="0" hangingPunct="1">
              <a:defRPr kumimoji="0" lang="it-IT" sz="1600"/>
            </a:lvl5pPr>
            <a:lvl6pPr eaLnBrk="1" latinLnBrk="0" hangingPunct="1">
              <a:defRPr kumimoji="0" lang="it-IT" sz="1600"/>
            </a:lvl6pPr>
            <a:lvl7pPr eaLnBrk="1" latinLnBrk="0" hangingPunct="1">
              <a:defRPr kumimoji="0" lang="it-IT" sz="1600"/>
            </a:lvl7pPr>
            <a:lvl8pPr eaLnBrk="1" latinLnBrk="0" hangingPunct="1">
              <a:defRPr kumimoji="0" lang="it-IT" sz="1600"/>
            </a:lvl8pPr>
            <a:lvl9pPr eaLnBrk="1" latinLnBrk="0" hangingPunct="1">
              <a:defRPr kumimoji="0" lang="it-IT"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DB238-E442-479A-AF31-25D94D1C2C2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DD98F-908B-4260-897B-05D150E7524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88275721"/>
      </p:ext>
    </p:extLst>
  </p:cSld>
  <p:clrMapOvr>
    <a:masterClrMapping/>
  </p:clrMapOvr>
  <p:transition spd="slow">
    <p:wipe dir="d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3008313" cy="1162050"/>
          </a:xfrm>
        </p:spPr>
        <p:txBody>
          <a:bodyPr anchor="b"/>
          <a:lstStyle>
            <a:lvl1pPr algn="l" eaLnBrk="1" latinLnBrk="0" hangingPunct="1">
              <a:defRPr kumimoji="0" lang="it-IT" sz="2000" b="1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3650" y="273050"/>
            <a:ext cx="5111750" cy="5853113"/>
          </a:xfrm>
        </p:spPr>
        <p:txBody>
          <a:bodyPr/>
          <a:lstStyle>
            <a:lvl1pPr eaLnBrk="1" latinLnBrk="0" hangingPunct="1">
              <a:defRPr kumimoji="0" lang="it-IT" sz="3200"/>
            </a:lvl1pPr>
            <a:lvl2pPr eaLnBrk="1" latinLnBrk="0" hangingPunct="1">
              <a:defRPr kumimoji="0" lang="it-IT" sz="2800"/>
            </a:lvl2pPr>
            <a:lvl3pPr eaLnBrk="1" latinLnBrk="0" hangingPunct="1">
              <a:defRPr kumimoji="0" lang="it-IT" sz="2400"/>
            </a:lvl3pPr>
            <a:lvl4pPr eaLnBrk="1" latinLnBrk="0" hangingPunct="1">
              <a:defRPr kumimoji="0" lang="it-IT" sz="2000"/>
            </a:lvl4pPr>
            <a:lvl5pPr eaLnBrk="1" latinLnBrk="0" hangingPunct="1">
              <a:defRPr kumimoji="0" lang="it-IT" sz="2000"/>
            </a:lvl5pPr>
            <a:lvl6pPr eaLnBrk="1" latinLnBrk="0" hangingPunct="1">
              <a:defRPr kumimoji="0" lang="it-IT" sz="2000"/>
            </a:lvl6pPr>
            <a:lvl7pPr eaLnBrk="1" latinLnBrk="0" hangingPunct="1">
              <a:defRPr kumimoji="0" lang="it-IT" sz="2000"/>
            </a:lvl7pPr>
            <a:lvl8pPr eaLnBrk="1" latinLnBrk="0" hangingPunct="1">
              <a:defRPr kumimoji="0" lang="it-IT" sz="2000"/>
            </a:lvl8pPr>
            <a:lvl9pPr eaLnBrk="1" latinLnBrk="0" hangingPunct="1">
              <a:defRPr kumimoji="0" lang="it-IT"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1435100"/>
            <a:ext cx="3008313" cy="4691063"/>
          </a:xfrm>
        </p:spPr>
        <p:txBody>
          <a:bodyPr/>
          <a:lstStyle>
            <a:lvl1pPr marL="0" indent="0" eaLnBrk="1" latinLnBrk="0" hangingPunct="1">
              <a:buNone/>
              <a:defRPr kumimoji="0" lang="it-IT" sz="1400"/>
            </a:lvl1pPr>
            <a:lvl2pPr marL="457200" indent="0" eaLnBrk="1" latinLnBrk="0" hangingPunct="1">
              <a:buNone/>
              <a:defRPr kumimoji="0" lang="it-IT" sz="1200"/>
            </a:lvl2pPr>
            <a:lvl3pPr marL="914400" indent="0" eaLnBrk="1" latinLnBrk="0" hangingPunct="1">
              <a:buNone/>
              <a:defRPr kumimoji="0" lang="it-IT" sz="1000"/>
            </a:lvl3pPr>
            <a:lvl4pPr marL="1371600" indent="0" eaLnBrk="1" latinLnBrk="0" hangingPunct="1">
              <a:buNone/>
              <a:defRPr kumimoji="0" lang="it-IT" sz="900"/>
            </a:lvl4pPr>
            <a:lvl5pPr marL="1828800" indent="0" eaLnBrk="1" latinLnBrk="0" hangingPunct="1">
              <a:buNone/>
              <a:defRPr kumimoji="0" lang="it-IT" sz="900"/>
            </a:lvl5pPr>
            <a:lvl6pPr marL="2286000" indent="0" eaLnBrk="1" latinLnBrk="0" hangingPunct="1">
              <a:buNone/>
              <a:defRPr kumimoji="0" lang="it-IT" sz="900"/>
            </a:lvl6pPr>
            <a:lvl7pPr marL="2743200" indent="0" eaLnBrk="1" latinLnBrk="0" hangingPunct="1">
              <a:buNone/>
              <a:defRPr kumimoji="0" lang="it-IT" sz="900"/>
            </a:lvl7pPr>
            <a:lvl8pPr marL="3200400" indent="0" eaLnBrk="1" latinLnBrk="0" hangingPunct="1">
              <a:buNone/>
              <a:defRPr kumimoji="0" lang="it-IT" sz="900"/>
            </a:lvl8pPr>
            <a:lvl9pPr marL="3657600" indent="0" eaLnBrk="1" latinLnBrk="0" hangingPunct="1">
              <a:buNone/>
              <a:defRPr kumimoji="0" lang="it-IT"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A82D4-DAAB-4194-B773-03453BAAB17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3DD43-CA96-493D-A36C-7093A56498B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7285913"/>
      </p:ext>
    </p:extLst>
  </p:cSld>
  <p:clrMapOvr>
    <a:masterClrMapping/>
  </p:clrMapOvr>
  <p:transition spd="slow">
    <p:wipe dir="d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 eaLnBrk="1" latinLnBrk="0" hangingPunct="1">
              <a:defRPr kumimoji="0" lang="it-IT" sz="2000" b="1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 eaLnBrk="1" latinLnBrk="0" hangingPunct="1">
              <a:buNone/>
              <a:defRPr kumimoji="0" lang="it-IT" sz="3200"/>
            </a:lvl1pPr>
            <a:lvl2pPr marL="457200" indent="0" eaLnBrk="1" latinLnBrk="0" hangingPunct="1">
              <a:buNone/>
              <a:defRPr kumimoji="0" lang="it-IT" sz="2800"/>
            </a:lvl2pPr>
            <a:lvl3pPr marL="914400" indent="0" eaLnBrk="1" latinLnBrk="0" hangingPunct="1">
              <a:buNone/>
              <a:defRPr kumimoji="0" lang="it-IT" sz="2400"/>
            </a:lvl3pPr>
            <a:lvl4pPr marL="1371600" indent="0" eaLnBrk="1" latinLnBrk="0" hangingPunct="1">
              <a:buNone/>
              <a:defRPr kumimoji="0" lang="it-IT" sz="2000"/>
            </a:lvl4pPr>
            <a:lvl5pPr marL="1828800" indent="0" eaLnBrk="1" latinLnBrk="0" hangingPunct="1">
              <a:buNone/>
              <a:defRPr kumimoji="0" lang="it-IT" sz="2000"/>
            </a:lvl5pPr>
            <a:lvl6pPr marL="2286000" indent="0" eaLnBrk="1" latinLnBrk="0" hangingPunct="1">
              <a:buNone/>
              <a:defRPr kumimoji="0" lang="it-IT" sz="2000"/>
            </a:lvl6pPr>
            <a:lvl7pPr marL="2743200" indent="0" eaLnBrk="1" latinLnBrk="0" hangingPunct="1">
              <a:buNone/>
              <a:defRPr kumimoji="0" lang="it-IT" sz="2000"/>
            </a:lvl7pPr>
            <a:lvl8pPr marL="3200400" indent="0" eaLnBrk="1" latinLnBrk="0" hangingPunct="1">
              <a:buNone/>
              <a:defRPr kumimoji="0" lang="it-IT" sz="2000"/>
            </a:lvl8pPr>
            <a:lvl9pPr marL="3657600" indent="0" eaLnBrk="1" latinLnBrk="0" hangingPunct="1">
              <a:buNone/>
              <a:defRPr kumimoji="0" lang="it-IT" sz="2000"/>
            </a:lvl9pPr>
          </a:lstStyle>
          <a:p>
            <a:pPr lvl="0"/>
            <a:r>
              <a:rPr lang="it-IT" noProof="0" smtClean="0"/>
              <a:t>Fare clic sull'icona per inserire un'immagine</a:t>
            </a:r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 eaLnBrk="1" latinLnBrk="0" hangingPunct="1">
              <a:buNone/>
              <a:defRPr kumimoji="0" lang="it-IT" sz="1400"/>
            </a:lvl1pPr>
            <a:lvl2pPr marL="457200" indent="0" eaLnBrk="1" latinLnBrk="0" hangingPunct="1">
              <a:buNone/>
              <a:defRPr kumimoji="0" lang="it-IT" sz="1200"/>
            </a:lvl2pPr>
            <a:lvl3pPr marL="914400" indent="0" eaLnBrk="1" latinLnBrk="0" hangingPunct="1">
              <a:buNone/>
              <a:defRPr kumimoji="0" lang="it-IT" sz="1000"/>
            </a:lvl3pPr>
            <a:lvl4pPr marL="1371600" indent="0" eaLnBrk="1" latinLnBrk="0" hangingPunct="1">
              <a:buNone/>
              <a:defRPr kumimoji="0" lang="it-IT" sz="900"/>
            </a:lvl4pPr>
            <a:lvl5pPr marL="1828800" indent="0" eaLnBrk="1" latinLnBrk="0" hangingPunct="1">
              <a:buNone/>
              <a:defRPr kumimoji="0" lang="it-IT" sz="900"/>
            </a:lvl5pPr>
            <a:lvl6pPr marL="2286000" indent="0" eaLnBrk="1" latinLnBrk="0" hangingPunct="1">
              <a:buNone/>
              <a:defRPr kumimoji="0" lang="it-IT" sz="900"/>
            </a:lvl6pPr>
            <a:lvl7pPr marL="2743200" indent="0" eaLnBrk="1" latinLnBrk="0" hangingPunct="1">
              <a:buNone/>
              <a:defRPr kumimoji="0" lang="it-IT" sz="900"/>
            </a:lvl7pPr>
            <a:lvl8pPr marL="3200400" indent="0" eaLnBrk="1" latinLnBrk="0" hangingPunct="1">
              <a:buNone/>
              <a:defRPr kumimoji="0" lang="it-IT" sz="900"/>
            </a:lvl8pPr>
            <a:lvl9pPr marL="3657600" indent="0" eaLnBrk="1" latinLnBrk="0" hangingPunct="1">
              <a:buNone/>
              <a:defRPr kumimoji="0" lang="it-IT"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7A8F7-4145-44A9-B51C-54147969126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33196-4FDC-49F4-B5AE-F271EB8E11C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55345185"/>
      </p:ext>
    </p:extLst>
  </p:cSld>
  <p:clrMapOvr>
    <a:masterClrMapping/>
  </p:clrMapOvr>
  <p:transition spd="slow">
    <p:wipe dir="d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91B67-00AC-4D62-A9AD-28D0E66160B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2BC04-3F81-47E7-A287-E46796670BB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59087101"/>
      </p:ext>
    </p:extLst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12/09/2016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274638"/>
            <a:ext cx="58674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0A024-5065-40F0-9398-E29382F3EE9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E8141-E027-43E8-AF74-44D76C99205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09497667"/>
      </p:ext>
    </p:extLst>
  </p:cSld>
  <p:clrMapOvr>
    <a:masterClrMapping/>
  </p:clrMapOvr>
  <p:transition spd="slow">
    <p:wipe dir="d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A937C-4A6D-4BD7-8510-F4748E9097A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C9F1E-2AE4-47D4-A608-2B4FCC974AD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85983617"/>
      </p:ext>
    </p:extLst>
  </p:cSld>
  <p:clrMapOvr>
    <a:masterClrMapping/>
  </p:clrMapOvr>
  <p:transition spd="slow">
    <p:wipe dir="d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B3FE6-13E2-4DD4-A6F5-A552A45BAA4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DD5B7-FA93-4092-B77B-50D0C7D1BE4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69215635"/>
      </p:ext>
    </p:extLst>
  </p:cSld>
  <p:clrMapOvr>
    <a:masterClrMapping/>
  </p:clrMapOvr>
  <p:transition spd="slow">
    <p:wipe dir="d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lo sfon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0"/>
            <a:ext cx="9101137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D3D80-05BE-45C4-BAEE-F78EF578FB3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6F77E-F13D-4F4A-8579-E063FEDB258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14990978"/>
      </p:ext>
    </p:extLst>
  </p:cSld>
  <p:clrMapOvr>
    <a:masterClrMapping/>
  </p:clrMapOvr>
  <p:transition spd="slow">
    <p:wipe dir="d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0"/>
            <a:ext cx="9101137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3721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2286000"/>
            <a:ext cx="6180224" cy="1470025"/>
          </a:xfrm>
        </p:spPr>
        <p:txBody>
          <a:bodyPr anchor="t"/>
          <a:lstStyle>
            <a:lvl1pPr algn="r" eaLnBrk="1" latinLnBrk="0" hangingPunct="1">
              <a:defRPr kumimoji="0" lang="it-IT" b="1" cap="small" baseline="0">
                <a:solidFill>
                  <a:srgbClr val="003300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4038600"/>
            <a:ext cx="4772528" cy="990600"/>
          </a:xfrm>
        </p:spPr>
        <p:txBody>
          <a:bodyPr>
            <a:normAutofit/>
          </a:bodyPr>
          <a:lstStyle>
            <a:lvl1pPr marL="0" indent="0" algn="r" eaLnBrk="1" latinLnBrk="0" hangingPunct="1">
              <a:buNone/>
              <a:defRPr kumimoji="0" lang="it-IT" sz="2000" b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 eaLnBrk="1" latinLnBrk="0" hangingPunct="1">
              <a:buNone/>
              <a:defRPr kumimoji="0" lang="it-IT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eaLnBrk="1" latinLnBrk="0" hangingPunct="1">
              <a:buNone/>
              <a:defRPr kumimoji="0" lang="it-IT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eaLnBrk="1" latinLnBrk="0" hangingPunct="1">
              <a:buNone/>
              <a:defRPr kumimoji="0" lang="it-IT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eaLnBrk="1" latinLnBrk="0" hangingPunct="1">
              <a:buNone/>
              <a:defRPr kumimoji="0" lang="it-IT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eaLnBrk="1" latinLnBrk="0" hangingPunct="1">
              <a:buNone/>
              <a:defRPr kumimoji="0" lang="it-IT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eaLnBrk="1" latinLnBrk="0" hangingPunct="1">
              <a:buNone/>
              <a:defRPr kumimoji="0" lang="it-IT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eaLnBrk="1" latinLnBrk="0" hangingPunct="1">
              <a:buNone/>
              <a:defRPr kumimoji="0" lang="it-IT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eaLnBrk="1" latinLnBrk="0" hangingPunct="1">
              <a:buNone/>
              <a:defRPr kumimoji="0" lang="it-IT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858000" y="5105400"/>
            <a:ext cx="1828800" cy="990600"/>
          </a:xfrm>
        </p:spPr>
        <p:txBody>
          <a:bodyPr rtlCol="0">
            <a:normAutofit/>
          </a:bodyPr>
          <a:lstStyle>
            <a:lvl1pPr marL="0" indent="0" algn="ctr" eaLnBrk="1" latinLnBrk="0" hangingPunct="1">
              <a:buNone/>
              <a:defRPr kumimoji="0" lang="it-IT" sz="2000" baseline="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14885848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0"/>
            <a:ext cx="9101137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25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3048000"/>
            <a:ext cx="4343400" cy="1362075"/>
          </a:xfrm>
        </p:spPr>
        <p:txBody>
          <a:bodyPr anchor="b"/>
          <a:lstStyle>
            <a:lvl1pPr algn="l" eaLnBrk="1" latinLnBrk="0" hangingPunct="1">
              <a:defRPr kumimoji="0" lang="it-IT" sz="4000" b="1" cap="small" baseline="0">
                <a:solidFill>
                  <a:srgbClr val="003300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781800" y="5334000"/>
            <a:ext cx="2133600" cy="990600"/>
          </a:xfrm>
        </p:spPr>
        <p:txBody>
          <a:bodyPr rtlCol="0">
            <a:normAutofit/>
          </a:bodyPr>
          <a:lstStyle>
            <a:lvl1pPr marL="0" indent="0" algn="ctr" eaLnBrk="1" latinLnBrk="0" hangingPunct="1">
              <a:buNone/>
              <a:defRPr kumimoji="0" lang="it-IT" sz="18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it-IT" noProof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6B620-C5BA-4DF5-BE7E-E5182037CD3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3C2EC-6AB2-4B8D-8D5F-8AF30C505FD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2874228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69632"/>
            <a:ext cx="8077200" cy="1143000"/>
          </a:xfrm>
        </p:spPr>
        <p:txBody>
          <a:bodyPr/>
          <a:lstStyle>
            <a:lvl1pPr algn="l" eaLnBrk="1" latinLnBrk="0" hangingPunct="1">
              <a:defRPr kumimoji="0" lang="it-IT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596413"/>
            <a:ext cx="8077200" cy="4297363"/>
          </a:xfrm>
        </p:spPr>
        <p:txBody>
          <a:bodyPr>
            <a:normAutofit/>
          </a:bodyPr>
          <a:lstStyle>
            <a:lvl1pPr eaLnBrk="1" latinLnBrk="0" hangingPunct="1">
              <a:defRPr kumimoji="0" lang="it-IT" sz="3200">
                <a:latin typeface="+mn-lt"/>
              </a:defRPr>
            </a:lvl1pPr>
            <a:lvl2pPr eaLnBrk="1" latinLnBrk="0" hangingPunct="1">
              <a:defRPr kumimoji="0" lang="it-IT" sz="2800">
                <a:latin typeface="+mn-lt"/>
              </a:defRPr>
            </a:lvl2pPr>
            <a:lvl3pPr eaLnBrk="1" latinLnBrk="0" hangingPunct="1">
              <a:defRPr kumimoji="0" lang="it-IT" sz="2400">
                <a:latin typeface="+mn-lt"/>
              </a:defRPr>
            </a:lvl3pPr>
            <a:lvl4pPr eaLnBrk="1" latinLnBrk="0" hangingPunct="1">
              <a:defRPr kumimoji="0" lang="it-IT" sz="2400">
                <a:latin typeface="+mn-lt"/>
              </a:defRPr>
            </a:lvl4pPr>
            <a:lvl5pPr eaLnBrk="1" latinLnBrk="0" hangingPunct="1">
              <a:defRPr kumimoji="0" lang="it-IT" sz="2400">
                <a:latin typeface="+mn-lt"/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CF129-8870-4D1C-90B3-8337086AFB6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3A207-4545-4A27-B743-A0B84BC083B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12844665"/>
      </p:ext>
    </p:extLst>
  </p:cSld>
  <p:clrMapOvr>
    <a:masterClrMapping/>
  </p:clrMapOvr>
  <p:transition spd="slow">
    <p:wipe dir="d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4038600" cy="4525963"/>
          </a:xfrm>
        </p:spPr>
        <p:txBody>
          <a:bodyPr/>
          <a:lstStyle>
            <a:lvl1pPr eaLnBrk="1" latinLnBrk="0" hangingPunct="1">
              <a:defRPr kumimoji="0" lang="it-IT" sz="2800"/>
            </a:lvl1pPr>
            <a:lvl2pPr eaLnBrk="1" latinLnBrk="0" hangingPunct="1">
              <a:defRPr kumimoji="0" lang="it-IT" sz="2400"/>
            </a:lvl2pPr>
            <a:lvl3pPr eaLnBrk="1" latinLnBrk="0" hangingPunct="1">
              <a:defRPr kumimoji="0" lang="it-IT" sz="2000"/>
            </a:lvl3pPr>
            <a:lvl4pPr eaLnBrk="1" latinLnBrk="0" hangingPunct="1">
              <a:defRPr kumimoji="0" lang="it-IT" sz="1800"/>
            </a:lvl4pPr>
            <a:lvl5pPr eaLnBrk="1" latinLnBrk="0" hangingPunct="1">
              <a:defRPr kumimoji="0" lang="it-IT" sz="1800"/>
            </a:lvl5pPr>
            <a:lvl6pPr eaLnBrk="1" latinLnBrk="0" hangingPunct="1">
              <a:defRPr kumimoji="0" lang="it-IT" sz="1800"/>
            </a:lvl6pPr>
            <a:lvl7pPr eaLnBrk="1" latinLnBrk="0" hangingPunct="1">
              <a:defRPr kumimoji="0" lang="it-IT" sz="1800"/>
            </a:lvl7pPr>
            <a:lvl8pPr eaLnBrk="1" latinLnBrk="0" hangingPunct="1">
              <a:defRPr kumimoji="0" lang="it-IT" sz="1800"/>
            </a:lvl8pPr>
            <a:lvl9pPr eaLnBrk="1" latinLnBrk="0" hangingPunct="1">
              <a:defRPr kumimoji="0" lang="it-IT"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4038600" cy="4525963"/>
          </a:xfrm>
        </p:spPr>
        <p:txBody>
          <a:bodyPr/>
          <a:lstStyle>
            <a:lvl1pPr eaLnBrk="1" latinLnBrk="0" hangingPunct="1">
              <a:defRPr kumimoji="0" lang="it-IT" sz="2800"/>
            </a:lvl1pPr>
            <a:lvl2pPr eaLnBrk="1" latinLnBrk="0" hangingPunct="1">
              <a:defRPr kumimoji="0" lang="it-IT" sz="2400"/>
            </a:lvl2pPr>
            <a:lvl3pPr eaLnBrk="1" latinLnBrk="0" hangingPunct="1">
              <a:defRPr kumimoji="0" lang="it-IT" sz="2000"/>
            </a:lvl3pPr>
            <a:lvl4pPr eaLnBrk="1" latinLnBrk="0" hangingPunct="1">
              <a:defRPr kumimoji="0" lang="it-IT" sz="1800"/>
            </a:lvl4pPr>
            <a:lvl5pPr eaLnBrk="1" latinLnBrk="0" hangingPunct="1">
              <a:defRPr kumimoji="0" lang="it-IT" sz="1800"/>
            </a:lvl5pPr>
            <a:lvl6pPr eaLnBrk="1" latinLnBrk="0" hangingPunct="1">
              <a:defRPr kumimoji="0" lang="it-IT" sz="1800"/>
            </a:lvl6pPr>
            <a:lvl7pPr eaLnBrk="1" latinLnBrk="0" hangingPunct="1">
              <a:defRPr kumimoji="0" lang="it-IT" sz="1800"/>
            </a:lvl7pPr>
            <a:lvl8pPr eaLnBrk="1" latinLnBrk="0" hangingPunct="1">
              <a:defRPr kumimoji="0" lang="it-IT" sz="1800"/>
            </a:lvl8pPr>
            <a:lvl9pPr eaLnBrk="1" latinLnBrk="0" hangingPunct="1">
              <a:defRPr kumimoji="0" lang="it-IT"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AFC5B-6E25-45AA-A8C7-16BA1C7E194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A8FCF-B079-4C58-A45D-2F976207166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3885771"/>
      </p:ext>
    </p:extLst>
  </p:cSld>
  <p:clrMapOvr>
    <a:masterClrMapping/>
  </p:clrMapOvr>
  <p:transition spd="slow">
    <p:wipe dir="d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eaLnBrk="1" latinLnBrk="0" hangingPunct="1">
              <a:defRPr kumimoji="0" lang="it-IT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4040188" cy="639762"/>
          </a:xfrm>
        </p:spPr>
        <p:txBody>
          <a:bodyPr anchor="b"/>
          <a:lstStyle>
            <a:lvl1pPr marL="0" indent="0" eaLnBrk="1" latinLnBrk="0" hangingPunct="1">
              <a:buNone/>
              <a:defRPr kumimoji="0" lang="it-IT" sz="2400" b="1"/>
            </a:lvl1pPr>
            <a:lvl2pPr marL="457200" indent="0" eaLnBrk="1" latinLnBrk="0" hangingPunct="1">
              <a:buNone/>
              <a:defRPr kumimoji="0" lang="it-IT" sz="2000" b="1"/>
            </a:lvl2pPr>
            <a:lvl3pPr marL="914400" indent="0" eaLnBrk="1" latinLnBrk="0" hangingPunct="1">
              <a:buNone/>
              <a:defRPr kumimoji="0" lang="it-IT" sz="1800" b="1"/>
            </a:lvl3pPr>
            <a:lvl4pPr marL="1371600" indent="0" eaLnBrk="1" latinLnBrk="0" hangingPunct="1">
              <a:buNone/>
              <a:defRPr kumimoji="0" lang="it-IT" sz="1600" b="1"/>
            </a:lvl4pPr>
            <a:lvl5pPr marL="1828800" indent="0" eaLnBrk="1" latinLnBrk="0" hangingPunct="1">
              <a:buNone/>
              <a:defRPr kumimoji="0" lang="it-IT" sz="1600" b="1"/>
            </a:lvl5pPr>
            <a:lvl6pPr marL="2286000" indent="0" eaLnBrk="1" latinLnBrk="0" hangingPunct="1">
              <a:buNone/>
              <a:defRPr kumimoji="0" lang="it-IT" sz="1600" b="1"/>
            </a:lvl6pPr>
            <a:lvl7pPr marL="2743200" indent="0" eaLnBrk="1" latinLnBrk="0" hangingPunct="1">
              <a:buNone/>
              <a:defRPr kumimoji="0" lang="it-IT" sz="1600" b="1"/>
            </a:lvl7pPr>
            <a:lvl8pPr marL="3200400" indent="0" eaLnBrk="1" latinLnBrk="0" hangingPunct="1">
              <a:buNone/>
              <a:defRPr kumimoji="0" lang="it-IT" sz="1600" b="1"/>
            </a:lvl8pPr>
            <a:lvl9pPr marL="3657600" indent="0" eaLnBrk="1" latinLnBrk="0" hangingPunct="1">
              <a:buNone/>
              <a:defRPr kumimoji="0" lang="it-IT"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174875"/>
            <a:ext cx="4040188" cy="3951288"/>
          </a:xfrm>
        </p:spPr>
        <p:txBody>
          <a:bodyPr/>
          <a:lstStyle>
            <a:lvl1pPr eaLnBrk="1" latinLnBrk="0" hangingPunct="1">
              <a:defRPr kumimoji="0" lang="it-IT" sz="2400"/>
            </a:lvl1pPr>
            <a:lvl2pPr eaLnBrk="1" latinLnBrk="0" hangingPunct="1">
              <a:defRPr kumimoji="0" lang="it-IT" sz="2000"/>
            </a:lvl2pPr>
            <a:lvl3pPr eaLnBrk="1" latinLnBrk="0" hangingPunct="1">
              <a:defRPr kumimoji="0" lang="it-IT" sz="1800"/>
            </a:lvl3pPr>
            <a:lvl4pPr eaLnBrk="1" latinLnBrk="0" hangingPunct="1">
              <a:defRPr kumimoji="0" lang="it-IT" sz="1600"/>
            </a:lvl4pPr>
            <a:lvl5pPr eaLnBrk="1" latinLnBrk="0" hangingPunct="1">
              <a:defRPr kumimoji="0" lang="it-IT" sz="1600"/>
            </a:lvl5pPr>
            <a:lvl6pPr eaLnBrk="1" latinLnBrk="0" hangingPunct="1">
              <a:defRPr kumimoji="0" lang="it-IT" sz="1600"/>
            </a:lvl6pPr>
            <a:lvl7pPr eaLnBrk="1" latinLnBrk="0" hangingPunct="1">
              <a:defRPr kumimoji="0" lang="it-IT" sz="1600"/>
            </a:lvl7pPr>
            <a:lvl8pPr eaLnBrk="1" latinLnBrk="0" hangingPunct="1">
              <a:defRPr kumimoji="0" lang="it-IT" sz="1600"/>
            </a:lvl8pPr>
            <a:lvl9pPr eaLnBrk="1" latinLnBrk="0" hangingPunct="1">
              <a:defRPr kumimoji="0" lang="it-IT"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3625" y="1535113"/>
            <a:ext cx="4041775" cy="639762"/>
          </a:xfrm>
        </p:spPr>
        <p:txBody>
          <a:bodyPr anchor="b"/>
          <a:lstStyle>
            <a:lvl1pPr marL="0" indent="0" eaLnBrk="1" latinLnBrk="0" hangingPunct="1">
              <a:buNone/>
              <a:defRPr kumimoji="0" lang="it-IT" sz="2400" b="1"/>
            </a:lvl1pPr>
            <a:lvl2pPr marL="457200" indent="0" eaLnBrk="1" latinLnBrk="0" hangingPunct="1">
              <a:buNone/>
              <a:defRPr kumimoji="0" lang="it-IT" sz="2000" b="1"/>
            </a:lvl2pPr>
            <a:lvl3pPr marL="914400" indent="0" eaLnBrk="1" latinLnBrk="0" hangingPunct="1">
              <a:buNone/>
              <a:defRPr kumimoji="0" lang="it-IT" sz="1800" b="1"/>
            </a:lvl3pPr>
            <a:lvl4pPr marL="1371600" indent="0" eaLnBrk="1" latinLnBrk="0" hangingPunct="1">
              <a:buNone/>
              <a:defRPr kumimoji="0" lang="it-IT" sz="1600" b="1"/>
            </a:lvl4pPr>
            <a:lvl5pPr marL="1828800" indent="0" eaLnBrk="1" latinLnBrk="0" hangingPunct="1">
              <a:buNone/>
              <a:defRPr kumimoji="0" lang="it-IT" sz="1600" b="1"/>
            </a:lvl5pPr>
            <a:lvl6pPr marL="2286000" indent="0" eaLnBrk="1" latinLnBrk="0" hangingPunct="1">
              <a:buNone/>
              <a:defRPr kumimoji="0" lang="it-IT" sz="1600" b="1"/>
            </a:lvl6pPr>
            <a:lvl7pPr marL="2743200" indent="0" eaLnBrk="1" latinLnBrk="0" hangingPunct="1">
              <a:buNone/>
              <a:defRPr kumimoji="0" lang="it-IT" sz="1600" b="1"/>
            </a:lvl7pPr>
            <a:lvl8pPr marL="3200400" indent="0" eaLnBrk="1" latinLnBrk="0" hangingPunct="1">
              <a:buNone/>
              <a:defRPr kumimoji="0" lang="it-IT" sz="1600" b="1"/>
            </a:lvl8pPr>
            <a:lvl9pPr marL="3657600" indent="0" eaLnBrk="1" latinLnBrk="0" hangingPunct="1">
              <a:buNone/>
              <a:defRPr kumimoji="0" lang="it-IT"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3625" y="2174875"/>
            <a:ext cx="4041775" cy="3951288"/>
          </a:xfrm>
        </p:spPr>
        <p:txBody>
          <a:bodyPr/>
          <a:lstStyle>
            <a:lvl1pPr eaLnBrk="1" latinLnBrk="0" hangingPunct="1">
              <a:defRPr kumimoji="0" lang="it-IT" sz="2400"/>
            </a:lvl1pPr>
            <a:lvl2pPr eaLnBrk="1" latinLnBrk="0" hangingPunct="1">
              <a:defRPr kumimoji="0" lang="it-IT" sz="2000"/>
            </a:lvl2pPr>
            <a:lvl3pPr eaLnBrk="1" latinLnBrk="0" hangingPunct="1">
              <a:defRPr kumimoji="0" lang="it-IT" sz="1800"/>
            </a:lvl3pPr>
            <a:lvl4pPr eaLnBrk="1" latinLnBrk="0" hangingPunct="1">
              <a:defRPr kumimoji="0" lang="it-IT" sz="1600"/>
            </a:lvl4pPr>
            <a:lvl5pPr eaLnBrk="1" latinLnBrk="0" hangingPunct="1">
              <a:defRPr kumimoji="0" lang="it-IT" sz="1600"/>
            </a:lvl5pPr>
            <a:lvl6pPr eaLnBrk="1" latinLnBrk="0" hangingPunct="1">
              <a:defRPr kumimoji="0" lang="it-IT" sz="1600"/>
            </a:lvl6pPr>
            <a:lvl7pPr eaLnBrk="1" latinLnBrk="0" hangingPunct="1">
              <a:defRPr kumimoji="0" lang="it-IT" sz="1600"/>
            </a:lvl7pPr>
            <a:lvl8pPr eaLnBrk="1" latinLnBrk="0" hangingPunct="1">
              <a:defRPr kumimoji="0" lang="it-IT" sz="1600"/>
            </a:lvl8pPr>
            <a:lvl9pPr eaLnBrk="1" latinLnBrk="0" hangingPunct="1">
              <a:defRPr kumimoji="0" lang="it-IT"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DB238-E442-479A-AF31-25D94D1C2C2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DD98F-908B-4260-897B-05D150E7524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95719470"/>
      </p:ext>
    </p:extLst>
  </p:cSld>
  <p:clrMapOvr>
    <a:masterClrMapping/>
  </p:clrMapOvr>
  <p:transition spd="slow">
    <p:wipe dir="d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3008313" cy="1162050"/>
          </a:xfrm>
        </p:spPr>
        <p:txBody>
          <a:bodyPr anchor="b"/>
          <a:lstStyle>
            <a:lvl1pPr algn="l" eaLnBrk="1" latinLnBrk="0" hangingPunct="1">
              <a:defRPr kumimoji="0" lang="it-IT" sz="2000" b="1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3650" y="273050"/>
            <a:ext cx="5111750" cy="5853113"/>
          </a:xfrm>
        </p:spPr>
        <p:txBody>
          <a:bodyPr/>
          <a:lstStyle>
            <a:lvl1pPr eaLnBrk="1" latinLnBrk="0" hangingPunct="1">
              <a:defRPr kumimoji="0" lang="it-IT" sz="3200"/>
            </a:lvl1pPr>
            <a:lvl2pPr eaLnBrk="1" latinLnBrk="0" hangingPunct="1">
              <a:defRPr kumimoji="0" lang="it-IT" sz="2800"/>
            </a:lvl2pPr>
            <a:lvl3pPr eaLnBrk="1" latinLnBrk="0" hangingPunct="1">
              <a:defRPr kumimoji="0" lang="it-IT" sz="2400"/>
            </a:lvl3pPr>
            <a:lvl4pPr eaLnBrk="1" latinLnBrk="0" hangingPunct="1">
              <a:defRPr kumimoji="0" lang="it-IT" sz="2000"/>
            </a:lvl4pPr>
            <a:lvl5pPr eaLnBrk="1" latinLnBrk="0" hangingPunct="1">
              <a:defRPr kumimoji="0" lang="it-IT" sz="2000"/>
            </a:lvl5pPr>
            <a:lvl6pPr eaLnBrk="1" latinLnBrk="0" hangingPunct="1">
              <a:defRPr kumimoji="0" lang="it-IT" sz="2000"/>
            </a:lvl6pPr>
            <a:lvl7pPr eaLnBrk="1" latinLnBrk="0" hangingPunct="1">
              <a:defRPr kumimoji="0" lang="it-IT" sz="2000"/>
            </a:lvl7pPr>
            <a:lvl8pPr eaLnBrk="1" latinLnBrk="0" hangingPunct="1">
              <a:defRPr kumimoji="0" lang="it-IT" sz="2000"/>
            </a:lvl8pPr>
            <a:lvl9pPr eaLnBrk="1" latinLnBrk="0" hangingPunct="1">
              <a:defRPr kumimoji="0" lang="it-IT"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1435100"/>
            <a:ext cx="3008313" cy="4691063"/>
          </a:xfrm>
        </p:spPr>
        <p:txBody>
          <a:bodyPr/>
          <a:lstStyle>
            <a:lvl1pPr marL="0" indent="0" eaLnBrk="1" latinLnBrk="0" hangingPunct="1">
              <a:buNone/>
              <a:defRPr kumimoji="0" lang="it-IT" sz="1400"/>
            </a:lvl1pPr>
            <a:lvl2pPr marL="457200" indent="0" eaLnBrk="1" latinLnBrk="0" hangingPunct="1">
              <a:buNone/>
              <a:defRPr kumimoji="0" lang="it-IT" sz="1200"/>
            </a:lvl2pPr>
            <a:lvl3pPr marL="914400" indent="0" eaLnBrk="1" latinLnBrk="0" hangingPunct="1">
              <a:buNone/>
              <a:defRPr kumimoji="0" lang="it-IT" sz="1000"/>
            </a:lvl3pPr>
            <a:lvl4pPr marL="1371600" indent="0" eaLnBrk="1" latinLnBrk="0" hangingPunct="1">
              <a:buNone/>
              <a:defRPr kumimoji="0" lang="it-IT" sz="900"/>
            </a:lvl4pPr>
            <a:lvl5pPr marL="1828800" indent="0" eaLnBrk="1" latinLnBrk="0" hangingPunct="1">
              <a:buNone/>
              <a:defRPr kumimoji="0" lang="it-IT" sz="900"/>
            </a:lvl5pPr>
            <a:lvl6pPr marL="2286000" indent="0" eaLnBrk="1" latinLnBrk="0" hangingPunct="1">
              <a:buNone/>
              <a:defRPr kumimoji="0" lang="it-IT" sz="900"/>
            </a:lvl6pPr>
            <a:lvl7pPr marL="2743200" indent="0" eaLnBrk="1" latinLnBrk="0" hangingPunct="1">
              <a:buNone/>
              <a:defRPr kumimoji="0" lang="it-IT" sz="900"/>
            </a:lvl7pPr>
            <a:lvl8pPr marL="3200400" indent="0" eaLnBrk="1" latinLnBrk="0" hangingPunct="1">
              <a:buNone/>
              <a:defRPr kumimoji="0" lang="it-IT" sz="900"/>
            </a:lvl8pPr>
            <a:lvl9pPr marL="3657600" indent="0" eaLnBrk="1" latinLnBrk="0" hangingPunct="1">
              <a:buNone/>
              <a:defRPr kumimoji="0" lang="it-IT"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A82D4-DAAB-4194-B773-03453BAAB17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3DD43-CA96-493D-A36C-7093A56498B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78798501"/>
      </p:ext>
    </p:extLst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igura a mano libera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olo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7" name="Sottotitolo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295229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 eaLnBrk="1" latinLnBrk="0" hangingPunct="1">
              <a:defRPr kumimoji="0" lang="it-IT" sz="2000" b="1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 eaLnBrk="1" latinLnBrk="0" hangingPunct="1">
              <a:buNone/>
              <a:defRPr kumimoji="0" lang="it-IT" sz="3200"/>
            </a:lvl1pPr>
            <a:lvl2pPr marL="457200" indent="0" eaLnBrk="1" latinLnBrk="0" hangingPunct="1">
              <a:buNone/>
              <a:defRPr kumimoji="0" lang="it-IT" sz="2800"/>
            </a:lvl2pPr>
            <a:lvl3pPr marL="914400" indent="0" eaLnBrk="1" latinLnBrk="0" hangingPunct="1">
              <a:buNone/>
              <a:defRPr kumimoji="0" lang="it-IT" sz="2400"/>
            </a:lvl3pPr>
            <a:lvl4pPr marL="1371600" indent="0" eaLnBrk="1" latinLnBrk="0" hangingPunct="1">
              <a:buNone/>
              <a:defRPr kumimoji="0" lang="it-IT" sz="2000"/>
            </a:lvl4pPr>
            <a:lvl5pPr marL="1828800" indent="0" eaLnBrk="1" latinLnBrk="0" hangingPunct="1">
              <a:buNone/>
              <a:defRPr kumimoji="0" lang="it-IT" sz="2000"/>
            </a:lvl5pPr>
            <a:lvl6pPr marL="2286000" indent="0" eaLnBrk="1" latinLnBrk="0" hangingPunct="1">
              <a:buNone/>
              <a:defRPr kumimoji="0" lang="it-IT" sz="2000"/>
            </a:lvl6pPr>
            <a:lvl7pPr marL="2743200" indent="0" eaLnBrk="1" latinLnBrk="0" hangingPunct="1">
              <a:buNone/>
              <a:defRPr kumimoji="0" lang="it-IT" sz="2000"/>
            </a:lvl7pPr>
            <a:lvl8pPr marL="3200400" indent="0" eaLnBrk="1" latinLnBrk="0" hangingPunct="1">
              <a:buNone/>
              <a:defRPr kumimoji="0" lang="it-IT" sz="2000"/>
            </a:lvl8pPr>
            <a:lvl9pPr marL="3657600" indent="0" eaLnBrk="1" latinLnBrk="0" hangingPunct="1">
              <a:buNone/>
              <a:defRPr kumimoji="0" lang="it-IT" sz="2000"/>
            </a:lvl9pPr>
          </a:lstStyle>
          <a:p>
            <a:pPr lvl="0"/>
            <a:r>
              <a:rPr lang="it-IT" noProof="0" smtClean="0"/>
              <a:t>Fare clic sull'icona per inserire un'immagine</a:t>
            </a:r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 eaLnBrk="1" latinLnBrk="0" hangingPunct="1">
              <a:buNone/>
              <a:defRPr kumimoji="0" lang="it-IT" sz="1400"/>
            </a:lvl1pPr>
            <a:lvl2pPr marL="457200" indent="0" eaLnBrk="1" latinLnBrk="0" hangingPunct="1">
              <a:buNone/>
              <a:defRPr kumimoji="0" lang="it-IT" sz="1200"/>
            </a:lvl2pPr>
            <a:lvl3pPr marL="914400" indent="0" eaLnBrk="1" latinLnBrk="0" hangingPunct="1">
              <a:buNone/>
              <a:defRPr kumimoji="0" lang="it-IT" sz="1000"/>
            </a:lvl3pPr>
            <a:lvl4pPr marL="1371600" indent="0" eaLnBrk="1" latinLnBrk="0" hangingPunct="1">
              <a:buNone/>
              <a:defRPr kumimoji="0" lang="it-IT" sz="900"/>
            </a:lvl4pPr>
            <a:lvl5pPr marL="1828800" indent="0" eaLnBrk="1" latinLnBrk="0" hangingPunct="1">
              <a:buNone/>
              <a:defRPr kumimoji="0" lang="it-IT" sz="900"/>
            </a:lvl5pPr>
            <a:lvl6pPr marL="2286000" indent="0" eaLnBrk="1" latinLnBrk="0" hangingPunct="1">
              <a:buNone/>
              <a:defRPr kumimoji="0" lang="it-IT" sz="900"/>
            </a:lvl6pPr>
            <a:lvl7pPr marL="2743200" indent="0" eaLnBrk="1" latinLnBrk="0" hangingPunct="1">
              <a:buNone/>
              <a:defRPr kumimoji="0" lang="it-IT" sz="900"/>
            </a:lvl7pPr>
            <a:lvl8pPr marL="3200400" indent="0" eaLnBrk="1" latinLnBrk="0" hangingPunct="1">
              <a:buNone/>
              <a:defRPr kumimoji="0" lang="it-IT" sz="900"/>
            </a:lvl8pPr>
            <a:lvl9pPr marL="3657600" indent="0" eaLnBrk="1" latinLnBrk="0" hangingPunct="1">
              <a:buNone/>
              <a:defRPr kumimoji="0" lang="it-IT"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7A8F7-4145-44A9-B51C-54147969126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33196-4FDC-49F4-B5AE-F271EB8E11C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05275738"/>
      </p:ext>
    </p:extLst>
  </p:cSld>
  <p:clrMapOvr>
    <a:masterClrMapping/>
  </p:clrMapOvr>
  <p:transition spd="slow">
    <p:wipe dir="d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91B67-00AC-4D62-A9AD-28D0E66160B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2BC04-3F81-47E7-A287-E46796670BB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06140208"/>
      </p:ext>
    </p:extLst>
  </p:cSld>
  <p:clrMapOvr>
    <a:masterClrMapping/>
  </p:clrMapOvr>
  <p:transition spd="slow">
    <p:wipe dir="d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274638"/>
            <a:ext cx="58674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0A024-5065-40F0-9398-E29382F3EE9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E8141-E027-43E8-AF74-44D76C99205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15992177"/>
      </p:ext>
    </p:extLst>
  </p:cSld>
  <p:clrMapOvr>
    <a:masterClrMapping/>
  </p:clrMapOvr>
  <p:transition spd="slow">
    <p:wipe dir="d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A937C-4A6D-4BD7-8510-F4748E9097A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C9F1E-2AE4-47D4-A608-2B4FCC974AD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70649218"/>
      </p:ext>
    </p:extLst>
  </p:cSld>
  <p:clrMapOvr>
    <a:masterClrMapping/>
  </p:clrMapOvr>
  <p:transition spd="slow">
    <p:wipe dir="d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B3FE6-13E2-4DD4-A6F5-A552A45BAA4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DD5B7-FA93-4092-B77B-50D0C7D1BE4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61901675"/>
      </p:ext>
    </p:extLst>
  </p:cSld>
  <p:clrMapOvr>
    <a:masterClrMapping/>
  </p:clrMapOvr>
  <p:transition spd="slow">
    <p:wipe dir="d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lo sfon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0"/>
            <a:ext cx="9101137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D3D80-05BE-45C4-BAEE-F78EF578FB3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6F77E-F13D-4F4A-8579-E063FEDB258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93395000"/>
      </p:ext>
    </p:extLst>
  </p:cSld>
  <p:clrMapOvr>
    <a:masterClrMapping/>
  </p:clrMapOvr>
  <p:transition spd="slow">
    <p:wipe dir="d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0"/>
            <a:ext cx="9101137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3721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2286000"/>
            <a:ext cx="6180224" cy="1470025"/>
          </a:xfrm>
        </p:spPr>
        <p:txBody>
          <a:bodyPr anchor="t"/>
          <a:lstStyle>
            <a:lvl1pPr algn="r" eaLnBrk="1" latinLnBrk="0" hangingPunct="1">
              <a:defRPr kumimoji="0" lang="it-IT" b="1" cap="small" baseline="0">
                <a:solidFill>
                  <a:srgbClr val="003300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4038600"/>
            <a:ext cx="4772528" cy="990600"/>
          </a:xfrm>
        </p:spPr>
        <p:txBody>
          <a:bodyPr>
            <a:normAutofit/>
          </a:bodyPr>
          <a:lstStyle>
            <a:lvl1pPr marL="0" indent="0" algn="r" eaLnBrk="1" latinLnBrk="0" hangingPunct="1">
              <a:buNone/>
              <a:defRPr kumimoji="0" lang="it-IT" sz="2000" b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 eaLnBrk="1" latinLnBrk="0" hangingPunct="1">
              <a:buNone/>
              <a:defRPr kumimoji="0" lang="it-IT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eaLnBrk="1" latinLnBrk="0" hangingPunct="1">
              <a:buNone/>
              <a:defRPr kumimoji="0" lang="it-IT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eaLnBrk="1" latinLnBrk="0" hangingPunct="1">
              <a:buNone/>
              <a:defRPr kumimoji="0" lang="it-IT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eaLnBrk="1" latinLnBrk="0" hangingPunct="1">
              <a:buNone/>
              <a:defRPr kumimoji="0" lang="it-IT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eaLnBrk="1" latinLnBrk="0" hangingPunct="1">
              <a:buNone/>
              <a:defRPr kumimoji="0" lang="it-IT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eaLnBrk="1" latinLnBrk="0" hangingPunct="1">
              <a:buNone/>
              <a:defRPr kumimoji="0" lang="it-IT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eaLnBrk="1" latinLnBrk="0" hangingPunct="1">
              <a:buNone/>
              <a:defRPr kumimoji="0" lang="it-IT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eaLnBrk="1" latinLnBrk="0" hangingPunct="1">
              <a:buNone/>
              <a:defRPr kumimoji="0" lang="it-IT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858000" y="5105400"/>
            <a:ext cx="1828800" cy="990600"/>
          </a:xfrm>
        </p:spPr>
        <p:txBody>
          <a:bodyPr rtlCol="0">
            <a:normAutofit/>
          </a:bodyPr>
          <a:lstStyle>
            <a:lvl1pPr marL="0" indent="0" algn="ctr" eaLnBrk="1" latinLnBrk="0" hangingPunct="1">
              <a:buNone/>
              <a:defRPr kumimoji="0" lang="it-IT" sz="2000" baseline="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75408843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0"/>
            <a:ext cx="9101137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25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3048000"/>
            <a:ext cx="4343400" cy="1362075"/>
          </a:xfrm>
        </p:spPr>
        <p:txBody>
          <a:bodyPr anchor="b"/>
          <a:lstStyle>
            <a:lvl1pPr algn="l" eaLnBrk="1" latinLnBrk="0" hangingPunct="1">
              <a:defRPr kumimoji="0" lang="it-IT" sz="4000" b="1" cap="small" baseline="0">
                <a:solidFill>
                  <a:srgbClr val="003300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781800" y="5334000"/>
            <a:ext cx="2133600" cy="990600"/>
          </a:xfrm>
        </p:spPr>
        <p:txBody>
          <a:bodyPr rtlCol="0">
            <a:normAutofit/>
          </a:bodyPr>
          <a:lstStyle>
            <a:lvl1pPr marL="0" indent="0" algn="ctr" eaLnBrk="1" latinLnBrk="0" hangingPunct="1">
              <a:buNone/>
              <a:defRPr kumimoji="0" lang="it-IT" sz="18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it-IT" noProof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6B620-C5BA-4DF5-BE7E-E5182037CD3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3C2EC-6AB2-4B8D-8D5F-8AF30C505FD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7512123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69632"/>
            <a:ext cx="8077200" cy="1143000"/>
          </a:xfrm>
        </p:spPr>
        <p:txBody>
          <a:bodyPr/>
          <a:lstStyle>
            <a:lvl1pPr algn="l" eaLnBrk="1" latinLnBrk="0" hangingPunct="1">
              <a:defRPr kumimoji="0" lang="it-IT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596413"/>
            <a:ext cx="8077200" cy="4297363"/>
          </a:xfrm>
        </p:spPr>
        <p:txBody>
          <a:bodyPr>
            <a:normAutofit/>
          </a:bodyPr>
          <a:lstStyle>
            <a:lvl1pPr eaLnBrk="1" latinLnBrk="0" hangingPunct="1">
              <a:defRPr kumimoji="0" lang="it-IT" sz="3200">
                <a:latin typeface="+mn-lt"/>
              </a:defRPr>
            </a:lvl1pPr>
            <a:lvl2pPr eaLnBrk="1" latinLnBrk="0" hangingPunct="1">
              <a:defRPr kumimoji="0" lang="it-IT" sz="2800">
                <a:latin typeface="+mn-lt"/>
              </a:defRPr>
            </a:lvl2pPr>
            <a:lvl3pPr eaLnBrk="1" latinLnBrk="0" hangingPunct="1">
              <a:defRPr kumimoji="0" lang="it-IT" sz="2400">
                <a:latin typeface="+mn-lt"/>
              </a:defRPr>
            </a:lvl3pPr>
            <a:lvl4pPr eaLnBrk="1" latinLnBrk="0" hangingPunct="1">
              <a:defRPr kumimoji="0" lang="it-IT" sz="2400">
                <a:latin typeface="+mn-lt"/>
              </a:defRPr>
            </a:lvl4pPr>
            <a:lvl5pPr eaLnBrk="1" latinLnBrk="0" hangingPunct="1">
              <a:defRPr kumimoji="0" lang="it-IT" sz="2400">
                <a:latin typeface="+mn-lt"/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CF129-8870-4D1C-90B3-8337086AFB6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3A207-4545-4A27-B743-A0B84BC083B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68421503"/>
      </p:ext>
    </p:extLst>
  </p:cSld>
  <p:clrMapOvr>
    <a:masterClrMapping/>
  </p:clrMapOvr>
  <p:transition spd="slow">
    <p:wipe dir="d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4038600" cy="4525963"/>
          </a:xfrm>
        </p:spPr>
        <p:txBody>
          <a:bodyPr/>
          <a:lstStyle>
            <a:lvl1pPr eaLnBrk="1" latinLnBrk="0" hangingPunct="1">
              <a:defRPr kumimoji="0" lang="it-IT" sz="2800"/>
            </a:lvl1pPr>
            <a:lvl2pPr eaLnBrk="1" latinLnBrk="0" hangingPunct="1">
              <a:defRPr kumimoji="0" lang="it-IT" sz="2400"/>
            </a:lvl2pPr>
            <a:lvl3pPr eaLnBrk="1" latinLnBrk="0" hangingPunct="1">
              <a:defRPr kumimoji="0" lang="it-IT" sz="2000"/>
            </a:lvl3pPr>
            <a:lvl4pPr eaLnBrk="1" latinLnBrk="0" hangingPunct="1">
              <a:defRPr kumimoji="0" lang="it-IT" sz="1800"/>
            </a:lvl4pPr>
            <a:lvl5pPr eaLnBrk="1" latinLnBrk="0" hangingPunct="1">
              <a:defRPr kumimoji="0" lang="it-IT" sz="1800"/>
            </a:lvl5pPr>
            <a:lvl6pPr eaLnBrk="1" latinLnBrk="0" hangingPunct="1">
              <a:defRPr kumimoji="0" lang="it-IT" sz="1800"/>
            </a:lvl6pPr>
            <a:lvl7pPr eaLnBrk="1" latinLnBrk="0" hangingPunct="1">
              <a:defRPr kumimoji="0" lang="it-IT" sz="1800"/>
            </a:lvl7pPr>
            <a:lvl8pPr eaLnBrk="1" latinLnBrk="0" hangingPunct="1">
              <a:defRPr kumimoji="0" lang="it-IT" sz="1800"/>
            </a:lvl8pPr>
            <a:lvl9pPr eaLnBrk="1" latinLnBrk="0" hangingPunct="1">
              <a:defRPr kumimoji="0" lang="it-IT"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4038600" cy="4525963"/>
          </a:xfrm>
        </p:spPr>
        <p:txBody>
          <a:bodyPr/>
          <a:lstStyle>
            <a:lvl1pPr eaLnBrk="1" latinLnBrk="0" hangingPunct="1">
              <a:defRPr kumimoji="0" lang="it-IT" sz="2800"/>
            </a:lvl1pPr>
            <a:lvl2pPr eaLnBrk="1" latinLnBrk="0" hangingPunct="1">
              <a:defRPr kumimoji="0" lang="it-IT" sz="2400"/>
            </a:lvl2pPr>
            <a:lvl3pPr eaLnBrk="1" latinLnBrk="0" hangingPunct="1">
              <a:defRPr kumimoji="0" lang="it-IT" sz="2000"/>
            </a:lvl3pPr>
            <a:lvl4pPr eaLnBrk="1" latinLnBrk="0" hangingPunct="1">
              <a:defRPr kumimoji="0" lang="it-IT" sz="1800"/>
            </a:lvl4pPr>
            <a:lvl5pPr eaLnBrk="1" latinLnBrk="0" hangingPunct="1">
              <a:defRPr kumimoji="0" lang="it-IT" sz="1800"/>
            </a:lvl5pPr>
            <a:lvl6pPr eaLnBrk="1" latinLnBrk="0" hangingPunct="1">
              <a:defRPr kumimoji="0" lang="it-IT" sz="1800"/>
            </a:lvl6pPr>
            <a:lvl7pPr eaLnBrk="1" latinLnBrk="0" hangingPunct="1">
              <a:defRPr kumimoji="0" lang="it-IT" sz="1800"/>
            </a:lvl7pPr>
            <a:lvl8pPr eaLnBrk="1" latinLnBrk="0" hangingPunct="1">
              <a:defRPr kumimoji="0" lang="it-IT" sz="1800"/>
            </a:lvl8pPr>
            <a:lvl9pPr eaLnBrk="1" latinLnBrk="0" hangingPunct="1">
              <a:defRPr kumimoji="0" lang="it-IT"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AFC5B-6E25-45AA-A8C7-16BA1C7E194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A8FCF-B079-4C58-A45D-2F976207166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07903740"/>
      </p:ext>
    </p:extLst>
  </p:cSld>
  <p:clrMapOvr>
    <a:masterClrMapping/>
  </p:clrMapOvr>
  <p:transition spd="slow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556792"/>
            <a:ext cx="7467600" cy="4525963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srgbClr val="EEECE1">
                    <a:shade val="50000"/>
                  </a:srgbClr>
                </a:solidFill>
              </a:rPr>
              <a:pPr/>
              <a:t>‹N›</a:t>
            </a:fld>
            <a:endParaRPr lang="it-IT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20" name="Segnaposto numero diapositiva 15"/>
          <p:cNvSpPr txBox="1">
            <a:spLocks/>
          </p:cNvSpPr>
          <p:nvPr userDrawn="1"/>
        </p:nvSpPr>
        <p:spPr>
          <a:xfrm>
            <a:off x="8172400" y="6448251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/>
          <a:p>
            <a:pPr algn="r">
              <a:defRPr/>
            </a:pPr>
            <a:fld id="{E7A41E1B-4F70-4964-A407-84C68BE8251C}" type="slidenum">
              <a:rPr lang="it-IT" sz="1000" smtClean="0">
                <a:solidFill>
                  <a:srgbClr val="EEECE1">
                    <a:shade val="50000"/>
                  </a:srgbClr>
                </a:solidFill>
              </a:rPr>
              <a:pPr algn="r">
                <a:defRPr/>
              </a:pPr>
              <a:t>‹N›</a:t>
            </a:fld>
            <a:endParaRPr lang="it-IT" sz="1000">
              <a:solidFill>
                <a:srgbClr val="EEECE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460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eaLnBrk="1" latinLnBrk="0" hangingPunct="1">
              <a:defRPr kumimoji="0" lang="it-IT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4040188" cy="639762"/>
          </a:xfrm>
        </p:spPr>
        <p:txBody>
          <a:bodyPr anchor="b"/>
          <a:lstStyle>
            <a:lvl1pPr marL="0" indent="0" eaLnBrk="1" latinLnBrk="0" hangingPunct="1">
              <a:buNone/>
              <a:defRPr kumimoji="0" lang="it-IT" sz="2400" b="1"/>
            </a:lvl1pPr>
            <a:lvl2pPr marL="457200" indent="0" eaLnBrk="1" latinLnBrk="0" hangingPunct="1">
              <a:buNone/>
              <a:defRPr kumimoji="0" lang="it-IT" sz="2000" b="1"/>
            </a:lvl2pPr>
            <a:lvl3pPr marL="914400" indent="0" eaLnBrk="1" latinLnBrk="0" hangingPunct="1">
              <a:buNone/>
              <a:defRPr kumimoji="0" lang="it-IT" sz="1800" b="1"/>
            </a:lvl3pPr>
            <a:lvl4pPr marL="1371600" indent="0" eaLnBrk="1" latinLnBrk="0" hangingPunct="1">
              <a:buNone/>
              <a:defRPr kumimoji="0" lang="it-IT" sz="1600" b="1"/>
            </a:lvl4pPr>
            <a:lvl5pPr marL="1828800" indent="0" eaLnBrk="1" latinLnBrk="0" hangingPunct="1">
              <a:buNone/>
              <a:defRPr kumimoji="0" lang="it-IT" sz="1600" b="1"/>
            </a:lvl5pPr>
            <a:lvl6pPr marL="2286000" indent="0" eaLnBrk="1" latinLnBrk="0" hangingPunct="1">
              <a:buNone/>
              <a:defRPr kumimoji="0" lang="it-IT" sz="1600" b="1"/>
            </a:lvl6pPr>
            <a:lvl7pPr marL="2743200" indent="0" eaLnBrk="1" latinLnBrk="0" hangingPunct="1">
              <a:buNone/>
              <a:defRPr kumimoji="0" lang="it-IT" sz="1600" b="1"/>
            </a:lvl7pPr>
            <a:lvl8pPr marL="3200400" indent="0" eaLnBrk="1" latinLnBrk="0" hangingPunct="1">
              <a:buNone/>
              <a:defRPr kumimoji="0" lang="it-IT" sz="1600" b="1"/>
            </a:lvl8pPr>
            <a:lvl9pPr marL="3657600" indent="0" eaLnBrk="1" latinLnBrk="0" hangingPunct="1">
              <a:buNone/>
              <a:defRPr kumimoji="0" lang="it-IT"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174875"/>
            <a:ext cx="4040188" cy="3951288"/>
          </a:xfrm>
        </p:spPr>
        <p:txBody>
          <a:bodyPr/>
          <a:lstStyle>
            <a:lvl1pPr eaLnBrk="1" latinLnBrk="0" hangingPunct="1">
              <a:defRPr kumimoji="0" lang="it-IT" sz="2400"/>
            </a:lvl1pPr>
            <a:lvl2pPr eaLnBrk="1" latinLnBrk="0" hangingPunct="1">
              <a:defRPr kumimoji="0" lang="it-IT" sz="2000"/>
            </a:lvl2pPr>
            <a:lvl3pPr eaLnBrk="1" latinLnBrk="0" hangingPunct="1">
              <a:defRPr kumimoji="0" lang="it-IT" sz="1800"/>
            </a:lvl3pPr>
            <a:lvl4pPr eaLnBrk="1" latinLnBrk="0" hangingPunct="1">
              <a:defRPr kumimoji="0" lang="it-IT" sz="1600"/>
            </a:lvl4pPr>
            <a:lvl5pPr eaLnBrk="1" latinLnBrk="0" hangingPunct="1">
              <a:defRPr kumimoji="0" lang="it-IT" sz="1600"/>
            </a:lvl5pPr>
            <a:lvl6pPr eaLnBrk="1" latinLnBrk="0" hangingPunct="1">
              <a:defRPr kumimoji="0" lang="it-IT" sz="1600"/>
            </a:lvl6pPr>
            <a:lvl7pPr eaLnBrk="1" latinLnBrk="0" hangingPunct="1">
              <a:defRPr kumimoji="0" lang="it-IT" sz="1600"/>
            </a:lvl7pPr>
            <a:lvl8pPr eaLnBrk="1" latinLnBrk="0" hangingPunct="1">
              <a:defRPr kumimoji="0" lang="it-IT" sz="1600"/>
            </a:lvl8pPr>
            <a:lvl9pPr eaLnBrk="1" latinLnBrk="0" hangingPunct="1">
              <a:defRPr kumimoji="0" lang="it-IT"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3625" y="1535113"/>
            <a:ext cx="4041775" cy="639762"/>
          </a:xfrm>
        </p:spPr>
        <p:txBody>
          <a:bodyPr anchor="b"/>
          <a:lstStyle>
            <a:lvl1pPr marL="0" indent="0" eaLnBrk="1" latinLnBrk="0" hangingPunct="1">
              <a:buNone/>
              <a:defRPr kumimoji="0" lang="it-IT" sz="2400" b="1"/>
            </a:lvl1pPr>
            <a:lvl2pPr marL="457200" indent="0" eaLnBrk="1" latinLnBrk="0" hangingPunct="1">
              <a:buNone/>
              <a:defRPr kumimoji="0" lang="it-IT" sz="2000" b="1"/>
            </a:lvl2pPr>
            <a:lvl3pPr marL="914400" indent="0" eaLnBrk="1" latinLnBrk="0" hangingPunct="1">
              <a:buNone/>
              <a:defRPr kumimoji="0" lang="it-IT" sz="1800" b="1"/>
            </a:lvl3pPr>
            <a:lvl4pPr marL="1371600" indent="0" eaLnBrk="1" latinLnBrk="0" hangingPunct="1">
              <a:buNone/>
              <a:defRPr kumimoji="0" lang="it-IT" sz="1600" b="1"/>
            </a:lvl4pPr>
            <a:lvl5pPr marL="1828800" indent="0" eaLnBrk="1" latinLnBrk="0" hangingPunct="1">
              <a:buNone/>
              <a:defRPr kumimoji="0" lang="it-IT" sz="1600" b="1"/>
            </a:lvl5pPr>
            <a:lvl6pPr marL="2286000" indent="0" eaLnBrk="1" latinLnBrk="0" hangingPunct="1">
              <a:buNone/>
              <a:defRPr kumimoji="0" lang="it-IT" sz="1600" b="1"/>
            </a:lvl6pPr>
            <a:lvl7pPr marL="2743200" indent="0" eaLnBrk="1" latinLnBrk="0" hangingPunct="1">
              <a:buNone/>
              <a:defRPr kumimoji="0" lang="it-IT" sz="1600" b="1"/>
            </a:lvl7pPr>
            <a:lvl8pPr marL="3200400" indent="0" eaLnBrk="1" latinLnBrk="0" hangingPunct="1">
              <a:buNone/>
              <a:defRPr kumimoji="0" lang="it-IT" sz="1600" b="1"/>
            </a:lvl8pPr>
            <a:lvl9pPr marL="3657600" indent="0" eaLnBrk="1" latinLnBrk="0" hangingPunct="1">
              <a:buNone/>
              <a:defRPr kumimoji="0" lang="it-IT"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3625" y="2174875"/>
            <a:ext cx="4041775" cy="3951288"/>
          </a:xfrm>
        </p:spPr>
        <p:txBody>
          <a:bodyPr/>
          <a:lstStyle>
            <a:lvl1pPr eaLnBrk="1" latinLnBrk="0" hangingPunct="1">
              <a:defRPr kumimoji="0" lang="it-IT" sz="2400"/>
            </a:lvl1pPr>
            <a:lvl2pPr eaLnBrk="1" latinLnBrk="0" hangingPunct="1">
              <a:defRPr kumimoji="0" lang="it-IT" sz="2000"/>
            </a:lvl2pPr>
            <a:lvl3pPr eaLnBrk="1" latinLnBrk="0" hangingPunct="1">
              <a:defRPr kumimoji="0" lang="it-IT" sz="1800"/>
            </a:lvl3pPr>
            <a:lvl4pPr eaLnBrk="1" latinLnBrk="0" hangingPunct="1">
              <a:defRPr kumimoji="0" lang="it-IT" sz="1600"/>
            </a:lvl4pPr>
            <a:lvl5pPr eaLnBrk="1" latinLnBrk="0" hangingPunct="1">
              <a:defRPr kumimoji="0" lang="it-IT" sz="1600"/>
            </a:lvl5pPr>
            <a:lvl6pPr eaLnBrk="1" latinLnBrk="0" hangingPunct="1">
              <a:defRPr kumimoji="0" lang="it-IT" sz="1600"/>
            </a:lvl6pPr>
            <a:lvl7pPr eaLnBrk="1" latinLnBrk="0" hangingPunct="1">
              <a:defRPr kumimoji="0" lang="it-IT" sz="1600"/>
            </a:lvl7pPr>
            <a:lvl8pPr eaLnBrk="1" latinLnBrk="0" hangingPunct="1">
              <a:defRPr kumimoji="0" lang="it-IT" sz="1600"/>
            </a:lvl8pPr>
            <a:lvl9pPr eaLnBrk="1" latinLnBrk="0" hangingPunct="1">
              <a:defRPr kumimoji="0" lang="it-IT"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DB238-E442-479A-AF31-25D94D1C2C2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DD98F-908B-4260-897B-05D150E7524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70918304"/>
      </p:ext>
    </p:extLst>
  </p:cSld>
  <p:clrMapOvr>
    <a:masterClrMapping/>
  </p:clrMapOvr>
  <p:transition spd="slow">
    <p:wipe dir="d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3008313" cy="1162050"/>
          </a:xfrm>
        </p:spPr>
        <p:txBody>
          <a:bodyPr anchor="b"/>
          <a:lstStyle>
            <a:lvl1pPr algn="l" eaLnBrk="1" latinLnBrk="0" hangingPunct="1">
              <a:defRPr kumimoji="0" lang="it-IT" sz="2000" b="1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3650" y="273050"/>
            <a:ext cx="5111750" cy="5853113"/>
          </a:xfrm>
        </p:spPr>
        <p:txBody>
          <a:bodyPr/>
          <a:lstStyle>
            <a:lvl1pPr eaLnBrk="1" latinLnBrk="0" hangingPunct="1">
              <a:defRPr kumimoji="0" lang="it-IT" sz="3200"/>
            </a:lvl1pPr>
            <a:lvl2pPr eaLnBrk="1" latinLnBrk="0" hangingPunct="1">
              <a:defRPr kumimoji="0" lang="it-IT" sz="2800"/>
            </a:lvl2pPr>
            <a:lvl3pPr eaLnBrk="1" latinLnBrk="0" hangingPunct="1">
              <a:defRPr kumimoji="0" lang="it-IT" sz="2400"/>
            </a:lvl3pPr>
            <a:lvl4pPr eaLnBrk="1" latinLnBrk="0" hangingPunct="1">
              <a:defRPr kumimoji="0" lang="it-IT" sz="2000"/>
            </a:lvl4pPr>
            <a:lvl5pPr eaLnBrk="1" latinLnBrk="0" hangingPunct="1">
              <a:defRPr kumimoji="0" lang="it-IT" sz="2000"/>
            </a:lvl5pPr>
            <a:lvl6pPr eaLnBrk="1" latinLnBrk="0" hangingPunct="1">
              <a:defRPr kumimoji="0" lang="it-IT" sz="2000"/>
            </a:lvl6pPr>
            <a:lvl7pPr eaLnBrk="1" latinLnBrk="0" hangingPunct="1">
              <a:defRPr kumimoji="0" lang="it-IT" sz="2000"/>
            </a:lvl7pPr>
            <a:lvl8pPr eaLnBrk="1" latinLnBrk="0" hangingPunct="1">
              <a:defRPr kumimoji="0" lang="it-IT" sz="2000"/>
            </a:lvl8pPr>
            <a:lvl9pPr eaLnBrk="1" latinLnBrk="0" hangingPunct="1">
              <a:defRPr kumimoji="0" lang="it-IT"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1435100"/>
            <a:ext cx="3008313" cy="4691063"/>
          </a:xfrm>
        </p:spPr>
        <p:txBody>
          <a:bodyPr/>
          <a:lstStyle>
            <a:lvl1pPr marL="0" indent="0" eaLnBrk="1" latinLnBrk="0" hangingPunct="1">
              <a:buNone/>
              <a:defRPr kumimoji="0" lang="it-IT" sz="1400"/>
            </a:lvl1pPr>
            <a:lvl2pPr marL="457200" indent="0" eaLnBrk="1" latinLnBrk="0" hangingPunct="1">
              <a:buNone/>
              <a:defRPr kumimoji="0" lang="it-IT" sz="1200"/>
            </a:lvl2pPr>
            <a:lvl3pPr marL="914400" indent="0" eaLnBrk="1" latinLnBrk="0" hangingPunct="1">
              <a:buNone/>
              <a:defRPr kumimoji="0" lang="it-IT" sz="1000"/>
            </a:lvl3pPr>
            <a:lvl4pPr marL="1371600" indent="0" eaLnBrk="1" latinLnBrk="0" hangingPunct="1">
              <a:buNone/>
              <a:defRPr kumimoji="0" lang="it-IT" sz="900"/>
            </a:lvl4pPr>
            <a:lvl5pPr marL="1828800" indent="0" eaLnBrk="1" latinLnBrk="0" hangingPunct="1">
              <a:buNone/>
              <a:defRPr kumimoji="0" lang="it-IT" sz="900"/>
            </a:lvl5pPr>
            <a:lvl6pPr marL="2286000" indent="0" eaLnBrk="1" latinLnBrk="0" hangingPunct="1">
              <a:buNone/>
              <a:defRPr kumimoji="0" lang="it-IT" sz="900"/>
            </a:lvl6pPr>
            <a:lvl7pPr marL="2743200" indent="0" eaLnBrk="1" latinLnBrk="0" hangingPunct="1">
              <a:buNone/>
              <a:defRPr kumimoji="0" lang="it-IT" sz="900"/>
            </a:lvl7pPr>
            <a:lvl8pPr marL="3200400" indent="0" eaLnBrk="1" latinLnBrk="0" hangingPunct="1">
              <a:buNone/>
              <a:defRPr kumimoji="0" lang="it-IT" sz="900"/>
            </a:lvl8pPr>
            <a:lvl9pPr marL="3657600" indent="0" eaLnBrk="1" latinLnBrk="0" hangingPunct="1">
              <a:buNone/>
              <a:defRPr kumimoji="0" lang="it-IT"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A82D4-DAAB-4194-B773-03453BAAB17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3DD43-CA96-493D-A36C-7093A56498B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71763494"/>
      </p:ext>
    </p:extLst>
  </p:cSld>
  <p:clrMapOvr>
    <a:masterClrMapping/>
  </p:clrMapOvr>
  <p:transition spd="slow">
    <p:wipe dir="d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 eaLnBrk="1" latinLnBrk="0" hangingPunct="1">
              <a:defRPr kumimoji="0" lang="it-IT" sz="2000" b="1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 eaLnBrk="1" latinLnBrk="0" hangingPunct="1">
              <a:buNone/>
              <a:defRPr kumimoji="0" lang="it-IT" sz="3200"/>
            </a:lvl1pPr>
            <a:lvl2pPr marL="457200" indent="0" eaLnBrk="1" latinLnBrk="0" hangingPunct="1">
              <a:buNone/>
              <a:defRPr kumimoji="0" lang="it-IT" sz="2800"/>
            </a:lvl2pPr>
            <a:lvl3pPr marL="914400" indent="0" eaLnBrk="1" latinLnBrk="0" hangingPunct="1">
              <a:buNone/>
              <a:defRPr kumimoji="0" lang="it-IT" sz="2400"/>
            </a:lvl3pPr>
            <a:lvl4pPr marL="1371600" indent="0" eaLnBrk="1" latinLnBrk="0" hangingPunct="1">
              <a:buNone/>
              <a:defRPr kumimoji="0" lang="it-IT" sz="2000"/>
            </a:lvl4pPr>
            <a:lvl5pPr marL="1828800" indent="0" eaLnBrk="1" latinLnBrk="0" hangingPunct="1">
              <a:buNone/>
              <a:defRPr kumimoji="0" lang="it-IT" sz="2000"/>
            </a:lvl5pPr>
            <a:lvl6pPr marL="2286000" indent="0" eaLnBrk="1" latinLnBrk="0" hangingPunct="1">
              <a:buNone/>
              <a:defRPr kumimoji="0" lang="it-IT" sz="2000"/>
            </a:lvl6pPr>
            <a:lvl7pPr marL="2743200" indent="0" eaLnBrk="1" latinLnBrk="0" hangingPunct="1">
              <a:buNone/>
              <a:defRPr kumimoji="0" lang="it-IT" sz="2000"/>
            </a:lvl7pPr>
            <a:lvl8pPr marL="3200400" indent="0" eaLnBrk="1" latinLnBrk="0" hangingPunct="1">
              <a:buNone/>
              <a:defRPr kumimoji="0" lang="it-IT" sz="2000"/>
            </a:lvl8pPr>
            <a:lvl9pPr marL="3657600" indent="0" eaLnBrk="1" latinLnBrk="0" hangingPunct="1">
              <a:buNone/>
              <a:defRPr kumimoji="0" lang="it-IT" sz="2000"/>
            </a:lvl9pPr>
          </a:lstStyle>
          <a:p>
            <a:pPr lvl="0"/>
            <a:r>
              <a:rPr lang="it-IT" noProof="0" smtClean="0"/>
              <a:t>Fare clic sull'icona per inserire un'immagine</a:t>
            </a:r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 eaLnBrk="1" latinLnBrk="0" hangingPunct="1">
              <a:buNone/>
              <a:defRPr kumimoji="0" lang="it-IT" sz="1400"/>
            </a:lvl1pPr>
            <a:lvl2pPr marL="457200" indent="0" eaLnBrk="1" latinLnBrk="0" hangingPunct="1">
              <a:buNone/>
              <a:defRPr kumimoji="0" lang="it-IT" sz="1200"/>
            </a:lvl2pPr>
            <a:lvl3pPr marL="914400" indent="0" eaLnBrk="1" latinLnBrk="0" hangingPunct="1">
              <a:buNone/>
              <a:defRPr kumimoji="0" lang="it-IT" sz="1000"/>
            </a:lvl3pPr>
            <a:lvl4pPr marL="1371600" indent="0" eaLnBrk="1" latinLnBrk="0" hangingPunct="1">
              <a:buNone/>
              <a:defRPr kumimoji="0" lang="it-IT" sz="900"/>
            </a:lvl4pPr>
            <a:lvl5pPr marL="1828800" indent="0" eaLnBrk="1" latinLnBrk="0" hangingPunct="1">
              <a:buNone/>
              <a:defRPr kumimoji="0" lang="it-IT" sz="900"/>
            </a:lvl5pPr>
            <a:lvl6pPr marL="2286000" indent="0" eaLnBrk="1" latinLnBrk="0" hangingPunct="1">
              <a:buNone/>
              <a:defRPr kumimoji="0" lang="it-IT" sz="900"/>
            </a:lvl6pPr>
            <a:lvl7pPr marL="2743200" indent="0" eaLnBrk="1" latinLnBrk="0" hangingPunct="1">
              <a:buNone/>
              <a:defRPr kumimoji="0" lang="it-IT" sz="900"/>
            </a:lvl7pPr>
            <a:lvl8pPr marL="3200400" indent="0" eaLnBrk="1" latinLnBrk="0" hangingPunct="1">
              <a:buNone/>
              <a:defRPr kumimoji="0" lang="it-IT" sz="900"/>
            </a:lvl8pPr>
            <a:lvl9pPr marL="3657600" indent="0" eaLnBrk="1" latinLnBrk="0" hangingPunct="1">
              <a:buNone/>
              <a:defRPr kumimoji="0" lang="it-IT"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7A8F7-4145-44A9-B51C-54147969126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33196-4FDC-49F4-B5AE-F271EB8E11C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38163631"/>
      </p:ext>
    </p:extLst>
  </p:cSld>
  <p:clrMapOvr>
    <a:masterClrMapping/>
  </p:clrMapOvr>
  <p:transition spd="slow">
    <p:wipe dir="d"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91B67-00AC-4D62-A9AD-28D0E66160B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2BC04-3F81-47E7-A287-E46796670BB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89239962"/>
      </p:ext>
    </p:extLst>
  </p:cSld>
  <p:clrMapOvr>
    <a:masterClrMapping/>
  </p:clrMapOvr>
  <p:transition spd="slow">
    <p:wipe dir="d"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274638"/>
            <a:ext cx="58674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0A024-5065-40F0-9398-E29382F3EE9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E8141-E027-43E8-AF74-44D76C99205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75591072"/>
      </p:ext>
    </p:extLst>
  </p:cSld>
  <p:clrMapOvr>
    <a:masterClrMapping/>
  </p:clrMapOvr>
  <p:transition spd="slow">
    <p:wipe dir="d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A937C-4A6D-4BD7-8510-F4748E9097A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C9F1E-2AE4-47D4-A608-2B4FCC974AD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3830824"/>
      </p:ext>
    </p:extLst>
  </p:cSld>
  <p:clrMapOvr>
    <a:masterClrMapping/>
  </p:clrMapOvr>
  <p:transition spd="slow">
    <p:wipe dir="d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B3FE6-13E2-4DD4-A6F5-A552A45BAA4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DD5B7-FA93-4092-B77B-50D0C7D1BE4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34014130"/>
      </p:ext>
    </p:extLst>
  </p:cSld>
  <p:clrMapOvr>
    <a:masterClrMapping/>
  </p:clrMapOvr>
  <p:transition spd="slow">
    <p:wipe dir="d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lo sfon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0"/>
            <a:ext cx="9101137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D3D80-05BE-45C4-BAEE-F78EF578FB3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6F77E-F13D-4F4A-8579-E063FEDB258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11116059"/>
      </p:ext>
    </p:extLst>
  </p:cSld>
  <p:clrMapOvr>
    <a:masterClrMapping/>
  </p:clrMapOvr>
  <p:transition spd="slow">
    <p:wipe dir="d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0"/>
            <a:ext cx="9101137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3721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2286000"/>
            <a:ext cx="6180224" cy="1470025"/>
          </a:xfrm>
        </p:spPr>
        <p:txBody>
          <a:bodyPr anchor="t"/>
          <a:lstStyle>
            <a:lvl1pPr algn="r" eaLnBrk="1" latinLnBrk="0" hangingPunct="1">
              <a:defRPr kumimoji="0" lang="it-IT" b="1" cap="small" baseline="0">
                <a:solidFill>
                  <a:srgbClr val="003300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4038600"/>
            <a:ext cx="4772528" cy="990600"/>
          </a:xfrm>
        </p:spPr>
        <p:txBody>
          <a:bodyPr>
            <a:normAutofit/>
          </a:bodyPr>
          <a:lstStyle>
            <a:lvl1pPr marL="0" indent="0" algn="r" eaLnBrk="1" latinLnBrk="0" hangingPunct="1">
              <a:buNone/>
              <a:defRPr kumimoji="0" lang="it-IT" sz="2000" b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 eaLnBrk="1" latinLnBrk="0" hangingPunct="1">
              <a:buNone/>
              <a:defRPr kumimoji="0" lang="it-IT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eaLnBrk="1" latinLnBrk="0" hangingPunct="1">
              <a:buNone/>
              <a:defRPr kumimoji="0" lang="it-IT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eaLnBrk="1" latinLnBrk="0" hangingPunct="1">
              <a:buNone/>
              <a:defRPr kumimoji="0" lang="it-IT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eaLnBrk="1" latinLnBrk="0" hangingPunct="1">
              <a:buNone/>
              <a:defRPr kumimoji="0" lang="it-IT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eaLnBrk="1" latinLnBrk="0" hangingPunct="1">
              <a:buNone/>
              <a:defRPr kumimoji="0" lang="it-IT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eaLnBrk="1" latinLnBrk="0" hangingPunct="1">
              <a:buNone/>
              <a:defRPr kumimoji="0" lang="it-IT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eaLnBrk="1" latinLnBrk="0" hangingPunct="1">
              <a:buNone/>
              <a:defRPr kumimoji="0" lang="it-IT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eaLnBrk="1" latinLnBrk="0" hangingPunct="1">
              <a:buNone/>
              <a:defRPr kumimoji="0" lang="it-IT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858000" y="5105400"/>
            <a:ext cx="1828800" cy="990600"/>
          </a:xfrm>
        </p:spPr>
        <p:txBody>
          <a:bodyPr rtlCol="0">
            <a:normAutofit/>
          </a:bodyPr>
          <a:lstStyle>
            <a:lvl1pPr marL="0" indent="0" algn="ctr" eaLnBrk="1" latinLnBrk="0" hangingPunct="1">
              <a:buNone/>
              <a:defRPr kumimoji="0" lang="it-IT" sz="2000" baseline="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54094964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0"/>
            <a:ext cx="9101137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25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3048000"/>
            <a:ext cx="4343400" cy="1362075"/>
          </a:xfrm>
        </p:spPr>
        <p:txBody>
          <a:bodyPr anchor="b"/>
          <a:lstStyle>
            <a:lvl1pPr algn="l" eaLnBrk="1" latinLnBrk="0" hangingPunct="1">
              <a:defRPr kumimoji="0" lang="it-IT" sz="4000" b="1" cap="small" baseline="0">
                <a:solidFill>
                  <a:srgbClr val="003300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781800" y="5334000"/>
            <a:ext cx="2133600" cy="990600"/>
          </a:xfrm>
        </p:spPr>
        <p:txBody>
          <a:bodyPr rtlCol="0">
            <a:normAutofit/>
          </a:bodyPr>
          <a:lstStyle>
            <a:lvl1pPr marL="0" indent="0" algn="ctr" eaLnBrk="1" latinLnBrk="0" hangingPunct="1">
              <a:buNone/>
              <a:defRPr kumimoji="0" lang="it-IT" sz="18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it-IT" noProof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6B620-C5BA-4DF5-BE7E-E5182037CD3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3C2EC-6AB2-4B8D-8D5F-8AF30C505FD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4012958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igura a mano libera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pic>
        <p:nvPicPr>
          <p:cNvPr id="10" name="Immagine 9" descr="logo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100392" y="119286"/>
            <a:ext cx="95250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2620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69632"/>
            <a:ext cx="8077200" cy="1143000"/>
          </a:xfrm>
        </p:spPr>
        <p:txBody>
          <a:bodyPr/>
          <a:lstStyle>
            <a:lvl1pPr algn="l" eaLnBrk="1" latinLnBrk="0" hangingPunct="1">
              <a:defRPr kumimoji="0" lang="it-IT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596413"/>
            <a:ext cx="8077200" cy="4297363"/>
          </a:xfrm>
        </p:spPr>
        <p:txBody>
          <a:bodyPr>
            <a:normAutofit/>
          </a:bodyPr>
          <a:lstStyle>
            <a:lvl1pPr eaLnBrk="1" latinLnBrk="0" hangingPunct="1">
              <a:defRPr kumimoji="0" lang="it-IT" sz="3200">
                <a:latin typeface="+mn-lt"/>
              </a:defRPr>
            </a:lvl1pPr>
            <a:lvl2pPr eaLnBrk="1" latinLnBrk="0" hangingPunct="1">
              <a:defRPr kumimoji="0" lang="it-IT" sz="2800">
                <a:latin typeface="+mn-lt"/>
              </a:defRPr>
            </a:lvl2pPr>
            <a:lvl3pPr eaLnBrk="1" latinLnBrk="0" hangingPunct="1">
              <a:defRPr kumimoji="0" lang="it-IT" sz="2400">
                <a:latin typeface="+mn-lt"/>
              </a:defRPr>
            </a:lvl3pPr>
            <a:lvl4pPr eaLnBrk="1" latinLnBrk="0" hangingPunct="1">
              <a:defRPr kumimoji="0" lang="it-IT" sz="2400">
                <a:latin typeface="+mn-lt"/>
              </a:defRPr>
            </a:lvl4pPr>
            <a:lvl5pPr eaLnBrk="1" latinLnBrk="0" hangingPunct="1">
              <a:defRPr kumimoji="0" lang="it-IT" sz="2400">
                <a:latin typeface="+mn-lt"/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CF129-8870-4D1C-90B3-8337086AFB6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3A207-4545-4A27-B743-A0B84BC083B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43764773"/>
      </p:ext>
    </p:extLst>
  </p:cSld>
  <p:clrMapOvr>
    <a:masterClrMapping/>
  </p:clrMapOvr>
  <p:transition spd="slow">
    <p:wipe dir="d"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4038600" cy="4525963"/>
          </a:xfrm>
        </p:spPr>
        <p:txBody>
          <a:bodyPr/>
          <a:lstStyle>
            <a:lvl1pPr eaLnBrk="1" latinLnBrk="0" hangingPunct="1">
              <a:defRPr kumimoji="0" lang="it-IT" sz="2800"/>
            </a:lvl1pPr>
            <a:lvl2pPr eaLnBrk="1" latinLnBrk="0" hangingPunct="1">
              <a:defRPr kumimoji="0" lang="it-IT" sz="2400"/>
            </a:lvl2pPr>
            <a:lvl3pPr eaLnBrk="1" latinLnBrk="0" hangingPunct="1">
              <a:defRPr kumimoji="0" lang="it-IT" sz="2000"/>
            </a:lvl3pPr>
            <a:lvl4pPr eaLnBrk="1" latinLnBrk="0" hangingPunct="1">
              <a:defRPr kumimoji="0" lang="it-IT" sz="1800"/>
            </a:lvl4pPr>
            <a:lvl5pPr eaLnBrk="1" latinLnBrk="0" hangingPunct="1">
              <a:defRPr kumimoji="0" lang="it-IT" sz="1800"/>
            </a:lvl5pPr>
            <a:lvl6pPr eaLnBrk="1" latinLnBrk="0" hangingPunct="1">
              <a:defRPr kumimoji="0" lang="it-IT" sz="1800"/>
            </a:lvl6pPr>
            <a:lvl7pPr eaLnBrk="1" latinLnBrk="0" hangingPunct="1">
              <a:defRPr kumimoji="0" lang="it-IT" sz="1800"/>
            </a:lvl7pPr>
            <a:lvl8pPr eaLnBrk="1" latinLnBrk="0" hangingPunct="1">
              <a:defRPr kumimoji="0" lang="it-IT" sz="1800"/>
            </a:lvl8pPr>
            <a:lvl9pPr eaLnBrk="1" latinLnBrk="0" hangingPunct="1">
              <a:defRPr kumimoji="0" lang="it-IT"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4038600" cy="4525963"/>
          </a:xfrm>
        </p:spPr>
        <p:txBody>
          <a:bodyPr/>
          <a:lstStyle>
            <a:lvl1pPr eaLnBrk="1" latinLnBrk="0" hangingPunct="1">
              <a:defRPr kumimoji="0" lang="it-IT" sz="2800"/>
            </a:lvl1pPr>
            <a:lvl2pPr eaLnBrk="1" latinLnBrk="0" hangingPunct="1">
              <a:defRPr kumimoji="0" lang="it-IT" sz="2400"/>
            </a:lvl2pPr>
            <a:lvl3pPr eaLnBrk="1" latinLnBrk="0" hangingPunct="1">
              <a:defRPr kumimoji="0" lang="it-IT" sz="2000"/>
            </a:lvl3pPr>
            <a:lvl4pPr eaLnBrk="1" latinLnBrk="0" hangingPunct="1">
              <a:defRPr kumimoji="0" lang="it-IT" sz="1800"/>
            </a:lvl4pPr>
            <a:lvl5pPr eaLnBrk="1" latinLnBrk="0" hangingPunct="1">
              <a:defRPr kumimoji="0" lang="it-IT" sz="1800"/>
            </a:lvl5pPr>
            <a:lvl6pPr eaLnBrk="1" latinLnBrk="0" hangingPunct="1">
              <a:defRPr kumimoji="0" lang="it-IT" sz="1800"/>
            </a:lvl6pPr>
            <a:lvl7pPr eaLnBrk="1" latinLnBrk="0" hangingPunct="1">
              <a:defRPr kumimoji="0" lang="it-IT" sz="1800"/>
            </a:lvl7pPr>
            <a:lvl8pPr eaLnBrk="1" latinLnBrk="0" hangingPunct="1">
              <a:defRPr kumimoji="0" lang="it-IT" sz="1800"/>
            </a:lvl8pPr>
            <a:lvl9pPr eaLnBrk="1" latinLnBrk="0" hangingPunct="1">
              <a:defRPr kumimoji="0" lang="it-IT"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AFC5B-6E25-45AA-A8C7-16BA1C7E194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A8FCF-B079-4C58-A45D-2F976207166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3561990"/>
      </p:ext>
    </p:extLst>
  </p:cSld>
  <p:clrMapOvr>
    <a:masterClrMapping/>
  </p:clrMapOvr>
  <p:transition spd="slow">
    <p:wipe dir="d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eaLnBrk="1" latinLnBrk="0" hangingPunct="1">
              <a:defRPr kumimoji="0" lang="it-IT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4040188" cy="639762"/>
          </a:xfrm>
        </p:spPr>
        <p:txBody>
          <a:bodyPr anchor="b"/>
          <a:lstStyle>
            <a:lvl1pPr marL="0" indent="0" eaLnBrk="1" latinLnBrk="0" hangingPunct="1">
              <a:buNone/>
              <a:defRPr kumimoji="0" lang="it-IT" sz="2400" b="1"/>
            </a:lvl1pPr>
            <a:lvl2pPr marL="457200" indent="0" eaLnBrk="1" latinLnBrk="0" hangingPunct="1">
              <a:buNone/>
              <a:defRPr kumimoji="0" lang="it-IT" sz="2000" b="1"/>
            </a:lvl2pPr>
            <a:lvl3pPr marL="914400" indent="0" eaLnBrk="1" latinLnBrk="0" hangingPunct="1">
              <a:buNone/>
              <a:defRPr kumimoji="0" lang="it-IT" sz="1800" b="1"/>
            </a:lvl3pPr>
            <a:lvl4pPr marL="1371600" indent="0" eaLnBrk="1" latinLnBrk="0" hangingPunct="1">
              <a:buNone/>
              <a:defRPr kumimoji="0" lang="it-IT" sz="1600" b="1"/>
            </a:lvl4pPr>
            <a:lvl5pPr marL="1828800" indent="0" eaLnBrk="1" latinLnBrk="0" hangingPunct="1">
              <a:buNone/>
              <a:defRPr kumimoji="0" lang="it-IT" sz="1600" b="1"/>
            </a:lvl5pPr>
            <a:lvl6pPr marL="2286000" indent="0" eaLnBrk="1" latinLnBrk="0" hangingPunct="1">
              <a:buNone/>
              <a:defRPr kumimoji="0" lang="it-IT" sz="1600" b="1"/>
            </a:lvl6pPr>
            <a:lvl7pPr marL="2743200" indent="0" eaLnBrk="1" latinLnBrk="0" hangingPunct="1">
              <a:buNone/>
              <a:defRPr kumimoji="0" lang="it-IT" sz="1600" b="1"/>
            </a:lvl7pPr>
            <a:lvl8pPr marL="3200400" indent="0" eaLnBrk="1" latinLnBrk="0" hangingPunct="1">
              <a:buNone/>
              <a:defRPr kumimoji="0" lang="it-IT" sz="1600" b="1"/>
            </a:lvl8pPr>
            <a:lvl9pPr marL="3657600" indent="0" eaLnBrk="1" latinLnBrk="0" hangingPunct="1">
              <a:buNone/>
              <a:defRPr kumimoji="0" lang="it-IT"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174875"/>
            <a:ext cx="4040188" cy="3951288"/>
          </a:xfrm>
        </p:spPr>
        <p:txBody>
          <a:bodyPr/>
          <a:lstStyle>
            <a:lvl1pPr eaLnBrk="1" latinLnBrk="0" hangingPunct="1">
              <a:defRPr kumimoji="0" lang="it-IT" sz="2400"/>
            </a:lvl1pPr>
            <a:lvl2pPr eaLnBrk="1" latinLnBrk="0" hangingPunct="1">
              <a:defRPr kumimoji="0" lang="it-IT" sz="2000"/>
            </a:lvl2pPr>
            <a:lvl3pPr eaLnBrk="1" latinLnBrk="0" hangingPunct="1">
              <a:defRPr kumimoji="0" lang="it-IT" sz="1800"/>
            </a:lvl3pPr>
            <a:lvl4pPr eaLnBrk="1" latinLnBrk="0" hangingPunct="1">
              <a:defRPr kumimoji="0" lang="it-IT" sz="1600"/>
            </a:lvl4pPr>
            <a:lvl5pPr eaLnBrk="1" latinLnBrk="0" hangingPunct="1">
              <a:defRPr kumimoji="0" lang="it-IT" sz="1600"/>
            </a:lvl5pPr>
            <a:lvl6pPr eaLnBrk="1" latinLnBrk="0" hangingPunct="1">
              <a:defRPr kumimoji="0" lang="it-IT" sz="1600"/>
            </a:lvl6pPr>
            <a:lvl7pPr eaLnBrk="1" latinLnBrk="0" hangingPunct="1">
              <a:defRPr kumimoji="0" lang="it-IT" sz="1600"/>
            </a:lvl7pPr>
            <a:lvl8pPr eaLnBrk="1" latinLnBrk="0" hangingPunct="1">
              <a:defRPr kumimoji="0" lang="it-IT" sz="1600"/>
            </a:lvl8pPr>
            <a:lvl9pPr eaLnBrk="1" latinLnBrk="0" hangingPunct="1">
              <a:defRPr kumimoji="0" lang="it-IT"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3625" y="1535113"/>
            <a:ext cx="4041775" cy="639762"/>
          </a:xfrm>
        </p:spPr>
        <p:txBody>
          <a:bodyPr anchor="b"/>
          <a:lstStyle>
            <a:lvl1pPr marL="0" indent="0" eaLnBrk="1" latinLnBrk="0" hangingPunct="1">
              <a:buNone/>
              <a:defRPr kumimoji="0" lang="it-IT" sz="2400" b="1"/>
            </a:lvl1pPr>
            <a:lvl2pPr marL="457200" indent="0" eaLnBrk="1" latinLnBrk="0" hangingPunct="1">
              <a:buNone/>
              <a:defRPr kumimoji="0" lang="it-IT" sz="2000" b="1"/>
            </a:lvl2pPr>
            <a:lvl3pPr marL="914400" indent="0" eaLnBrk="1" latinLnBrk="0" hangingPunct="1">
              <a:buNone/>
              <a:defRPr kumimoji="0" lang="it-IT" sz="1800" b="1"/>
            </a:lvl3pPr>
            <a:lvl4pPr marL="1371600" indent="0" eaLnBrk="1" latinLnBrk="0" hangingPunct="1">
              <a:buNone/>
              <a:defRPr kumimoji="0" lang="it-IT" sz="1600" b="1"/>
            </a:lvl4pPr>
            <a:lvl5pPr marL="1828800" indent="0" eaLnBrk="1" latinLnBrk="0" hangingPunct="1">
              <a:buNone/>
              <a:defRPr kumimoji="0" lang="it-IT" sz="1600" b="1"/>
            </a:lvl5pPr>
            <a:lvl6pPr marL="2286000" indent="0" eaLnBrk="1" latinLnBrk="0" hangingPunct="1">
              <a:buNone/>
              <a:defRPr kumimoji="0" lang="it-IT" sz="1600" b="1"/>
            </a:lvl6pPr>
            <a:lvl7pPr marL="2743200" indent="0" eaLnBrk="1" latinLnBrk="0" hangingPunct="1">
              <a:buNone/>
              <a:defRPr kumimoji="0" lang="it-IT" sz="1600" b="1"/>
            </a:lvl7pPr>
            <a:lvl8pPr marL="3200400" indent="0" eaLnBrk="1" latinLnBrk="0" hangingPunct="1">
              <a:buNone/>
              <a:defRPr kumimoji="0" lang="it-IT" sz="1600" b="1"/>
            </a:lvl8pPr>
            <a:lvl9pPr marL="3657600" indent="0" eaLnBrk="1" latinLnBrk="0" hangingPunct="1">
              <a:buNone/>
              <a:defRPr kumimoji="0" lang="it-IT"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3625" y="2174875"/>
            <a:ext cx="4041775" cy="3951288"/>
          </a:xfrm>
        </p:spPr>
        <p:txBody>
          <a:bodyPr/>
          <a:lstStyle>
            <a:lvl1pPr eaLnBrk="1" latinLnBrk="0" hangingPunct="1">
              <a:defRPr kumimoji="0" lang="it-IT" sz="2400"/>
            </a:lvl1pPr>
            <a:lvl2pPr eaLnBrk="1" latinLnBrk="0" hangingPunct="1">
              <a:defRPr kumimoji="0" lang="it-IT" sz="2000"/>
            </a:lvl2pPr>
            <a:lvl3pPr eaLnBrk="1" latinLnBrk="0" hangingPunct="1">
              <a:defRPr kumimoji="0" lang="it-IT" sz="1800"/>
            </a:lvl3pPr>
            <a:lvl4pPr eaLnBrk="1" latinLnBrk="0" hangingPunct="1">
              <a:defRPr kumimoji="0" lang="it-IT" sz="1600"/>
            </a:lvl4pPr>
            <a:lvl5pPr eaLnBrk="1" latinLnBrk="0" hangingPunct="1">
              <a:defRPr kumimoji="0" lang="it-IT" sz="1600"/>
            </a:lvl5pPr>
            <a:lvl6pPr eaLnBrk="1" latinLnBrk="0" hangingPunct="1">
              <a:defRPr kumimoji="0" lang="it-IT" sz="1600"/>
            </a:lvl6pPr>
            <a:lvl7pPr eaLnBrk="1" latinLnBrk="0" hangingPunct="1">
              <a:defRPr kumimoji="0" lang="it-IT" sz="1600"/>
            </a:lvl7pPr>
            <a:lvl8pPr eaLnBrk="1" latinLnBrk="0" hangingPunct="1">
              <a:defRPr kumimoji="0" lang="it-IT" sz="1600"/>
            </a:lvl8pPr>
            <a:lvl9pPr eaLnBrk="1" latinLnBrk="0" hangingPunct="1">
              <a:defRPr kumimoji="0" lang="it-IT"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DB238-E442-479A-AF31-25D94D1C2C2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DD98F-908B-4260-897B-05D150E7524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94952499"/>
      </p:ext>
    </p:extLst>
  </p:cSld>
  <p:clrMapOvr>
    <a:masterClrMapping/>
  </p:clrMapOvr>
  <p:transition spd="slow">
    <p:wipe dir="d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3008313" cy="1162050"/>
          </a:xfrm>
        </p:spPr>
        <p:txBody>
          <a:bodyPr anchor="b"/>
          <a:lstStyle>
            <a:lvl1pPr algn="l" eaLnBrk="1" latinLnBrk="0" hangingPunct="1">
              <a:defRPr kumimoji="0" lang="it-IT" sz="2000" b="1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3650" y="273050"/>
            <a:ext cx="5111750" cy="5853113"/>
          </a:xfrm>
        </p:spPr>
        <p:txBody>
          <a:bodyPr/>
          <a:lstStyle>
            <a:lvl1pPr eaLnBrk="1" latinLnBrk="0" hangingPunct="1">
              <a:defRPr kumimoji="0" lang="it-IT" sz="3200"/>
            </a:lvl1pPr>
            <a:lvl2pPr eaLnBrk="1" latinLnBrk="0" hangingPunct="1">
              <a:defRPr kumimoji="0" lang="it-IT" sz="2800"/>
            </a:lvl2pPr>
            <a:lvl3pPr eaLnBrk="1" latinLnBrk="0" hangingPunct="1">
              <a:defRPr kumimoji="0" lang="it-IT" sz="2400"/>
            </a:lvl3pPr>
            <a:lvl4pPr eaLnBrk="1" latinLnBrk="0" hangingPunct="1">
              <a:defRPr kumimoji="0" lang="it-IT" sz="2000"/>
            </a:lvl4pPr>
            <a:lvl5pPr eaLnBrk="1" latinLnBrk="0" hangingPunct="1">
              <a:defRPr kumimoji="0" lang="it-IT" sz="2000"/>
            </a:lvl5pPr>
            <a:lvl6pPr eaLnBrk="1" latinLnBrk="0" hangingPunct="1">
              <a:defRPr kumimoji="0" lang="it-IT" sz="2000"/>
            </a:lvl6pPr>
            <a:lvl7pPr eaLnBrk="1" latinLnBrk="0" hangingPunct="1">
              <a:defRPr kumimoji="0" lang="it-IT" sz="2000"/>
            </a:lvl7pPr>
            <a:lvl8pPr eaLnBrk="1" latinLnBrk="0" hangingPunct="1">
              <a:defRPr kumimoji="0" lang="it-IT" sz="2000"/>
            </a:lvl8pPr>
            <a:lvl9pPr eaLnBrk="1" latinLnBrk="0" hangingPunct="1">
              <a:defRPr kumimoji="0" lang="it-IT"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1435100"/>
            <a:ext cx="3008313" cy="4691063"/>
          </a:xfrm>
        </p:spPr>
        <p:txBody>
          <a:bodyPr/>
          <a:lstStyle>
            <a:lvl1pPr marL="0" indent="0" eaLnBrk="1" latinLnBrk="0" hangingPunct="1">
              <a:buNone/>
              <a:defRPr kumimoji="0" lang="it-IT" sz="1400"/>
            </a:lvl1pPr>
            <a:lvl2pPr marL="457200" indent="0" eaLnBrk="1" latinLnBrk="0" hangingPunct="1">
              <a:buNone/>
              <a:defRPr kumimoji="0" lang="it-IT" sz="1200"/>
            </a:lvl2pPr>
            <a:lvl3pPr marL="914400" indent="0" eaLnBrk="1" latinLnBrk="0" hangingPunct="1">
              <a:buNone/>
              <a:defRPr kumimoji="0" lang="it-IT" sz="1000"/>
            </a:lvl3pPr>
            <a:lvl4pPr marL="1371600" indent="0" eaLnBrk="1" latinLnBrk="0" hangingPunct="1">
              <a:buNone/>
              <a:defRPr kumimoji="0" lang="it-IT" sz="900"/>
            </a:lvl4pPr>
            <a:lvl5pPr marL="1828800" indent="0" eaLnBrk="1" latinLnBrk="0" hangingPunct="1">
              <a:buNone/>
              <a:defRPr kumimoji="0" lang="it-IT" sz="900"/>
            </a:lvl5pPr>
            <a:lvl6pPr marL="2286000" indent="0" eaLnBrk="1" latinLnBrk="0" hangingPunct="1">
              <a:buNone/>
              <a:defRPr kumimoji="0" lang="it-IT" sz="900"/>
            </a:lvl6pPr>
            <a:lvl7pPr marL="2743200" indent="0" eaLnBrk="1" latinLnBrk="0" hangingPunct="1">
              <a:buNone/>
              <a:defRPr kumimoji="0" lang="it-IT" sz="900"/>
            </a:lvl7pPr>
            <a:lvl8pPr marL="3200400" indent="0" eaLnBrk="1" latinLnBrk="0" hangingPunct="1">
              <a:buNone/>
              <a:defRPr kumimoji="0" lang="it-IT" sz="900"/>
            </a:lvl8pPr>
            <a:lvl9pPr marL="3657600" indent="0" eaLnBrk="1" latinLnBrk="0" hangingPunct="1">
              <a:buNone/>
              <a:defRPr kumimoji="0" lang="it-IT"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A82D4-DAAB-4194-B773-03453BAAB17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3DD43-CA96-493D-A36C-7093A56498B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63475456"/>
      </p:ext>
    </p:extLst>
  </p:cSld>
  <p:clrMapOvr>
    <a:masterClrMapping/>
  </p:clrMapOvr>
  <p:transition spd="slow">
    <p:wipe dir="d"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 eaLnBrk="1" latinLnBrk="0" hangingPunct="1">
              <a:defRPr kumimoji="0" lang="it-IT" sz="2000" b="1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 eaLnBrk="1" latinLnBrk="0" hangingPunct="1">
              <a:buNone/>
              <a:defRPr kumimoji="0" lang="it-IT" sz="3200"/>
            </a:lvl1pPr>
            <a:lvl2pPr marL="457200" indent="0" eaLnBrk="1" latinLnBrk="0" hangingPunct="1">
              <a:buNone/>
              <a:defRPr kumimoji="0" lang="it-IT" sz="2800"/>
            </a:lvl2pPr>
            <a:lvl3pPr marL="914400" indent="0" eaLnBrk="1" latinLnBrk="0" hangingPunct="1">
              <a:buNone/>
              <a:defRPr kumimoji="0" lang="it-IT" sz="2400"/>
            </a:lvl3pPr>
            <a:lvl4pPr marL="1371600" indent="0" eaLnBrk="1" latinLnBrk="0" hangingPunct="1">
              <a:buNone/>
              <a:defRPr kumimoji="0" lang="it-IT" sz="2000"/>
            </a:lvl4pPr>
            <a:lvl5pPr marL="1828800" indent="0" eaLnBrk="1" latinLnBrk="0" hangingPunct="1">
              <a:buNone/>
              <a:defRPr kumimoji="0" lang="it-IT" sz="2000"/>
            </a:lvl5pPr>
            <a:lvl6pPr marL="2286000" indent="0" eaLnBrk="1" latinLnBrk="0" hangingPunct="1">
              <a:buNone/>
              <a:defRPr kumimoji="0" lang="it-IT" sz="2000"/>
            </a:lvl6pPr>
            <a:lvl7pPr marL="2743200" indent="0" eaLnBrk="1" latinLnBrk="0" hangingPunct="1">
              <a:buNone/>
              <a:defRPr kumimoji="0" lang="it-IT" sz="2000"/>
            </a:lvl7pPr>
            <a:lvl8pPr marL="3200400" indent="0" eaLnBrk="1" latinLnBrk="0" hangingPunct="1">
              <a:buNone/>
              <a:defRPr kumimoji="0" lang="it-IT" sz="2000"/>
            </a:lvl8pPr>
            <a:lvl9pPr marL="3657600" indent="0" eaLnBrk="1" latinLnBrk="0" hangingPunct="1">
              <a:buNone/>
              <a:defRPr kumimoji="0" lang="it-IT" sz="2000"/>
            </a:lvl9pPr>
          </a:lstStyle>
          <a:p>
            <a:pPr lvl="0"/>
            <a:r>
              <a:rPr lang="it-IT" noProof="0" smtClean="0"/>
              <a:t>Fare clic sull'icona per inserire un'immagine</a:t>
            </a:r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 eaLnBrk="1" latinLnBrk="0" hangingPunct="1">
              <a:buNone/>
              <a:defRPr kumimoji="0" lang="it-IT" sz="1400"/>
            </a:lvl1pPr>
            <a:lvl2pPr marL="457200" indent="0" eaLnBrk="1" latinLnBrk="0" hangingPunct="1">
              <a:buNone/>
              <a:defRPr kumimoji="0" lang="it-IT" sz="1200"/>
            </a:lvl2pPr>
            <a:lvl3pPr marL="914400" indent="0" eaLnBrk="1" latinLnBrk="0" hangingPunct="1">
              <a:buNone/>
              <a:defRPr kumimoji="0" lang="it-IT" sz="1000"/>
            </a:lvl3pPr>
            <a:lvl4pPr marL="1371600" indent="0" eaLnBrk="1" latinLnBrk="0" hangingPunct="1">
              <a:buNone/>
              <a:defRPr kumimoji="0" lang="it-IT" sz="900"/>
            </a:lvl4pPr>
            <a:lvl5pPr marL="1828800" indent="0" eaLnBrk="1" latinLnBrk="0" hangingPunct="1">
              <a:buNone/>
              <a:defRPr kumimoji="0" lang="it-IT" sz="900"/>
            </a:lvl5pPr>
            <a:lvl6pPr marL="2286000" indent="0" eaLnBrk="1" latinLnBrk="0" hangingPunct="1">
              <a:buNone/>
              <a:defRPr kumimoji="0" lang="it-IT" sz="900"/>
            </a:lvl6pPr>
            <a:lvl7pPr marL="2743200" indent="0" eaLnBrk="1" latinLnBrk="0" hangingPunct="1">
              <a:buNone/>
              <a:defRPr kumimoji="0" lang="it-IT" sz="900"/>
            </a:lvl7pPr>
            <a:lvl8pPr marL="3200400" indent="0" eaLnBrk="1" latinLnBrk="0" hangingPunct="1">
              <a:buNone/>
              <a:defRPr kumimoji="0" lang="it-IT" sz="900"/>
            </a:lvl8pPr>
            <a:lvl9pPr marL="3657600" indent="0" eaLnBrk="1" latinLnBrk="0" hangingPunct="1">
              <a:buNone/>
              <a:defRPr kumimoji="0" lang="it-IT"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7A8F7-4145-44A9-B51C-54147969126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33196-4FDC-49F4-B5AE-F271EB8E11C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77889287"/>
      </p:ext>
    </p:extLst>
  </p:cSld>
  <p:clrMapOvr>
    <a:masterClrMapping/>
  </p:clrMapOvr>
  <p:transition spd="slow">
    <p:wipe dir="d"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91B67-00AC-4D62-A9AD-28D0E66160B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2BC04-3F81-47E7-A287-E46796670BB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93122328"/>
      </p:ext>
    </p:extLst>
  </p:cSld>
  <p:clrMapOvr>
    <a:masterClrMapping/>
  </p:clrMapOvr>
  <p:transition spd="slow">
    <p:wipe dir="d"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274638"/>
            <a:ext cx="58674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0A024-5065-40F0-9398-E29382F3EE9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E8141-E027-43E8-AF74-44D76C99205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39154045"/>
      </p:ext>
    </p:extLst>
  </p:cSld>
  <p:clrMapOvr>
    <a:masterClrMapping/>
  </p:clrMapOvr>
  <p:transition spd="slow">
    <p:wipe dir="d"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A937C-4A6D-4BD7-8510-F4748E9097A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C9F1E-2AE4-47D4-A608-2B4FCC974AD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78083902"/>
      </p:ext>
    </p:extLst>
  </p:cSld>
  <p:clrMapOvr>
    <a:masterClrMapping/>
  </p:clrMapOvr>
  <p:transition spd="slow">
    <p:wipe dir="d"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B3FE6-13E2-4DD4-A6F5-A552A45BAA4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DD5B7-FA93-4092-B77B-50D0C7D1BE4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8311298"/>
      </p:ext>
    </p:extLst>
  </p:cSld>
  <p:clrMapOvr>
    <a:masterClrMapping/>
  </p:clrMapOvr>
  <p:transition spd="slow">
    <p:wipe dir="d"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lo sfon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0"/>
            <a:ext cx="9101137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D3D80-05BE-45C4-BAEE-F78EF578FB3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6F77E-F13D-4F4A-8579-E063FEDB258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95994179"/>
      </p:ext>
    </p:extLst>
  </p:cSld>
  <p:clrMapOvr>
    <a:masterClrMapping/>
  </p:clrMapOvr>
  <p:transition spd="slow">
    <p:wipe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5D549-FBB6-4248-8561-3AD2D970F864}" type="datetime1">
              <a:rPr lang="it-IT" smtClean="0">
                <a:solidFill>
                  <a:srgbClr val="EEECE1">
                    <a:shade val="50000"/>
                  </a:srgbClr>
                </a:solidFill>
              </a:rPr>
              <a:pPr/>
              <a:t>12/09/2016</a:t>
            </a:fld>
            <a:endParaRPr lang="it-IT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srgbClr val="EEECE1">
                    <a:shade val="50000"/>
                  </a:srgbClr>
                </a:solidFill>
              </a:rPr>
              <a:pPr/>
              <a:t>‹N›</a:t>
            </a:fld>
            <a:endParaRPr lang="it-IT">
              <a:solidFill>
                <a:srgbClr val="EEECE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32605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0"/>
            <a:ext cx="9101137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3721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2286000"/>
            <a:ext cx="6180224" cy="1470025"/>
          </a:xfrm>
        </p:spPr>
        <p:txBody>
          <a:bodyPr anchor="t"/>
          <a:lstStyle>
            <a:lvl1pPr algn="r" eaLnBrk="1" latinLnBrk="0" hangingPunct="1">
              <a:defRPr kumimoji="0" lang="it-IT" b="1" cap="small" baseline="0">
                <a:solidFill>
                  <a:srgbClr val="003300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4038600"/>
            <a:ext cx="4772528" cy="990600"/>
          </a:xfrm>
        </p:spPr>
        <p:txBody>
          <a:bodyPr>
            <a:normAutofit/>
          </a:bodyPr>
          <a:lstStyle>
            <a:lvl1pPr marL="0" indent="0" algn="r" eaLnBrk="1" latinLnBrk="0" hangingPunct="1">
              <a:buNone/>
              <a:defRPr kumimoji="0" lang="it-IT" sz="2000" b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 eaLnBrk="1" latinLnBrk="0" hangingPunct="1">
              <a:buNone/>
              <a:defRPr kumimoji="0" lang="it-IT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eaLnBrk="1" latinLnBrk="0" hangingPunct="1">
              <a:buNone/>
              <a:defRPr kumimoji="0" lang="it-IT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eaLnBrk="1" latinLnBrk="0" hangingPunct="1">
              <a:buNone/>
              <a:defRPr kumimoji="0" lang="it-IT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eaLnBrk="1" latinLnBrk="0" hangingPunct="1">
              <a:buNone/>
              <a:defRPr kumimoji="0" lang="it-IT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eaLnBrk="1" latinLnBrk="0" hangingPunct="1">
              <a:buNone/>
              <a:defRPr kumimoji="0" lang="it-IT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eaLnBrk="1" latinLnBrk="0" hangingPunct="1">
              <a:buNone/>
              <a:defRPr kumimoji="0" lang="it-IT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eaLnBrk="1" latinLnBrk="0" hangingPunct="1">
              <a:buNone/>
              <a:defRPr kumimoji="0" lang="it-IT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eaLnBrk="1" latinLnBrk="0" hangingPunct="1">
              <a:buNone/>
              <a:defRPr kumimoji="0" lang="it-IT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858000" y="5105400"/>
            <a:ext cx="1828800" cy="990600"/>
          </a:xfrm>
        </p:spPr>
        <p:txBody>
          <a:bodyPr rtlCol="0">
            <a:normAutofit/>
          </a:bodyPr>
          <a:lstStyle>
            <a:lvl1pPr marL="0" indent="0" algn="ctr" eaLnBrk="1" latinLnBrk="0" hangingPunct="1">
              <a:buNone/>
              <a:defRPr kumimoji="0" lang="it-IT" sz="2000" baseline="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78752945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0"/>
            <a:ext cx="9101137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25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3048000"/>
            <a:ext cx="4343400" cy="1362075"/>
          </a:xfrm>
        </p:spPr>
        <p:txBody>
          <a:bodyPr anchor="b"/>
          <a:lstStyle>
            <a:lvl1pPr algn="l" eaLnBrk="1" latinLnBrk="0" hangingPunct="1">
              <a:defRPr kumimoji="0" lang="it-IT" sz="4000" b="1" cap="small" baseline="0">
                <a:solidFill>
                  <a:srgbClr val="003300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781800" y="5334000"/>
            <a:ext cx="2133600" cy="990600"/>
          </a:xfrm>
        </p:spPr>
        <p:txBody>
          <a:bodyPr rtlCol="0">
            <a:normAutofit/>
          </a:bodyPr>
          <a:lstStyle>
            <a:lvl1pPr marL="0" indent="0" algn="ctr" eaLnBrk="1" latinLnBrk="0" hangingPunct="1">
              <a:buNone/>
              <a:defRPr kumimoji="0" lang="it-IT" sz="18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it-IT" noProof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6B620-C5BA-4DF5-BE7E-E5182037CD3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3C2EC-6AB2-4B8D-8D5F-8AF30C505FD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3480202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69632"/>
            <a:ext cx="8077200" cy="1143000"/>
          </a:xfrm>
        </p:spPr>
        <p:txBody>
          <a:bodyPr/>
          <a:lstStyle>
            <a:lvl1pPr algn="l" eaLnBrk="1" latinLnBrk="0" hangingPunct="1">
              <a:defRPr kumimoji="0" lang="it-IT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596413"/>
            <a:ext cx="8077200" cy="4297363"/>
          </a:xfrm>
        </p:spPr>
        <p:txBody>
          <a:bodyPr>
            <a:normAutofit/>
          </a:bodyPr>
          <a:lstStyle>
            <a:lvl1pPr eaLnBrk="1" latinLnBrk="0" hangingPunct="1">
              <a:defRPr kumimoji="0" lang="it-IT" sz="3200">
                <a:latin typeface="+mn-lt"/>
              </a:defRPr>
            </a:lvl1pPr>
            <a:lvl2pPr eaLnBrk="1" latinLnBrk="0" hangingPunct="1">
              <a:defRPr kumimoji="0" lang="it-IT" sz="2800">
                <a:latin typeface="+mn-lt"/>
              </a:defRPr>
            </a:lvl2pPr>
            <a:lvl3pPr eaLnBrk="1" latinLnBrk="0" hangingPunct="1">
              <a:defRPr kumimoji="0" lang="it-IT" sz="2400">
                <a:latin typeface="+mn-lt"/>
              </a:defRPr>
            </a:lvl3pPr>
            <a:lvl4pPr eaLnBrk="1" latinLnBrk="0" hangingPunct="1">
              <a:defRPr kumimoji="0" lang="it-IT" sz="2400">
                <a:latin typeface="+mn-lt"/>
              </a:defRPr>
            </a:lvl4pPr>
            <a:lvl5pPr eaLnBrk="1" latinLnBrk="0" hangingPunct="1">
              <a:defRPr kumimoji="0" lang="it-IT" sz="2400">
                <a:latin typeface="+mn-lt"/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CF129-8870-4D1C-90B3-8337086AFB6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3A207-4545-4A27-B743-A0B84BC083B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7443390"/>
      </p:ext>
    </p:extLst>
  </p:cSld>
  <p:clrMapOvr>
    <a:masterClrMapping/>
  </p:clrMapOvr>
  <p:transition spd="slow">
    <p:wipe dir="d"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4038600" cy="4525963"/>
          </a:xfrm>
        </p:spPr>
        <p:txBody>
          <a:bodyPr/>
          <a:lstStyle>
            <a:lvl1pPr eaLnBrk="1" latinLnBrk="0" hangingPunct="1">
              <a:defRPr kumimoji="0" lang="it-IT" sz="2800"/>
            </a:lvl1pPr>
            <a:lvl2pPr eaLnBrk="1" latinLnBrk="0" hangingPunct="1">
              <a:defRPr kumimoji="0" lang="it-IT" sz="2400"/>
            </a:lvl2pPr>
            <a:lvl3pPr eaLnBrk="1" latinLnBrk="0" hangingPunct="1">
              <a:defRPr kumimoji="0" lang="it-IT" sz="2000"/>
            </a:lvl3pPr>
            <a:lvl4pPr eaLnBrk="1" latinLnBrk="0" hangingPunct="1">
              <a:defRPr kumimoji="0" lang="it-IT" sz="1800"/>
            </a:lvl4pPr>
            <a:lvl5pPr eaLnBrk="1" latinLnBrk="0" hangingPunct="1">
              <a:defRPr kumimoji="0" lang="it-IT" sz="1800"/>
            </a:lvl5pPr>
            <a:lvl6pPr eaLnBrk="1" latinLnBrk="0" hangingPunct="1">
              <a:defRPr kumimoji="0" lang="it-IT" sz="1800"/>
            </a:lvl6pPr>
            <a:lvl7pPr eaLnBrk="1" latinLnBrk="0" hangingPunct="1">
              <a:defRPr kumimoji="0" lang="it-IT" sz="1800"/>
            </a:lvl7pPr>
            <a:lvl8pPr eaLnBrk="1" latinLnBrk="0" hangingPunct="1">
              <a:defRPr kumimoji="0" lang="it-IT" sz="1800"/>
            </a:lvl8pPr>
            <a:lvl9pPr eaLnBrk="1" latinLnBrk="0" hangingPunct="1">
              <a:defRPr kumimoji="0" lang="it-IT"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4038600" cy="4525963"/>
          </a:xfrm>
        </p:spPr>
        <p:txBody>
          <a:bodyPr/>
          <a:lstStyle>
            <a:lvl1pPr eaLnBrk="1" latinLnBrk="0" hangingPunct="1">
              <a:defRPr kumimoji="0" lang="it-IT" sz="2800"/>
            </a:lvl1pPr>
            <a:lvl2pPr eaLnBrk="1" latinLnBrk="0" hangingPunct="1">
              <a:defRPr kumimoji="0" lang="it-IT" sz="2400"/>
            </a:lvl2pPr>
            <a:lvl3pPr eaLnBrk="1" latinLnBrk="0" hangingPunct="1">
              <a:defRPr kumimoji="0" lang="it-IT" sz="2000"/>
            </a:lvl3pPr>
            <a:lvl4pPr eaLnBrk="1" latinLnBrk="0" hangingPunct="1">
              <a:defRPr kumimoji="0" lang="it-IT" sz="1800"/>
            </a:lvl4pPr>
            <a:lvl5pPr eaLnBrk="1" latinLnBrk="0" hangingPunct="1">
              <a:defRPr kumimoji="0" lang="it-IT" sz="1800"/>
            </a:lvl5pPr>
            <a:lvl6pPr eaLnBrk="1" latinLnBrk="0" hangingPunct="1">
              <a:defRPr kumimoji="0" lang="it-IT" sz="1800"/>
            </a:lvl6pPr>
            <a:lvl7pPr eaLnBrk="1" latinLnBrk="0" hangingPunct="1">
              <a:defRPr kumimoji="0" lang="it-IT" sz="1800"/>
            </a:lvl7pPr>
            <a:lvl8pPr eaLnBrk="1" latinLnBrk="0" hangingPunct="1">
              <a:defRPr kumimoji="0" lang="it-IT" sz="1800"/>
            </a:lvl8pPr>
            <a:lvl9pPr eaLnBrk="1" latinLnBrk="0" hangingPunct="1">
              <a:defRPr kumimoji="0" lang="it-IT"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AFC5B-6E25-45AA-A8C7-16BA1C7E194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A8FCF-B079-4C58-A45D-2F976207166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98315549"/>
      </p:ext>
    </p:extLst>
  </p:cSld>
  <p:clrMapOvr>
    <a:masterClrMapping/>
  </p:clrMapOvr>
  <p:transition spd="slow">
    <p:wipe dir="d"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eaLnBrk="1" latinLnBrk="0" hangingPunct="1">
              <a:defRPr kumimoji="0" lang="it-IT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4040188" cy="639762"/>
          </a:xfrm>
        </p:spPr>
        <p:txBody>
          <a:bodyPr anchor="b"/>
          <a:lstStyle>
            <a:lvl1pPr marL="0" indent="0" eaLnBrk="1" latinLnBrk="0" hangingPunct="1">
              <a:buNone/>
              <a:defRPr kumimoji="0" lang="it-IT" sz="2400" b="1"/>
            </a:lvl1pPr>
            <a:lvl2pPr marL="457200" indent="0" eaLnBrk="1" latinLnBrk="0" hangingPunct="1">
              <a:buNone/>
              <a:defRPr kumimoji="0" lang="it-IT" sz="2000" b="1"/>
            </a:lvl2pPr>
            <a:lvl3pPr marL="914400" indent="0" eaLnBrk="1" latinLnBrk="0" hangingPunct="1">
              <a:buNone/>
              <a:defRPr kumimoji="0" lang="it-IT" sz="1800" b="1"/>
            </a:lvl3pPr>
            <a:lvl4pPr marL="1371600" indent="0" eaLnBrk="1" latinLnBrk="0" hangingPunct="1">
              <a:buNone/>
              <a:defRPr kumimoji="0" lang="it-IT" sz="1600" b="1"/>
            </a:lvl4pPr>
            <a:lvl5pPr marL="1828800" indent="0" eaLnBrk="1" latinLnBrk="0" hangingPunct="1">
              <a:buNone/>
              <a:defRPr kumimoji="0" lang="it-IT" sz="1600" b="1"/>
            </a:lvl5pPr>
            <a:lvl6pPr marL="2286000" indent="0" eaLnBrk="1" latinLnBrk="0" hangingPunct="1">
              <a:buNone/>
              <a:defRPr kumimoji="0" lang="it-IT" sz="1600" b="1"/>
            </a:lvl6pPr>
            <a:lvl7pPr marL="2743200" indent="0" eaLnBrk="1" latinLnBrk="0" hangingPunct="1">
              <a:buNone/>
              <a:defRPr kumimoji="0" lang="it-IT" sz="1600" b="1"/>
            </a:lvl7pPr>
            <a:lvl8pPr marL="3200400" indent="0" eaLnBrk="1" latinLnBrk="0" hangingPunct="1">
              <a:buNone/>
              <a:defRPr kumimoji="0" lang="it-IT" sz="1600" b="1"/>
            </a:lvl8pPr>
            <a:lvl9pPr marL="3657600" indent="0" eaLnBrk="1" latinLnBrk="0" hangingPunct="1">
              <a:buNone/>
              <a:defRPr kumimoji="0" lang="it-IT"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174875"/>
            <a:ext cx="4040188" cy="3951288"/>
          </a:xfrm>
        </p:spPr>
        <p:txBody>
          <a:bodyPr/>
          <a:lstStyle>
            <a:lvl1pPr eaLnBrk="1" latinLnBrk="0" hangingPunct="1">
              <a:defRPr kumimoji="0" lang="it-IT" sz="2400"/>
            </a:lvl1pPr>
            <a:lvl2pPr eaLnBrk="1" latinLnBrk="0" hangingPunct="1">
              <a:defRPr kumimoji="0" lang="it-IT" sz="2000"/>
            </a:lvl2pPr>
            <a:lvl3pPr eaLnBrk="1" latinLnBrk="0" hangingPunct="1">
              <a:defRPr kumimoji="0" lang="it-IT" sz="1800"/>
            </a:lvl3pPr>
            <a:lvl4pPr eaLnBrk="1" latinLnBrk="0" hangingPunct="1">
              <a:defRPr kumimoji="0" lang="it-IT" sz="1600"/>
            </a:lvl4pPr>
            <a:lvl5pPr eaLnBrk="1" latinLnBrk="0" hangingPunct="1">
              <a:defRPr kumimoji="0" lang="it-IT" sz="1600"/>
            </a:lvl5pPr>
            <a:lvl6pPr eaLnBrk="1" latinLnBrk="0" hangingPunct="1">
              <a:defRPr kumimoji="0" lang="it-IT" sz="1600"/>
            </a:lvl6pPr>
            <a:lvl7pPr eaLnBrk="1" latinLnBrk="0" hangingPunct="1">
              <a:defRPr kumimoji="0" lang="it-IT" sz="1600"/>
            </a:lvl7pPr>
            <a:lvl8pPr eaLnBrk="1" latinLnBrk="0" hangingPunct="1">
              <a:defRPr kumimoji="0" lang="it-IT" sz="1600"/>
            </a:lvl8pPr>
            <a:lvl9pPr eaLnBrk="1" latinLnBrk="0" hangingPunct="1">
              <a:defRPr kumimoji="0" lang="it-IT"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3625" y="1535113"/>
            <a:ext cx="4041775" cy="639762"/>
          </a:xfrm>
        </p:spPr>
        <p:txBody>
          <a:bodyPr anchor="b"/>
          <a:lstStyle>
            <a:lvl1pPr marL="0" indent="0" eaLnBrk="1" latinLnBrk="0" hangingPunct="1">
              <a:buNone/>
              <a:defRPr kumimoji="0" lang="it-IT" sz="2400" b="1"/>
            </a:lvl1pPr>
            <a:lvl2pPr marL="457200" indent="0" eaLnBrk="1" latinLnBrk="0" hangingPunct="1">
              <a:buNone/>
              <a:defRPr kumimoji="0" lang="it-IT" sz="2000" b="1"/>
            </a:lvl2pPr>
            <a:lvl3pPr marL="914400" indent="0" eaLnBrk="1" latinLnBrk="0" hangingPunct="1">
              <a:buNone/>
              <a:defRPr kumimoji="0" lang="it-IT" sz="1800" b="1"/>
            </a:lvl3pPr>
            <a:lvl4pPr marL="1371600" indent="0" eaLnBrk="1" latinLnBrk="0" hangingPunct="1">
              <a:buNone/>
              <a:defRPr kumimoji="0" lang="it-IT" sz="1600" b="1"/>
            </a:lvl4pPr>
            <a:lvl5pPr marL="1828800" indent="0" eaLnBrk="1" latinLnBrk="0" hangingPunct="1">
              <a:buNone/>
              <a:defRPr kumimoji="0" lang="it-IT" sz="1600" b="1"/>
            </a:lvl5pPr>
            <a:lvl6pPr marL="2286000" indent="0" eaLnBrk="1" latinLnBrk="0" hangingPunct="1">
              <a:buNone/>
              <a:defRPr kumimoji="0" lang="it-IT" sz="1600" b="1"/>
            </a:lvl6pPr>
            <a:lvl7pPr marL="2743200" indent="0" eaLnBrk="1" latinLnBrk="0" hangingPunct="1">
              <a:buNone/>
              <a:defRPr kumimoji="0" lang="it-IT" sz="1600" b="1"/>
            </a:lvl7pPr>
            <a:lvl8pPr marL="3200400" indent="0" eaLnBrk="1" latinLnBrk="0" hangingPunct="1">
              <a:buNone/>
              <a:defRPr kumimoji="0" lang="it-IT" sz="1600" b="1"/>
            </a:lvl8pPr>
            <a:lvl9pPr marL="3657600" indent="0" eaLnBrk="1" latinLnBrk="0" hangingPunct="1">
              <a:buNone/>
              <a:defRPr kumimoji="0" lang="it-IT"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3625" y="2174875"/>
            <a:ext cx="4041775" cy="3951288"/>
          </a:xfrm>
        </p:spPr>
        <p:txBody>
          <a:bodyPr/>
          <a:lstStyle>
            <a:lvl1pPr eaLnBrk="1" latinLnBrk="0" hangingPunct="1">
              <a:defRPr kumimoji="0" lang="it-IT" sz="2400"/>
            </a:lvl1pPr>
            <a:lvl2pPr eaLnBrk="1" latinLnBrk="0" hangingPunct="1">
              <a:defRPr kumimoji="0" lang="it-IT" sz="2000"/>
            </a:lvl2pPr>
            <a:lvl3pPr eaLnBrk="1" latinLnBrk="0" hangingPunct="1">
              <a:defRPr kumimoji="0" lang="it-IT" sz="1800"/>
            </a:lvl3pPr>
            <a:lvl4pPr eaLnBrk="1" latinLnBrk="0" hangingPunct="1">
              <a:defRPr kumimoji="0" lang="it-IT" sz="1600"/>
            </a:lvl4pPr>
            <a:lvl5pPr eaLnBrk="1" latinLnBrk="0" hangingPunct="1">
              <a:defRPr kumimoji="0" lang="it-IT" sz="1600"/>
            </a:lvl5pPr>
            <a:lvl6pPr eaLnBrk="1" latinLnBrk="0" hangingPunct="1">
              <a:defRPr kumimoji="0" lang="it-IT" sz="1600"/>
            </a:lvl6pPr>
            <a:lvl7pPr eaLnBrk="1" latinLnBrk="0" hangingPunct="1">
              <a:defRPr kumimoji="0" lang="it-IT" sz="1600"/>
            </a:lvl7pPr>
            <a:lvl8pPr eaLnBrk="1" latinLnBrk="0" hangingPunct="1">
              <a:defRPr kumimoji="0" lang="it-IT" sz="1600"/>
            </a:lvl8pPr>
            <a:lvl9pPr eaLnBrk="1" latinLnBrk="0" hangingPunct="1">
              <a:defRPr kumimoji="0" lang="it-IT"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DB238-E442-479A-AF31-25D94D1C2C2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DD98F-908B-4260-897B-05D150E7524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13565300"/>
      </p:ext>
    </p:extLst>
  </p:cSld>
  <p:clrMapOvr>
    <a:masterClrMapping/>
  </p:clrMapOvr>
  <p:transition spd="slow">
    <p:wipe dir="d"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3008313" cy="1162050"/>
          </a:xfrm>
        </p:spPr>
        <p:txBody>
          <a:bodyPr anchor="b"/>
          <a:lstStyle>
            <a:lvl1pPr algn="l" eaLnBrk="1" latinLnBrk="0" hangingPunct="1">
              <a:defRPr kumimoji="0" lang="it-IT" sz="2000" b="1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3650" y="273050"/>
            <a:ext cx="5111750" cy="5853113"/>
          </a:xfrm>
        </p:spPr>
        <p:txBody>
          <a:bodyPr/>
          <a:lstStyle>
            <a:lvl1pPr eaLnBrk="1" latinLnBrk="0" hangingPunct="1">
              <a:defRPr kumimoji="0" lang="it-IT" sz="3200"/>
            </a:lvl1pPr>
            <a:lvl2pPr eaLnBrk="1" latinLnBrk="0" hangingPunct="1">
              <a:defRPr kumimoji="0" lang="it-IT" sz="2800"/>
            </a:lvl2pPr>
            <a:lvl3pPr eaLnBrk="1" latinLnBrk="0" hangingPunct="1">
              <a:defRPr kumimoji="0" lang="it-IT" sz="2400"/>
            </a:lvl3pPr>
            <a:lvl4pPr eaLnBrk="1" latinLnBrk="0" hangingPunct="1">
              <a:defRPr kumimoji="0" lang="it-IT" sz="2000"/>
            </a:lvl4pPr>
            <a:lvl5pPr eaLnBrk="1" latinLnBrk="0" hangingPunct="1">
              <a:defRPr kumimoji="0" lang="it-IT" sz="2000"/>
            </a:lvl5pPr>
            <a:lvl6pPr eaLnBrk="1" latinLnBrk="0" hangingPunct="1">
              <a:defRPr kumimoji="0" lang="it-IT" sz="2000"/>
            </a:lvl6pPr>
            <a:lvl7pPr eaLnBrk="1" latinLnBrk="0" hangingPunct="1">
              <a:defRPr kumimoji="0" lang="it-IT" sz="2000"/>
            </a:lvl7pPr>
            <a:lvl8pPr eaLnBrk="1" latinLnBrk="0" hangingPunct="1">
              <a:defRPr kumimoji="0" lang="it-IT" sz="2000"/>
            </a:lvl8pPr>
            <a:lvl9pPr eaLnBrk="1" latinLnBrk="0" hangingPunct="1">
              <a:defRPr kumimoji="0" lang="it-IT"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1435100"/>
            <a:ext cx="3008313" cy="4691063"/>
          </a:xfrm>
        </p:spPr>
        <p:txBody>
          <a:bodyPr/>
          <a:lstStyle>
            <a:lvl1pPr marL="0" indent="0" eaLnBrk="1" latinLnBrk="0" hangingPunct="1">
              <a:buNone/>
              <a:defRPr kumimoji="0" lang="it-IT" sz="1400"/>
            </a:lvl1pPr>
            <a:lvl2pPr marL="457200" indent="0" eaLnBrk="1" latinLnBrk="0" hangingPunct="1">
              <a:buNone/>
              <a:defRPr kumimoji="0" lang="it-IT" sz="1200"/>
            </a:lvl2pPr>
            <a:lvl3pPr marL="914400" indent="0" eaLnBrk="1" latinLnBrk="0" hangingPunct="1">
              <a:buNone/>
              <a:defRPr kumimoji="0" lang="it-IT" sz="1000"/>
            </a:lvl3pPr>
            <a:lvl4pPr marL="1371600" indent="0" eaLnBrk="1" latinLnBrk="0" hangingPunct="1">
              <a:buNone/>
              <a:defRPr kumimoji="0" lang="it-IT" sz="900"/>
            </a:lvl4pPr>
            <a:lvl5pPr marL="1828800" indent="0" eaLnBrk="1" latinLnBrk="0" hangingPunct="1">
              <a:buNone/>
              <a:defRPr kumimoji="0" lang="it-IT" sz="900"/>
            </a:lvl5pPr>
            <a:lvl6pPr marL="2286000" indent="0" eaLnBrk="1" latinLnBrk="0" hangingPunct="1">
              <a:buNone/>
              <a:defRPr kumimoji="0" lang="it-IT" sz="900"/>
            </a:lvl6pPr>
            <a:lvl7pPr marL="2743200" indent="0" eaLnBrk="1" latinLnBrk="0" hangingPunct="1">
              <a:buNone/>
              <a:defRPr kumimoji="0" lang="it-IT" sz="900"/>
            </a:lvl7pPr>
            <a:lvl8pPr marL="3200400" indent="0" eaLnBrk="1" latinLnBrk="0" hangingPunct="1">
              <a:buNone/>
              <a:defRPr kumimoji="0" lang="it-IT" sz="900"/>
            </a:lvl8pPr>
            <a:lvl9pPr marL="3657600" indent="0" eaLnBrk="1" latinLnBrk="0" hangingPunct="1">
              <a:buNone/>
              <a:defRPr kumimoji="0" lang="it-IT"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A82D4-DAAB-4194-B773-03453BAAB17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3DD43-CA96-493D-A36C-7093A56498B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22236257"/>
      </p:ext>
    </p:extLst>
  </p:cSld>
  <p:clrMapOvr>
    <a:masterClrMapping/>
  </p:clrMapOvr>
  <p:transition spd="slow">
    <p:wipe dir="d"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 eaLnBrk="1" latinLnBrk="0" hangingPunct="1">
              <a:defRPr kumimoji="0" lang="it-IT" sz="2000" b="1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 eaLnBrk="1" latinLnBrk="0" hangingPunct="1">
              <a:buNone/>
              <a:defRPr kumimoji="0" lang="it-IT" sz="3200"/>
            </a:lvl1pPr>
            <a:lvl2pPr marL="457200" indent="0" eaLnBrk="1" latinLnBrk="0" hangingPunct="1">
              <a:buNone/>
              <a:defRPr kumimoji="0" lang="it-IT" sz="2800"/>
            </a:lvl2pPr>
            <a:lvl3pPr marL="914400" indent="0" eaLnBrk="1" latinLnBrk="0" hangingPunct="1">
              <a:buNone/>
              <a:defRPr kumimoji="0" lang="it-IT" sz="2400"/>
            </a:lvl3pPr>
            <a:lvl4pPr marL="1371600" indent="0" eaLnBrk="1" latinLnBrk="0" hangingPunct="1">
              <a:buNone/>
              <a:defRPr kumimoji="0" lang="it-IT" sz="2000"/>
            </a:lvl4pPr>
            <a:lvl5pPr marL="1828800" indent="0" eaLnBrk="1" latinLnBrk="0" hangingPunct="1">
              <a:buNone/>
              <a:defRPr kumimoji="0" lang="it-IT" sz="2000"/>
            </a:lvl5pPr>
            <a:lvl6pPr marL="2286000" indent="0" eaLnBrk="1" latinLnBrk="0" hangingPunct="1">
              <a:buNone/>
              <a:defRPr kumimoji="0" lang="it-IT" sz="2000"/>
            </a:lvl6pPr>
            <a:lvl7pPr marL="2743200" indent="0" eaLnBrk="1" latinLnBrk="0" hangingPunct="1">
              <a:buNone/>
              <a:defRPr kumimoji="0" lang="it-IT" sz="2000"/>
            </a:lvl7pPr>
            <a:lvl8pPr marL="3200400" indent="0" eaLnBrk="1" latinLnBrk="0" hangingPunct="1">
              <a:buNone/>
              <a:defRPr kumimoji="0" lang="it-IT" sz="2000"/>
            </a:lvl8pPr>
            <a:lvl9pPr marL="3657600" indent="0" eaLnBrk="1" latinLnBrk="0" hangingPunct="1">
              <a:buNone/>
              <a:defRPr kumimoji="0" lang="it-IT" sz="2000"/>
            </a:lvl9pPr>
          </a:lstStyle>
          <a:p>
            <a:pPr lvl="0"/>
            <a:r>
              <a:rPr lang="it-IT" noProof="0" smtClean="0"/>
              <a:t>Fare clic sull'icona per inserire un'immagine</a:t>
            </a:r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 eaLnBrk="1" latinLnBrk="0" hangingPunct="1">
              <a:buNone/>
              <a:defRPr kumimoji="0" lang="it-IT" sz="1400"/>
            </a:lvl1pPr>
            <a:lvl2pPr marL="457200" indent="0" eaLnBrk="1" latinLnBrk="0" hangingPunct="1">
              <a:buNone/>
              <a:defRPr kumimoji="0" lang="it-IT" sz="1200"/>
            </a:lvl2pPr>
            <a:lvl3pPr marL="914400" indent="0" eaLnBrk="1" latinLnBrk="0" hangingPunct="1">
              <a:buNone/>
              <a:defRPr kumimoji="0" lang="it-IT" sz="1000"/>
            </a:lvl3pPr>
            <a:lvl4pPr marL="1371600" indent="0" eaLnBrk="1" latinLnBrk="0" hangingPunct="1">
              <a:buNone/>
              <a:defRPr kumimoji="0" lang="it-IT" sz="900"/>
            </a:lvl4pPr>
            <a:lvl5pPr marL="1828800" indent="0" eaLnBrk="1" latinLnBrk="0" hangingPunct="1">
              <a:buNone/>
              <a:defRPr kumimoji="0" lang="it-IT" sz="900"/>
            </a:lvl5pPr>
            <a:lvl6pPr marL="2286000" indent="0" eaLnBrk="1" latinLnBrk="0" hangingPunct="1">
              <a:buNone/>
              <a:defRPr kumimoji="0" lang="it-IT" sz="900"/>
            </a:lvl6pPr>
            <a:lvl7pPr marL="2743200" indent="0" eaLnBrk="1" latinLnBrk="0" hangingPunct="1">
              <a:buNone/>
              <a:defRPr kumimoji="0" lang="it-IT" sz="900"/>
            </a:lvl7pPr>
            <a:lvl8pPr marL="3200400" indent="0" eaLnBrk="1" latinLnBrk="0" hangingPunct="1">
              <a:buNone/>
              <a:defRPr kumimoji="0" lang="it-IT" sz="900"/>
            </a:lvl8pPr>
            <a:lvl9pPr marL="3657600" indent="0" eaLnBrk="1" latinLnBrk="0" hangingPunct="1">
              <a:buNone/>
              <a:defRPr kumimoji="0" lang="it-IT"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7A8F7-4145-44A9-B51C-54147969126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33196-4FDC-49F4-B5AE-F271EB8E11C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76667984"/>
      </p:ext>
    </p:extLst>
  </p:cSld>
  <p:clrMapOvr>
    <a:masterClrMapping/>
  </p:clrMapOvr>
  <p:transition spd="slow">
    <p:wipe dir="d"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91B67-00AC-4D62-A9AD-28D0E66160B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2BC04-3F81-47E7-A287-E46796670BB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47252805"/>
      </p:ext>
    </p:extLst>
  </p:cSld>
  <p:clrMapOvr>
    <a:masterClrMapping/>
  </p:clrMapOvr>
  <p:transition spd="slow">
    <p:wipe dir="d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274638"/>
            <a:ext cx="58674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0A024-5065-40F0-9398-E29382F3EE9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E8141-E027-43E8-AF74-44D76C99205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43382618"/>
      </p:ext>
    </p:extLst>
  </p:cSld>
  <p:clrMapOvr>
    <a:masterClrMapping/>
  </p:clrMapOvr>
  <p:transition spd="slow">
    <p:wipe dir="d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A937C-4A6D-4BD7-8510-F4748E9097A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C9F1E-2AE4-47D4-A608-2B4FCC974AD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22056427"/>
      </p:ext>
    </p:extLst>
  </p:cSld>
  <p:clrMapOvr>
    <a:masterClrMapping/>
  </p:clrMapOvr>
  <p:transition spd="slow">
    <p:wipe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46DA9-48D1-4259-9BB8-45CE2E0B006B}" type="datetime1">
              <a:rPr lang="it-IT" smtClean="0">
                <a:solidFill>
                  <a:srgbClr val="EEECE1">
                    <a:shade val="50000"/>
                  </a:srgbClr>
                </a:solidFill>
              </a:rPr>
              <a:pPr/>
              <a:t>12/09/2016</a:t>
            </a:fld>
            <a:endParaRPr lang="it-IT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srgbClr val="EEECE1">
                    <a:shade val="50000"/>
                  </a:srgbClr>
                </a:solidFill>
              </a:rPr>
              <a:pPr/>
              <a:t>‹N›</a:t>
            </a:fld>
            <a:endParaRPr lang="it-IT">
              <a:solidFill>
                <a:srgbClr val="EEECE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46416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B3FE6-13E2-4DD4-A6F5-A552A45BAA4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DD5B7-FA93-4092-B77B-50D0C7D1BE4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90719002"/>
      </p:ext>
    </p:extLst>
  </p:cSld>
  <p:clrMapOvr>
    <a:masterClrMapping/>
  </p:clrMapOvr>
  <p:transition spd="slow">
    <p:wipe dir="d"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lo sfon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0"/>
            <a:ext cx="9101137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D3D80-05BE-45C4-BAEE-F78EF578FB3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6F77E-F13D-4F4A-8579-E063FEDB258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46446888"/>
      </p:ext>
    </p:extLst>
  </p:cSld>
  <p:clrMapOvr>
    <a:masterClrMapping/>
  </p:clrMapOvr>
  <p:transition spd="slow">
    <p:wipe dir="d"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0"/>
            <a:ext cx="9101137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3721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2286000"/>
            <a:ext cx="6180224" cy="1470025"/>
          </a:xfrm>
        </p:spPr>
        <p:txBody>
          <a:bodyPr anchor="t"/>
          <a:lstStyle>
            <a:lvl1pPr algn="r" eaLnBrk="1" latinLnBrk="0" hangingPunct="1">
              <a:defRPr kumimoji="0" lang="it-IT" b="1" cap="small" baseline="0">
                <a:solidFill>
                  <a:srgbClr val="003300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4038600"/>
            <a:ext cx="4772528" cy="990600"/>
          </a:xfrm>
        </p:spPr>
        <p:txBody>
          <a:bodyPr>
            <a:normAutofit/>
          </a:bodyPr>
          <a:lstStyle>
            <a:lvl1pPr marL="0" indent="0" algn="r" eaLnBrk="1" latinLnBrk="0" hangingPunct="1">
              <a:buNone/>
              <a:defRPr kumimoji="0" lang="it-IT" sz="2000" b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 eaLnBrk="1" latinLnBrk="0" hangingPunct="1">
              <a:buNone/>
              <a:defRPr kumimoji="0" lang="it-IT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eaLnBrk="1" latinLnBrk="0" hangingPunct="1">
              <a:buNone/>
              <a:defRPr kumimoji="0" lang="it-IT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eaLnBrk="1" latinLnBrk="0" hangingPunct="1">
              <a:buNone/>
              <a:defRPr kumimoji="0" lang="it-IT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eaLnBrk="1" latinLnBrk="0" hangingPunct="1">
              <a:buNone/>
              <a:defRPr kumimoji="0" lang="it-IT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eaLnBrk="1" latinLnBrk="0" hangingPunct="1">
              <a:buNone/>
              <a:defRPr kumimoji="0" lang="it-IT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eaLnBrk="1" latinLnBrk="0" hangingPunct="1">
              <a:buNone/>
              <a:defRPr kumimoji="0" lang="it-IT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eaLnBrk="1" latinLnBrk="0" hangingPunct="1">
              <a:buNone/>
              <a:defRPr kumimoji="0" lang="it-IT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eaLnBrk="1" latinLnBrk="0" hangingPunct="1">
              <a:buNone/>
              <a:defRPr kumimoji="0" lang="it-IT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858000" y="5105400"/>
            <a:ext cx="1828800" cy="990600"/>
          </a:xfrm>
        </p:spPr>
        <p:txBody>
          <a:bodyPr rtlCol="0">
            <a:normAutofit/>
          </a:bodyPr>
          <a:lstStyle>
            <a:lvl1pPr marL="0" indent="0" algn="ctr" eaLnBrk="1" latinLnBrk="0" hangingPunct="1">
              <a:buNone/>
              <a:defRPr kumimoji="0" lang="it-IT" sz="2000" baseline="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8183632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0"/>
            <a:ext cx="9101137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25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3048000"/>
            <a:ext cx="4343400" cy="1362075"/>
          </a:xfrm>
        </p:spPr>
        <p:txBody>
          <a:bodyPr anchor="b"/>
          <a:lstStyle>
            <a:lvl1pPr algn="l" eaLnBrk="1" latinLnBrk="0" hangingPunct="1">
              <a:defRPr kumimoji="0" lang="it-IT" sz="4000" b="1" cap="small" baseline="0">
                <a:solidFill>
                  <a:srgbClr val="003300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781800" y="5334000"/>
            <a:ext cx="2133600" cy="990600"/>
          </a:xfrm>
        </p:spPr>
        <p:txBody>
          <a:bodyPr rtlCol="0">
            <a:normAutofit/>
          </a:bodyPr>
          <a:lstStyle>
            <a:lvl1pPr marL="0" indent="0" algn="ctr" eaLnBrk="1" latinLnBrk="0" hangingPunct="1">
              <a:buNone/>
              <a:defRPr kumimoji="0" lang="it-IT" sz="18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it-IT" noProof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6B620-C5BA-4DF5-BE7E-E5182037CD3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3C2EC-6AB2-4B8D-8D5F-8AF30C505FD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8356896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69632"/>
            <a:ext cx="8077200" cy="1143000"/>
          </a:xfrm>
        </p:spPr>
        <p:txBody>
          <a:bodyPr/>
          <a:lstStyle>
            <a:lvl1pPr algn="l" eaLnBrk="1" latinLnBrk="0" hangingPunct="1">
              <a:defRPr kumimoji="0" lang="it-IT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596413"/>
            <a:ext cx="8077200" cy="4297363"/>
          </a:xfrm>
        </p:spPr>
        <p:txBody>
          <a:bodyPr>
            <a:normAutofit/>
          </a:bodyPr>
          <a:lstStyle>
            <a:lvl1pPr eaLnBrk="1" latinLnBrk="0" hangingPunct="1">
              <a:defRPr kumimoji="0" lang="it-IT" sz="3200">
                <a:latin typeface="+mn-lt"/>
              </a:defRPr>
            </a:lvl1pPr>
            <a:lvl2pPr eaLnBrk="1" latinLnBrk="0" hangingPunct="1">
              <a:defRPr kumimoji="0" lang="it-IT" sz="2800">
                <a:latin typeface="+mn-lt"/>
              </a:defRPr>
            </a:lvl2pPr>
            <a:lvl3pPr eaLnBrk="1" latinLnBrk="0" hangingPunct="1">
              <a:defRPr kumimoji="0" lang="it-IT" sz="2400">
                <a:latin typeface="+mn-lt"/>
              </a:defRPr>
            </a:lvl3pPr>
            <a:lvl4pPr eaLnBrk="1" latinLnBrk="0" hangingPunct="1">
              <a:defRPr kumimoji="0" lang="it-IT" sz="2400">
                <a:latin typeface="+mn-lt"/>
              </a:defRPr>
            </a:lvl4pPr>
            <a:lvl5pPr eaLnBrk="1" latinLnBrk="0" hangingPunct="1">
              <a:defRPr kumimoji="0" lang="it-IT" sz="2400">
                <a:latin typeface="+mn-lt"/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CF129-8870-4D1C-90B3-8337086AFB6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3A207-4545-4A27-B743-A0B84BC083B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99210420"/>
      </p:ext>
    </p:extLst>
  </p:cSld>
  <p:clrMapOvr>
    <a:masterClrMapping/>
  </p:clrMapOvr>
  <p:transition spd="slow">
    <p:wipe dir="d"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4038600" cy="4525963"/>
          </a:xfrm>
        </p:spPr>
        <p:txBody>
          <a:bodyPr/>
          <a:lstStyle>
            <a:lvl1pPr eaLnBrk="1" latinLnBrk="0" hangingPunct="1">
              <a:defRPr kumimoji="0" lang="it-IT" sz="2800"/>
            </a:lvl1pPr>
            <a:lvl2pPr eaLnBrk="1" latinLnBrk="0" hangingPunct="1">
              <a:defRPr kumimoji="0" lang="it-IT" sz="2400"/>
            </a:lvl2pPr>
            <a:lvl3pPr eaLnBrk="1" latinLnBrk="0" hangingPunct="1">
              <a:defRPr kumimoji="0" lang="it-IT" sz="2000"/>
            </a:lvl3pPr>
            <a:lvl4pPr eaLnBrk="1" latinLnBrk="0" hangingPunct="1">
              <a:defRPr kumimoji="0" lang="it-IT" sz="1800"/>
            </a:lvl4pPr>
            <a:lvl5pPr eaLnBrk="1" latinLnBrk="0" hangingPunct="1">
              <a:defRPr kumimoji="0" lang="it-IT" sz="1800"/>
            </a:lvl5pPr>
            <a:lvl6pPr eaLnBrk="1" latinLnBrk="0" hangingPunct="1">
              <a:defRPr kumimoji="0" lang="it-IT" sz="1800"/>
            </a:lvl6pPr>
            <a:lvl7pPr eaLnBrk="1" latinLnBrk="0" hangingPunct="1">
              <a:defRPr kumimoji="0" lang="it-IT" sz="1800"/>
            </a:lvl7pPr>
            <a:lvl8pPr eaLnBrk="1" latinLnBrk="0" hangingPunct="1">
              <a:defRPr kumimoji="0" lang="it-IT" sz="1800"/>
            </a:lvl8pPr>
            <a:lvl9pPr eaLnBrk="1" latinLnBrk="0" hangingPunct="1">
              <a:defRPr kumimoji="0" lang="it-IT"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4038600" cy="4525963"/>
          </a:xfrm>
        </p:spPr>
        <p:txBody>
          <a:bodyPr/>
          <a:lstStyle>
            <a:lvl1pPr eaLnBrk="1" latinLnBrk="0" hangingPunct="1">
              <a:defRPr kumimoji="0" lang="it-IT" sz="2800"/>
            </a:lvl1pPr>
            <a:lvl2pPr eaLnBrk="1" latinLnBrk="0" hangingPunct="1">
              <a:defRPr kumimoji="0" lang="it-IT" sz="2400"/>
            </a:lvl2pPr>
            <a:lvl3pPr eaLnBrk="1" latinLnBrk="0" hangingPunct="1">
              <a:defRPr kumimoji="0" lang="it-IT" sz="2000"/>
            </a:lvl3pPr>
            <a:lvl4pPr eaLnBrk="1" latinLnBrk="0" hangingPunct="1">
              <a:defRPr kumimoji="0" lang="it-IT" sz="1800"/>
            </a:lvl4pPr>
            <a:lvl5pPr eaLnBrk="1" latinLnBrk="0" hangingPunct="1">
              <a:defRPr kumimoji="0" lang="it-IT" sz="1800"/>
            </a:lvl5pPr>
            <a:lvl6pPr eaLnBrk="1" latinLnBrk="0" hangingPunct="1">
              <a:defRPr kumimoji="0" lang="it-IT" sz="1800"/>
            </a:lvl6pPr>
            <a:lvl7pPr eaLnBrk="1" latinLnBrk="0" hangingPunct="1">
              <a:defRPr kumimoji="0" lang="it-IT" sz="1800"/>
            </a:lvl7pPr>
            <a:lvl8pPr eaLnBrk="1" latinLnBrk="0" hangingPunct="1">
              <a:defRPr kumimoji="0" lang="it-IT" sz="1800"/>
            </a:lvl8pPr>
            <a:lvl9pPr eaLnBrk="1" latinLnBrk="0" hangingPunct="1">
              <a:defRPr kumimoji="0" lang="it-IT"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AFC5B-6E25-45AA-A8C7-16BA1C7E194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A8FCF-B079-4C58-A45D-2F976207166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73886500"/>
      </p:ext>
    </p:extLst>
  </p:cSld>
  <p:clrMapOvr>
    <a:masterClrMapping/>
  </p:clrMapOvr>
  <p:transition spd="slow">
    <p:wipe dir="d"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eaLnBrk="1" latinLnBrk="0" hangingPunct="1">
              <a:defRPr kumimoji="0" lang="it-IT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4040188" cy="639762"/>
          </a:xfrm>
        </p:spPr>
        <p:txBody>
          <a:bodyPr anchor="b"/>
          <a:lstStyle>
            <a:lvl1pPr marL="0" indent="0" eaLnBrk="1" latinLnBrk="0" hangingPunct="1">
              <a:buNone/>
              <a:defRPr kumimoji="0" lang="it-IT" sz="2400" b="1"/>
            </a:lvl1pPr>
            <a:lvl2pPr marL="457200" indent="0" eaLnBrk="1" latinLnBrk="0" hangingPunct="1">
              <a:buNone/>
              <a:defRPr kumimoji="0" lang="it-IT" sz="2000" b="1"/>
            </a:lvl2pPr>
            <a:lvl3pPr marL="914400" indent="0" eaLnBrk="1" latinLnBrk="0" hangingPunct="1">
              <a:buNone/>
              <a:defRPr kumimoji="0" lang="it-IT" sz="1800" b="1"/>
            </a:lvl3pPr>
            <a:lvl4pPr marL="1371600" indent="0" eaLnBrk="1" latinLnBrk="0" hangingPunct="1">
              <a:buNone/>
              <a:defRPr kumimoji="0" lang="it-IT" sz="1600" b="1"/>
            </a:lvl4pPr>
            <a:lvl5pPr marL="1828800" indent="0" eaLnBrk="1" latinLnBrk="0" hangingPunct="1">
              <a:buNone/>
              <a:defRPr kumimoji="0" lang="it-IT" sz="1600" b="1"/>
            </a:lvl5pPr>
            <a:lvl6pPr marL="2286000" indent="0" eaLnBrk="1" latinLnBrk="0" hangingPunct="1">
              <a:buNone/>
              <a:defRPr kumimoji="0" lang="it-IT" sz="1600" b="1"/>
            </a:lvl6pPr>
            <a:lvl7pPr marL="2743200" indent="0" eaLnBrk="1" latinLnBrk="0" hangingPunct="1">
              <a:buNone/>
              <a:defRPr kumimoji="0" lang="it-IT" sz="1600" b="1"/>
            </a:lvl7pPr>
            <a:lvl8pPr marL="3200400" indent="0" eaLnBrk="1" latinLnBrk="0" hangingPunct="1">
              <a:buNone/>
              <a:defRPr kumimoji="0" lang="it-IT" sz="1600" b="1"/>
            </a:lvl8pPr>
            <a:lvl9pPr marL="3657600" indent="0" eaLnBrk="1" latinLnBrk="0" hangingPunct="1">
              <a:buNone/>
              <a:defRPr kumimoji="0" lang="it-IT"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174875"/>
            <a:ext cx="4040188" cy="3951288"/>
          </a:xfrm>
        </p:spPr>
        <p:txBody>
          <a:bodyPr/>
          <a:lstStyle>
            <a:lvl1pPr eaLnBrk="1" latinLnBrk="0" hangingPunct="1">
              <a:defRPr kumimoji="0" lang="it-IT" sz="2400"/>
            </a:lvl1pPr>
            <a:lvl2pPr eaLnBrk="1" latinLnBrk="0" hangingPunct="1">
              <a:defRPr kumimoji="0" lang="it-IT" sz="2000"/>
            </a:lvl2pPr>
            <a:lvl3pPr eaLnBrk="1" latinLnBrk="0" hangingPunct="1">
              <a:defRPr kumimoji="0" lang="it-IT" sz="1800"/>
            </a:lvl3pPr>
            <a:lvl4pPr eaLnBrk="1" latinLnBrk="0" hangingPunct="1">
              <a:defRPr kumimoji="0" lang="it-IT" sz="1600"/>
            </a:lvl4pPr>
            <a:lvl5pPr eaLnBrk="1" latinLnBrk="0" hangingPunct="1">
              <a:defRPr kumimoji="0" lang="it-IT" sz="1600"/>
            </a:lvl5pPr>
            <a:lvl6pPr eaLnBrk="1" latinLnBrk="0" hangingPunct="1">
              <a:defRPr kumimoji="0" lang="it-IT" sz="1600"/>
            </a:lvl6pPr>
            <a:lvl7pPr eaLnBrk="1" latinLnBrk="0" hangingPunct="1">
              <a:defRPr kumimoji="0" lang="it-IT" sz="1600"/>
            </a:lvl7pPr>
            <a:lvl8pPr eaLnBrk="1" latinLnBrk="0" hangingPunct="1">
              <a:defRPr kumimoji="0" lang="it-IT" sz="1600"/>
            </a:lvl8pPr>
            <a:lvl9pPr eaLnBrk="1" latinLnBrk="0" hangingPunct="1">
              <a:defRPr kumimoji="0" lang="it-IT"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3625" y="1535113"/>
            <a:ext cx="4041775" cy="639762"/>
          </a:xfrm>
        </p:spPr>
        <p:txBody>
          <a:bodyPr anchor="b"/>
          <a:lstStyle>
            <a:lvl1pPr marL="0" indent="0" eaLnBrk="1" latinLnBrk="0" hangingPunct="1">
              <a:buNone/>
              <a:defRPr kumimoji="0" lang="it-IT" sz="2400" b="1"/>
            </a:lvl1pPr>
            <a:lvl2pPr marL="457200" indent="0" eaLnBrk="1" latinLnBrk="0" hangingPunct="1">
              <a:buNone/>
              <a:defRPr kumimoji="0" lang="it-IT" sz="2000" b="1"/>
            </a:lvl2pPr>
            <a:lvl3pPr marL="914400" indent="0" eaLnBrk="1" latinLnBrk="0" hangingPunct="1">
              <a:buNone/>
              <a:defRPr kumimoji="0" lang="it-IT" sz="1800" b="1"/>
            </a:lvl3pPr>
            <a:lvl4pPr marL="1371600" indent="0" eaLnBrk="1" latinLnBrk="0" hangingPunct="1">
              <a:buNone/>
              <a:defRPr kumimoji="0" lang="it-IT" sz="1600" b="1"/>
            </a:lvl4pPr>
            <a:lvl5pPr marL="1828800" indent="0" eaLnBrk="1" latinLnBrk="0" hangingPunct="1">
              <a:buNone/>
              <a:defRPr kumimoji="0" lang="it-IT" sz="1600" b="1"/>
            </a:lvl5pPr>
            <a:lvl6pPr marL="2286000" indent="0" eaLnBrk="1" latinLnBrk="0" hangingPunct="1">
              <a:buNone/>
              <a:defRPr kumimoji="0" lang="it-IT" sz="1600" b="1"/>
            </a:lvl6pPr>
            <a:lvl7pPr marL="2743200" indent="0" eaLnBrk="1" latinLnBrk="0" hangingPunct="1">
              <a:buNone/>
              <a:defRPr kumimoji="0" lang="it-IT" sz="1600" b="1"/>
            </a:lvl7pPr>
            <a:lvl8pPr marL="3200400" indent="0" eaLnBrk="1" latinLnBrk="0" hangingPunct="1">
              <a:buNone/>
              <a:defRPr kumimoji="0" lang="it-IT" sz="1600" b="1"/>
            </a:lvl8pPr>
            <a:lvl9pPr marL="3657600" indent="0" eaLnBrk="1" latinLnBrk="0" hangingPunct="1">
              <a:buNone/>
              <a:defRPr kumimoji="0" lang="it-IT"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3625" y="2174875"/>
            <a:ext cx="4041775" cy="3951288"/>
          </a:xfrm>
        </p:spPr>
        <p:txBody>
          <a:bodyPr/>
          <a:lstStyle>
            <a:lvl1pPr eaLnBrk="1" latinLnBrk="0" hangingPunct="1">
              <a:defRPr kumimoji="0" lang="it-IT" sz="2400"/>
            </a:lvl1pPr>
            <a:lvl2pPr eaLnBrk="1" latinLnBrk="0" hangingPunct="1">
              <a:defRPr kumimoji="0" lang="it-IT" sz="2000"/>
            </a:lvl2pPr>
            <a:lvl3pPr eaLnBrk="1" latinLnBrk="0" hangingPunct="1">
              <a:defRPr kumimoji="0" lang="it-IT" sz="1800"/>
            </a:lvl3pPr>
            <a:lvl4pPr eaLnBrk="1" latinLnBrk="0" hangingPunct="1">
              <a:defRPr kumimoji="0" lang="it-IT" sz="1600"/>
            </a:lvl4pPr>
            <a:lvl5pPr eaLnBrk="1" latinLnBrk="0" hangingPunct="1">
              <a:defRPr kumimoji="0" lang="it-IT" sz="1600"/>
            </a:lvl5pPr>
            <a:lvl6pPr eaLnBrk="1" latinLnBrk="0" hangingPunct="1">
              <a:defRPr kumimoji="0" lang="it-IT" sz="1600"/>
            </a:lvl6pPr>
            <a:lvl7pPr eaLnBrk="1" latinLnBrk="0" hangingPunct="1">
              <a:defRPr kumimoji="0" lang="it-IT" sz="1600"/>
            </a:lvl7pPr>
            <a:lvl8pPr eaLnBrk="1" latinLnBrk="0" hangingPunct="1">
              <a:defRPr kumimoji="0" lang="it-IT" sz="1600"/>
            </a:lvl8pPr>
            <a:lvl9pPr eaLnBrk="1" latinLnBrk="0" hangingPunct="1">
              <a:defRPr kumimoji="0" lang="it-IT"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DB238-E442-479A-AF31-25D94D1C2C2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DD98F-908B-4260-897B-05D150E7524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58807944"/>
      </p:ext>
    </p:extLst>
  </p:cSld>
  <p:clrMapOvr>
    <a:masterClrMapping/>
  </p:clrMapOvr>
  <p:transition spd="slow">
    <p:wipe dir="d"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3008313" cy="1162050"/>
          </a:xfrm>
        </p:spPr>
        <p:txBody>
          <a:bodyPr anchor="b"/>
          <a:lstStyle>
            <a:lvl1pPr algn="l" eaLnBrk="1" latinLnBrk="0" hangingPunct="1">
              <a:defRPr kumimoji="0" lang="it-IT" sz="2000" b="1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3650" y="273050"/>
            <a:ext cx="5111750" cy="5853113"/>
          </a:xfrm>
        </p:spPr>
        <p:txBody>
          <a:bodyPr/>
          <a:lstStyle>
            <a:lvl1pPr eaLnBrk="1" latinLnBrk="0" hangingPunct="1">
              <a:defRPr kumimoji="0" lang="it-IT" sz="3200"/>
            </a:lvl1pPr>
            <a:lvl2pPr eaLnBrk="1" latinLnBrk="0" hangingPunct="1">
              <a:defRPr kumimoji="0" lang="it-IT" sz="2800"/>
            </a:lvl2pPr>
            <a:lvl3pPr eaLnBrk="1" latinLnBrk="0" hangingPunct="1">
              <a:defRPr kumimoji="0" lang="it-IT" sz="2400"/>
            </a:lvl3pPr>
            <a:lvl4pPr eaLnBrk="1" latinLnBrk="0" hangingPunct="1">
              <a:defRPr kumimoji="0" lang="it-IT" sz="2000"/>
            </a:lvl4pPr>
            <a:lvl5pPr eaLnBrk="1" latinLnBrk="0" hangingPunct="1">
              <a:defRPr kumimoji="0" lang="it-IT" sz="2000"/>
            </a:lvl5pPr>
            <a:lvl6pPr eaLnBrk="1" latinLnBrk="0" hangingPunct="1">
              <a:defRPr kumimoji="0" lang="it-IT" sz="2000"/>
            </a:lvl6pPr>
            <a:lvl7pPr eaLnBrk="1" latinLnBrk="0" hangingPunct="1">
              <a:defRPr kumimoji="0" lang="it-IT" sz="2000"/>
            </a:lvl7pPr>
            <a:lvl8pPr eaLnBrk="1" latinLnBrk="0" hangingPunct="1">
              <a:defRPr kumimoji="0" lang="it-IT" sz="2000"/>
            </a:lvl8pPr>
            <a:lvl9pPr eaLnBrk="1" latinLnBrk="0" hangingPunct="1">
              <a:defRPr kumimoji="0" lang="it-IT"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1435100"/>
            <a:ext cx="3008313" cy="4691063"/>
          </a:xfrm>
        </p:spPr>
        <p:txBody>
          <a:bodyPr/>
          <a:lstStyle>
            <a:lvl1pPr marL="0" indent="0" eaLnBrk="1" latinLnBrk="0" hangingPunct="1">
              <a:buNone/>
              <a:defRPr kumimoji="0" lang="it-IT" sz="1400"/>
            </a:lvl1pPr>
            <a:lvl2pPr marL="457200" indent="0" eaLnBrk="1" latinLnBrk="0" hangingPunct="1">
              <a:buNone/>
              <a:defRPr kumimoji="0" lang="it-IT" sz="1200"/>
            </a:lvl2pPr>
            <a:lvl3pPr marL="914400" indent="0" eaLnBrk="1" latinLnBrk="0" hangingPunct="1">
              <a:buNone/>
              <a:defRPr kumimoji="0" lang="it-IT" sz="1000"/>
            </a:lvl3pPr>
            <a:lvl4pPr marL="1371600" indent="0" eaLnBrk="1" latinLnBrk="0" hangingPunct="1">
              <a:buNone/>
              <a:defRPr kumimoji="0" lang="it-IT" sz="900"/>
            </a:lvl4pPr>
            <a:lvl5pPr marL="1828800" indent="0" eaLnBrk="1" latinLnBrk="0" hangingPunct="1">
              <a:buNone/>
              <a:defRPr kumimoji="0" lang="it-IT" sz="900"/>
            </a:lvl5pPr>
            <a:lvl6pPr marL="2286000" indent="0" eaLnBrk="1" latinLnBrk="0" hangingPunct="1">
              <a:buNone/>
              <a:defRPr kumimoji="0" lang="it-IT" sz="900"/>
            </a:lvl6pPr>
            <a:lvl7pPr marL="2743200" indent="0" eaLnBrk="1" latinLnBrk="0" hangingPunct="1">
              <a:buNone/>
              <a:defRPr kumimoji="0" lang="it-IT" sz="900"/>
            </a:lvl7pPr>
            <a:lvl8pPr marL="3200400" indent="0" eaLnBrk="1" latinLnBrk="0" hangingPunct="1">
              <a:buNone/>
              <a:defRPr kumimoji="0" lang="it-IT" sz="900"/>
            </a:lvl8pPr>
            <a:lvl9pPr marL="3657600" indent="0" eaLnBrk="1" latinLnBrk="0" hangingPunct="1">
              <a:buNone/>
              <a:defRPr kumimoji="0" lang="it-IT"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A82D4-DAAB-4194-B773-03453BAAB17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3DD43-CA96-493D-A36C-7093A56498B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91556526"/>
      </p:ext>
    </p:extLst>
  </p:cSld>
  <p:clrMapOvr>
    <a:masterClrMapping/>
  </p:clrMapOvr>
  <p:transition spd="slow">
    <p:wipe dir="d"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 eaLnBrk="1" latinLnBrk="0" hangingPunct="1">
              <a:defRPr kumimoji="0" lang="it-IT" sz="2000" b="1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 eaLnBrk="1" latinLnBrk="0" hangingPunct="1">
              <a:buNone/>
              <a:defRPr kumimoji="0" lang="it-IT" sz="3200"/>
            </a:lvl1pPr>
            <a:lvl2pPr marL="457200" indent="0" eaLnBrk="1" latinLnBrk="0" hangingPunct="1">
              <a:buNone/>
              <a:defRPr kumimoji="0" lang="it-IT" sz="2800"/>
            </a:lvl2pPr>
            <a:lvl3pPr marL="914400" indent="0" eaLnBrk="1" latinLnBrk="0" hangingPunct="1">
              <a:buNone/>
              <a:defRPr kumimoji="0" lang="it-IT" sz="2400"/>
            </a:lvl3pPr>
            <a:lvl4pPr marL="1371600" indent="0" eaLnBrk="1" latinLnBrk="0" hangingPunct="1">
              <a:buNone/>
              <a:defRPr kumimoji="0" lang="it-IT" sz="2000"/>
            </a:lvl4pPr>
            <a:lvl5pPr marL="1828800" indent="0" eaLnBrk="1" latinLnBrk="0" hangingPunct="1">
              <a:buNone/>
              <a:defRPr kumimoji="0" lang="it-IT" sz="2000"/>
            </a:lvl5pPr>
            <a:lvl6pPr marL="2286000" indent="0" eaLnBrk="1" latinLnBrk="0" hangingPunct="1">
              <a:buNone/>
              <a:defRPr kumimoji="0" lang="it-IT" sz="2000"/>
            </a:lvl6pPr>
            <a:lvl7pPr marL="2743200" indent="0" eaLnBrk="1" latinLnBrk="0" hangingPunct="1">
              <a:buNone/>
              <a:defRPr kumimoji="0" lang="it-IT" sz="2000"/>
            </a:lvl7pPr>
            <a:lvl8pPr marL="3200400" indent="0" eaLnBrk="1" latinLnBrk="0" hangingPunct="1">
              <a:buNone/>
              <a:defRPr kumimoji="0" lang="it-IT" sz="2000"/>
            </a:lvl8pPr>
            <a:lvl9pPr marL="3657600" indent="0" eaLnBrk="1" latinLnBrk="0" hangingPunct="1">
              <a:buNone/>
              <a:defRPr kumimoji="0" lang="it-IT" sz="2000"/>
            </a:lvl9pPr>
          </a:lstStyle>
          <a:p>
            <a:pPr lvl="0"/>
            <a:r>
              <a:rPr lang="it-IT" noProof="0" smtClean="0"/>
              <a:t>Fare clic sull'icona per inserire un'immagine</a:t>
            </a:r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 eaLnBrk="1" latinLnBrk="0" hangingPunct="1">
              <a:buNone/>
              <a:defRPr kumimoji="0" lang="it-IT" sz="1400"/>
            </a:lvl1pPr>
            <a:lvl2pPr marL="457200" indent="0" eaLnBrk="1" latinLnBrk="0" hangingPunct="1">
              <a:buNone/>
              <a:defRPr kumimoji="0" lang="it-IT" sz="1200"/>
            </a:lvl2pPr>
            <a:lvl3pPr marL="914400" indent="0" eaLnBrk="1" latinLnBrk="0" hangingPunct="1">
              <a:buNone/>
              <a:defRPr kumimoji="0" lang="it-IT" sz="1000"/>
            </a:lvl3pPr>
            <a:lvl4pPr marL="1371600" indent="0" eaLnBrk="1" latinLnBrk="0" hangingPunct="1">
              <a:buNone/>
              <a:defRPr kumimoji="0" lang="it-IT" sz="900"/>
            </a:lvl4pPr>
            <a:lvl5pPr marL="1828800" indent="0" eaLnBrk="1" latinLnBrk="0" hangingPunct="1">
              <a:buNone/>
              <a:defRPr kumimoji="0" lang="it-IT" sz="900"/>
            </a:lvl5pPr>
            <a:lvl6pPr marL="2286000" indent="0" eaLnBrk="1" latinLnBrk="0" hangingPunct="1">
              <a:buNone/>
              <a:defRPr kumimoji="0" lang="it-IT" sz="900"/>
            </a:lvl6pPr>
            <a:lvl7pPr marL="2743200" indent="0" eaLnBrk="1" latinLnBrk="0" hangingPunct="1">
              <a:buNone/>
              <a:defRPr kumimoji="0" lang="it-IT" sz="900"/>
            </a:lvl7pPr>
            <a:lvl8pPr marL="3200400" indent="0" eaLnBrk="1" latinLnBrk="0" hangingPunct="1">
              <a:buNone/>
              <a:defRPr kumimoji="0" lang="it-IT" sz="900"/>
            </a:lvl8pPr>
            <a:lvl9pPr marL="3657600" indent="0" eaLnBrk="1" latinLnBrk="0" hangingPunct="1">
              <a:buNone/>
              <a:defRPr kumimoji="0" lang="it-IT"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7A8F7-4145-44A9-B51C-54147969126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33196-4FDC-49F4-B5AE-F271EB8E11C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46851055"/>
      </p:ext>
    </p:extLst>
  </p:cSld>
  <p:clrMapOvr>
    <a:masterClrMapping/>
  </p:clrMapOvr>
  <p:transition spd="slow">
    <p:wipe dir="d"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91B67-00AC-4D62-A9AD-28D0E66160B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2BC04-3F81-47E7-A287-E46796670BB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84595248"/>
      </p:ext>
    </p:extLst>
  </p:cSld>
  <p:clrMapOvr>
    <a:masterClrMapping/>
  </p:clrMapOvr>
  <p:transition spd="slow">
    <p:wipe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869E4-0205-418F-9617-DE817DF9A422}" type="datetime1">
              <a:rPr lang="it-IT" smtClean="0">
                <a:solidFill>
                  <a:srgbClr val="EEECE1">
                    <a:shade val="50000"/>
                  </a:srgbClr>
                </a:solidFill>
              </a:rPr>
              <a:pPr/>
              <a:t>12/09/2016</a:t>
            </a:fld>
            <a:endParaRPr lang="it-IT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srgbClr val="EEECE1">
                    <a:shade val="50000"/>
                  </a:srgbClr>
                </a:solidFill>
              </a:rPr>
              <a:pPr/>
              <a:t>‹N›</a:t>
            </a:fld>
            <a:endParaRPr lang="it-IT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it-IT">
              <a:solidFill>
                <a:srgbClr val="EEECE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23817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274638"/>
            <a:ext cx="58674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0A024-5065-40F0-9398-E29382F3EE9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E8141-E027-43E8-AF74-44D76C99205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82122084"/>
      </p:ext>
    </p:extLst>
  </p:cSld>
  <p:clrMapOvr>
    <a:masterClrMapping/>
  </p:clrMapOvr>
  <p:transition spd="slow">
    <p:wipe dir="d"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A937C-4A6D-4BD7-8510-F4748E9097A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C9F1E-2AE4-47D4-A608-2B4FCC974AD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84212880"/>
      </p:ext>
    </p:extLst>
  </p:cSld>
  <p:clrMapOvr>
    <a:masterClrMapping/>
  </p:clrMapOvr>
  <p:transition spd="slow">
    <p:wipe dir="d"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B3FE6-13E2-4DD4-A6F5-A552A45BAA4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DD5B7-FA93-4092-B77B-50D0C7D1BE4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7744351"/>
      </p:ext>
    </p:extLst>
  </p:cSld>
  <p:clrMapOvr>
    <a:masterClrMapping/>
  </p:clrMapOvr>
  <p:transition spd="slow">
    <p:wipe dir="d"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lo sfon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0"/>
            <a:ext cx="9101137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D3D80-05BE-45C4-BAEE-F78EF578FB3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6F77E-F13D-4F4A-8579-E063FEDB258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75564244"/>
      </p:ext>
    </p:extLst>
  </p:cSld>
  <p:clrMapOvr>
    <a:masterClrMapping/>
  </p:clrMapOvr>
  <p:transition spd="slow">
    <p:wipe dir="d"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85648-6A1F-4058-9200-D87CA354301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12/09/2016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80E3A-319E-478A-8004-E1187BA6D8B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49887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85648-6A1F-4058-9200-D87CA354301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12/09/2016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80E3A-319E-478A-8004-E1187BA6D8B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42242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85648-6A1F-4058-9200-D87CA354301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12/09/2016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80E3A-319E-478A-8004-E1187BA6D8B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25240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85648-6A1F-4058-9200-D87CA354301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12/09/2016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80E3A-319E-478A-8004-E1187BA6D8B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23456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85648-6A1F-4058-9200-D87CA354301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12/09/2016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80E3A-319E-478A-8004-E1187BA6D8B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1815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85648-6A1F-4058-9200-D87CA354301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12/09/2016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80E3A-319E-478A-8004-E1187BA6D8B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1056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8C92E-88A5-4C87-B11F-7D977C4154A7}" type="datetime1">
              <a:rPr lang="it-IT" smtClean="0">
                <a:solidFill>
                  <a:srgbClr val="EEECE1">
                    <a:shade val="50000"/>
                  </a:srgbClr>
                </a:solidFill>
              </a:rPr>
              <a:pPr/>
              <a:t>12/09/2016</a:t>
            </a:fld>
            <a:endParaRPr lang="it-IT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srgbClr val="EEECE1">
                    <a:shade val="50000"/>
                  </a:srgbClr>
                </a:solidFill>
              </a:rPr>
              <a:pPr/>
              <a:t>‹N›</a:t>
            </a:fld>
            <a:endParaRPr lang="it-IT">
              <a:solidFill>
                <a:srgbClr val="EEECE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72079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85648-6A1F-4058-9200-D87CA354301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12/09/2016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80E3A-319E-478A-8004-E1187BA6D8B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38943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85648-6A1F-4058-9200-D87CA354301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12/09/2016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80E3A-319E-478A-8004-E1187BA6D8B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76191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85648-6A1F-4058-9200-D87CA354301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12/09/2016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80E3A-319E-478A-8004-E1187BA6D8B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94760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85648-6A1F-4058-9200-D87CA354301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12/09/2016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80E3A-319E-478A-8004-E1187BA6D8B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99176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85648-6A1F-4058-9200-D87CA354301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12/09/2016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80E3A-319E-478A-8004-E1187BA6D8B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0520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4497D-8E5A-48F0-A8B8-9D530C9EDCAA}" type="datetime1">
              <a:rPr lang="it-IT" smtClean="0">
                <a:solidFill>
                  <a:srgbClr val="EEECE1">
                    <a:shade val="50000"/>
                  </a:srgbClr>
                </a:solidFill>
              </a:rPr>
              <a:pPr/>
              <a:t>12/09/2016</a:t>
            </a:fld>
            <a:endParaRPr lang="it-IT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E7A41E1B-4F70-4964-A407-84C68BE8251C}" type="slidenum">
              <a:rPr lang="it-IT" smtClean="0">
                <a:solidFill>
                  <a:srgbClr val="EEECE1">
                    <a:shade val="50000"/>
                  </a:srgbClr>
                </a:solidFill>
              </a:rPr>
              <a:pPr/>
              <a:t>‹N›</a:t>
            </a:fld>
            <a:endParaRPr lang="it-IT">
              <a:solidFill>
                <a:srgbClr val="EEECE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808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12/09/2016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882E429E-4DFB-419E-8023-E9563F022CE3}" type="datetime1">
              <a:rPr lang="it-IT" smtClean="0">
                <a:solidFill>
                  <a:srgbClr val="EEECE1">
                    <a:shade val="50000"/>
                  </a:srgbClr>
                </a:solidFill>
              </a:rPr>
              <a:pPr/>
              <a:t>12/09/2016</a:t>
            </a:fld>
            <a:endParaRPr lang="it-IT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srgbClr val="EEECE1">
                    <a:shade val="50000"/>
                  </a:srgbClr>
                </a:solidFill>
              </a:rPr>
              <a:pPr/>
              <a:t>‹N›</a:t>
            </a:fld>
            <a:endParaRPr lang="it-IT">
              <a:solidFill>
                <a:srgbClr val="EEECE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8594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DB315-AA57-4BE3-8455-33BF360572CD}" type="datetime1">
              <a:rPr lang="it-IT" smtClean="0">
                <a:solidFill>
                  <a:srgbClr val="EEECE1">
                    <a:shade val="50000"/>
                  </a:srgbClr>
                </a:solidFill>
              </a:rPr>
              <a:pPr/>
              <a:t>12/09/2016</a:t>
            </a:fld>
            <a:endParaRPr lang="it-IT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srgbClr val="EEECE1">
                    <a:shade val="50000"/>
                  </a:srgbClr>
                </a:solidFill>
              </a:rPr>
              <a:pPr/>
              <a:t>‹N›</a:t>
            </a:fld>
            <a:endParaRPr lang="it-IT">
              <a:solidFill>
                <a:srgbClr val="EEECE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2569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0F6A-E726-40B6-ACCE-4D393BE0103C}" type="datetime1">
              <a:rPr lang="it-IT" smtClean="0">
                <a:solidFill>
                  <a:srgbClr val="EEECE1">
                    <a:shade val="50000"/>
                  </a:srgbClr>
                </a:solidFill>
              </a:rPr>
              <a:pPr/>
              <a:t>12/09/2016</a:t>
            </a:fld>
            <a:endParaRPr lang="it-IT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srgbClr val="EEECE1">
                    <a:shade val="50000"/>
                  </a:srgbClr>
                </a:solidFill>
              </a:rPr>
              <a:pPr/>
              <a:t>‹N›</a:t>
            </a:fld>
            <a:endParaRPr lang="it-IT">
              <a:solidFill>
                <a:srgbClr val="EEECE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8214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D55E5-9461-4A56-87B3-7013AC0F12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12/09/2016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3BB2-2C7E-424C-BD41-85A3A360F38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3075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D55E5-9461-4A56-87B3-7013AC0F12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12/09/2016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3BB2-2C7E-424C-BD41-85A3A360F38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9306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D55E5-9461-4A56-87B3-7013AC0F12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12/09/2016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3BB2-2C7E-424C-BD41-85A3A360F38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0727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D55E5-9461-4A56-87B3-7013AC0F12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12/09/2016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3BB2-2C7E-424C-BD41-85A3A360F38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3402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D55E5-9461-4A56-87B3-7013AC0F12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12/09/2016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3BB2-2C7E-424C-BD41-85A3A360F38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2001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D55E5-9461-4A56-87B3-7013AC0F12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12/09/2016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3BB2-2C7E-424C-BD41-85A3A360F38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6071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D55E5-9461-4A56-87B3-7013AC0F12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12/09/2016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3BB2-2C7E-424C-BD41-85A3A360F38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256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12/09/2016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D55E5-9461-4A56-87B3-7013AC0F12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12/09/2016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3BB2-2C7E-424C-BD41-85A3A360F38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0774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D55E5-9461-4A56-87B3-7013AC0F12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12/09/2016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3BB2-2C7E-424C-BD41-85A3A360F38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5300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D55E5-9461-4A56-87B3-7013AC0F12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12/09/2016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3BB2-2C7E-424C-BD41-85A3A360F38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8043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D55E5-9461-4A56-87B3-7013AC0F12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12/09/2016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3BB2-2C7E-424C-BD41-85A3A360F38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1266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12/09/2016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8948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12/09/2016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2246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12/09/2016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9683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12/09/2016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8035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12/09/2016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0399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12/09/2016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002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12/09/2016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12/09/2016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4710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12/09/2016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7090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12/09/2016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900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12/09/2016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9050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12/09/2016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1444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E96DD-C7B3-410D-A184-1EB2CAA65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5BD7D-A5F7-4A8D-9A67-36EFA4620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9120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E96DD-C7B3-410D-A184-1EB2CAA65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5BD7D-A5F7-4A8D-9A67-36EFA4620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1193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E96DD-C7B3-410D-A184-1EB2CAA65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5BD7D-A5F7-4A8D-9A67-36EFA4620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1612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E96DD-C7B3-410D-A184-1EB2CAA65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5BD7D-A5F7-4A8D-9A67-36EFA4620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05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E96DD-C7B3-410D-A184-1EB2CAA65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5BD7D-A5F7-4A8D-9A67-36EFA4620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457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12/09/2016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E96DD-C7B3-410D-A184-1EB2CAA65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5BD7D-A5F7-4A8D-9A67-36EFA4620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4472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E96DD-C7B3-410D-A184-1EB2CAA65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5BD7D-A5F7-4A8D-9A67-36EFA4620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192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E96DD-C7B3-410D-A184-1EB2CAA65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5BD7D-A5F7-4A8D-9A67-36EFA4620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5994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E96DD-C7B3-410D-A184-1EB2CAA65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5BD7D-A5F7-4A8D-9A67-36EFA4620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116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E96DD-C7B3-410D-A184-1EB2CAA65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5BD7D-A5F7-4A8D-9A67-36EFA4620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9850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E96DD-C7B3-410D-A184-1EB2CAA65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5BD7D-A5F7-4A8D-9A67-36EFA4620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8469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E96DD-C7B3-410D-A184-1EB2CAA65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5BD7D-A5F7-4A8D-9A67-36EFA4620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3688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E96DD-C7B3-410D-A184-1EB2CAA65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5BD7D-A5F7-4A8D-9A67-36EFA4620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9044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E96DD-C7B3-410D-A184-1EB2CAA65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5BD7D-A5F7-4A8D-9A67-36EFA4620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1087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E96DD-C7B3-410D-A184-1EB2CAA65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5BD7D-A5F7-4A8D-9A67-36EFA4620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070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12/09/2016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E96DD-C7B3-410D-A184-1EB2CAA65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5BD7D-A5F7-4A8D-9A67-36EFA4620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2506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E96DD-C7B3-410D-A184-1EB2CAA65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5BD7D-A5F7-4A8D-9A67-36EFA4620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4995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E96DD-C7B3-410D-A184-1EB2CAA65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5BD7D-A5F7-4A8D-9A67-36EFA4620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3715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E96DD-C7B3-410D-A184-1EB2CAA65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5BD7D-A5F7-4A8D-9A67-36EFA4620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8806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E96DD-C7B3-410D-A184-1EB2CAA65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5BD7D-A5F7-4A8D-9A67-36EFA4620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3702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E96DD-C7B3-410D-A184-1EB2CAA65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5BD7D-A5F7-4A8D-9A67-36EFA4620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7563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E96DD-C7B3-410D-A184-1EB2CAA65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5BD7D-A5F7-4A8D-9A67-36EFA4620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3561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DF0C6B-DADD-47DB-950C-B9D6792936F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A9FA61-D54E-4BAD-82AF-30E83823776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33120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B29AC-4672-4DD7-B0F5-72D7B31EEE4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2C47E-ED00-4920-B962-E5DB9A6A4FC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77863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C1552-E191-43BA-BFA9-7F348E67BA1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D1323D-D455-4F7C-88A2-2622BF76C31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857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12/09/2016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20160-1D01-4179-85D3-04BAAD2D7C2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0C897-15FE-442C-BDA6-09D529F340C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32009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0BDF9-32B8-48CD-9D2A-2A4BAA0CE2B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E0374-4124-453B-BC04-838896CDB34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6584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66EEC-DCC5-4ECC-8032-13B2A6059C5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36812-BDAE-4D44-BC5E-F44A400128D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8284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B5EFF-C1B0-4A9D-8832-B03B20BD2F4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45938-548B-4715-9503-CF7B06C5C09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7257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9E90B-F60E-498A-AE02-3E5A459F5D7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9E4E37-4AE5-4961-B520-18C55B7F2EE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64702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80ACB3-C2F8-48CF-83DA-859183E6FC3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E1A42-BA78-4DB7-BDD6-2BD67C5CB2C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5756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D5C27-4D6E-4584-A9B0-A7596F79B8A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4A031-2C51-4BC2-87BD-1A67407E0CA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2201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3CC98-174A-40E2-9595-711DF9F45F4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2AD01-B515-4FD5-BB5D-CA60C2F35DE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5054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0"/>
            <a:ext cx="9101137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3721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2286000"/>
            <a:ext cx="6180224" cy="1470025"/>
          </a:xfrm>
        </p:spPr>
        <p:txBody>
          <a:bodyPr anchor="t"/>
          <a:lstStyle>
            <a:lvl1pPr algn="r" eaLnBrk="1" latinLnBrk="0" hangingPunct="1">
              <a:defRPr kumimoji="0" lang="it-IT" b="1" cap="small" baseline="0">
                <a:solidFill>
                  <a:srgbClr val="003300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4038600"/>
            <a:ext cx="4772528" cy="990600"/>
          </a:xfrm>
        </p:spPr>
        <p:txBody>
          <a:bodyPr>
            <a:normAutofit/>
          </a:bodyPr>
          <a:lstStyle>
            <a:lvl1pPr marL="0" indent="0" algn="r" eaLnBrk="1" latinLnBrk="0" hangingPunct="1">
              <a:buNone/>
              <a:defRPr kumimoji="0" lang="it-IT" sz="2000" b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 eaLnBrk="1" latinLnBrk="0" hangingPunct="1">
              <a:buNone/>
              <a:defRPr kumimoji="0" lang="it-IT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eaLnBrk="1" latinLnBrk="0" hangingPunct="1">
              <a:buNone/>
              <a:defRPr kumimoji="0" lang="it-IT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eaLnBrk="1" latinLnBrk="0" hangingPunct="1">
              <a:buNone/>
              <a:defRPr kumimoji="0" lang="it-IT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eaLnBrk="1" latinLnBrk="0" hangingPunct="1">
              <a:buNone/>
              <a:defRPr kumimoji="0" lang="it-IT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eaLnBrk="1" latinLnBrk="0" hangingPunct="1">
              <a:buNone/>
              <a:defRPr kumimoji="0" lang="it-IT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eaLnBrk="1" latinLnBrk="0" hangingPunct="1">
              <a:buNone/>
              <a:defRPr kumimoji="0" lang="it-IT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eaLnBrk="1" latinLnBrk="0" hangingPunct="1">
              <a:buNone/>
              <a:defRPr kumimoji="0" lang="it-IT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eaLnBrk="1" latinLnBrk="0" hangingPunct="1">
              <a:buNone/>
              <a:defRPr kumimoji="0" lang="it-IT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858000" y="5105400"/>
            <a:ext cx="1828800" cy="990600"/>
          </a:xfrm>
        </p:spPr>
        <p:txBody>
          <a:bodyPr rtlCol="0">
            <a:normAutofit/>
          </a:bodyPr>
          <a:lstStyle>
            <a:lvl1pPr marL="0" indent="0" algn="ctr" eaLnBrk="1" latinLnBrk="0" hangingPunct="1">
              <a:buNone/>
              <a:defRPr kumimoji="0" lang="it-IT" sz="2000" baseline="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77908263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0"/>
            <a:ext cx="9101137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25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3048000"/>
            <a:ext cx="4343400" cy="1362075"/>
          </a:xfrm>
        </p:spPr>
        <p:txBody>
          <a:bodyPr anchor="b"/>
          <a:lstStyle>
            <a:lvl1pPr algn="l" eaLnBrk="1" latinLnBrk="0" hangingPunct="1">
              <a:defRPr kumimoji="0" lang="it-IT" sz="4000" b="1" cap="small" baseline="0">
                <a:solidFill>
                  <a:srgbClr val="003300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781800" y="5334000"/>
            <a:ext cx="2133600" cy="990600"/>
          </a:xfrm>
        </p:spPr>
        <p:txBody>
          <a:bodyPr rtlCol="0">
            <a:normAutofit/>
          </a:bodyPr>
          <a:lstStyle>
            <a:lvl1pPr marL="0" indent="0" algn="ctr" eaLnBrk="1" latinLnBrk="0" hangingPunct="1">
              <a:buNone/>
              <a:defRPr kumimoji="0" lang="it-IT" sz="18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it-IT" noProof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6B620-C5BA-4DF5-BE7E-E5182037CD3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3C2EC-6AB2-4B8D-8D5F-8AF30C505FD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6944042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12/09/2016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69632"/>
            <a:ext cx="8077200" cy="1143000"/>
          </a:xfrm>
        </p:spPr>
        <p:txBody>
          <a:bodyPr/>
          <a:lstStyle>
            <a:lvl1pPr algn="l" eaLnBrk="1" latinLnBrk="0" hangingPunct="1">
              <a:defRPr kumimoji="0" lang="it-IT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596413"/>
            <a:ext cx="8077200" cy="4297363"/>
          </a:xfrm>
        </p:spPr>
        <p:txBody>
          <a:bodyPr>
            <a:normAutofit/>
          </a:bodyPr>
          <a:lstStyle>
            <a:lvl1pPr eaLnBrk="1" latinLnBrk="0" hangingPunct="1">
              <a:defRPr kumimoji="0" lang="it-IT" sz="3200">
                <a:latin typeface="+mn-lt"/>
              </a:defRPr>
            </a:lvl1pPr>
            <a:lvl2pPr eaLnBrk="1" latinLnBrk="0" hangingPunct="1">
              <a:defRPr kumimoji="0" lang="it-IT" sz="2800">
                <a:latin typeface="+mn-lt"/>
              </a:defRPr>
            </a:lvl2pPr>
            <a:lvl3pPr eaLnBrk="1" latinLnBrk="0" hangingPunct="1">
              <a:defRPr kumimoji="0" lang="it-IT" sz="2400">
                <a:latin typeface="+mn-lt"/>
              </a:defRPr>
            </a:lvl3pPr>
            <a:lvl4pPr eaLnBrk="1" latinLnBrk="0" hangingPunct="1">
              <a:defRPr kumimoji="0" lang="it-IT" sz="2400">
                <a:latin typeface="+mn-lt"/>
              </a:defRPr>
            </a:lvl4pPr>
            <a:lvl5pPr eaLnBrk="1" latinLnBrk="0" hangingPunct="1">
              <a:defRPr kumimoji="0" lang="it-IT" sz="2400">
                <a:latin typeface="+mn-lt"/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CF129-8870-4D1C-90B3-8337086AFB6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3A207-4545-4A27-B743-A0B84BC083B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25590628"/>
      </p:ext>
    </p:extLst>
  </p:cSld>
  <p:clrMapOvr>
    <a:masterClrMapping/>
  </p:clrMapOvr>
  <p:transition spd="slow">
    <p:wipe dir="d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4038600" cy="4525963"/>
          </a:xfrm>
        </p:spPr>
        <p:txBody>
          <a:bodyPr/>
          <a:lstStyle>
            <a:lvl1pPr eaLnBrk="1" latinLnBrk="0" hangingPunct="1">
              <a:defRPr kumimoji="0" lang="it-IT" sz="2800"/>
            </a:lvl1pPr>
            <a:lvl2pPr eaLnBrk="1" latinLnBrk="0" hangingPunct="1">
              <a:defRPr kumimoji="0" lang="it-IT" sz="2400"/>
            </a:lvl2pPr>
            <a:lvl3pPr eaLnBrk="1" latinLnBrk="0" hangingPunct="1">
              <a:defRPr kumimoji="0" lang="it-IT" sz="2000"/>
            </a:lvl3pPr>
            <a:lvl4pPr eaLnBrk="1" latinLnBrk="0" hangingPunct="1">
              <a:defRPr kumimoji="0" lang="it-IT" sz="1800"/>
            </a:lvl4pPr>
            <a:lvl5pPr eaLnBrk="1" latinLnBrk="0" hangingPunct="1">
              <a:defRPr kumimoji="0" lang="it-IT" sz="1800"/>
            </a:lvl5pPr>
            <a:lvl6pPr eaLnBrk="1" latinLnBrk="0" hangingPunct="1">
              <a:defRPr kumimoji="0" lang="it-IT" sz="1800"/>
            </a:lvl6pPr>
            <a:lvl7pPr eaLnBrk="1" latinLnBrk="0" hangingPunct="1">
              <a:defRPr kumimoji="0" lang="it-IT" sz="1800"/>
            </a:lvl7pPr>
            <a:lvl8pPr eaLnBrk="1" latinLnBrk="0" hangingPunct="1">
              <a:defRPr kumimoji="0" lang="it-IT" sz="1800"/>
            </a:lvl8pPr>
            <a:lvl9pPr eaLnBrk="1" latinLnBrk="0" hangingPunct="1">
              <a:defRPr kumimoji="0" lang="it-IT"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4038600" cy="4525963"/>
          </a:xfrm>
        </p:spPr>
        <p:txBody>
          <a:bodyPr/>
          <a:lstStyle>
            <a:lvl1pPr eaLnBrk="1" latinLnBrk="0" hangingPunct="1">
              <a:defRPr kumimoji="0" lang="it-IT" sz="2800"/>
            </a:lvl1pPr>
            <a:lvl2pPr eaLnBrk="1" latinLnBrk="0" hangingPunct="1">
              <a:defRPr kumimoji="0" lang="it-IT" sz="2400"/>
            </a:lvl2pPr>
            <a:lvl3pPr eaLnBrk="1" latinLnBrk="0" hangingPunct="1">
              <a:defRPr kumimoji="0" lang="it-IT" sz="2000"/>
            </a:lvl3pPr>
            <a:lvl4pPr eaLnBrk="1" latinLnBrk="0" hangingPunct="1">
              <a:defRPr kumimoji="0" lang="it-IT" sz="1800"/>
            </a:lvl4pPr>
            <a:lvl5pPr eaLnBrk="1" latinLnBrk="0" hangingPunct="1">
              <a:defRPr kumimoji="0" lang="it-IT" sz="1800"/>
            </a:lvl5pPr>
            <a:lvl6pPr eaLnBrk="1" latinLnBrk="0" hangingPunct="1">
              <a:defRPr kumimoji="0" lang="it-IT" sz="1800"/>
            </a:lvl6pPr>
            <a:lvl7pPr eaLnBrk="1" latinLnBrk="0" hangingPunct="1">
              <a:defRPr kumimoji="0" lang="it-IT" sz="1800"/>
            </a:lvl7pPr>
            <a:lvl8pPr eaLnBrk="1" latinLnBrk="0" hangingPunct="1">
              <a:defRPr kumimoji="0" lang="it-IT" sz="1800"/>
            </a:lvl8pPr>
            <a:lvl9pPr eaLnBrk="1" latinLnBrk="0" hangingPunct="1">
              <a:defRPr kumimoji="0" lang="it-IT"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AFC5B-6E25-45AA-A8C7-16BA1C7E194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A8FCF-B079-4C58-A45D-2F976207166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84368662"/>
      </p:ext>
    </p:extLst>
  </p:cSld>
  <p:clrMapOvr>
    <a:masterClrMapping/>
  </p:clrMapOvr>
  <p:transition spd="slow">
    <p:wipe dir="d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eaLnBrk="1" latinLnBrk="0" hangingPunct="1">
              <a:defRPr kumimoji="0" lang="it-IT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4040188" cy="639762"/>
          </a:xfrm>
        </p:spPr>
        <p:txBody>
          <a:bodyPr anchor="b"/>
          <a:lstStyle>
            <a:lvl1pPr marL="0" indent="0" eaLnBrk="1" latinLnBrk="0" hangingPunct="1">
              <a:buNone/>
              <a:defRPr kumimoji="0" lang="it-IT" sz="2400" b="1"/>
            </a:lvl1pPr>
            <a:lvl2pPr marL="457200" indent="0" eaLnBrk="1" latinLnBrk="0" hangingPunct="1">
              <a:buNone/>
              <a:defRPr kumimoji="0" lang="it-IT" sz="2000" b="1"/>
            </a:lvl2pPr>
            <a:lvl3pPr marL="914400" indent="0" eaLnBrk="1" latinLnBrk="0" hangingPunct="1">
              <a:buNone/>
              <a:defRPr kumimoji="0" lang="it-IT" sz="1800" b="1"/>
            </a:lvl3pPr>
            <a:lvl4pPr marL="1371600" indent="0" eaLnBrk="1" latinLnBrk="0" hangingPunct="1">
              <a:buNone/>
              <a:defRPr kumimoji="0" lang="it-IT" sz="1600" b="1"/>
            </a:lvl4pPr>
            <a:lvl5pPr marL="1828800" indent="0" eaLnBrk="1" latinLnBrk="0" hangingPunct="1">
              <a:buNone/>
              <a:defRPr kumimoji="0" lang="it-IT" sz="1600" b="1"/>
            </a:lvl5pPr>
            <a:lvl6pPr marL="2286000" indent="0" eaLnBrk="1" latinLnBrk="0" hangingPunct="1">
              <a:buNone/>
              <a:defRPr kumimoji="0" lang="it-IT" sz="1600" b="1"/>
            </a:lvl6pPr>
            <a:lvl7pPr marL="2743200" indent="0" eaLnBrk="1" latinLnBrk="0" hangingPunct="1">
              <a:buNone/>
              <a:defRPr kumimoji="0" lang="it-IT" sz="1600" b="1"/>
            </a:lvl7pPr>
            <a:lvl8pPr marL="3200400" indent="0" eaLnBrk="1" latinLnBrk="0" hangingPunct="1">
              <a:buNone/>
              <a:defRPr kumimoji="0" lang="it-IT" sz="1600" b="1"/>
            </a:lvl8pPr>
            <a:lvl9pPr marL="3657600" indent="0" eaLnBrk="1" latinLnBrk="0" hangingPunct="1">
              <a:buNone/>
              <a:defRPr kumimoji="0" lang="it-IT"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174875"/>
            <a:ext cx="4040188" cy="3951288"/>
          </a:xfrm>
        </p:spPr>
        <p:txBody>
          <a:bodyPr/>
          <a:lstStyle>
            <a:lvl1pPr eaLnBrk="1" latinLnBrk="0" hangingPunct="1">
              <a:defRPr kumimoji="0" lang="it-IT" sz="2400"/>
            </a:lvl1pPr>
            <a:lvl2pPr eaLnBrk="1" latinLnBrk="0" hangingPunct="1">
              <a:defRPr kumimoji="0" lang="it-IT" sz="2000"/>
            </a:lvl2pPr>
            <a:lvl3pPr eaLnBrk="1" latinLnBrk="0" hangingPunct="1">
              <a:defRPr kumimoji="0" lang="it-IT" sz="1800"/>
            </a:lvl3pPr>
            <a:lvl4pPr eaLnBrk="1" latinLnBrk="0" hangingPunct="1">
              <a:defRPr kumimoji="0" lang="it-IT" sz="1600"/>
            </a:lvl4pPr>
            <a:lvl5pPr eaLnBrk="1" latinLnBrk="0" hangingPunct="1">
              <a:defRPr kumimoji="0" lang="it-IT" sz="1600"/>
            </a:lvl5pPr>
            <a:lvl6pPr eaLnBrk="1" latinLnBrk="0" hangingPunct="1">
              <a:defRPr kumimoji="0" lang="it-IT" sz="1600"/>
            </a:lvl6pPr>
            <a:lvl7pPr eaLnBrk="1" latinLnBrk="0" hangingPunct="1">
              <a:defRPr kumimoji="0" lang="it-IT" sz="1600"/>
            </a:lvl7pPr>
            <a:lvl8pPr eaLnBrk="1" latinLnBrk="0" hangingPunct="1">
              <a:defRPr kumimoji="0" lang="it-IT" sz="1600"/>
            </a:lvl8pPr>
            <a:lvl9pPr eaLnBrk="1" latinLnBrk="0" hangingPunct="1">
              <a:defRPr kumimoji="0" lang="it-IT"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3625" y="1535113"/>
            <a:ext cx="4041775" cy="639762"/>
          </a:xfrm>
        </p:spPr>
        <p:txBody>
          <a:bodyPr anchor="b"/>
          <a:lstStyle>
            <a:lvl1pPr marL="0" indent="0" eaLnBrk="1" latinLnBrk="0" hangingPunct="1">
              <a:buNone/>
              <a:defRPr kumimoji="0" lang="it-IT" sz="2400" b="1"/>
            </a:lvl1pPr>
            <a:lvl2pPr marL="457200" indent="0" eaLnBrk="1" latinLnBrk="0" hangingPunct="1">
              <a:buNone/>
              <a:defRPr kumimoji="0" lang="it-IT" sz="2000" b="1"/>
            </a:lvl2pPr>
            <a:lvl3pPr marL="914400" indent="0" eaLnBrk="1" latinLnBrk="0" hangingPunct="1">
              <a:buNone/>
              <a:defRPr kumimoji="0" lang="it-IT" sz="1800" b="1"/>
            </a:lvl3pPr>
            <a:lvl4pPr marL="1371600" indent="0" eaLnBrk="1" latinLnBrk="0" hangingPunct="1">
              <a:buNone/>
              <a:defRPr kumimoji="0" lang="it-IT" sz="1600" b="1"/>
            </a:lvl4pPr>
            <a:lvl5pPr marL="1828800" indent="0" eaLnBrk="1" latinLnBrk="0" hangingPunct="1">
              <a:buNone/>
              <a:defRPr kumimoji="0" lang="it-IT" sz="1600" b="1"/>
            </a:lvl5pPr>
            <a:lvl6pPr marL="2286000" indent="0" eaLnBrk="1" latinLnBrk="0" hangingPunct="1">
              <a:buNone/>
              <a:defRPr kumimoji="0" lang="it-IT" sz="1600" b="1"/>
            </a:lvl6pPr>
            <a:lvl7pPr marL="2743200" indent="0" eaLnBrk="1" latinLnBrk="0" hangingPunct="1">
              <a:buNone/>
              <a:defRPr kumimoji="0" lang="it-IT" sz="1600" b="1"/>
            </a:lvl7pPr>
            <a:lvl8pPr marL="3200400" indent="0" eaLnBrk="1" latinLnBrk="0" hangingPunct="1">
              <a:buNone/>
              <a:defRPr kumimoji="0" lang="it-IT" sz="1600" b="1"/>
            </a:lvl8pPr>
            <a:lvl9pPr marL="3657600" indent="0" eaLnBrk="1" latinLnBrk="0" hangingPunct="1">
              <a:buNone/>
              <a:defRPr kumimoji="0" lang="it-IT"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3625" y="2174875"/>
            <a:ext cx="4041775" cy="3951288"/>
          </a:xfrm>
        </p:spPr>
        <p:txBody>
          <a:bodyPr/>
          <a:lstStyle>
            <a:lvl1pPr eaLnBrk="1" latinLnBrk="0" hangingPunct="1">
              <a:defRPr kumimoji="0" lang="it-IT" sz="2400"/>
            </a:lvl1pPr>
            <a:lvl2pPr eaLnBrk="1" latinLnBrk="0" hangingPunct="1">
              <a:defRPr kumimoji="0" lang="it-IT" sz="2000"/>
            </a:lvl2pPr>
            <a:lvl3pPr eaLnBrk="1" latinLnBrk="0" hangingPunct="1">
              <a:defRPr kumimoji="0" lang="it-IT" sz="1800"/>
            </a:lvl3pPr>
            <a:lvl4pPr eaLnBrk="1" latinLnBrk="0" hangingPunct="1">
              <a:defRPr kumimoji="0" lang="it-IT" sz="1600"/>
            </a:lvl4pPr>
            <a:lvl5pPr eaLnBrk="1" latinLnBrk="0" hangingPunct="1">
              <a:defRPr kumimoji="0" lang="it-IT" sz="1600"/>
            </a:lvl5pPr>
            <a:lvl6pPr eaLnBrk="1" latinLnBrk="0" hangingPunct="1">
              <a:defRPr kumimoji="0" lang="it-IT" sz="1600"/>
            </a:lvl6pPr>
            <a:lvl7pPr eaLnBrk="1" latinLnBrk="0" hangingPunct="1">
              <a:defRPr kumimoji="0" lang="it-IT" sz="1600"/>
            </a:lvl7pPr>
            <a:lvl8pPr eaLnBrk="1" latinLnBrk="0" hangingPunct="1">
              <a:defRPr kumimoji="0" lang="it-IT" sz="1600"/>
            </a:lvl8pPr>
            <a:lvl9pPr eaLnBrk="1" latinLnBrk="0" hangingPunct="1">
              <a:defRPr kumimoji="0" lang="it-IT"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DB238-E442-479A-AF31-25D94D1C2C2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DD98F-908B-4260-897B-05D150E7524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13475137"/>
      </p:ext>
    </p:extLst>
  </p:cSld>
  <p:clrMapOvr>
    <a:masterClrMapping/>
  </p:clrMapOvr>
  <p:transition spd="slow">
    <p:wipe dir="d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3008313" cy="1162050"/>
          </a:xfrm>
        </p:spPr>
        <p:txBody>
          <a:bodyPr anchor="b"/>
          <a:lstStyle>
            <a:lvl1pPr algn="l" eaLnBrk="1" latinLnBrk="0" hangingPunct="1">
              <a:defRPr kumimoji="0" lang="it-IT" sz="2000" b="1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3650" y="273050"/>
            <a:ext cx="5111750" cy="5853113"/>
          </a:xfrm>
        </p:spPr>
        <p:txBody>
          <a:bodyPr/>
          <a:lstStyle>
            <a:lvl1pPr eaLnBrk="1" latinLnBrk="0" hangingPunct="1">
              <a:defRPr kumimoji="0" lang="it-IT" sz="3200"/>
            </a:lvl1pPr>
            <a:lvl2pPr eaLnBrk="1" latinLnBrk="0" hangingPunct="1">
              <a:defRPr kumimoji="0" lang="it-IT" sz="2800"/>
            </a:lvl2pPr>
            <a:lvl3pPr eaLnBrk="1" latinLnBrk="0" hangingPunct="1">
              <a:defRPr kumimoji="0" lang="it-IT" sz="2400"/>
            </a:lvl3pPr>
            <a:lvl4pPr eaLnBrk="1" latinLnBrk="0" hangingPunct="1">
              <a:defRPr kumimoji="0" lang="it-IT" sz="2000"/>
            </a:lvl4pPr>
            <a:lvl5pPr eaLnBrk="1" latinLnBrk="0" hangingPunct="1">
              <a:defRPr kumimoji="0" lang="it-IT" sz="2000"/>
            </a:lvl5pPr>
            <a:lvl6pPr eaLnBrk="1" latinLnBrk="0" hangingPunct="1">
              <a:defRPr kumimoji="0" lang="it-IT" sz="2000"/>
            </a:lvl6pPr>
            <a:lvl7pPr eaLnBrk="1" latinLnBrk="0" hangingPunct="1">
              <a:defRPr kumimoji="0" lang="it-IT" sz="2000"/>
            </a:lvl7pPr>
            <a:lvl8pPr eaLnBrk="1" latinLnBrk="0" hangingPunct="1">
              <a:defRPr kumimoji="0" lang="it-IT" sz="2000"/>
            </a:lvl8pPr>
            <a:lvl9pPr eaLnBrk="1" latinLnBrk="0" hangingPunct="1">
              <a:defRPr kumimoji="0" lang="it-IT"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1435100"/>
            <a:ext cx="3008313" cy="4691063"/>
          </a:xfrm>
        </p:spPr>
        <p:txBody>
          <a:bodyPr/>
          <a:lstStyle>
            <a:lvl1pPr marL="0" indent="0" eaLnBrk="1" latinLnBrk="0" hangingPunct="1">
              <a:buNone/>
              <a:defRPr kumimoji="0" lang="it-IT" sz="1400"/>
            </a:lvl1pPr>
            <a:lvl2pPr marL="457200" indent="0" eaLnBrk="1" latinLnBrk="0" hangingPunct="1">
              <a:buNone/>
              <a:defRPr kumimoji="0" lang="it-IT" sz="1200"/>
            </a:lvl2pPr>
            <a:lvl3pPr marL="914400" indent="0" eaLnBrk="1" latinLnBrk="0" hangingPunct="1">
              <a:buNone/>
              <a:defRPr kumimoji="0" lang="it-IT" sz="1000"/>
            </a:lvl3pPr>
            <a:lvl4pPr marL="1371600" indent="0" eaLnBrk="1" latinLnBrk="0" hangingPunct="1">
              <a:buNone/>
              <a:defRPr kumimoji="0" lang="it-IT" sz="900"/>
            </a:lvl4pPr>
            <a:lvl5pPr marL="1828800" indent="0" eaLnBrk="1" latinLnBrk="0" hangingPunct="1">
              <a:buNone/>
              <a:defRPr kumimoji="0" lang="it-IT" sz="900"/>
            </a:lvl5pPr>
            <a:lvl6pPr marL="2286000" indent="0" eaLnBrk="1" latinLnBrk="0" hangingPunct="1">
              <a:buNone/>
              <a:defRPr kumimoji="0" lang="it-IT" sz="900"/>
            </a:lvl6pPr>
            <a:lvl7pPr marL="2743200" indent="0" eaLnBrk="1" latinLnBrk="0" hangingPunct="1">
              <a:buNone/>
              <a:defRPr kumimoji="0" lang="it-IT" sz="900"/>
            </a:lvl7pPr>
            <a:lvl8pPr marL="3200400" indent="0" eaLnBrk="1" latinLnBrk="0" hangingPunct="1">
              <a:buNone/>
              <a:defRPr kumimoji="0" lang="it-IT" sz="900"/>
            </a:lvl8pPr>
            <a:lvl9pPr marL="3657600" indent="0" eaLnBrk="1" latinLnBrk="0" hangingPunct="1">
              <a:buNone/>
              <a:defRPr kumimoji="0" lang="it-IT"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A82D4-DAAB-4194-B773-03453BAAB17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3DD43-CA96-493D-A36C-7093A56498B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01420645"/>
      </p:ext>
    </p:extLst>
  </p:cSld>
  <p:clrMapOvr>
    <a:masterClrMapping/>
  </p:clrMapOvr>
  <p:transition spd="slow">
    <p:wipe dir="d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 eaLnBrk="1" latinLnBrk="0" hangingPunct="1">
              <a:defRPr kumimoji="0" lang="it-IT" sz="2000" b="1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 eaLnBrk="1" latinLnBrk="0" hangingPunct="1">
              <a:buNone/>
              <a:defRPr kumimoji="0" lang="it-IT" sz="3200"/>
            </a:lvl1pPr>
            <a:lvl2pPr marL="457200" indent="0" eaLnBrk="1" latinLnBrk="0" hangingPunct="1">
              <a:buNone/>
              <a:defRPr kumimoji="0" lang="it-IT" sz="2800"/>
            </a:lvl2pPr>
            <a:lvl3pPr marL="914400" indent="0" eaLnBrk="1" latinLnBrk="0" hangingPunct="1">
              <a:buNone/>
              <a:defRPr kumimoji="0" lang="it-IT" sz="2400"/>
            </a:lvl3pPr>
            <a:lvl4pPr marL="1371600" indent="0" eaLnBrk="1" latinLnBrk="0" hangingPunct="1">
              <a:buNone/>
              <a:defRPr kumimoji="0" lang="it-IT" sz="2000"/>
            </a:lvl4pPr>
            <a:lvl5pPr marL="1828800" indent="0" eaLnBrk="1" latinLnBrk="0" hangingPunct="1">
              <a:buNone/>
              <a:defRPr kumimoji="0" lang="it-IT" sz="2000"/>
            </a:lvl5pPr>
            <a:lvl6pPr marL="2286000" indent="0" eaLnBrk="1" latinLnBrk="0" hangingPunct="1">
              <a:buNone/>
              <a:defRPr kumimoji="0" lang="it-IT" sz="2000"/>
            </a:lvl6pPr>
            <a:lvl7pPr marL="2743200" indent="0" eaLnBrk="1" latinLnBrk="0" hangingPunct="1">
              <a:buNone/>
              <a:defRPr kumimoji="0" lang="it-IT" sz="2000"/>
            </a:lvl7pPr>
            <a:lvl8pPr marL="3200400" indent="0" eaLnBrk="1" latinLnBrk="0" hangingPunct="1">
              <a:buNone/>
              <a:defRPr kumimoji="0" lang="it-IT" sz="2000"/>
            </a:lvl8pPr>
            <a:lvl9pPr marL="3657600" indent="0" eaLnBrk="1" latinLnBrk="0" hangingPunct="1">
              <a:buNone/>
              <a:defRPr kumimoji="0" lang="it-IT" sz="2000"/>
            </a:lvl9pPr>
          </a:lstStyle>
          <a:p>
            <a:pPr lvl="0"/>
            <a:r>
              <a:rPr lang="it-IT" noProof="0" smtClean="0"/>
              <a:t>Fare clic sull'icona per inserire un'immagine</a:t>
            </a:r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 eaLnBrk="1" latinLnBrk="0" hangingPunct="1">
              <a:buNone/>
              <a:defRPr kumimoji="0" lang="it-IT" sz="1400"/>
            </a:lvl1pPr>
            <a:lvl2pPr marL="457200" indent="0" eaLnBrk="1" latinLnBrk="0" hangingPunct="1">
              <a:buNone/>
              <a:defRPr kumimoji="0" lang="it-IT" sz="1200"/>
            </a:lvl2pPr>
            <a:lvl3pPr marL="914400" indent="0" eaLnBrk="1" latinLnBrk="0" hangingPunct="1">
              <a:buNone/>
              <a:defRPr kumimoji="0" lang="it-IT" sz="1000"/>
            </a:lvl3pPr>
            <a:lvl4pPr marL="1371600" indent="0" eaLnBrk="1" latinLnBrk="0" hangingPunct="1">
              <a:buNone/>
              <a:defRPr kumimoji="0" lang="it-IT" sz="900"/>
            </a:lvl4pPr>
            <a:lvl5pPr marL="1828800" indent="0" eaLnBrk="1" latinLnBrk="0" hangingPunct="1">
              <a:buNone/>
              <a:defRPr kumimoji="0" lang="it-IT" sz="900"/>
            </a:lvl5pPr>
            <a:lvl6pPr marL="2286000" indent="0" eaLnBrk="1" latinLnBrk="0" hangingPunct="1">
              <a:buNone/>
              <a:defRPr kumimoji="0" lang="it-IT" sz="900"/>
            </a:lvl6pPr>
            <a:lvl7pPr marL="2743200" indent="0" eaLnBrk="1" latinLnBrk="0" hangingPunct="1">
              <a:buNone/>
              <a:defRPr kumimoji="0" lang="it-IT" sz="900"/>
            </a:lvl7pPr>
            <a:lvl8pPr marL="3200400" indent="0" eaLnBrk="1" latinLnBrk="0" hangingPunct="1">
              <a:buNone/>
              <a:defRPr kumimoji="0" lang="it-IT" sz="900"/>
            </a:lvl8pPr>
            <a:lvl9pPr marL="3657600" indent="0" eaLnBrk="1" latinLnBrk="0" hangingPunct="1">
              <a:buNone/>
              <a:defRPr kumimoji="0" lang="it-IT"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7A8F7-4145-44A9-B51C-54147969126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33196-4FDC-49F4-B5AE-F271EB8E11C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14012951"/>
      </p:ext>
    </p:extLst>
  </p:cSld>
  <p:clrMapOvr>
    <a:masterClrMapping/>
  </p:clrMapOvr>
  <p:transition spd="slow">
    <p:wipe dir="d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91B67-00AC-4D62-A9AD-28D0E66160B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2BC04-3F81-47E7-A287-E46796670BB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6384157"/>
      </p:ext>
    </p:extLst>
  </p:cSld>
  <p:clrMapOvr>
    <a:masterClrMapping/>
  </p:clrMapOvr>
  <p:transition spd="slow">
    <p:wipe dir="d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274638"/>
            <a:ext cx="58674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0A024-5065-40F0-9398-E29382F3EE9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E8141-E027-43E8-AF74-44D76C99205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26454155"/>
      </p:ext>
    </p:extLst>
  </p:cSld>
  <p:clrMapOvr>
    <a:masterClrMapping/>
  </p:clrMapOvr>
  <p:transition spd="slow">
    <p:wipe dir="d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A937C-4A6D-4BD7-8510-F4748E9097A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C9F1E-2AE4-47D4-A608-2B4FCC974AD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1103576"/>
      </p:ext>
    </p:extLst>
  </p:cSld>
  <p:clrMapOvr>
    <a:masterClrMapping/>
  </p:clrMapOvr>
  <p:transition spd="slow">
    <p:wipe dir="d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B3FE6-13E2-4DD4-A6F5-A552A45BAA4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DD5B7-FA93-4092-B77B-50D0C7D1BE4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57712329"/>
      </p:ext>
    </p:extLst>
  </p:cSld>
  <p:clrMapOvr>
    <a:masterClrMapping/>
  </p:clrMapOvr>
  <p:transition spd="slow">
    <p:wipe dir="d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lo sfon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0"/>
            <a:ext cx="9101137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D3D80-05BE-45C4-BAEE-F78EF578FB3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6F77E-F13D-4F4A-8579-E063FEDB258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07182516"/>
      </p:ext>
    </p:extLst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12/09/2016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0"/>
            <a:ext cx="9101137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3721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2286000"/>
            <a:ext cx="6180224" cy="1470025"/>
          </a:xfrm>
        </p:spPr>
        <p:txBody>
          <a:bodyPr anchor="t"/>
          <a:lstStyle>
            <a:lvl1pPr algn="r" eaLnBrk="1" latinLnBrk="0" hangingPunct="1">
              <a:defRPr kumimoji="0" lang="it-IT" b="1" cap="small" baseline="0">
                <a:solidFill>
                  <a:srgbClr val="003300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4038600"/>
            <a:ext cx="4772528" cy="990600"/>
          </a:xfrm>
        </p:spPr>
        <p:txBody>
          <a:bodyPr>
            <a:normAutofit/>
          </a:bodyPr>
          <a:lstStyle>
            <a:lvl1pPr marL="0" indent="0" algn="r" eaLnBrk="1" latinLnBrk="0" hangingPunct="1">
              <a:buNone/>
              <a:defRPr kumimoji="0" lang="it-IT" sz="2000" b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 eaLnBrk="1" latinLnBrk="0" hangingPunct="1">
              <a:buNone/>
              <a:defRPr kumimoji="0" lang="it-IT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eaLnBrk="1" latinLnBrk="0" hangingPunct="1">
              <a:buNone/>
              <a:defRPr kumimoji="0" lang="it-IT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eaLnBrk="1" latinLnBrk="0" hangingPunct="1">
              <a:buNone/>
              <a:defRPr kumimoji="0" lang="it-IT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eaLnBrk="1" latinLnBrk="0" hangingPunct="1">
              <a:buNone/>
              <a:defRPr kumimoji="0" lang="it-IT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eaLnBrk="1" latinLnBrk="0" hangingPunct="1">
              <a:buNone/>
              <a:defRPr kumimoji="0" lang="it-IT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eaLnBrk="1" latinLnBrk="0" hangingPunct="1">
              <a:buNone/>
              <a:defRPr kumimoji="0" lang="it-IT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eaLnBrk="1" latinLnBrk="0" hangingPunct="1">
              <a:buNone/>
              <a:defRPr kumimoji="0" lang="it-IT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eaLnBrk="1" latinLnBrk="0" hangingPunct="1">
              <a:buNone/>
              <a:defRPr kumimoji="0" lang="it-IT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858000" y="5105400"/>
            <a:ext cx="1828800" cy="990600"/>
          </a:xfrm>
        </p:spPr>
        <p:txBody>
          <a:bodyPr rtlCol="0">
            <a:normAutofit/>
          </a:bodyPr>
          <a:lstStyle>
            <a:lvl1pPr marL="0" indent="0" algn="ctr" eaLnBrk="1" latinLnBrk="0" hangingPunct="1">
              <a:buNone/>
              <a:defRPr kumimoji="0" lang="it-IT" sz="2000" baseline="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5432748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0"/>
            <a:ext cx="9101137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25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3048000"/>
            <a:ext cx="4343400" cy="1362075"/>
          </a:xfrm>
        </p:spPr>
        <p:txBody>
          <a:bodyPr anchor="b"/>
          <a:lstStyle>
            <a:lvl1pPr algn="l" eaLnBrk="1" latinLnBrk="0" hangingPunct="1">
              <a:defRPr kumimoji="0" lang="it-IT" sz="4000" b="1" cap="small" baseline="0">
                <a:solidFill>
                  <a:srgbClr val="003300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781800" y="5334000"/>
            <a:ext cx="2133600" cy="990600"/>
          </a:xfrm>
        </p:spPr>
        <p:txBody>
          <a:bodyPr rtlCol="0">
            <a:normAutofit/>
          </a:bodyPr>
          <a:lstStyle>
            <a:lvl1pPr marL="0" indent="0" algn="ctr" eaLnBrk="1" latinLnBrk="0" hangingPunct="1">
              <a:buNone/>
              <a:defRPr kumimoji="0" lang="it-IT" sz="18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it-IT" noProof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6B620-C5BA-4DF5-BE7E-E5182037CD3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3C2EC-6AB2-4B8D-8D5F-8AF30C505FD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2530533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69632"/>
            <a:ext cx="8077200" cy="1143000"/>
          </a:xfrm>
        </p:spPr>
        <p:txBody>
          <a:bodyPr/>
          <a:lstStyle>
            <a:lvl1pPr algn="l" eaLnBrk="1" latinLnBrk="0" hangingPunct="1">
              <a:defRPr kumimoji="0" lang="it-IT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596413"/>
            <a:ext cx="8077200" cy="4297363"/>
          </a:xfrm>
        </p:spPr>
        <p:txBody>
          <a:bodyPr>
            <a:normAutofit/>
          </a:bodyPr>
          <a:lstStyle>
            <a:lvl1pPr eaLnBrk="1" latinLnBrk="0" hangingPunct="1">
              <a:defRPr kumimoji="0" lang="it-IT" sz="3200">
                <a:latin typeface="+mn-lt"/>
              </a:defRPr>
            </a:lvl1pPr>
            <a:lvl2pPr eaLnBrk="1" latinLnBrk="0" hangingPunct="1">
              <a:defRPr kumimoji="0" lang="it-IT" sz="2800">
                <a:latin typeface="+mn-lt"/>
              </a:defRPr>
            </a:lvl2pPr>
            <a:lvl3pPr eaLnBrk="1" latinLnBrk="0" hangingPunct="1">
              <a:defRPr kumimoji="0" lang="it-IT" sz="2400">
                <a:latin typeface="+mn-lt"/>
              </a:defRPr>
            </a:lvl3pPr>
            <a:lvl4pPr eaLnBrk="1" latinLnBrk="0" hangingPunct="1">
              <a:defRPr kumimoji="0" lang="it-IT" sz="2400">
                <a:latin typeface="+mn-lt"/>
              </a:defRPr>
            </a:lvl4pPr>
            <a:lvl5pPr eaLnBrk="1" latinLnBrk="0" hangingPunct="1">
              <a:defRPr kumimoji="0" lang="it-IT" sz="2400">
                <a:latin typeface="+mn-lt"/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CF129-8870-4D1C-90B3-8337086AFB6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3A207-4545-4A27-B743-A0B84BC083B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41842125"/>
      </p:ext>
    </p:extLst>
  </p:cSld>
  <p:clrMapOvr>
    <a:masterClrMapping/>
  </p:clrMapOvr>
  <p:transition spd="slow">
    <p:wipe dir="d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4038600" cy="4525963"/>
          </a:xfrm>
        </p:spPr>
        <p:txBody>
          <a:bodyPr/>
          <a:lstStyle>
            <a:lvl1pPr eaLnBrk="1" latinLnBrk="0" hangingPunct="1">
              <a:defRPr kumimoji="0" lang="it-IT" sz="2800"/>
            </a:lvl1pPr>
            <a:lvl2pPr eaLnBrk="1" latinLnBrk="0" hangingPunct="1">
              <a:defRPr kumimoji="0" lang="it-IT" sz="2400"/>
            </a:lvl2pPr>
            <a:lvl3pPr eaLnBrk="1" latinLnBrk="0" hangingPunct="1">
              <a:defRPr kumimoji="0" lang="it-IT" sz="2000"/>
            </a:lvl3pPr>
            <a:lvl4pPr eaLnBrk="1" latinLnBrk="0" hangingPunct="1">
              <a:defRPr kumimoji="0" lang="it-IT" sz="1800"/>
            </a:lvl4pPr>
            <a:lvl5pPr eaLnBrk="1" latinLnBrk="0" hangingPunct="1">
              <a:defRPr kumimoji="0" lang="it-IT" sz="1800"/>
            </a:lvl5pPr>
            <a:lvl6pPr eaLnBrk="1" latinLnBrk="0" hangingPunct="1">
              <a:defRPr kumimoji="0" lang="it-IT" sz="1800"/>
            </a:lvl6pPr>
            <a:lvl7pPr eaLnBrk="1" latinLnBrk="0" hangingPunct="1">
              <a:defRPr kumimoji="0" lang="it-IT" sz="1800"/>
            </a:lvl7pPr>
            <a:lvl8pPr eaLnBrk="1" latinLnBrk="0" hangingPunct="1">
              <a:defRPr kumimoji="0" lang="it-IT" sz="1800"/>
            </a:lvl8pPr>
            <a:lvl9pPr eaLnBrk="1" latinLnBrk="0" hangingPunct="1">
              <a:defRPr kumimoji="0" lang="it-IT"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4038600" cy="4525963"/>
          </a:xfrm>
        </p:spPr>
        <p:txBody>
          <a:bodyPr/>
          <a:lstStyle>
            <a:lvl1pPr eaLnBrk="1" latinLnBrk="0" hangingPunct="1">
              <a:defRPr kumimoji="0" lang="it-IT" sz="2800"/>
            </a:lvl1pPr>
            <a:lvl2pPr eaLnBrk="1" latinLnBrk="0" hangingPunct="1">
              <a:defRPr kumimoji="0" lang="it-IT" sz="2400"/>
            </a:lvl2pPr>
            <a:lvl3pPr eaLnBrk="1" latinLnBrk="0" hangingPunct="1">
              <a:defRPr kumimoji="0" lang="it-IT" sz="2000"/>
            </a:lvl3pPr>
            <a:lvl4pPr eaLnBrk="1" latinLnBrk="0" hangingPunct="1">
              <a:defRPr kumimoji="0" lang="it-IT" sz="1800"/>
            </a:lvl4pPr>
            <a:lvl5pPr eaLnBrk="1" latinLnBrk="0" hangingPunct="1">
              <a:defRPr kumimoji="0" lang="it-IT" sz="1800"/>
            </a:lvl5pPr>
            <a:lvl6pPr eaLnBrk="1" latinLnBrk="0" hangingPunct="1">
              <a:defRPr kumimoji="0" lang="it-IT" sz="1800"/>
            </a:lvl6pPr>
            <a:lvl7pPr eaLnBrk="1" latinLnBrk="0" hangingPunct="1">
              <a:defRPr kumimoji="0" lang="it-IT" sz="1800"/>
            </a:lvl7pPr>
            <a:lvl8pPr eaLnBrk="1" latinLnBrk="0" hangingPunct="1">
              <a:defRPr kumimoji="0" lang="it-IT" sz="1800"/>
            </a:lvl8pPr>
            <a:lvl9pPr eaLnBrk="1" latinLnBrk="0" hangingPunct="1">
              <a:defRPr kumimoji="0" lang="it-IT"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AFC5B-6E25-45AA-A8C7-16BA1C7E194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A8FCF-B079-4C58-A45D-2F976207166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64626611"/>
      </p:ext>
    </p:extLst>
  </p:cSld>
  <p:clrMapOvr>
    <a:masterClrMapping/>
  </p:clrMapOvr>
  <p:transition spd="slow">
    <p:wipe dir="d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eaLnBrk="1" latinLnBrk="0" hangingPunct="1">
              <a:defRPr kumimoji="0" lang="it-IT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4040188" cy="639762"/>
          </a:xfrm>
        </p:spPr>
        <p:txBody>
          <a:bodyPr anchor="b"/>
          <a:lstStyle>
            <a:lvl1pPr marL="0" indent="0" eaLnBrk="1" latinLnBrk="0" hangingPunct="1">
              <a:buNone/>
              <a:defRPr kumimoji="0" lang="it-IT" sz="2400" b="1"/>
            </a:lvl1pPr>
            <a:lvl2pPr marL="457200" indent="0" eaLnBrk="1" latinLnBrk="0" hangingPunct="1">
              <a:buNone/>
              <a:defRPr kumimoji="0" lang="it-IT" sz="2000" b="1"/>
            </a:lvl2pPr>
            <a:lvl3pPr marL="914400" indent="0" eaLnBrk="1" latinLnBrk="0" hangingPunct="1">
              <a:buNone/>
              <a:defRPr kumimoji="0" lang="it-IT" sz="1800" b="1"/>
            </a:lvl3pPr>
            <a:lvl4pPr marL="1371600" indent="0" eaLnBrk="1" latinLnBrk="0" hangingPunct="1">
              <a:buNone/>
              <a:defRPr kumimoji="0" lang="it-IT" sz="1600" b="1"/>
            </a:lvl4pPr>
            <a:lvl5pPr marL="1828800" indent="0" eaLnBrk="1" latinLnBrk="0" hangingPunct="1">
              <a:buNone/>
              <a:defRPr kumimoji="0" lang="it-IT" sz="1600" b="1"/>
            </a:lvl5pPr>
            <a:lvl6pPr marL="2286000" indent="0" eaLnBrk="1" latinLnBrk="0" hangingPunct="1">
              <a:buNone/>
              <a:defRPr kumimoji="0" lang="it-IT" sz="1600" b="1"/>
            </a:lvl6pPr>
            <a:lvl7pPr marL="2743200" indent="0" eaLnBrk="1" latinLnBrk="0" hangingPunct="1">
              <a:buNone/>
              <a:defRPr kumimoji="0" lang="it-IT" sz="1600" b="1"/>
            </a:lvl7pPr>
            <a:lvl8pPr marL="3200400" indent="0" eaLnBrk="1" latinLnBrk="0" hangingPunct="1">
              <a:buNone/>
              <a:defRPr kumimoji="0" lang="it-IT" sz="1600" b="1"/>
            </a:lvl8pPr>
            <a:lvl9pPr marL="3657600" indent="0" eaLnBrk="1" latinLnBrk="0" hangingPunct="1">
              <a:buNone/>
              <a:defRPr kumimoji="0" lang="it-IT"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174875"/>
            <a:ext cx="4040188" cy="3951288"/>
          </a:xfrm>
        </p:spPr>
        <p:txBody>
          <a:bodyPr/>
          <a:lstStyle>
            <a:lvl1pPr eaLnBrk="1" latinLnBrk="0" hangingPunct="1">
              <a:defRPr kumimoji="0" lang="it-IT" sz="2400"/>
            </a:lvl1pPr>
            <a:lvl2pPr eaLnBrk="1" latinLnBrk="0" hangingPunct="1">
              <a:defRPr kumimoji="0" lang="it-IT" sz="2000"/>
            </a:lvl2pPr>
            <a:lvl3pPr eaLnBrk="1" latinLnBrk="0" hangingPunct="1">
              <a:defRPr kumimoji="0" lang="it-IT" sz="1800"/>
            </a:lvl3pPr>
            <a:lvl4pPr eaLnBrk="1" latinLnBrk="0" hangingPunct="1">
              <a:defRPr kumimoji="0" lang="it-IT" sz="1600"/>
            </a:lvl4pPr>
            <a:lvl5pPr eaLnBrk="1" latinLnBrk="0" hangingPunct="1">
              <a:defRPr kumimoji="0" lang="it-IT" sz="1600"/>
            </a:lvl5pPr>
            <a:lvl6pPr eaLnBrk="1" latinLnBrk="0" hangingPunct="1">
              <a:defRPr kumimoji="0" lang="it-IT" sz="1600"/>
            </a:lvl6pPr>
            <a:lvl7pPr eaLnBrk="1" latinLnBrk="0" hangingPunct="1">
              <a:defRPr kumimoji="0" lang="it-IT" sz="1600"/>
            </a:lvl7pPr>
            <a:lvl8pPr eaLnBrk="1" latinLnBrk="0" hangingPunct="1">
              <a:defRPr kumimoji="0" lang="it-IT" sz="1600"/>
            </a:lvl8pPr>
            <a:lvl9pPr eaLnBrk="1" latinLnBrk="0" hangingPunct="1">
              <a:defRPr kumimoji="0" lang="it-IT"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3625" y="1535113"/>
            <a:ext cx="4041775" cy="639762"/>
          </a:xfrm>
        </p:spPr>
        <p:txBody>
          <a:bodyPr anchor="b"/>
          <a:lstStyle>
            <a:lvl1pPr marL="0" indent="0" eaLnBrk="1" latinLnBrk="0" hangingPunct="1">
              <a:buNone/>
              <a:defRPr kumimoji="0" lang="it-IT" sz="2400" b="1"/>
            </a:lvl1pPr>
            <a:lvl2pPr marL="457200" indent="0" eaLnBrk="1" latinLnBrk="0" hangingPunct="1">
              <a:buNone/>
              <a:defRPr kumimoji="0" lang="it-IT" sz="2000" b="1"/>
            </a:lvl2pPr>
            <a:lvl3pPr marL="914400" indent="0" eaLnBrk="1" latinLnBrk="0" hangingPunct="1">
              <a:buNone/>
              <a:defRPr kumimoji="0" lang="it-IT" sz="1800" b="1"/>
            </a:lvl3pPr>
            <a:lvl4pPr marL="1371600" indent="0" eaLnBrk="1" latinLnBrk="0" hangingPunct="1">
              <a:buNone/>
              <a:defRPr kumimoji="0" lang="it-IT" sz="1600" b="1"/>
            </a:lvl4pPr>
            <a:lvl5pPr marL="1828800" indent="0" eaLnBrk="1" latinLnBrk="0" hangingPunct="1">
              <a:buNone/>
              <a:defRPr kumimoji="0" lang="it-IT" sz="1600" b="1"/>
            </a:lvl5pPr>
            <a:lvl6pPr marL="2286000" indent="0" eaLnBrk="1" latinLnBrk="0" hangingPunct="1">
              <a:buNone/>
              <a:defRPr kumimoji="0" lang="it-IT" sz="1600" b="1"/>
            </a:lvl6pPr>
            <a:lvl7pPr marL="2743200" indent="0" eaLnBrk="1" latinLnBrk="0" hangingPunct="1">
              <a:buNone/>
              <a:defRPr kumimoji="0" lang="it-IT" sz="1600" b="1"/>
            </a:lvl7pPr>
            <a:lvl8pPr marL="3200400" indent="0" eaLnBrk="1" latinLnBrk="0" hangingPunct="1">
              <a:buNone/>
              <a:defRPr kumimoji="0" lang="it-IT" sz="1600" b="1"/>
            </a:lvl8pPr>
            <a:lvl9pPr marL="3657600" indent="0" eaLnBrk="1" latinLnBrk="0" hangingPunct="1">
              <a:buNone/>
              <a:defRPr kumimoji="0" lang="it-IT"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3625" y="2174875"/>
            <a:ext cx="4041775" cy="3951288"/>
          </a:xfrm>
        </p:spPr>
        <p:txBody>
          <a:bodyPr/>
          <a:lstStyle>
            <a:lvl1pPr eaLnBrk="1" latinLnBrk="0" hangingPunct="1">
              <a:defRPr kumimoji="0" lang="it-IT" sz="2400"/>
            </a:lvl1pPr>
            <a:lvl2pPr eaLnBrk="1" latinLnBrk="0" hangingPunct="1">
              <a:defRPr kumimoji="0" lang="it-IT" sz="2000"/>
            </a:lvl2pPr>
            <a:lvl3pPr eaLnBrk="1" latinLnBrk="0" hangingPunct="1">
              <a:defRPr kumimoji="0" lang="it-IT" sz="1800"/>
            </a:lvl3pPr>
            <a:lvl4pPr eaLnBrk="1" latinLnBrk="0" hangingPunct="1">
              <a:defRPr kumimoji="0" lang="it-IT" sz="1600"/>
            </a:lvl4pPr>
            <a:lvl5pPr eaLnBrk="1" latinLnBrk="0" hangingPunct="1">
              <a:defRPr kumimoji="0" lang="it-IT" sz="1600"/>
            </a:lvl5pPr>
            <a:lvl6pPr eaLnBrk="1" latinLnBrk="0" hangingPunct="1">
              <a:defRPr kumimoji="0" lang="it-IT" sz="1600"/>
            </a:lvl6pPr>
            <a:lvl7pPr eaLnBrk="1" latinLnBrk="0" hangingPunct="1">
              <a:defRPr kumimoji="0" lang="it-IT" sz="1600"/>
            </a:lvl7pPr>
            <a:lvl8pPr eaLnBrk="1" latinLnBrk="0" hangingPunct="1">
              <a:defRPr kumimoji="0" lang="it-IT" sz="1600"/>
            </a:lvl8pPr>
            <a:lvl9pPr eaLnBrk="1" latinLnBrk="0" hangingPunct="1">
              <a:defRPr kumimoji="0" lang="it-IT"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DB238-E442-479A-AF31-25D94D1C2C2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DD98F-908B-4260-897B-05D150E7524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13450185"/>
      </p:ext>
    </p:extLst>
  </p:cSld>
  <p:clrMapOvr>
    <a:masterClrMapping/>
  </p:clrMapOvr>
  <p:transition spd="slow">
    <p:wipe dir="d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3008313" cy="1162050"/>
          </a:xfrm>
        </p:spPr>
        <p:txBody>
          <a:bodyPr anchor="b"/>
          <a:lstStyle>
            <a:lvl1pPr algn="l" eaLnBrk="1" latinLnBrk="0" hangingPunct="1">
              <a:defRPr kumimoji="0" lang="it-IT" sz="2000" b="1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3650" y="273050"/>
            <a:ext cx="5111750" cy="5853113"/>
          </a:xfrm>
        </p:spPr>
        <p:txBody>
          <a:bodyPr/>
          <a:lstStyle>
            <a:lvl1pPr eaLnBrk="1" latinLnBrk="0" hangingPunct="1">
              <a:defRPr kumimoji="0" lang="it-IT" sz="3200"/>
            </a:lvl1pPr>
            <a:lvl2pPr eaLnBrk="1" latinLnBrk="0" hangingPunct="1">
              <a:defRPr kumimoji="0" lang="it-IT" sz="2800"/>
            </a:lvl2pPr>
            <a:lvl3pPr eaLnBrk="1" latinLnBrk="0" hangingPunct="1">
              <a:defRPr kumimoji="0" lang="it-IT" sz="2400"/>
            </a:lvl3pPr>
            <a:lvl4pPr eaLnBrk="1" latinLnBrk="0" hangingPunct="1">
              <a:defRPr kumimoji="0" lang="it-IT" sz="2000"/>
            </a:lvl4pPr>
            <a:lvl5pPr eaLnBrk="1" latinLnBrk="0" hangingPunct="1">
              <a:defRPr kumimoji="0" lang="it-IT" sz="2000"/>
            </a:lvl5pPr>
            <a:lvl6pPr eaLnBrk="1" latinLnBrk="0" hangingPunct="1">
              <a:defRPr kumimoji="0" lang="it-IT" sz="2000"/>
            </a:lvl6pPr>
            <a:lvl7pPr eaLnBrk="1" latinLnBrk="0" hangingPunct="1">
              <a:defRPr kumimoji="0" lang="it-IT" sz="2000"/>
            </a:lvl7pPr>
            <a:lvl8pPr eaLnBrk="1" latinLnBrk="0" hangingPunct="1">
              <a:defRPr kumimoji="0" lang="it-IT" sz="2000"/>
            </a:lvl8pPr>
            <a:lvl9pPr eaLnBrk="1" latinLnBrk="0" hangingPunct="1">
              <a:defRPr kumimoji="0" lang="it-IT"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1435100"/>
            <a:ext cx="3008313" cy="4691063"/>
          </a:xfrm>
        </p:spPr>
        <p:txBody>
          <a:bodyPr/>
          <a:lstStyle>
            <a:lvl1pPr marL="0" indent="0" eaLnBrk="1" latinLnBrk="0" hangingPunct="1">
              <a:buNone/>
              <a:defRPr kumimoji="0" lang="it-IT" sz="1400"/>
            </a:lvl1pPr>
            <a:lvl2pPr marL="457200" indent="0" eaLnBrk="1" latinLnBrk="0" hangingPunct="1">
              <a:buNone/>
              <a:defRPr kumimoji="0" lang="it-IT" sz="1200"/>
            </a:lvl2pPr>
            <a:lvl3pPr marL="914400" indent="0" eaLnBrk="1" latinLnBrk="0" hangingPunct="1">
              <a:buNone/>
              <a:defRPr kumimoji="0" lang="it-IT" sz="1000"/>
            </a:lvl3pPr>
            <a:lvl4pPr marL="1371600" indent="0" eaLnBrk="1" latinLnBrk="0" hangingPunct="1">
              <a:buNone/>
              <a:defRPr kumimoji="0" lang="it-IT" sz="900"/>
            </a:lvl4pPr>
            <a:lvl5pPr marL="1828800" indent="0" eaLnBrk="1" latinLnBrk="0" hangingPunct="1">
              <a:buNone/>
              <a:defRPr kumimoji="0" lang="it-IT" sz="900"/>
            </a:lvl5pPr>
            <a:lvl6pPr marL="2286000" indent="0" eaLnBrk="1" latinLnBrk="0" hangingPunct="1">
              <a:buNone/>
              <a:defRPr kumimoji="0" lang="it-IT" sz="900"/>
            </a:lvl6pPr>
            <a:lvl7pPr marL="2743200" indent="0" eaLnBrk="1" latinLnBrk="0" hangingPunct="1">
              <a:buNone/>
              <a:defRPr kumimoji="0" lang="it-IT" sz="900"/>
            </a:lvl7pPr>
            <a:lvl8pPr marL="3200400" indent="0" eaLnBrk="1" latinLnBrk="0" hangingPunct="1">
              <a:buNone/>
              <a:defRPr kumimoji="0" lang="it-IT" sz="900"/>
            </a:lvl8pPr>
            <a:lvl9pPr marL="3657600" indent="0" eaLnBrk="1" latinLnBrk="0" hangingPunct="1">
              <a:buNone/>
              <a:defRPr kumimoji="0" lang="it-IT"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A82D4-DAAB-4194-B773-03453BAAB17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3DD43-CA96-493D-A36C-7093A56498B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161634"/>
      </p:ext>
    </p:extLst>
  </p:cSld>
  <p:clrMapOvr>
    <a:masterClrMapping/>
  </p:clrMapOvr>
  <p:transition spd="slow">
    <p:wipe dir="d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 eaLnBrk="1" latinLnBrk="0" hangingPunct="1">
              <a:defRPr kumimoji="0" lang="it-IT" sz="2000" b="1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 eaLnBrk="1" latinLnBrk="0" hangingPunct="1">
              <a:buNone/>
              <a:defRPr kumimoji="0" lang="it-IT" sz="3200"/>
            </a:lvl1pPr>
            <a:lvl2pPr marL="457200" indent="0" eaLnBrk="1" latinLnBrk="0" hangingPunct="1">
              <a:buNone/>
              <a:defRPr kumimoji="0" lang="it-IT" sz="2800"/>
            </a:lvl2pPr>
            <a:lvl3pPr marL="914400" indent="0" eaLnBrk="1" latinLnBrk="0" hangingPunct="1">
              <a:buNone/>
              <a:defRPr kumimoji="0" lang="it-IT" sz="2400"/>
            </a:lvl3pPr>
            <a:lvl4pPr marL="1371600" indent="0" eaLnBrk="1" latinLnBrk="0" hangingPunct="1">
              <a:buNone/>
              <a:defRPr kumimoji="0" lang="it-IT" sz="2000"/>
            </a:lvl4pPr>
            <a:lvl5pPr marL="1828800" indent="0" eaLnBrk="1" latinLnBrk="0" hangingPunct="1">
              <a:buNone/>
              <a:defRPr kumimoji="0" lang="it-IT" sz="2000"/>
            </a:lvl5pPr>
            <a:lvl6pPr marL="2286000" indent="0" eaLnBrk="1" latinLnBrk="0" hangingPunct="1">
              <a:buNone/>
              <a:defRPr kumimoji="0" lang="it-IT" sz="2000"/>
            </a:lvl6pPr>
            <a:lvl7pPr marL="2743200" indent="0" eaLnBrk="1" latinLnBrk="0" hangingPunct="1">
              <a:buNone/>
              <a:defRPr kumimoji="0" lang="it-IT" sz="2000"/>
            </a:lvl7pPr>
            <a:lvl8pPr marL="3200400" indent="0" eaLnBrk="1" latinLnBrk="0" hangingPunct="1">
              <a:buNone/>
              <a:defRPr kumimoji="0" lang="it-IT" sz="2000"/>
            </a:lvl8pPr>
            <a:lvl9pPr marL="3657600" indent="0" eaLnBrk="1" latinLnBrk="0" hangingPunct="1">
              <a:buNone/>
              <a:defRPr kumimoji="0" lang="it-IT" sz="2000"/>
            </a:lvl9pPr>
          </a:lstStyle>
          <a:p>
            <a:pPr lvl="0"/>
            <a:r>
              <a:rPr lang="it-IT" noProof="0" smtClean="0"/>
              <a:t>Fare clic sull'icona per inserire un'immagine</a:t>
            </a:r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 eaLnBrk="1" latinLnBrk="0" hangingPunct="1">
              <a:buNone/>
              <a:defRPr kumimoji="0" lang="it-IT" sz="1400"/>
            </a:lvl1pPr>
            <a:lvl2pPr marL="457200" indent="0" eaLnBrk="1" latinLnBrk="0" hangingPunct="1">
              <a:buNone/>
              <a:defRPr kumimoji="0" lang="it-IT" sz="1200"/>
            </a:lvl2pPr>
            <a:lvl3pPr marL="914400" indent="0" eaLnBrk="1" latinLnBrk="0" hangingPunct="1">
              <a:buNone/>
              <a:defRPr kumimoji="0" lang="it-IT" sz="1000"/>
            </a:lvl3pPr>
            <a:lvl4pPr marL="1371600" indent="0" eaLnBrk="1" latinLnBrk="0" hangingPunct="1">
              <a:buNone/>
              <a:defRPr kumimoji="0" lang="it-IT" sz="900"/>
            </a:lvl4pPr>
            <a:lvl5pPr marL="1828800" indent="0" eaLnBrk="1" latinLnBrk="0" hangingPunct="1">
              <a:buNone/>
              <a:defRPr kumimoji="0" lang="it-IT" sz="900"/>
            </a:lvl5pPr>
            <a:lvl6pPr marL="2286000" indent="0" eaLnBrk="1" latinLnBrk="0" hangingPunct="1">
              <a:buNone/>
              <a:defRPr kumimoji="0" lang="it-IT" sz="900"/>
            </a:lvl6pPr>
            <a:lvl7pPr marL="2743200" indent="0" eaLnBrk="1" latinLnBrk="0" hangingPunct="1">
              <a:buNone/>
              <a:defRPr kumimoji="0" lang="it-IT" sz="900"/>
            </a:lvl7pPr>
            <a:lvl8pPr marL="3200400" indent="0" eaLnBrk="1" latinLnBrk="0" hangingPunct="1">
              <a:buNone/>
              <a:defRPr kumimoji="0" lang="it-IT" sz="900"/>
            </a:lvl8pPr>
            <a:lvl9pPr marL="3657600" indent="0" eaLnBrk="1" latinLnBrk="0" hangingPunct="1">
              <a:buNone/>
              <a:defRPr kumimoji="0" lang="it-IT"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7A8F7-4145-44A9-B51C-54147969126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33196-4FDC-49F4-B5AE-F271EB8E11C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37120810"/>
      </p:ext>
    </p:extLst>
  </p:cSld>
  <p:clrMapOvr>
    <a:masterClrMapping/>
  </p:clrMapOvr>
  <p:transition spd="slow">
    <p:wipe dir="d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91B67-00AC-4D62-A9AD-28D0E66160B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2BC04-3F81-47E7-A287-E46796670BB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93409673"/>
      </p:ext>
    </p:extLst>
  </p:cSld>
  <p:clrMapOvr>
    <a:masterClrMapping/>
  </p:clrMapOvr>
  <p:transition spd="slow">
    <p:wipe dir="d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274638"/>
            <a:ext cx="58674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0A024-5065-40F0-9398-E29382F3EE9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E8141-E027-43E8-AF74-44D76C99205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5329175"/>
      </p:ext>
    </p:extLst>
  </p:cSld>
  <p:clrMapOvr>
    <a:masterClrMapping/>
  </p:clrMapOvr>
  <p:transition spd="slow">
    <p:wipe dir="d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A937C-4A6D-4BD7-8510-F4748E9097A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C9F1E-2AE4-47D4-A608-2B4FCC974AD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55898831"/>
      </p:ext>
    </p:extLst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image" Target="../media/image2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image" Target="../media/image2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image" Target="../media/image2.jpe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image" Target="../media/image2.jpe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Relationship Id="rId14" Type="http://schemas.openxmlformats.org/officeDocument/2006/relationships/image" Target="../media/image2.jpe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173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Relationship Id="rId14" Type="http://schemas.openxmlformats.org/officeDocument/2006/relationships/image" Target="../media/image2.jpe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80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2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t>12/09/2016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0"/>
            <a:ext cx="9101137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762000" y="274638"/>
            <a:ext cx="8077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  <a:endParaRPr lang="en-US" altLang="it-IT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2000" y="1600200"/>
            <a:ext cx="80772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lang="it-IT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5485738-9596-4436-976D-041D32071BD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528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lang="it-IT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2348FA-E794-4C2D-879B-775624E616A0}" type="slidenum">
              <a:rPr lang="it-IT" altLang="it-IT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cs typeface="Arial" pitchFamily="34" charset="0"/>
            </a:endParaRPr>
          </a:p>
        </p:txBody>
      </p:sp>
      <p:pic>
        <p:nvPicPr>
          <p:cNvPr id="1032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09538"/>
            <a:ext cx="819150" cy="7083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8113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</p:sldLayoutIdLst>
  <p:transition spd="slow">
    <p:wipe dir="d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it-IT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lang="it-IT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lang="it-IT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lang="it-IT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lang="it-IT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lang="it-IT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it-IT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it-IT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it-IT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it-IT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kumimoji="0" lang="it-IT"/>
      </a:defPPr>
      <a:lvl1pPr marL="0" algn="l" defTabSz="914400" rtl="0" eaLnBrk="1" latinLnBrk="0" hangingPunct="1">
        <a:defRPr kumimoji="0" lang="it-IT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0" lang="it-IT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0" lang="it-IT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0" lang="it-IT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0" lang="it-IT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0" lang="it-IT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0" lang="it-IT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0" lang="it-IT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0" lang="it-IT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0"/>
            <a:ext cx="9101137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762000" y="274638"/>
            <a:ext cx="8077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  <a:endParaRPr lang="en-US" altLang="it-IT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2000" y="1600200"/>
            <a:ext cx="80772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lang="it-IT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5485738-9596-4436-976D-041D32071BD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528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lang="it-IT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2348FA-E794-4C2D-879B-775624E616A0}" type="slidenum">
              <a:rPr lang="it-IT" altLang="it-IT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cs typeface="Arial" pitchFamily="34" charset="0"/>
            </a:endParaRPr>
          </a:p>
        </p:txBody>
      </p:sp>
      <p:pic>
        <p:nvPicPr>
          <p:cNvPr id="1032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09538"/>
            <a:ext cx="819150" cy="7083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5745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</p:sldLayoutIdLst>
  <p:transition spd="slow">
    <p:wipe dir="d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it-IT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lang="it-IT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lang="it-IT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lang="it-IT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lang="it-IT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lang="it-IT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it-IT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it-IT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it-IT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it-IT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kumimoji="0" lang="it-IT"/>
      </a:defPPr>
      <a:lvl1pPr marL="0" algn="l" defTabSz="914400" rtl="0" eaLnBrk="1" latinLnBrk="0" hangingPunct="1">
        <a:defRPr kumimoji="0" lang="it-IT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0" lang="it-IT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0" lang="it-IT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0" lang="it-IT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0" lang="it-IT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0" lang="it-IT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0" lang="it-IT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0" lang="it-IT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0" lang="it-IT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0"/>
            <a:ext cx="9101137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762000" y="274638"/>
            <a:ext cx="8077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  <a:endParaRPr lang="en-US" altLang="it-IT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2000" y="1600200"/>
            <a:ext cx="80772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lang="it-IT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5485738-9596-4436-976D-041D32071BD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528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lang="it-IT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2348FA-E794-4C2D-879B-775624E616A0}" type="slidenum">
              <a:rPr lang="it-IT" altLang="it-IT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cs typeface="Arial" pitchFamily="34" charset="0"/>
            </a:endParaRPr>
          </a:p>
        </p:txBody>
      </p:sp>
      <p:pic>
        <p:nvPicPr>
          <p:cNvPr id="1032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09538"/>
            <a:ext cx="819150" cy="7083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5463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</p:sldLayoutIdLst>
  <p:transition spd="slow">
    <p:wipe dir="d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it-IT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lang="it-IT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lang="it-IT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lang="it-IT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lang="it-IT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lang="it-IT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it-IT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it-IT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it-IT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it-IT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kumimoji="0" lang="it-IT"/>
      </a:defPPr>
      <a:lvl1pPr marL="0" algn="l" defTabSz="914400" rtl="0" eaLnBrk="1" latinLnBrk="0" hangingPunct="1">
        <a:defRPr kumimoji="0" lang="it-IT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0" lang="it-IT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0" lang="it-IT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0" lang="it-IT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0" lang="it-IT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0" lang="it-IT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0" lang="it-IT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0" lang="it-IT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0" lang="it-IT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0"/>
            <a:ext cx="9101137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762000" y="274638"/>
            <a:ext cx="8077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  <a:endParaRPr lang="en-US" altLang="it-IT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2000" y="1600200"/>
            <a:ext cx="80772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lang="it-IT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5485738-9596-4436-976D-041D32071BD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528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lang="it-IT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2348FA-E794-4C2D-879B-775624E616A0}" type="slidenum">
              <a:rPr lang="it-IT" altLang="it-IT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cs typeface="Arial" pitchFamily="34" charset="0"/>
            </a:endParaRPr>
          </a:p>
        </p:txBody>
      </p:sp>
      <p:pic>
        <p:nvPicPr>
          <p:cNvPr id="1032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09538"/>
            <a:ext cx="819150" cy="7083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5353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</p:sldLayoutIdLst>
  <p:transition spd="slow">
    <p:wipe dir="d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it-IT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lang="it-IT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lang="it-IT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lang="it-IT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lang="it-IT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lang="it-IT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it-IT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it-IT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it-IT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it-IT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kumimoji="0" lang="it-IT"/>
      </a:defPPr>
      <a:lvl1pPr marL="0" algn="l" defTabSz="914400" rtl="0" eaLnBrk="1" latinLnBrk="0" hangingPunct="1">
        <a:defRPr kumimoji="0" lang="it-IT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0" lang="it-IT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0" lang="it-IT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0" lang="it-IT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0" lang="it-IT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0" lang="it-IT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0" lang="it-IT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0" lang="it-IT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0" lang="it-IT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0"/>
            <a:ext cx="9101137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762000" y="274638"/>
            <a:ext cx="8077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  <a:endParaRPr lang="en-US" altLang="it-IT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2000" y="1600200"/>
            <a:ext cx="80772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lang="it-IT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5485738-9596-4436-976D-041D32071BD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528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lang="it-IT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2348FA-E794-4C2D-879B-775624E616A0}" type="slidenum">
              <a:rPr lang="it-IT" altLang="it-IT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cs typeface="Arial" pitchFamily="34" charset="0"/>
            </a:endParaRPr>
          </a:p>
        </p:txBody>
      </p:sp>
      <p:pic>
        <p:nvPicPr>
          <p:cNvPr id="1032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09538"/>
            <a:ext cx="819150" cy="7083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458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</p:sldLayoutIdLst>
  <p:transition spd="slow">
    <p:wipe dir="d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it-IT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lang="it-IT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lang="it-IT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lang="it-IT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lang="it-IT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lang="it-IT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it-IT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it-IT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it-IT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it-IT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kumimoji="0" lang="it-IT"/>
      </a:defPPr>
      <a:lvl1pPr marL="0" algn="l" defTabSz="914400" rtl="0" eaLnBrk="1" latinLnBrk="0" hangingPunct="1">
        <a:defRPr kumimoji="0" lang="it-IT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0" lang="it-IT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0" lang="it-IT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0" lang="it-IT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0" lang="it-IT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0" lang="it-IT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0" lang="it-IT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0" lang="it-IT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0" lang="it-IT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0"/>
            <a:ext cx="9101137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762000" y="274638"/>
            <a:ext cx="8077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  <a:endParaRPr lang="en-US" altLang="it-IT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2000" y="1600200"/>
            <a:ext cx="80772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lang="it-IT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5485738-9596-4436-976D-041D32071BD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528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lang="it-IT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2348FA-E794-4C2D-879B-775624E616A0}" type="slidenum">
              <a:rPr lang="it-IT" altLang="it-IT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cs typeface="Arial" pitchFamily="34" charset="0"/>
            </a:endParaRPr>
          </a:p>
        </p:txBody>
      </p:sp>
      <p:pic>
        <p:nvPicPr>
          <p:cNvPr id="1032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09538"/>
            <a:ext cx="819150" cy="7083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3009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</p:sldLayoutIdLst>
  <p:transition spd="slow">
    <p:wipe dir="d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it-IT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lang="it-IT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lang="it-IT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lang="it-IT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lang="it-IT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lang="it-IT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it-IT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it-IT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it-IT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it-IT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kumimoji="0" lang="it-IT"/>
      </a:defPPr>
      <a:lvl1pPr marL="0" algn="l" defTabSz="914400" rtl="0" eaLnBrk="1" latinLnBrk="0" hangingPunct="1">
        <a:defRPr kumimoji="0" lang="it-IT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0" lang="it-IT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0" lang="it-IT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0" lang="it-IT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0" lang="it-IT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0" lang="it-IT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0" lang="it-IT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0" lang="it-IT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0" lang="it-IT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85648-6A1F-4058-9200-D87CA354301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12/09/2016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80E3A-319E-478A-8004-E1187BA6D8B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36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igura a mano libera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egnaposto titolo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0" name="Segnaposto testo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F7E4E8BB-6FCB-4B2D-9E28-B1B0EED035D2}" type="datetime1">
              <a:rPr lang="it-IT" smtClean="0">
                <a:solidFill>
                  <a:srgbClr val="EEECE1">
                    <a:shade val="50000"/>
                  </a:srgbClr>
                </a:solidFill>
              </a:rPr>
              <a:pPr/>
              <a:t>12/09/2016</a:t>
            </a:fld>
            <a:endParaRPr lang="it-IT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22" name="Segnaposto piè di pagina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it-IT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18" name="Segnaposto numero diapositiva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>
                <a:solidFill>
                  <a:srgbClr val="EEECE1">
                    <a:shade val="50000"/>
                  </a:srgbClr>
                </a:solidFill>
              </a:rPr>
              <a:pPr/>
              <a:t>‹N›</a:t>
            </a:fld>
            <a:endParaRPr lang="it-IT">
              <a:solidFill>
                <a:srgbClr val="EEECE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647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D55E5-9461-4A56-87B3-7013AC0F12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12/09/2016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B3BB2-2C7E-424C-BD41-85A3A360F38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885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12/09/2016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005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E96DD-C7B3-410D-A184-1EB2CAA65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5BD7D-A5F7-4A8D-9A67-36EFA4620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936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E96DD-C7B3-410D-A184-1EB2CAA65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5BD7D-A5F7-4A8D-9A67-36EFA4620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216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A22F0E7-665A-4C76-8C48-8A0812D7646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26DEDA6-4451-4058-A73F-0FB0B9EEC00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745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0"/>
            <a:ext cx="9101137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762000" y="274638"/>
            <a:ext cx="8077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  <a:endParaRPr lang="en-US" altLang="it-IT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2000" y="1600200"/>
            <a:ext cx="80772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lang="it-IT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5485738-9596-4436-976D-041D32071BD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528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lang="it-IT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2348FA-E794-4C2D-879B-775624E616A0}" type="slidenum">
              <a:rPr lang="it-IT" altLang="it-IT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cs typeface="Arial" pitchFamily="34" charset="0"/>
            </a:endParaRPr>
          </a:p>
        </p:txBody>
      </p:sp>
      <p:pic>
        <p:nvPicPr>
          <p:cNvPr id="1032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09538"/>
            <a:ext cx="819150" cy="7083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3712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ransition spd="slow">
    <p:wipe dir="d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it-IT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lang="it-IT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lang="it-IT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lang="it-IT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lang="it-IT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lang="it-IT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it-IT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it-IT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it-IT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it-IT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kumimoji="0" lang="it-IT"/>
      </a:defPPr>
      <a:lvl1pPr marL="0" algn="l" defTabSz="914400" rtl="0" eaLnBrk="1" latinLnBrk="0" hangingPunct="1">
        <a:defRPr kumimoji="0" lang="it-IT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0" lang="it-IT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0" lang="it-IT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0" lang="it-IT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0" lang="it-IT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0" lang="it-IT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0" lang="it-IT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0" lang="it-IT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0" lang="it-IT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0"/>
            <a:ext cx="9101137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762000" y="274638"/>
            <a:ext cx="8077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  <a:endParaRPr lang="en-US" altLang="it-IT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2000" y="1600200"/>
            <a:ext cx="80772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lang="it-IT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5485738-9596-4436-976D-041D32071BD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528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lang="it-IT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2348FA-E794-4C2D-879B-775624E616A0}" type="slidenum">
              <a:rPr lang="it-IT" altLang="it-IT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cs typeface="Arial" pitchFamily="34" charset="0"/>
            </a:endParaRPr>
          </a:p>
        </p:txBody>
      </p:sp>
      <p:pic>
        <p:nvPicPr>
          <p:cNvPr id="1032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09538"/>
            <a:ext cx="819150" cy="7083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1513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transition spd="slow">
    <p:wipe dir="d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it-IT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lang="it-IT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lang="it-IT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lang="it-IT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lang="it-IT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lang="it-IT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it-IT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it-IT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it-IT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it-IT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kumimoji="0" lang="it-IT"/>
      </a:defPPr>
      <a:lvl1pPr marL="0" algn="l" defTabSz="914400" rtl="0" eaLnBrk="1" latinLnBrk="0" hangingPunct="1">
        <a:defRPr kumimoji="0" lang="it-IT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0" lang="it-IT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0" lang="it-IT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0" lang="it-IT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0" lang="it-IT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0" lang="it-IT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0" lang="it-IT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0" lang="it-IT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0" lang="it-IT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hyperlink" Target="http://goo.gl/ZjVJO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7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7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7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7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7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7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7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7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7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7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7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7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7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7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7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7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7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7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7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7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7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7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75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46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75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50.w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7.wmf"/><Relationship Id="rId12" Type="http://schemas.openxmlformats.org/officeDocument/2006/relationships/oleObject" Target="../embeddings/oleObject4.bin"/><Relationship Id="rId17" Type="http://schemas.openxmlformats.org/officeDocument/2006/relationships/image" Target="../media/image52.w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6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49.wmf"/><Relationship Id="rId5" Type="http://schemas.openxmlformats.org/officeDocument/2006/relationships/image" Target="../media/image54.png"/><Relationship Id="rId15" Type="http://schemas.openxmlformats.org/officeDocument/2006/relationships/image" Target="../media/image51.wmf"/><Relationship Id="rId10" Type="http://schemas.openxmlformats.org/officeDocument/2006/relationships/oleObject" Target="../embeddings/oleObject3.bin"/><Relationship Id="rId4" Type="http://schemas.openxmlformats.org/officeDocument/2006/relationships/image" Target="../media/image53.png"/><Relationship Id="rId9" Type="http://schemas.openxmlformats.org/officeDocument/2006/relationships/image" Target="../media/image48.wmf"/><Relationship Id="rId14" Type="http://schemas.openxmlformats.org/officeDocument/2006/relationships/oleObject" Target="../embeddings/oleObject5.bin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0.png"/><Relationship Id="rId5" Type="http://schemas.openxmlformats.org/officeDocument/2006/relationships/image" Target="../media/image200.png"/><Relationship Id="rId4" Type="http://schemas.openxmlformats.org/officeDocument/2006/relationships/image" Target="../media/image5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diagramData" Target="../diagrams/data4.xml"/><Relationship Id="rId18" Type="http://schemas.openxmlformats.org/officeDocument/2006/relationships/image" Target="../media/image62.wmf"/><Relationship Id="rId3" Type="http://schemas.openxmlformats.org/officeDocument/2006/relationships/diagramLayout" Target="../diagrams/layout2.xml"/><Relationship Id="rId21" Type="http://schemas.openxmlformats.org/officeDocument/2006/relationships/diagramQuickStyle" Target="../diagrams/quickStyle5.xml"/><Relationship Id="rId7" Type="http://schemas.openxmlformats.org/officeDocument/2006/relationships/diagramData" Target="../diagrams/data3.xml"/><Relationship Id="rId12" Type="http://schemas.openxmlformats.org/officeDocument/2006/relationships/image" Target="../media/image46.jpeg"/><Relationship Id="rId17" Type="http://schemas.microsoft.com/office/2007/relationships/diagramDrawing" Target="../diagrams/drawing4.xml"/><Relationship Id="rId2" Type="http://schemas.openxmlformats.org/officeDocument/2006/relationships/diagramData" Target="../diagrams/data2.xml"/><Relationship Id="rId16" Type="http://schemas.openxmlformats.org/officeDocument/2006/relationships/diagramColors" Target="../diagrams/colors4.xml"/><Relationship Id="rId20" Type="http://schemas.openxmlformats.org/officeDocument/2006/relationships/diagramLayout" Target="../diagrams/layout5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5" Type="http://schemas.openxmlformats.org/officeDocument/2006/relationships/diagramQuickStyle" Target="../diagrams/quickStyle4.xml"/><Relationship Id="rId23" Type="http://schemas.microsoft.com/office/2007/relationships/diagramDrawing" Target="../diagrams/drawing5.xml"/><Relationship Id="rId10" Type="http://schemas.openxmlformats.org/officeDocument/2006/relationships/diagramColors" Target="../diagrams/colors3.xml"/><Relationship Id="rId19" Type="http://schemas.openxmlformats.org/officeDocument/2006/relationships/diagramData" Target="../diagrams/data5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diagramLayout" Target="../diagrams/layout4.xml"/><Relationship Id="rId22" Type="http://schemas.openxmlformats.org/officeDocument/2006/relationships/diagramColors" Target="../diagrams/colors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2.xml"/><Relationship Id="rId7" Type="http://schemas.openxmlformats.org/officeDocument/2006/relationships/image" Target="../media/image65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notesSlide" Target="../notesSlides/notesSlide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7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52.xml"/><Relationship Id="rId4" Type="http://schemas.openxmlformats.org/officeDocument/2006/relationships/image" Target="../media/image7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5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5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6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6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7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7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7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4658"/>
            <a:ext cx="2541711" cy="789055"/>
          </a:xfrm>
        </p:spPr>
        <p:txBody>
          <a:bodyPr/>
          <a:lstStyle/>
          <a:p>
            <a:r>
              <a:rPr lang="it-IT" sz="3600"/>
              <a:t>Geography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5897186"/>
            <a:ext cx="8229600" cy="45795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>
                <a:hlinkClick r:id="rId2"/>
              </a:rPr>
              <a:t>http://goo.gl/ZjVJO</a:t>
            </a:r>
            <a:endParaRPr lang="pl-PL"/>
          </a:p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t>4/7/2013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t>F.Forti: Italian Groups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D6A38-DD8B-8040-A5F2-CB416CAD0B07}" type="slidenum"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3452226" y="704535"/>
            <a:ext cx="5091052" cy="5580352"/>
            <a:chOff x="1947208" y="1084952"/>
            <a:chExt cx="5091052" cy="5580352"/>
          </a:xfrm>
        </p:grpSpPr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47208" y="1084952"/>
              <a:ext cx="5091052" cy="5580352"/>
            </a:xfrm>
            <a:prstGeom prst="rect">
              <a:avLst/>
            </a:prstGeom>
          </p:spPr>
        </p:pic>
        <p:sp>
          <p:nvSpPr>
            <p:cNvPr id="8" name="Ovale 7"/>
            <p:cNvSpPr/>
            <p:nvPr/>
          </p:nvSpPr>
          <p:spPr>
            <a:xfrm rot="21323651">
              <a:off x="2317188" y="1803416"/>
              <a:ext cx="2019450" cy="538221"/>
            </a:xfrm>
            <a:prstGeom prst="ellipse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>
                  <a:solidFill>
                    <a:srgbClr val="000000"/>
                  </a:solidFill>
                </a:rPr>
                <a:t>TOP</a:t>
              </a:r>
            </a:p>
          </p:txBody>
        </p:sp>
        <p:sp>
          <p:nvSpPr>
            <p:cNvPr id="10" name="Ovale 9"/>
            <p:cNvSpPr/>
            <p:nvPr/>
          </p:nvSpPr>
          <p:spPr>
            <a:xfrm rot="19418264">
              <a:off x="3125164" y="2137003"/>
              <a:ext cx="2050626" cy="512781"/>
            </a:xfrm>
            <a:prstGeom prst="ellipse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>
                  <a:solidFill>
                    <a:srgbClr val="000000"/>
                  </a:solidFill>
                </a:rPr>
                <a:t>SVD</a:t>
              </a:r>
            </a:p>
          </p:txBody>
        </p:sp>
        <p:sp>
          <p:nvSpPr>
            <p:cNvPr id="11" name="Ovale 10"/>
            <p:cNvSpPr/>
            <p:nvPr/>
          </p:nvSpPr>
          <p:spPr>
            <a:xfrm rot="21323651">
              <a:off x="3866302" y="2856670"/>
              <a:ext cx="1617343" cy="1692500"/>
            </a:xfrm>
            <a:prstGeom prst="ellipse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>
                  <a:solidFill>
                    <a:schemeClr val="tx1"/>
                  </a:solidFill>
                </a:rPr>
                <a:t>ECL</a:t>
              </a:r>
            </a:p>
          </p:txBody>
        </p:sp>
      </p:grpSp>
      <p:sp>
        <p:nvSpPr>
          <p:cNvPr id="12" name="CasellaDiTesto 11"/>
          <p:cNvSpPr txBox="1"/>
          <p:nvPr/>
        </p:nvSpPr>
        <p:spPr>
          <a:xfrm>
            <a:off x="1114539" y="187972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sp>
        <p:nvSpPr>
          <p:cNvPr id="15" name="CasellaDiTesto 14"/>
          <p:cNvSpPr txBox="1"/>
          <p:nvPr/>
        </p:nvSpPr>
        <p:spPr>
          <a:xfrm>
            <a:off x="208040" y="1879725"/>
            <a:ext cx="3299100" cy="3139321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 err="1"/>
              <a:t>Groups</a:t>
            </a:r>
            <a:r>
              <a:rPr lang="it-IT" b="1" dirty="0"/>
              <a:t> (</a:t>
            </a:r>
            <a:r>
              <a:rPr lang="it-IT" b="1" dirty="0" err="1"/>
              <a:t>INFN+University</a:t>
            </a:r>
            <a:r>
              <a:rPr lang="it-IT" b="1" dirty="0"/>
              <a:t>)</a:t>
            </a:r>
          </a:p>
          <a:p>
            <a:r>
              <a:rPr lang="it-IT" dirty="0"/>
              <a:t>Torino</a:t>
            </a:r>
          </a:p>
          <a:p>
            <a:r>
              <a:rPr lang="it-IT" dirty="0"/>
              <a:t>Padova</a:t>
            </a:r>
          </a:p>
          <a:p>
            <a:r>
              <a:rPr lang="it-IT" dirty="0" smtClean="0"/>
              <a:t>Trieste</a:t>
            </a:r>
          </a:p>
          <a:p>
            <a:r>
              <a:rPr lang="it-IT" dirty="0" smtClean="0"/>
              <a:t>TIFPA</a:t>
            </a:r>
          </a:p>
          <a:p>
            <a:r>
              <a:rPr lang="it-IT" dirty="0" smtClean="0"/>
              <a:t>Pisa</a:t>
            </a:r>
            <a:endParaRPr lang="it-IT" dirty="0"/>
          </a:p>
          <a:p>
            <a:r>
              <a:rPr lang="it-IT" dirty="0"/>
              <a:t>Perugia</a:t>
            </a:r>
          </a:p>
          <a:p>
            <a:r>
              <a:rPr lang="it-IT" dirty="0"/>
              <a:t>Laboratori Nazionali di Frascati</a:t>
            </a:r>
          </a:p>
          <a:p>
            <a:r>
              <a:rPr lang="it-IT" dirty="0"/>
              <a:t>Roma 3</a:t>
            </a:r>
          </a:p>
          <a:p>
            <a:r>
              <a:rPr lang="it-IT" dirty="0"/>
              <a:t>Enea Casaccia/Roma 1</a:t>
            </a:r>
          </a:p>
          <a:p>
            <a:r>
              <a:rPr lang="it-IT" dirty="0"/>
              <a:t>Napoli</a:t>
            </a:r>
          </a:p>
        </p:txBody>
      </p:sp>
      <p:sp>
        <p:nvSpPr>
          <p:cNvPr id="16" name="Ovale 15"/>
          <p:cNvSpPr/>
          <p:nvPr/>
        </p:nvSpPr>
        <p:spPr>
          <a:xfrm>
            <a:off x="3452226" y="813713"/>
            <a:ext cx="4032649" cy="3761072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/>
          <p:cNvSpPr txBox="1"/>
          <p:nvPr/>
        </p:nvSpPr>
        <p:spPr>
          <a:xfrm>
            <a:off x="3656804" y="3170808"/>
            <a:ext cx="777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COMP</a:t>
            </a:r>
          </a:p>
        </p:txBody>
      </p:sp>
    </p:spTree>
    <p:extLst>
      <p:ext uri="{BB962C8B-B14F-4D97-AF65-F5344CB8AC3E}">
        <p14:creationId xmlns:p14="http://schemas.microsoft.com/office/powerpoint/2010/main" val="239397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60648"/>
            <a:ext cx="8856984" cy="648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1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09" y="775339"/>
            <a:ext cx="8057099" cy="5822013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051720" y="404664"/>
            <a:ext cx="1570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Injection</a:t>
            </a:r>
            <a:r>
              <a:rPr lang="it-IT" dirty="0" smtClean="0"/>
              <a:t> </a:t>
            </a:r>
            <a:r>
              <a:rPr lang="it-IT" dirty="0" err="1" smtClean="0"/>
              <a:t>study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0585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New </a:t>
            </a:r>
            <a:r>
              <a:rPr lang="it-IT" dirty="0" err="1" smtClean="0"/>
              <a:t>scheme</a:t>
            </a:r>
            <a:r>
              <a:rPr lang="it-IT" dirty="0" smtClean="0"/>
              <a:t> of </a:t>
            </a:r>
            <a:r>
              <a:rPr lang="it-IT" dirty="0" err="1" smtClean="0"/>
              <a:t>daq</a:t>
            </a:r>
            <a:r>
              <a:rPr lang="it-IT" dirty="0" smtClean="0"/>
              <a:t> </a:t>
            </a:r>
            <a:r>
              <a:rPr lang="it-IT" dirty="0" err="1" smtClean="0"/>
              <a:t>adopted</a:t>
            </a:r>
            <a:r>
              <a:rPr lang="it-IT" dirty="0" smtClean="0"/>
              <a:t> (and made </a:t>
            </a:r>
            <a:r>
              <a:rPr lang="it-IT" dirty="0" err="1" smtClean="0"/>
              <a:t>it</a:t>
            </a:r>
            <a:r>
              <a:rPr lang="it-IT" dirty="0" smtClean="0"/>
              <a:t> work)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2060848"/>
            <a:ext cx="5931451" cy="405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48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99857"/>
            <a:ext cx="8807405" cy="673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74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76" y="250058"/>
            <a:ext cx="8914120" cy="634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18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11" y="260648"/>
            <a:ext cx="8643855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82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90" y="340184"/>
            <a:ext cx="8651489" cy="618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29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55115"/>
            <a:ext cx="8136904" cy="596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58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620688"/>
            <a:ext cx="8586678" cy="606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99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Why</a:t>
            </a:r>
            <a:r>
              <a:rPr lang="it-IT" dirty="0" smtClean="0"/>
              <a:t> KLM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 smtClean="0"/>
              <a:t>Semileptonic</a:t>
            </a:r>
            <a:r>
              <a:rPr lang="it-IT" dirty="0" smtClean="0"/>
              <a:t> </a:t>
            </a:r>
            <a:r>
              <a:rPr lang="it-IT" dirty="0" err="1" smtClean="0"/>
              <a:t>decays</a:t>
            </a:r>
            <a:r>
              <a:rPr lang="it-IT" dirty="0" smtClean="0"/>
              <a:t> are </a:t>
            </a:r>
            <a:r>
              <a:rPr lang="it-IT" dirty="0" err="1" smtClean="0"/>
              <a:t>fundamental</a:t>
            </a:r>
            <a:r>
              <a:rPr lang="it-IT" dirty="0" smtClean="0"/>
              <a:t> for B </a:t>
            </a:r>
            <a:r>
              <a:rPr lang="it-IT" dirty="0" err="1" smtClean="0"/>
              <a:t>physics</a:t>
            </a:r>
            <a:r>
              <a:rPr lang="it-IT" dirty="0" smtClean="0"/>
              <a:t>.</a:t>
            </a:r>
          </a:p>
          <a:p>
            <a:r>
              <a:rPr lang="it-IT" dirty="0" smtClean="0"/>
              <a:t> KLM detector </a:t>
            </a:r>
            <a:r>
              <a:rPr lang="it-IT" dirty="0" err="1" smtClean="0"/>
              <a:t>detects</a:t>
            </a:r>
            <a:r>
              <a:rPr lang="it-IT" dirty="0" smtClean="0"/>
              <a:t> and </a:t>
            </a:r>
            <a:r>
              <a:rPr lang="it-IT" dirty="0" err="1" smtClean="0"/>
              <a:t>tiggers</a:t>
            </a:r>
            <a:r>
              <a:rPr lang="it-IT" dirty="0" smtClean="0"/>
              <a:t> on </a:t>
            </a:r>
            <a:r>
              <a:rPr lang="it-IT" dirty="0" err="1" smtClean="0"/>
              <a:t>muons</a:t>
            </a:r>
            <a:r>
              <a:rPr lang="it-IT" dirty="0" smtClean="0"/>
              <a:t>.</a:t>
            </a:r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r>
              <a:rPr lang="it-IT" dirty="0" smtClean="0"/>
              <a:t>By the end of 2015 </a:t>
            </a:r>
            <a:r>
              <a:rPr lang="it-IT" dirty="0" err="1" smtClean="0"/>
              <a:t>beginning</a:t>
            </a:r>
            <a:r>
              <a:rPr lang="it-IT" dirty="0" smtClean="0"/>
              <a:t> 2016 </a:t>
            </a:r>
            <a:r>
              <a:rPr lang="it-IT" dirty="0" err="1" smtClean="0"/>
              <a:t>it</a:t>
            </a:r>
            <a:r>
              <a:rPr lang="it-IT" dirty="0" smtClean="0"/>
              <a:t> </a:t>
            </a:r>
            <a:r>
              <a:rPr lang="it-IT" dirty="0" err="1" smtClean="0"/>
              <a:t>was</a:t>
            </a:r>
            <a:r>
              <a:rPr lang="it-IT" dirty="0" smtClean="0"/>
              <a:t> </a:t>
            </a:r>
            <a:r>
              <a:rPr lang="it-IT" dirty="0" err="1" smtClean="0"/>
              <a:t>clear</a:t>
            </a:r>
            <a:r>
              <a:rPr lang="it-IT" dirty="0" smtClean="0"/>
              <a:t> KLM </a:t>
            </a:r>
            <a:r>
              <a:rPr lang="it-IT" dirty="0" err="1" smtClean="0"/>
              <a:t>fe</a:t>
            </a:r>
            <a:r>
              <a:rPr lang="it-IT" dirty="0" smtClean="0"/>
              <a:t> </a:t>
            </a:r>
            <a:r>
              <a:rPr lang="it-IT" dirty="0" err="1" smtClean="0"/>
              <a:t>would</a:t>
            </a:r>
            <a:r>
              <a:rPr lang="it-IT" dirty="0" smtClean="0"/>
              <a:t> </a:t>
            </a:r>
            <a:r>
              <a:rPr lang="it-IT" dirty="0" err="1" smtClean="0"/>
              <a:t>not</a:t>
            </a:r>
            <a:endParaRPr lang="it-IT" dirty="0" smtClean="0"/>
          </a:p>
          <a:p>
            <a:pPr marL="0" indent="0">
              <a:buNone/>
            </a:pPr>
            <a:r>
              <a:rPr lang="it-IT" dirty="0"/>
              <a:t> </a:t>
            </a:r>
            <a:r>
              <a:rPr lang="it-IT" dirty="0" smtClean="0"/>
              <a:t>  </a:t>
            </a:r>
            <a:r>
              <a:rPr lang="it-IT" dirty="0" err="1" smtClean="0"/>
              <a:t>have</a:t>
            </a:r>
            <a:r>
              <a:rPr lang="it-IT" dirty="0" smtClean="0"/>
              <a:t> </a:t>
            </a:r>
            <a:r>
              <a:rPr lang="it-IT" dirty="0" err="1" smtClean="0"/>
              <a:t>been</a:t>
            </a:r>
            <a:r>
              <a:rPr lang="it-IT" dirty="0" smtClean="0"/>
              <a:t> ready by the end of 2017.</a:t>
            </a:r>
          </a:p>
          <a:p>
            <a:r>
              <a:rPr lang="it-IT" dirty="0" smtClean="0"/>
              <a:t>The </a:t>
            </a:r>
            <a:r>
              <a:rPr lang="it-IT" dirty="0" err="1" smtClean="0"/>
              <a:t>spokesman</a:t>
            </a:r>
            <a:r>
              <a:rPr lang="it-IT" dirty="0" smtClean="0"/>
              <a:t> </a:t>
            </a:r>
            <a:r>
              <a:rPr lang="it-IT" dirty="0" err="1" smtClean="0"/>
              <a:t>asked</a:t>
            </a:r>
            <a:r>
              <a:rPr lang="it-IT" dirty="0" smtClean="0"/>
              <a:t> </a:t>
            </a:r>
            <a:r>
              <a:rPr lang="it-IT" dirty="0" err="1" smtClean="0"/>
              <a:t>us</a:t>
            </a:r>
            <a:r>
              <a:rPr lang="it-IT" dirty="0" smtClean="0"/>
              <a:t> (LNF and RM3) </a:t>
            </a:r>
            <a:r>
              <a:rPr lang="it-IT" dirty="0" err="1" smtClean="0"/>
              <a:t>if</a:t>
            </a:r>
            <a:r>
              <a:rPr lang="it-IT" dirty="0" smtClean="0"/>
              <a:t> </a:t>
            </a: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could</a:t>
            </a:r>
            <a:r>
              <a:rPr lang="it-IT" dirty="0" smtClean="0"/>
              <a:t> take care</a:t>
            </a:r>
          </a:p>
          <a:p>
            <a:pPr marL="0" indent="0">
              <a:buNone/>
            </a:pPr>
            <a:r>
              <a:rPr lang="it-IT" dirty="0"/>
              <a:t> </a:t>
            </a:r>
            <a:r>
              <a:rPr lang="it-IT" dirty="0" smtClean="0"/>
              <a:t>   of </a:t>
            </a:r>
            <a:r>
              <a:rPr lang="it-IT" dirty="0" err="1" smtClean="0"/>
              <a:t>this</a:t>
            </a:r>
            <a:r>
              <a:rPr lang="it-IT" dirty="0" smtClean="0"/>
              <a:t> </a:t>
            </a:r>
            <a:r>
              <a:rPr lang="it-IT" dirty="0" err="1" smtClean="0"/>
              <a:t>problem</a:t>
            </a:r>
            <a:r>
              <a:rPr lang="it-IT" dirty="0" smtClean="0"/>
              <a:t>.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 smtClean="0"/>
              <a:t>              </a:t>
            </a: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analyzed</a:t>
            </a:r>
            <a:r>
              <a:rPr lang="it-IT" dirty="0" smtClean="0"/>
              <a:t> the </a:t>
            </a:r>
            <a:r>
              <a:rPr lang="it-IT" dirty="0" err="1" smtClean="0"/>
              <a:t>problem</a:t>
            </a:r>
            <a:r>
              <a:rPr lang="it-IT" dirty="0" smtClean="0"/>
              <a:t> and </a:t>
            </a:r>
            <a:r>
              <a:rPr lang="it-IT" dirty="0" err="1" smtClean="0"/>
              <a:t>acted</a:t>
            </a:r>
            <a:r>
              <a:rPr lang="it-IT" smtClean="0"/>
              <a:t>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5396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Gli afferenti @RomaTre (2016)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it-IT" dirty="0" smtClean="0"/>
              <a:t>P.  </a:t>
            </a:r>
            <a:r>
              <a:rPr lang="it-IT" dirty="0" err="1" smtClean="0"/>
              <a:t>Branchini</a:t>
            </a:r>
            <a:r>
              <a:rPr lang="it-IT" dirty="0" smtClean="0"/>
              <a:t>                           0.5</a:t>
            </a:r>
          </a:p>
          <a:p>
            <a:r>
              <a:rPr lang="it-IT" dirty="0" smtClean="0"/>
              <a:t>A. </a:t>
            </a:r>
            <a:r>
              <a:rPr lang="it-IT" dirty="0" err="1" smtClean="0"/>
              <a:t>Baroncelli</a:t>
            </a:r>
            <a:r>
              <a:rPr lang="it-IT" dirty="0" smtClean="0"/>
              <a:t>                          0.3</a:t>
            </a:r>
          </a:p>
          <a:p>
            <a:r>
              <a:rPr lang="it-IT" dirty="0" smtClean="0"/>
              <a:t>E. </a:t>
            </a:r>
            <a:r>
              <a:rPr lang="it-IT" dirty="0" err="1" smtClean="0"/>
              <a:t>Bernieri</a:t>
            </a:r>
            <a:r>
              <a:rPr lang="it-IT" dirty="0" smtClean="0"/>
              <a:t>                              0.5</a:t>
            </a:r>
          </a:p>
          <a:p>
            <a:r>
              <a:rPr lang="it-IT" dirty="0" smtClean="0"/>
              <a:t>A.  </a:t>
            </a:r>
            <a:r>
              <a:rPr lang="it-IT" dirty="0" err="1" smtClean="0"/>
              <a:t>Budano</a:t>
            </a:r>
            <a:r>
              <a:rPr lang="it-IT" dirty="0" smtClean="0"/>
              <a:t>                             0.5</a:t>
            </a:r>
          </a:p>
          <a:p>
            <a:r>
              <a:rPr lang="it-IT" dirty="0" smtClean="0"/>
              <a:t>M. Ciuchini                             0.2</a:t>
            </a:r>
          </a:p>
          <a:p>
            <a:r>
              <a:rPr lang="it-IT" dirty="0" smtClean="0"/>
              <a:t>E. Graziani                               0.5</a:t>
            </a:r>
          </a:p>
          <a:p>
            <a:r>
              <a:rPr lang="it-IT" dirty="0" smtClean="0"/>
              <a:t>A. Passeri                                0.5</a:t>
            </a:r>
          </a:p>
          <a:p>
            <a:r>
              <a:rPr lang="it-IT" dirty="0" smtClean="0"/>
              <a:t>S. Bussino                               0.3</a:t>
            </a:r>
          </a:p>
          <a:p>
            <a:pPr marL="0" indent="0">
              <a:buNone/>
            </a:pPr>
            <a:endParaRPr lang="it-IT" dirty="0" smtClean="0"/>
          </a:p>
          <a:p>
            <a:r>
              <a:rPr lang="it-IT" dirty="0" smtClean="0"/>
              <a:t>Totale:                                     </a:t>
            </a:r>
            <a:r>
              <a:rPr lang="it-IT" dirty="0" smtClean="0"/>
              <a:t>3.3</a:t>
            </a:r>
          </a:p>
          <a:p>
            <a:endParaRPr lang="it-IT" dirty="0"/>
          </a:p>
          <a:p>
            <a:pPr marL="0" indent="0">
              <a:buNone/>
            </a:pPr>
            <a:r>
              <a:rPr lang="it-IT" dirty="0" smtClean="0"/>
              <a:t>    </a:t>
            </a:r>
            <a:r>
              <a:rPr lang="it-IT" dirty="0" err="1" smtClean="0"/>
              <a:t>Very</a:t>
            </a:r>
            <a:r>
              <a:rPr lang="it-IT" dirty="0" smtClean="0"/>
              <a:t> strong </a:t>
            </a:r>
            <a:r>
              <a:rPr lang="it-IT" dirty="0" err="1" smtClean="0"/>
              <a:t>support</a:t>
            </a:r>
            <a:r>
              <a:rPr lang="it-IT" dirty="0" smtClean="0"/>
              <a:t> and </a:t>
            </a:r>
            <a:r>
              <a:rPr lang="it-IT" dirty="0" err="1" smtClean="0"/>
              <a:t>interest</a:t>
            </a:r>
            <a:r>
              <a:rPr lang="it-IT" dirty="0" smtClean="0"/>
              <a:t> from Electronic (D. </a:t>
            </a:r>
            <a:r>
              <a:rPr lang="it-IT" dirty="0" err="1" smtClean="0"/>
              <a:t>Tagnani</a:t>
            </a:r>
            <a:r>
              <a:rPr lang="it-IT" dirty="0" smtClean="0"/>
              <a:t>, F. </a:t>
            </a:r>
            <a:r>
              <a:rPr lang="it-IT" dirty="0" err="1" smtClean="0"/>
              <a:t>Budano</a:t>
            </a:r>
            <a:r>
              <a:rPr lang="it-IT" dirty="0" smtClean="0"/>
              <a:t>) </a:t>
            </a:r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7679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INFN KLM </a:t>
            </a:r>
            <a:r>
              <a:rPr lang="it-IT" dirty="0" err="1" smtClean="0"/>
              <a:t>system</a:t>
            </a:r>
            <a:r>
              <a:rPr lang="it-IT" dirty="0" smtClean="0"/>
              <a:t> </a:t>
            </a:r>
            <a:r>
              <a:rPr lang="it-IT" dirty="0" err="1" smtClean="0"/>
              <a:t>review</a:t>
            </a:r>
            <a:r>
              <a:rPr lang="it-IT" dirty="0" smtClean="0"/>
              <a:t>, </a:t>
            </a:r>
            <a:r>
              <a:rPr lang="it-IT" dirty="0" err="1" smtClean="0"/>
              <a:t>board</a:t>
            </a:r>
            <a:r>
              <a:rPr lang="it-IT" dirty="0" smtClean="0"/>
              <a:t> production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KLM </a:t>
            </a:r>
            <a:r>
              <a:rPr lang="it-IT" dirty="0" err="1" smtClean="0"/>
              <a:t>system</a:t>
            </a:r>
            <a:r>
              <a:rPr lang="it-IT" dirty="0" smtClean="0"/>
              <a:t> </a:t>
            </a:r>
            <a:r>
              <a:rPr lang="it-IT" dirty="0" err="1" smtClean="0"/>
              <a:t>overview</a:t>
            </a:r>
            <a:endParaRPr lang="it-IT" dirty="0" smtClean="0"/>
          </a:p>
          <a:p>
            <a:r>
              <a:rPr lang="it-IT" dirty="0" smtClean="0"/>
              <a:t>KLM </a:t>
            </a:r>
            <a:r>
              <a:rPr lang="it-IT" dirty="0" err="1" smtClean="0"/>
              <a:t>board</a:t>
            </a:r>
            <a:r>
              <a:rPr lang="it-IT" dirty="0" smtClean="0"/>
              <a:t> production in </a:t>
            </a:r>
            <a:r>
              <a:rPr lang="it-IT" dirty="0" err="1" smtClean="0"/>
              <a:t>Italy</a:t>
            </a:r>
            <a:endParaRPr lang="it-IT" dirty="0" smtClean="0"/>
          </a:p>
          <a:p>
            <a:r>
              <a:rPr lang="it-IT" dirty="0" err="1" smtClean="0"/>
              <a:t>results</a:t>
            </a:r>
            <a:endParaRPr lang="it-IT" dirty="0" smtClean="0"/>
          </a:p>
          <a:p>
            <a:pPr marL="0" indent="0">
              <a:buNone/>
            </a:pP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252832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133112"/>
            <a:ext cx="7886700" cy="1325563"/>
          </a:xfrm>
        </p:spPr>
        <p:txBody>
          <a:bodyPr/>
          <a:lstStyle/>
          <a:p>
            <a:r>
              <a:rPr lang="it-IT" dirty="0" smtClean="0"/>
              <a:t>The </a:t>
            </a:r>
            <a:r>
              <a:rPr lang="it-IT" dirty="0" err="1" smtClean="0"/>
              <a:t>Sytem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9632" y="1142518"/>
            <a:ext cx="5465991" cy="3277402"/>
          </a:xfrm>
          <a:prstGeom prst="rect">
            <a:avLst/>
          </a:prstGeom>
        </p:spPr>
      </p:pic>
      <p:grpSp>
        <p:nvGrpSpPr>
          <p:cNvPr id="7" name="Gruppo 6"/>
          <p:cNvGrpSpPr/>
          <p:nvPr/>
        </p:nvGrpSpPr>
        <p:grpSpPr>
          <a:xfrm>
            <a:off x="2339752" y="2852936"/>
            <a:ext cx="4087009" cy="1472408"/>
            <a:chOff x="2430781" y="3831457"/>
            <a:chExt cx="4087009" cy="1472408"/>
          </a:xfrm>
        </p:grpSpPr>
        <p:sp>
          <p:nvSpPr>
            <p:cNvPr id="5" name="Rettangolo arrotondato 4"/>
            <p:cNvSpPr/>
            <p:nvPr/>
          </p:nvSpPr>
          <p:spPr>
            <a:xfrm>
              <a:off x="2430781" y="3831457"/>
              <a:ext cx="761270" cy="332072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050" dirty="0">
                  <a:solidFill>
                    <a:schemeClr val="tx1"/>
                  </a:solidFill>
                </a:rPr>
                <a:t>Front-end</a:t>
              </a:r>
              <a:r>
                <a:rPr lang="it-IT" sz="1200" dirty="0">
                  <a:solidFill>
                    <a:schemeClr val="tx1"/>
                  </a:solidFill>
                </a:rPr>
                <a:t> </a:t>
              </a:r>
              <a:r>
                <a:rPr lang="it-IT" sz="1050" dirty="0">
                  <a:solidFill>
                    <a:schemeClr val="tx1"/>
                  </a:solidFill>
                </a:rPr>
                <a:t>Board</a:t>
              </a:r>
            </a:p>
          </p:txBody>
        </p:sp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31510" y="4332713"/>
              <a:ext cx="745301" cy="448095"/>
            </a:xfrm>
            <a:prstGeom prst="rect">
              <a:avLst/>
            </a:prstGeom>
          </p:spPr>
        </p:pic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46750" y="4744193"/>
              <a:ext cx="745301" cy="448095"/>
            </a:xfrm>
            <a:prstGeom prst="rect">
              <a:avLst/>
            </a:prstGeom>
          </p:spPr>
        </p:pic>
        <p:sp>
          <p:nvSpPr>
            <p:cNvPr id="3" name="Ovale 2"/>
            <p:cNvSpPr/>
            <p:nvPr/>
          </p:nvSpPr>
          <p:spPr>
            <a:xfrm>
              <a:off x="5760721" y="5015366"/>
              <a:ext cx="173254" cy="20934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5933976" y="4957616"/>
              <a:ext cx="583814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25" b="1" dirty="0"/>
                <a:t>INFN </a:t>
              </a:r>
            </a:p>
            <a:p>
              <a:r>
                <a:rPr lang="it-IT" sz="825" b="1" dirty="0"/>
                <a:t>LNF-RM3</a:t>
              </a:r>
            </a:p>
          </p:txBody>
        </p:sp>
      </p:grpSp>
      <p:sp>
        <p:nvSpPr>
          <p:cNvPr id="9" name="Segnaposto contenuto 2"/>
          <p:cNvSpPr txBox="1">
            <a:spLocks/>
          </p:cNvSpPr>
          <p:nvPr/>
        </p:nvSpPr>
        <p:spPr>
          <a:xfrm>
            <a:off x="1835696" y="4509120"/>
            <a:ext cx="5400600" cy="1613468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dirty="0" smtClean="0"/>
          </a:p>
          <a:p>
            <a:r>
              <a:rPr lang="en-US" sz="2900" dirty="0" smtClean="0">
                <a:solidFill>
                  <a:srgbClr val="FF0000"/>
                </a:solidFill>
              </a:rPr>
              <a:t>13 RPC Front-End boards connect to a Data Concentrator in the barrel </a:t>
            </a:r>
          </a:p>
          <a:p>
            <a:r>
              <a:rPr lang="en-US" sz="2900" dirty="0" smtClean="0">
                <a:solidFill>
                  <a:srgbClr val="FF0000"/>
                </a:solidFill>
              </a:rPr>
              <a:t>2 Scintillator Motherboards connect to a Data Concentrator in the barrel </a:t>
            </a:r>
          </a:p>
          <a:p>
            <a:r>
              <a:rPr lang="en-US" sz="2900" dirty="0" smtClean="0">
                <a:solidFill>
                  <a:srgbClr val="FF0000"/>
                </a:solidFill>
              </a:rPr>
              <a:t>7 Scintillator Motherboards connect to a Data Concentrator in the end-cap </a:t>
            </a:r>
            <a:endParaRPr lang="it-IT" sz="2900" dirty="0" smtClean="0">
              <a:solidFill>
                <a:srgbClr val="FF0000"/>
              </a:solidFill>
            </a:endParaRPr>
          </a:p>
          <a:p>
            <a:r>
              <a:rPr lang="en-US" sz="2900" dirty="0" smtClean="0">
                <a:solidFill>
                  <a:srgbClr val="FF0000"/>
                </a:solidFill>
              </a:rPr>
              <a:t>The Data Concentrator connects to the detector interface (HSLB, UT3, FTSW)</a:t>
            </a:r>
            <a:endParaRPr lang="en-US" sz="29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36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9716" y="762928"/>
            <a:ext cx="7886700" cy="994172"/>
          </a:xfrm>
        </p:spPr>
        <p:txBody>
          <a:bodyPr/>
          <a:lstStyle/>
          <a:p>
            <a:r>
              <a:rPr lang="it-IT" dirty="0" smtClean="0"/>
              <a:t>Data </a:t>
            </a:r>
            <a:r>
              <a:rPr lang="it-IT" dirty="0" err="1" smtClean="0"/>
              <a:t>Concentrator</a:t>
            </a:r>
            <a:r>
              <a:rPr lang="it-IT" dirty="0" smtClean="0"/>
              <a:t> Board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t="8597"/>
          <a:stretch/>
        </p:blipFill>
        <p:spPr>
          <a:xfrm>
            <a:off x="743665" y="1854957"/>
            <a:ext cx="6749603" cy="390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72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801779"/>
          </a:xfrm>
        </p:spPr>
        <p:txBody>
          <a:bodyPr/>
          <a:lstStyle/>
          <a:p>
            <a:r>
              <a:rPr lang="it-IT" dirty="0" smtClean="0"/>
              <a:t>Data </a:t>
            </a:r>
            <a:r>
              <a:rPr lang="it-IT" dirty="0" err="1" smtClean="0"/>
              <a:t>Concentrator</a:t>
            </a:r>
            <a:r>
              <a:rPr lang="it-IT" dirty="0" smtClean="0"/>
              <a:t> </a:t>
            </a:r>
            <a:r>
              <a:rPr lang="it-IT" dirty="0" err="1" smtClean="0"/>
              <a:t>Functions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112" y="1867903"/>
            <a:ext cx="8122055" cy="412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0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36109" y="885650"/>
            <a:ext cx="7886700" cy="994172"/>
          </a:xfrm>
        </p:spPr>
        <p:txBody>
          <a:bodyPr/>
          <a:lstStyle/>
          <a:p>
            <a:r>
              <a:rPr lang="it-IT" dirty="0" smtClean="0"/>
              <a:t>RPC front-end </a:t>
            </a:r>
            <a:r>
              <a:rPr lang="it-IT" dirty="0" err="1" smtClean="0"/>
              <a:t>functions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601" y="1863993"/>
            <a:ext cx="6474477" cy="383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74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Custom </a:t>
            </a:r>
            <a:r>
              <a:rPr lang="it-IT" dirty="0" err="1" smtClean="0"/>
              <a:t>backplane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024" y="1932874"/>
            <a:ext cx="6960056" cy="373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7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907306"/>
            <a:ext cx="7886700" cy="994172"/>
          </a:xfrm>
        </p:spPr>
        <p:txBody>
          <a:bodyPr/>
          <a:lstStyle/>
          <a:p>
            <a:r>
              <a:rPr lang="it-IT" dirty="0" smtClean="0"/>
              <a:t>RPC </a:t>
            </a:r>
            <a:r>
              <a:rPr lang="it-IT" dirty="0" err="1" smtClean="0"/>
              <a:t>Signals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38" y="1760782"/>
            <a:ext cx="6959716" cy="403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61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RPC front end </a:t>
            </a:r>
            <a:r>
              <a:rPr lang="it-IT" dirty="0" err="1" smtClean="0"/>
              <a:t>board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688" y="2238937"/>
            <a:ext cx="8364866" cy="351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37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Test </a:t>
            </a:r>
            <a:r>
              <a:rPr lang="it-IT" dirty="0" err="1" smtClean="0"/>
              <a:t>results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2 </a:t>
            </a:r>
            <a:r>
              <a:rPr lang="it-IT" dirty="0" err="1" smtClean="0"/>
              <a:t>board</a:t>
            </a:r>
            <a:r>
              <a:rPr lang="it-IT" dirty="0" smtClean="0"/>
              <a:t> </a:t>
            </a:r>
            <a:r>
              <a:rPr lang="it-IT" dirty="0" err="1" smtClean="0"/>
              <a:t>were</a:t>
            </a:r>
            <a:r>
              <a:rPr lang="it-IT" dirty="0" smtClean="0"/>
              <a:t> </a:t>
            </a:r>
            <a:r>
              <a:rPr lang="it-IT" dirty="0" err="1" smtClean="0"/>
              <a:t>perfect</a:t>
            </a:r>
            <a:endParaRPr lang="it-IT" dirty="0" smtClean="0"/>
          </a:p>
          <a:p>
            <a:r>
              <a:rPr lang="it-IT" dirty="0" smtClean="0"/>
              <a:t>1 </a:t>
            </a:r>
            <a:r>
              <a:rPr lang="it-IT" dirty="0" err="1" smtClean="0"/>
              <a:t>board</a:t>
            </a:r>
            <a:r>
              <a:rPr lang="it-IT" dirty="0" smtClean="0"/>
              <a:t> </a:t>
            </a:r>
            <a:r>
              <a:rPr lang="it-IT" dirty="0" err="1" smtClean="0"/>
              <a:t>has</a:t>
            </a:r>
            <a:r>
              <a:rPr lang="it-IT" dirty="0" smtClean="0"/>
              <a:t> a </a:t>
            </a:r>
            <a:r>
              <a:rPr lang="it-IT" dirty="0" err="1" smtClean="0"/>
              <a:t>broken</a:t>
            </a:r>
            <a:r>
              <a:rPr lang="it-IT" dirty="0" smtClean="0"/>
              <a:t> multiplexer a </a:t>
            </a:r>
            <a:r>
              <a:rPr lang="it-IT" dirty="0" err="1" smtClean="0"/>
              <a:t>broken</a:t>
            </a:r>
            <a:r>
              <a:rPr lang="it-IT" dirty="0" smtClean="0"/>
              <a:t> </a:t>
            </a:r>
            <a:r>
              <a:rPr lang="it-IT" dirty="0" err="1" smtClean="0"/>
              <a:t>diode</a:t>
            </a:r>
            <a:r>
              <a:rPr lang="it-IT" dirty="0" smtClean="0"/>
              <a:t> and</a:t>
            </a:r>
          </a:p>
          <a:p>
            <a:pPr marL="0" indent="0">
              <a:buNone/>
            </a:pPr>
            <a:r>
              <a:rPr lang="it-IT" dirty="0"/>
              <a:t> </a:t>
            </a:r>
            <a:r>
              <a:rPr lang="it-IT" dirty="0" smtClean="0"/>
              <a:t>   transformer </a:t>
            </a:r>
            <a:r>
              <a:rPr lang="it-IT" dirty="0" err="1" smtClean="0"/>
              <a:t>badly</a:t>
            </a:r>
            <a:r>
              <a:rPr lang="it-IT" dirty="0" smtClean="0"/>
              <a:t> </a:t>
            </a:r>
            <a:r>
              <a:rPr lang="it-IT" dirty="0" err="1" smtClean="0"/>
              <a:t>soldered</a:t>
            </a:r>
            <a:r>
              <a:rPr lang="it-IT" dirty="0" smtClean="0"/>
              <a:t>.</a:t>
            </a:r>
          </a:p>
          <a:p>
            <a:pPr marL="0" indent="0">
              <a:buNone/>
            </a:pPr>
            <a:r>
              <a:rPr lang="it-IT" dirty="0"/>
              <a:t> </a:t>
            </a:r>
            <a:r>
              <a:rPr lang="it-IT" dirty="0" smtClean="0"/>
              <a:t>    </a:t>
            </a:r>
            <a:r>
              <a:rPr lang="it-IT" dirty="0" err="1" smtClean="0"/>
              <a:t>This</a:t>
            </a:r>
            <a:r>
              <a:rPr lang="it-IT" dirty="0" smtClean="0"/>
              <a:t> </a:t>
            </a:r>
            <a:r>
              <a:rPr lang="it-IT" dirty="0" err="1" smtClean="0"/>
              <a:t>board</a:t>
            </a:r>
            <a:r>
              <a:rPr lang="it-IT" dirty="0" smtClean="0"/>
              <a:t> </a:t>
            </a:r>
            <a:r>
              <a:rPr lang="it-IT" dirty="0" err="1" smtClean="0"/>
              <a:t>has</a:t>
            </a:r>
            <a:r>
              <a:rPr lang="it-IT" dirty="0" smtClean="0"/>
              <a:t> </a:t>
            </a:r>
            <a:r>
              <a:rPr lang="it-IT" dirty="0" err="1" smtClean="0"/>
              <a:t>been</a:t>
            </a:r>
            <a:r>
              <a:rPr lang="it-IT" dirty="0" smtClean="0"/>
              <a:t> </a:t>
            </a:r>
            <a:r>
              <a:rPr lang="it-IT" dirty="0" err="1" smtClean="0"/>
              <a:t>reworked</a:t>
            </a:r>
            <a:r>
              <a:rPr lang="it-IT" dirty="0" smtClean="0"/>
              <a:t> and </a:t>
            </a:r>
            <a:r>
              <a:rPr lang="it-IT" dirty="0" err="1" smtClean="0"/>
              <a:t>it’s</a:t>
            </a:r>
            <a:r>
              <a:rPr lang="it-IT" dirty="0" smtClean="0"/>
              <a:t> </a:t>
            </a:r>
            <a:r>
              <a:rPr lang="it-IT" dirty="0" err="1" smtClean="0"/>
              <a:t>working</a:t>
            </a:r>
            <a:r>
              <a:rPr lang="it-IT" dirty="0" smtClean="0"/>
              <a:t> </a:t>
            </a:r>
            <a:r>
              <a:rPr lang="it-IT" dirty="0" err="1" smtClean="0"/>
              <a:t>now</a:t>
            </a:r>
            <a:r>
              <a:rPr lang="it-IT" dirty="0" smtClean="0"/>
              <a:t>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2056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Board: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70" y="2125266"/>
            <a:ext cx="2670334" cy="3429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011" y="1824990"/>
            <a:ext cx="2685509" cy="363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12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Introduction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 smtClean="0"/>
              <a:t>Beast</a:t>
            </a:r>
            <a:r>
              <a:rPr lang="it-IT" dirty="0" smtClean="0"/>
              <a:t> </a:t>
            </a:r>
            <a:r>
              <a:rPr lang="it-IT" dirty="0" err="1" smtClean="0"/>
              <a:t>experiment</a:t>
            </a:r>
            <a:endParaRPr lang="it-IT" dirty="0" smtClean="0"/>
          </a:p>
          <a:p>
            <a:r>
              <a:rPr lang="it-IT" dirty="0" smtClean="0"/>
              <a:t>News from Belle2 (KLM)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270612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What</a:t>
            </a:r>
            <a:r>
              <a:rPr lang="it-IT" dirty="0" smtClean="0"/>
              <a:t> </a:t>
            </a:r>
            <a:r>
              <a:rPr lang="it-IT" dirty="0" err="1" smtClean="0"/>
              <a:t>was</a:t>
            </a:r>
            <a:r>
              <a:rPr lang="it-IT" dirty="0" smtClean="0"/>
              <a:t> </a:t>
            </a:r>
            <a:r>
              <a:rPr lang="it-IT" dirty="0" err="1" smtClean="0"/>
              <a:t>visible</a:t>
            </a:r>
            <a:r>
              <a:rPr lang="it-IT" dirty="0" smtClean="0"/>
              <a:t> @</a:t>
            </a:r>
            <a:r>
              <a:rPr lang="it-IT" dirty="0" err="1" smtClean="0"/>
              <a:t>microscope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07" y="2125266"/>
            <a:ext cx="4913697" cy="3685273"/>
          </a:xfrm>
          <a:prstGeom prst="rect">
            <a:avLst/>
          </a:prstGeom>
        </p:spPr>
      </p:pic>
      <p:cxnSp>
        <p:nvCxnSpPr>
          <p:cNvPr id="6" name="Connettore 2 5"/>
          <p:cNvCxnSpPr/>
          <p:nvPr/>
        </p:nvCxnSpPr>
        <p:spPr>
          <a:xfrm flipH="1">
            <a:off x="3390901" y="2899410"/>
            <a:ext cx="2598419" cy="59516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6118860" y="2487931"/>
            <a:ext cx="243412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/>
              <a:t>A </a:t>
            </a:r>
            <a:r>
              <a:rPr lang="it-IT" sz="1350" dirty="0" err="1"/>
              <a:t>rotation</a:t>
            </a:r>
            <a:r>
              <a:rPr lang="it-IT" sz="1350" dirty="0"/>
              <a:t> </a:t>
            </a:r>
            <a:r>
              <a:rPr lang="it-IT" sz="1350" dirty="0" err="1"/>
              <a:t>occurred</a:t>
            </a:r>
            <a:r>
              <a:rPr lang="it-IT" sz="1350" dirty="0"/>
              <a:t> </a:t>
            </a:r>
            <a:r>
              <a:rPr lang="it-IT" sz="1350" dirty="0" err="1"/>
              <a:t>when</a:t>
            </a:r>
            <a:r>
              <a:rPr lang="it-IT" sz="1350" dirty="0"/>
              <a:t> </a:t>
            </a:r>
            <a:r>
              <a:rPr lang="it-IT" sz="1350" dirty="0" err="1"/>
              <a:t>it</a:t>
            </a:r>
            <a:r>
              <a:rPr lang="it-IT" sz="1350" dirty="0"/>
              <a:t> </a:t>
            </a:r>
            <a:r>
              <a:rPr lang="it-IT" sz="1350" dirty="0" err="1"/>
              <a:t>was</a:t>
            </a:r>
            <a:endParaRPr lang="it-IT" sz="1350" dirty="0"/>
          </a:p>
          <a:p>
            <a:r>
              <a:rPr lang="it-IT" sz="1350" dirty="0" err="1"/>
              <a:t>soldered</a:t>
            </a:r>
            <a:endParaRPr lang="it-IT" sz="1350" dirty="0"/>
          </a:p>
        </p:txBody>
      </p:sp>
    </p:spTree>
    <p:extLst>
      <p:ext uri="{BB962C8B-B14F-4D97-AF65-F5344CB8AC3E}">
        <p14:creationId xmlns:p14="http://schemas.microsoft.com/office/powerpoint/2010/main" val="289425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Quotation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9066"/>
            <a:ext cx="8609659" cy="260632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331640" y="5013176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The 3 </a:t>
            </a:r>
            <a:r>
              <a:rPr lang="it-IT" dirty="0" err="1" smtClean="0"/>
              <a:t>boards</a:t>
            </a:r>
            <a:r>
              <a:rPr lang="it-IT" dirty="0" smtClean="0"/>
              <a:t> </a:t>
            </a:r>
            <a:r>
              <a:rPr lang="it-IT" dirty="0" err="1" smtClean="0"/>
              <a:t>produced</a:t>
            </a:r>
            <a:r>
              <a:rPr lang="it-IT" dirty="0" smtClean="0"/>
              <a:t> </a:t>
            </a:r>
            <a:r>
              <a:rPr lang="it-IT" dirty="0" err="1" smtClean="0"/>
              <a:t>worked</a:t>
            </a:r>
            <a:r>
              <a:rPr lang="it-IT" dirty="0" smtClean="0"/>
              <a:t> fine from the start </a:t>
            </a:r>
            <a:r>
              <a:rPr lang="it-IT" dirty="0" err="1" smtClean="0"/>
              <a:t>now</a:t>
            </a:r>
            <a:r>
              <a:rPr lang="it-IT" dirty="0" smtClean="0"/>
              <a:t> </a:t>
            </a:r>
            <a:r>
              <a:rPr lang="it-IT" dirty="0" err="1" smtClean="0"/>
              <a:t>we</a:t>
            </a:r>
            <a:r>
              <a:rPr lang="it-IT" dirty="0" smtClean="0"/>
              <a:t> are </a:t>
            </a:r>
            <a:r>
              <a:rPr lang="it-IT" dirty="0" err="1" smtClean="0"/>
              <a:t>running</a:t>
            </a:r>
            <a:r>
              <a:rPr lang="it-IT" dirty="0" smtClean="0"/>
              <a:t> a </a:t>
            </a:r>
            <a:r>
              <a:rPr lang="it-IT" dirty="0" err="1" smtClean="0"/>
              <a:t>bid</a:t>
            </a:r>
            <a:r>
              <a:rPr lang="it-IT" dirty="0" smtClean="0"/>
              <a:t> to </a:t>
            </a:r>
            <a:r>
              <a:rPr lang="it-IT" dirty="0" err="1" smtClean="0"/>
              <a:t>assign</a:t>
            </a:r>
            <a:r>
              <a:rPr lang="it-IT" dirty="0" smtClean="0"/>
              <a:t> the production.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6605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Next</a:t>
            </a:r>
            <a:r>
              <a:rPr lang="it-IT" dirty="0" smtClean="0"/>
              <a:t> STEP on KLM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 smtClean="0"/>
              <a:t>We</a:t>
            </a:r>
            <a:r>
              <a:rPr lang="it-IT" dirty="0" smtClean="0"/>
              <a:t> are building a setup </a:t>
            </a:r>
            <a:r>
              <a:rPr lang="it-IT" dirty="0" err="1" smtClean="0"/>
              <a:t>facility@LNF</a:t>
            </a:r>
            <a:r>
              <a:rPr lang="it-IT" dirty="0" smtClean="0"/>
              <a:t>. (</a:t>
            </a: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need</a:t>
            </a:r>
            <a:r>
              <a:rPr lang="it-IT" dirty="0" smtClean="0"/>
              <a:t> </a:t>
            </a:r>
            <a:r>
              <a:rPr lang="it-IT" dirty="0" err="1" smtClean="0"/>
              <a:t>space</a:t>
            </a:r>
            <a:r>
              <a:rPr lang="it-IT" dirty="0" smtClean="0"/>
              <a:t>)</a:t>
            </a:r>
          </a:p>
          <a:p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want</a:t>
            </a:r>
            <a:r>
              <a:rPr lang="it-IT" smtClean="0"/>
              <a:t> to </a:t>
            </a:r>
            <a:r>
              <a:rPr lang="it-IT" dirty="0" err="1" smtClean="0"/>
              <a:t>get</a:t>
            </a:r>
            <a:r>
              <a:rPr lang="it-IT" dirty="0" smtClean="0"/>
              <a:t> the production </a:t>
            </a:r>
            <a:r>
              <a:rPr lang="it-IT" dirty="0" err="1" smtClean="0"/>
              <a:t>done</a:t>
            </a:r>
            <a:r>
              <a:rPr lang="it-IT" dirty="0" smtClean="0"/>
              <a:t> by the end of march 2017.</a:t>
            </a:r>
          </a:p>
          <a:p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want</a:t>
            </a:r>
            <a:r>
              <a:rPr lang="it-IT" dirty="0" smtClean="0"/>
              <a:t> to test </a:t>
            </a:r>
            <a:r>
              <a:rPr lang="it-IT" dirty="0" err="1" smtClean="0"/>
              <a:t>all</a:t>
            </a:r>
            <a:r>
              <a:rPr lang="it-IT" dirty="0" smtClean="0"/>
              <a:t> the </a:t>
            </a:r>
            <a:r>
              <a:rPr lang="it-IT" dirty="0" err="1" smtClean="0"/>
              <a:t>board</a:t>
            </a:r>
            <a:r>
              <a:rPr lang="it-IT" dirty="0" smtClean="0"/>
              <a:t> in </a:t>
            </a:r>
            <a:r>
              <a:rPr lang="it-IT" dirty="0" err="1" smtClean="0"/>
              <a:t>our</a:t>
            </a:r>
            <a:r>
              <a:rPr lang="it-IT" dirty="0" smtClean="0"/>
              <a:t> </a:t>
            </a:r>
            <a:r>
              <a:rPr lang="it-IT" dirty="0" err="1" smtClean="0"/>
              <a:t>facility</a:t>
            </a:r>
            <a:r>
              <a:rPr lang="it-IT" dirty="0" smtClean="0"/>
              <a:t> by 30 </a:t>
            </a:r>
            <a:r>
              <a:rPr lang="it-IT" dirty="0" err="1" smtClean="0"/>
              <a:t>th</a:t>
            </a:r>
            <a:r>
              <a:rPr lang="it-IT" dirty="0" smtClean="0"/>
              <a:t> </a:t>
            </a:r>
            <a:r>
              <a:rPr lang="it-IT" dirty="0" err="1" smtClean="0"/>
              <a:t>june</a:t>
            </a:r>
            <a:r>
              <a:rPr lang="it-IT" dirty="0" smtClean="0"/>
              <a:t> 2017.</a:t>
            </a:r>
          </a:p>
          <a:p>
            <a:pPr marL="0" indent="0">
              <a:buNone/>
            </a:pPr>
            <a:r>
              <a:rPr lang="it-IT" dirty="0" smtClean="0"/>
              <a:t>In </a:t>
            </a:r>
            <a:r>
              <a:rPr lang="it-IT" dirty="0" err="1" smtClean="0"/>
              <a:t>this</a:t>
            </a:r>
            <a:r>
              <a:rPr lang="it-IT" dirty="0" smtClean="0"/>
              <a:t> case </a:t>
            </a:r>
            <a:r>
              <a:rPr lang="it-IT" dirty="0" err="1" smtClean="0"/>
              <a:t>installation</a:t>
            </a:r>
            <a:r>
              <a:rPr lang="it-IT" dirty="0" smtClean="0"/>
              <a:t> </a:t>
            </a:r>
            <a:r>
              <a:rPr lang="it-IT" dirty="0" err="1" smtClean="0"/>
              <a:t>will</a:t>
            </a:r>
            <a:r>
              <a:rPr lang="it-IT" dirty="0" smtClean="0"/>
              <a:t> </a:t>
            </a:r>
            <a:r>
              <a:rPr lang="it-IT" dirty="0" err="1" smtClean="0"/>
              <a:t>occur</a:t>
            </a:r>
            <a:r>
              <a:rPr lang="it-IT" dirty="0" smtClean="0"/>
              <a:t> by end of </a:t>
            </a:r>
            <a:r>
              <a:rPr lang="it-IT" dirty="0" err="1" smtClean="0"/>
              <a:t>october</a:t>
            </a:r>
            <a:r>
              <a:rPr lang="it-IT" dirty="0" smtClean="0"/>
              <a:t> 2017.</a:t>
            </a:r>
          </a:p>
          <a:p>
            <a:endParaRPr lang="it-IT" dirty="0" smtClean="0"/>
          </a:p>
          <a:p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173093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Backup </a:t>
            </a:r>
            <a:r>
              <a:rPr lang="it-IT" dirty="0" err="1" smtClean="0"/>
              <a:t>slides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776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Beast</a:t>
            </a:r>
            <a:r>
              <a:rPr lang="it-IT" dirty="0" smtClean="0"/>
              <a:t> </a:t>
            </a:r>
            <a:r>
              <a:rPr lang="it-IT" dirty="0" err="1" smtClean="0"/>
              <a:t>results</a:t>
            </a:r>
            <a:r>
              <a:rPr lang="it-IT" dirty="0" smtClean="0"/>
              <a:t> (</a:t>
            </a:r>
            <a:r>
              <a:rPr lang="it-IT" dirty="0" err="1" smtClean="0"/>
              <a:t>vacum</a:t>
            </a:r>
            <a:r>
              <a:rPr lang="it-IT" dirty="0" smtClean="0"/>
              <a:t> </a:t>
            </a:r>
            <a:r>
              <a:rPr lang="it-IT" dirty="0" err="1" smtClean="0"/>
              <a:t>scrubbing</a:t>
            </a:r>
            <a:r>
              <a:rPr lang="it-IT" dirty="0" smtClean="0"/>
              <a:t>):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690689"/>
            <a:ext cx="7889434" cy="449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42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76" y="188640"/>
            <a:ext cx="9026247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39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18" y="123009"/>
            <a:ext cx="9152818" cy="661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03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548680"/>
            <a:ext cx="7766462" cy="560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08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5" y="260648"/>
            <a:ext cx="9009404" cy="663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30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Indiana test setup </a:t>
            </a:r>
            <a:r>
              <a:rPr lang="it-IT" dirty="0" err="1" smtClean="0"/>
              <a:t>description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205740" y="2160271"/>
            <a:ext cx="7273273" cy="32085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sz="135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External </a:t>
            </a:r>
            <a:r>
              <a:rPr lang="en-US" dirty="0" err="1"/>
              <a:t>pulser</a:t>
            </a:r>
            <a:r>
              <a:rPr lang="en-US" dirty="0"/>
              <a:t> with variable amplitude connects to Z and Phi connectors</a:t>
            </a:r>
          </a:p>
          <a:p>
            <a:r>
              <a:rPr lang="en-US" dirty="0"/>
              <a:t>     to pulse every channel while data is analyzed with COPPER readout. </a:t>
            </a:r>
          </a:p>
          <a:p>
            <a:endParaRPr lang="en-US" dirty="0"/>
          </a:p>
          <a:p>
            <a:endParaRPr lang="it-IT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Threshold and built-in </a:t>
            </a:r>
            <a:r>
              <a:rPr lang="en-US" dirty="0" err="1"/>
              <a:t>pulser</a:t>
            </a:r>
            <a:r>
              <a:rPr lang="en-US" dirty="0"/>
              <a:t> are manipulated with and data is analyzed</a:t>
            </a:r>
          </a:p>
          <a:p>
            <a:r>
              <a:rPr lang="en-US" dirty="0"/>
              <a:t>      with COPPER readout .</a:t>
            </a:r>
          </a:p>
          <a:p>
            <a:endParaRPr lang="en-US" dirty="0"/>
          </a:p>
          <a:p>
            <a:endParaRPr lang="it-IT" sz="9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Configure FPGAs with Data Concentrator. </a:t>
            </a:r>
          </a:p>
          <a:p>
            <a:endParaRPr lang="en-US" dirty="0"/>
          </a:p>
          <a:p>
            <a:r>
              <a:rPr lang="en-US" dirty="0"/>
              <a:t>It is a complicated setup and needs a lot of </a:t>
            </a:r>
            <a:r>
              <a:rPr lang="en-US" dirty="0" err="1"/>
              <a:t>hw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16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/>
          <a:lstStyle/>
          <a:p>
            <a:r>
              <a:rPr lang="it-IT" dirty="0" err="1" smtClean="0"/>
              <a:t>Introduction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7164288" y="1052736"/>
            <a:ext cx="124264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 smtClean="0"/>
              <a:t>                    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331640" y="2765827"/>
            <a:ext cx="694376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The R&amp;D on the </a:t>
            </a:r>
            <a:r>
              <a:rPr lang="it-IT" dirty="0" err="1" smtClean="0"/>
              <a:t>Forward</a:t>
            </a:r>
            <a:r>
              <a:rPr lang="it-IT" dirty="0" smtClean="0"/>
              <a:t> </a:t>
            </a:r>
            <a:r>
              <a:rPr lang="it-IT" dirty="0" err="1" smtClean="0"/>
              <a:t>Calorimeter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over.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 smtClean="0"/>
              <a:t>Several</a:t>
            </a:r>
            <a:r>
              <a:rPr lang="it-IT" dirty="0" smtClean="0"/>
              <a:t> </a:t>
            </a:r>
            <a:r>
              <a:rPr lang="it-IT" dirty="0" err="1" smtClean="0"/>
              <a:t>papers</a:t>
            </a:r>
            <a:r>
              <a:rPr lang="it-IT" dirty="0" smtClean="0"/>
              <a:t> </a:t>
            </a:r>
            <a:r>
              <a:rPr lang="it-IT" dirty="0" err="1" smtClean="0"/>
              <a:t>concerning</a:t>
            </a:r>
            <a:r>
              <a:rPr lang="it-IT" dirty="0" smtClean="0"/>
              <a:t> test </a:t>
            </a:r>
            <a:r>
              <a:rPr lang="it-IT" dirty="0" err="1" smtClean="0"/>
              <a:t>beam</a:t>
            </a:r>
            <a:r>
              <a:rPr lang="it-IT" dirty="0" smtClean="0"/>
              <a:t> are </a:t>
            </a:r>
            <a:r>
              <a:rPr lang="it-IT" dirty="0" err="1" smtClean="0"/>
              <a:t>being</a:t>
            </a:r>
            <a:r>
              <a:rPr lang="it-IT" dirty="0" smtClean="0"/>
              <a:t> </a:t>
            </a:r>
            <a:r>
              <a:rPr lang="it-IT" dirty="0" err="1" smtClean="0"/>
              <a:t>written</a:t>
            </a:r>
            <a:r>
              <a:rPr lang="it-IT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RM3 </a:t>
            </a:r>
            <a:r>
              <a:rPr lang="it-IT" dirty="0" err="1" smtClean="0"/>
              <a:t>developped</a:t>
            </a:r>
            <a:r>
              <a:rPr lang="it-IT" dirty="0" smtClean="0"/>
              <a:t> the front-end </a:t>
            </a:r>
            <a:r>
              <a:rPr lang="it-IT" dirty="0" err="1" smtClean="0"/>
              <a:t>electronics</a:t>
            </a:r>
            <a:r>
              <a:rPr lang="it-IT" dirty="0" smtClean="0"/>
              <a:t> in </a:t>
            </a:r>
            <a:r>
              <a:rPr lang="it-IT" dirty="0" err="1" smtClean="0"/>
              <a:t>this</a:t>
            </a:r>
            <a:r>
              <a:rPr lang="it-IT" dirty="0" smtClean="0"/>
              <a:t> </a:t>
            </a:r>
            <a:r>
              <a:rPr lang="it-IT" dirty="0" err="1" smtClean="0"/>
              <a:t>framework</a:t>
            </a:r>
            <a:r>
              <a:rPr lang="it-IT" dirty="0" smtClean="0"/>
              <a:t> and</a:t>
            </a:r>
          </a:p>
          <a:p>
            <a:r>
              <a:rPr lang="it-IT" dirty="0"/>
              <a:t> </a:t>
            </a:r>
            <a:r>
              <a:rPr lang="it-IT" dirty="0" smtClean="0"/>
              <a:t>     the </a:t>
            </a:r>
            <a:r>
              <a:rPr lang="it-IT" dirty="0" err="1" smtClean="0"/>
              <a:t>daq</a:t>
            </a:r>
            <a:r>
              <a:rPr lang="it-IT" dirty="0" smtClean="0"/>
              <a:t> </a:t>
            </a:r>
            <a:r>
              <a:rPr lang="it-IT" dirty="0" err="1" smtClean="0"/>
              <a:t>system</a:t>
            </a:r>
            <a:r>
              <a:rPr lang="it-IT" dirty="0" smtClean="0"/>
              <a:t>.</a:t>
            </a:r>
          </a:p>
          <a:p>
            <a:endParaRPr lang="it-IT" dirty="0"/>
          </a:p>
          <a:p>
            <a:r>
              <a:rPr lang="it-IT" dirty="0" smtClean="0"/>
              <a:t>Collaboration </a:t>
            </a:r>
            <a:r>
              <a:rPr lang="it-IT" dirty="0" err="1" smtClean="0"/>
              <a:t>will</a:t>
            </a:r>
            <a:r>
              <a:rPr lang="it-IT" dirty="0" smtClean="0"/>
              <a:t> take a </a:t>
            </a:r>
            <a:r>
              <a:rPr lang="it-IT" dirty="0" err="1" smtClean="0"/>
              <a:t>decision</a:t>
            </a:r>
            <a:r>
              <a:rPr lang="it-IT" dirty="0" smtClean="0"/>
              <a:t> on </a:t>
            </a:r>
            <a:r>
              <a:rPr lang="it-IT" dirty="0" err="1" smtClean="0"/>
              <a:t>what</a:t>
            </a:r>
            <a:r>
              <a:rPr lang="it-IT" dirty="0" smtClean="0"/>
              <a:t> to do </a:t>
            </a:r>
            <a:r>
              <a:rPr lang="it-IT" dirty="0" err="1" smtClean="0"/>
              <a:t>as</a:t>
            </a:r>
            <a:r>
              <a:rPr lang="it-IT" dirty="0" smtClean="0"/>
              <a:t> </a:t>
            </a:r>
            <a:r>
              <a:rPr lang="it-IT" dirty="0" err="1" smtClean="0"/>
              <a:t>soon</a:t>
            </a:r>
            <a:r>
              <a:rPr lang="it-IT" dirty="0" smtClean="0"/>
              <a:t> </a:t>
            </a:r>
            <a:r>
              <a:rPr lang="it-IT" dirty="0" err="1" smtClean="0"/>
              <a:t>as</a:t>
            </a:r>
            <a:r>
              <a:rPr lang="it-IT" dirty="0" smtClean="0"/>
              <a:t> </a:t>
            </a:r>
            <a:r>
              <a:rPr lang="it-IT" dirty="0" err="1" smtClean="0"/>
              <a:t>we’have</a:t>
            </a:r>
            <a:r>
              <a:rPr lang="it-IT" dirty="0" smtClean="0"/>
              <a:t> </a:t>
            </a:r>
            <a:r>
              <a:rPr lang="it-IT" dirty="0" err="1" smtClean="0"/>
              <a:t>final</a:t>
            </a:r>
            <a:endParaRPr lang="it-IT" dirty="0" smtClean="0"/>
          </a:p>
          <a:p>
            <a:r>
              <a:rPr lang="it-IT" dirty="0" err="1" smtClean="0"/>
              <a:t>results</a:t>
            </a:r>
            <a:r>
              <a:rPr lang="it-IT" dirty="0" smtClean="0"/>
              <a:t> from </a:t>
            </a:r>
            <a:r>
              <a:rPr lang="it-IT" dirty="0" err="1" smtClean="0"/>
              <a:t>beast</a:t>
            </a:r>
            <a:endParaRPr lang="it-IT" dirty="0" smtClean="0"/>
          </a:p>
        </p:txBody>
      </p:sp>
      <p:sp>
        <p:nvSpPr>
          <p:cNvPr id="4" name="CasellaDiTesto 3"/>
          <p:cNvSpPr txBox="1"/>
          <p:nvPr/>
        </p:nvSpPr>
        <p:spPr>
          <a:xfrm>
            <a:off x="1619672" y="1340768"/>
            <a:ext cx="64487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In 2014-2016 </a:t>
            </a: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have</a:t>
            </a:r>
            <a:r>
              <a:rPr lang="it-IT" dirty="0" smtClean="0"/>
              <a:t> </a:t>
            </a:r>
            <a:r>
              <a:rPr lang="it-IT" dirty="0" err="1" smtClean="0"/>
              <a:t>focused</a:t>
            </a:r>
            <a:r>
              <a:rPr lang="it-IT" dirty="0" smtClean="0"/>
              <a:t> on the </a:t>
            </a:r>
            <a:r>
              <a:rPr lang="it-IT" dirty="0" err="1" smtClean="0"/>
              <a:t>possibility</a:t>
            </a:r>
            <a:r>
              <a:rPr lang="it-IT" dirty="0" smtClean="0"/>
              <a:t> to take</a:t>
            </a:r>
          </a:p>
          <a:p>
            <a:r>
              <a:rPr lang="it-IT" dirty="0" smtClean="0"/>
              <a:t>Part to the EMC </a:t>
            </a:r>
            <a:r>
              <a:rPr lang="it-IT" dirty="0" err="1" smtClean="0"/>
              <a:t>forward</a:t>
            </a:r>
            <a:r>
              <a:rPr lang="it-IT" dirty="0" smtClean="0"/>
              <a:t> upgrade. </a:t>
            </a:r>
            <a:r>
              <a:rPr lang="it-IT" dirty="0" err="1" smtClean="0"/>
              <a:t>Moreover</a:t>
            </a:r>
            <a:r>
              <a:rPr lang="it-IT" dirty="0" smtClean="0"/>
              <a:t> in 2015-2016 </a:t>
            </a: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have</a:t>
            </a:r>
            <a:endParaRPr lang="it-IT" dirty="0" smtClean="0"/>
          </a:p>
          <a:p>
            <a:r>
              <a:rPr lang="it-IT" dirty="0" err="1" smtClean="0"/>
              <a:t>Also</a:t>
            </a:r>
            <a:r>
              <a:rPr lang="it-IT" dirty="0" smtClean="0"/>
              <a:t> </a:t>
            </a:r>
            <a:r>
              <a:rPr lang="it-IT" dirty="0" err="1" smtClean="0"/>
              <a:t>taken</a:t>
            </a:r>
            <a:r>
              <a:rPr lang="it-IT" dirty="0" smtClean="0"/>
              <a:t> part to the </a:t>
            </a:r>
            <a:r>
              <a:rPr lang="it-IT" dirty="0" err="1" smtClean="0"/>
              <a:t>beast</a:t>
            </a:r>
            <a:r>
              <a:rPr lang="it-IT" dirty="0" smtClean="0"/>
              <a:t> </a:t>
            </a:r>
            <a:r>
              <a:rPr lang="it-IT" dirty="0" err="1" smtClean="0"/>
              <a:t>phase</a:t>
            </a:r>
            <a:r>
              <a:rPr lang="it-IT" dirty="0" smtClean="0"/>
              <a:t> 1 </a:t>
            </a:r>
            <a:r>
              <a:rPr lang="it-IT" dirty="0" err="1" smtClean="0"/>
              <a:t>experiment</a:t>
            </a:r>
            <a:r>
              <a:rPr lang="it-IT" dirty="0" smtClean="0"/>
              <a:t> to </a:t>
            </a:r>
            <a:r>
              <a:rPr lang="it-IT" dirty="0" err="1" smtClean="0"/>
              <a:t>measure</a:t>
            </a:r>
            <a:r>
              <a:rPr lang="it-IT" dirty="0" smtClean="0"/>
              <a:t> </a:t>
            </a:r>
          </a:p>
          <a:p>
            <a:r>
              <a:rPr lang="it-IT" dirty="0" err="1"/>
              <a:t>r</a:t>
            </a:r>
            <a:r>
              <a:rPr lang="it-IT" dirty="0" err="1" smtClean="0"/>
              <a:t>adiation</a:t>
            </a:r>
            <a:r>
              <a:rPr lang="it-IT" dirty="0" smtClean="0"/>
              <a:t> back </a:t>
            </a:r>
            <a:r>
              <a:rPr lang="it-IT" dirty="0" err="1" smtClean="0"/>
              <a:t>ground</a:t>
            </a:r>
            <a:r>
              <a:rPr lang="it-IT" dirty="0" smtClean="0"/>
              <a:t> in the </a:t>
            </a:r>
            <a:r>
              <a:rPr lang="it-IT" dirty="0" err="1" smtClean="0"/>
              <a:t>experiment</a:t>
            </a:r>
            <a:r>
              <a:rPr lang="it-IT" dirty="0" smtClean="0"/>
              <a:t>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931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Hw</a:t>
            </a:r>
            <a:r>
              <a:rPr lang="it-IT" dirty="0" smtClean="0"/>
              <a:t> </a:t>
            </a:r>
            <a:r>
              <a:rPr lang="it-IT" dirty="0" err="1" smtClean="0"/>
              <a:t>needed</a:t>
            </a:r>
            <a:r>
              <a:rPr lang="it-IT" dirty="0" smtClean="0"/>
              <a:t> for standard test setup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2125266"/>
            <a:ext cx="2689860" cy="201739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882" y="1838236"/>
            <a:ext cx="3088640" cy="231648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759" y="1883747"/>
            <a:ext cx="2819400" cy="211455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119" y="4046220"/>
            <a:ext cx="2606040" cy="195453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365761" y="4551224"/>
            <a:ext cx="1705147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/>
              <a:t>Home made </a:t>
            </a:r>
            <a:r>
              <a:rPr lang="it-IT" sz="1350" dirty="0" err="1"/>
              <a:t>Pulser</a:t>
            </a:r>
            <a:endParaRPr lang="it-IT" sz="1350" dirty="0"/>
          </a:p>
          <a:p>
            <a:r>
              <a:rPr lang="it-IT" sz="1350" dirty="0"/>
              <a:t>(1 </a:t>
            </a:r>
            <a:r>
              <a:rPr lang="it-IT" sz="1350" dirty="0" err="1"/>
              <a:t>board</a:t>
            </a:r>
            <a:r>
              <a:rPr lang="it-IT" sz="1350" dirty="0"/>
              <a:t> </a:t>
            </a:r>
            <a:r>
              <a:rPr lang="it-IT" sz="1350" dirty="0" err="1"/>
              <a:t>at</a:t>
            </a:r>
            <a:r>
              <a:rPr lang="it-IT" sz="1350" dirty="0"/>
              <a:t> the time!!</a:t>
            </a:r>
          </a:p>
          <a:p>
            <a:r>
              <a:rPr lang="it-IT" sz="1350" dirty="0"/>
              <a:t>  </a:t>
            </a:r>
            <a:r>
              <a:rPr lang="it-IT" sz="1350" dirty="0" err="1"/>
              <a:t>very</a:t>
            </a:r>
            <a:r>
              <a:rPr lang="it-IT" sz="1350" dirty="0"/>
              <a:t> slow)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5768340" y="5360671"/>
            <a:ext cx="303878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/>
              <a:t>2 </a:t>
            </a:r>
            <a:r>
              <a:rPr lang="it-IT" sz="1350" dirty="0" err="1"/>
              <a:t>optical</a:t>
            </a:r>
            <a:r>
              <a:rPr lang="it-IT" sz="1350" dirty="0"/>
              <a:t> </a:t>
            </a:r>
            <a:r>
              <a:rPr lang="it-IT" sz="1350" dirty="0" err="1"/>
              <a:t>concentrator</a:t>
            </a:r>
            <a:r>
              <a:rPr lang="it-IT" sz="1350" dirty="0"/>
              <a:t> (</a:t>
            </a:r>
            <a:r>
              <a:rPr lang="it-IT" sz="1350" dirty="0" err="1"/>
              <a:t>one</a:t>
            </a:r>
            <a:r>
              <a:rPr lang="it-IT" sz="1350" dirty="0"/>
              <a:t> </a:t>
            </a:r>
            <a:r>
              <a:rPr lang="it-IT" sz="1350" dirty="0" err="1"/>
              <a:t>is</a:t>
            </a:r>
            <a:r>
              <a:rPr lang="it-IT" sz="1350" dirty="0"/>
              <a:t> </a:t>
            </a:r>
            <a:r>
              <a:rPr lang="it-IT" sz="1350" dirty="0" err="1"/>
              <a:t>needed</a:t>
            </a:r>
            <a:r>
              <a:rPr lang="it-IT" sz="1350" dirty="0"/>
              <a:t> to </a:t>
            </a:r>
          </a:p>
          <a:p>
            <a:r>
              <a:rPr lang="it-IT" sz="1350" dirty="0" err="1"/>
              <a:t>Teminate</a:t>
            </a:r>
            <a:r>
              <a:rPr lang="it-IT" sz="1350" dirty="0"/>
              <a:t> the bus) MANDATORY!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7475221" y="3998297"/>
            <a:ext cx="3428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350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6057900" y="4667250"/>
            <a:ext cx="210814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 err="1"/>
              <a:t>Copper</a:t>
            </a:r>
            <a:r>
              <a:rPr lang="it-IT" sz="1350" dirty="0"/>
              <a:t> link and pocket </a:t>
            </a:r>
            <a:r>
              <a:rPr lang="it-IT" sz="1350" dirty="0" err="1"/>
              <a:t>daq</a:t>
            </a:r>
            <a:endParaRPr lang="it-IT" sz="1350" dirty="0"/>
          </a:p>
        </p:txBody>
      </p:sp>
      <p:cxnSp>
        <p:nvCxnSpPr>
          <p:cNvPr id="13" name="Connettore 2 12"/>
          <p:cNvCxnSpPr/>
          <p:nvPr/>
        </p:nvCxnSpPr>
        <p:spPr>
          <a:xfrm flipH="1" flipV="1">
            <a:off x="5671475" y="4172962"/>
            <a:ext cx="589281" cy="373379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 rot="10800000" flipH="1">
            <a:off x="7107264" y="4097358"/>
            <a:ext cx="1" cy="476726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067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What</a:t>
            </a:r>
            <a:r>
              <a:rPr lang="it-IT" dirty="0" smtClean="0"/>
              <a:t> </a:t>
            </a: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have</a:t>
            </a:r>
            <a:r>
              <a:rPr lang="it-IT" dirty="0" smtClean="0"/>
              <a:t>: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449" y="2125266"/>
            <a:ext cx="4237724" cy="3174577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631180" y="2708910"/>
            <a:ext cx="3237938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/>
              <a:t>To setup the </a:t>
            </a:r>
            <a:r>
              <a:rPr lang="it-IT" sz="1350" dirty="0" err="1"/>
              <a:t>very</a:t>
            </a:r>
            <a:r>
              <a:rPr lang="it-IT" sz="1350" dirty="0"/>
              <a:t> </a:t>
            </a:r>
            <a:r>
              <a:rPr lang="it-IT" sz="1350" dirty="0" err="1"/>
              <a:t>same</a:t>
            </a:r>
            <a:r>
              <a:rPr lang="it-IT" sz="1350" dirty="0"/>
              <a:t> test bed </a:t>
            </a:r>
            <a:r>
              <a:rPr lang="it-IT" sz="1350" dirty="0" err="1"/>
              <a:t>they</a:t>
            </a:r>
            <a:endParaRPr lang="it-IT" sz="1350" dirty="0"/>
          </a:p>
          <a:p>
            <a:r>
              <a:rPr lang="it-IT" sz="1350" dirty="0" err="1"/>
              <a:t>have</a:t>
            </a:r>
            <a:r>
              <a:rPr lang="it-IT" sz="1350" dirty="0"/>
              <a:t> in Indiana </a:t>
            </a:r>
            <a:r>
              <a:rPr lang="it-IT" sz="1350" dirty="0" err="1"/>
              <a:t>we</a:t>
            </a:r>
            <a:r>
              <a:rPr lang="it-IT" sz="1350" dirty="0"/>
              <a:t> </a:t>
            </a:r>
            <a:r>
              <a:rPr lang="it-IT" sz="1350" dirty="0" err="1"/>
              <a:t>should</a:t>
            </a:r>
            <a:r>
              <a:rPr lang="it-IT" sz="1350" dirty="0"/>
              <a:t> </a:t>
            </a:r>
            <a:r>
              <a:rPr lang="it-IT" sz="1350" dirty="0" err="1"/>
              <a:t>order</a:t>
            </a:r>
            <a:r>
              <a:rPr lang="it-IT" sz="1350" dirty="0"/>
              <a:t> 2 VME 64X</a:t>
            </a:r>
          </a:p>
          <a:p>
            <a:r>
              <a:rPr lang="it-IT" sz="1350" dirty="0" err="1"/>
              <a:t>crate</a:t>
            </a:r>
            <a:r>
              <a:rPr lang="it-IT" sz="1350" dirty="0"/>
              <a:t> (</a:t>
            </a:r>
            <a:r>
              <a:rPr lang="it-IT" sz="1350" dirty="0" err="1"/>
              <a:t>lots</a:t>
            </a:r>
            <a:r>
              <a:rPr lang="it-IT" sz="1350" dirty="0"/>
              <a:t> of time and </a:t>
            </a:r>
            <a:r>
              <a:rPr lang="it-IT" sz="1350" dirty="0" err="1"/>
              <a:t>money</a:t>
            </a:r>
            <a:r>
              <a:rPr lang="it-IT" sz="135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3220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 </a:t>
            </a:r>
            <a:r>
              <a:rPr lang="it-IT" dirty="0" err="1" smtClean="0"/>
              <a:t>different</a:t>
            </a:r>
            <a:r>
              <a:rPr lang="it-IT" dirty="0" smtClean="0"/>
              <a:t> </a:t>
            </a:r>
            <a:r>
              <a:rPr lang="it-IT" dirty="0" err="1" smtClean="0"/>
              <a:t>strategy</a:t>
            </a:r>
            <a:r>
              <a:rPr lang="it-IT" dirty="0" smtClean="0"/>
              <a:t>:</a:t>
            </a: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577518" y="2331949"/>
            <a:ext cx="6521114" cy="3814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788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Use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ChipScope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VIO to assert built-in test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pulser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channel, monitor associated channel with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ChipScope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ILA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it-IT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Use </a:t>
            </a:r>
            <a:r>
              <a:rPr lang="en-US" dirty="0" err="1"/>
              <a:t>ChipScope</a:t>
            </a:r>
            <a:r>
              <a:rPr lang="en-US" dirty="0"/>
              <a:t> VIO to program threshold with low threshold, monitor associated channels with </a:t>
            </a:r>
            <a:r>
              <a:rPr lang="en-US" dirty="0" err="1"/>
              <a:t>ChipScope</a:t>
            </a:r>
            <a:r>
              <a:rPr lang="en-US" dirty="0"/>
              <a:t> ILA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it-IT" dirty="0" err="1"/>
              <a:t>Configure</a:t>
            </a:r>
            <a:r>
              <a:rPr lang="it-IT" dirty="0"/>
              <a:t> FPGA with Data </a:t>
            </a:r>
            <a:r>
              <a:rPr lang="it-IT" dirty="0" err="1"/>
              <a:t>Concentrator</a:t>
            </a:r>
            <a:r>
              <a:rPr lang="it-IT" dirty="0"/>
              <a:t>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it-IT" dirty="0"/>
          </a:p>
          <a:p>
            <a:r>
              <a:rPr lang="it-IT" dirty="0"/>
              <a:t>Benefit: </a:t>
            </a:r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enough</a:t>
            </a:r>
            <a:r>
              <a:rPr lang="it-IT" dirty="0"/>
              <a:t>.</a:t>
            </a:r>
          </a:p>
          <a:p>
            <a:endParaRPr lang="en-US" dirty="0"/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dirty="0"/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6184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And…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developped</a:t>
            </a:r>
            <a:r>
              <a:rPr lang="it-IT" dirty="0" smtClean="0"/>
              <a:t> </a:t>
            </a:r>
            <a:r>
              <a:rPr lang="it-IT" dirty="0" err="1" smtClean="0"/>
              <a:t>this</a:t>
            </a:r>
            <a:r>
              <a:rPr lang="it-IT" dirty="0" smtClean="0"/>
              <a:t> </a:t>
            </a:r>
            <a:r>
              <a:rPr lang="it-IT" dirty="0" err="1" smtClean="0"/>
              <a:t>strategy</a:t>
            </a:r>
            <a:r>
              <a:rPr lang="it-IT" dirty="0" smtClean="0"/>
              <a:t> </a:t>
            </a:r>
            <a:r>
              <a:rPr lang="it-IT" dirty="0" err="1" smtClean="0"/>
              <a:t>when</a:t>
            </a:r>
            <a:r>
              <a:rPr lang="it-IT" dirty="0" smtClean="0"/>
              <a:t> </a:t>
            </a: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were</a:t>
            </a:r>
            <a:r>
              <a:rPr lang="it-IT" dirty="0" smtClean="0"/>
              <a:t> in Indiana (</a:t>
            </a:r>
            <a:r>
              <a:rPr lang="it-IT" dirty="0" err="1"/>
              <a:t>t</a:t>
            </a:r>
            <a:r>
              <a:rPr lang="it-IT" dirty="0" err="1" smtClean="0"/>
              <a:t>hanks</a:t>
            </a:r>
            <a:r>
              <a:rPr lang="it-IT" dirty="0" smtClean="0"/>
              <a:t> Brandon) and</a:t>
            </a:r>
          </a:p>
          <a:p>
            <a:pPr marL="0" indent="0">
              <a:buNone/>
            </a:pPr>
            <a:r>
              <a:rPr lang="it-IT" dirty="0"/>
              <a:t> </a:t>
            </a:r>
            <a:r>
              <a:rPr lang="it-IT" dirty="0" smtClean="0"/>
              <a:t>  made </a:t>
            </a:r>
            <a:r>
              <a:rPr lang="it-IT" dirty="0" err="1" smtClean="0"/>
              <a:t>it</a:t>
            </a:r>
            <a:r>
              <a:rPr lang="it-IT" dirty="0" smtClean="0"/>
              <a:t> work….</a:t>
            </a:r>
          </a:p>
          <a:p>
            <a:pPr marL="0" indent="0">
              <a:buNone/>
            </a:pPr>
            <a:endParaRPr lang="it-IT" dirty="0"/>
          </a:p>
          <a:p>
            <a:r>
              <a:rPr lang="it-IT" dirty="0" err="1" smtClean="0"/>
              <a:t>Moreover</a:t>
            </a:r>
            <a:r>
              <a:rPr lang="it-IT" dirty="0" smtClean="0"/>
              <a:t> </a:t>
            </a: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discovered</a:t>
            </a:r>
            <a:r>
              <a:rPr lang="it-IT" dirty="0" smtClean="0"/>
              <a:t> </a:t>
            </a:r>
            <a:r>
              <a:rPr lang="it-IT" dirty="0" err="1" smtClean="0"/>
              <a:t>that</a:t>
            </a:r>
            <a:r>
              <a:rPr lang="it-IT" dirty="0" smtClean="0"/>
              <a:t>:</a:t>
            </a:r>
          </a:p>
          <a:p>
            <a:pPr marL="0" indent="0">
              <a:buNone/>
            </a:pPr>
            <a:endParaRPr lang="it-IT" dirty="0"/>
          </a:p>
          <a:p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could</a:t>
            </a:r>
            <a:r>
              <a:rPr lang="it-IT" dirty="0" smtClean="0"/>
              <a:t> </a:t>
            </a:r>
            <a:r>
              <a:rPr lang="it-IT" dirty="0" err="1" smtClean="0"/>
              <a:t>have</a:t>
            </a:r>
            <a:r>
              <a:rPr lang="it-IT" dirty="0" smtClean="0"/>
              <a:t> </a:t>
            </a:r>
            <a:r>
              <a:rPr lang="it-IT" dirty="0" err="1" smtClean="0"/>
              <a:t>been</a:t>
            </a:r>
            <a:r>
              <a:rPr lang="it-IT" dirty="0" smtClean="0"/>
              <a:t> </a:t>
            </a:r>
            <a:r>
              <a:rPr lang="it-IT" dirty="0" err="1" smtClean="0"/>
              <a:t>much</a:t>
            </a:r>
            <a:r>
              <a:rPr lang="it-IT" dirty="0" smtClean="0"/>
              <a:t> </a:t>
            </a:r>
            <a:r>
              <a:rPr lang="it-IT" dirty="0" err="1" smtClean="0"/>
              <a:t>faster</a:t>
            </a:r>
            <a:r>
              <a:rPr lang="it-IT" dirty="0" smtClean="0"/>
              <a:t> </a:t>
            </a:r>
            <a:r>
              <a:rPr lang="it-IT" dirty="0" err="1" smtClean="0"/>
              <a:t>if</a:t>
            </a:r>
            <a:r>
              <a:rPr lang="it-IT" dirty="0" smtClean="0"/>
              <a:t> </a:t>
            </a: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could</a:t>
            </a:r>
            <a:r>
              <a:rPr lang="it-IT" dirty="0" smtClean="0"/>
              <a:t> </a:t>
            </a:r>
            <a:r>
              <a:rPr lang="it-IT" dirty="0" err="1" smtClean="0"/>
              <a:t>pulse</a:t>
            </a:r>
            <a:r>
              <a:rPr lang="it-IT" dirty="0" smtClean="0"/>
              <a:t> the </a:t>
            </a:r>
            <a:r>
              <a:rPr lang="it-IT" dirty="0" err="1" smtClean="0"/>
              <a:t>system</a:t>
            </a: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   </a:t>
            </a:r>
            <a:r>
              <a:rPr lang="it-IT" dirty="0" err="1" smtClean="0"/>
              <a:t>one</a:t>
            </a:r>
            <a:r>
              <a:rPr lang="it-IT" dirty="0" smtClean="0"/>
              <a:t> </a:t>
            </a:r>
            <a:r>
              <a:rPr lang="it-IT" dirty="0" err="1" smtClean="0"/>
              <a:t>crate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the time (13 </a:t>
            </a:r>
            <a:r>
              <a:rPr lang="it-IT" dirty="0" err="1" smtClean="0"/>
              <a:t>boards</a:t>
            </a:r>
            <a:r>
              <a:rPr lang="it-IT" dirty="0" smtClean="0"/>
              <a:t>)….</a:t>
            </a:r>
          </a:p>
          <a:p>
            <a:pPr marL="0" indent="0">
              <a:buNone/>
            </a:pPr>
            <a:endParaRPr lang="it-IT" dirty="0"/>
          </a:p>
          <a:p>
            <a:r>
              <a:rPr lang="it-IT" dirty="0" err="1" smtClean="0"/>
              <a:t>Therefore</a:t>
            </a:r>
            <a:r>
              <a:rPr lang="it-IT" dirty="0" smtClean="0"/>
              <a:t> </a:t>
            </a:r>
            <a:r>
              <a:rPr lang="it-IT" dirty="0" err="1" smtClean="0"/>
              <a:t>we</a:t>
            </a:r>
            <a:r>
              <a:rPr lang="it-IT" dirty="0" smtClean="0"/>
              <a:t> are </a:t>
            </a:r>
            <a:r>
              <a:rPr lang="it-IT" dirty="0" err="1" smtClean="0"/>
              <a:t>designing</a:t>
            </a:r>
            <a:r>
              <a:rPr lang="it-IT" dirty="0" smtClean="0"/>
              <a:t> a </a:t>
            </a:r>
            <a:r>
              <a:rPr lang="it-IT" dirty="0" err="1" smtClean="0"/>
              <a:t>pulse</a:t>
            </a:r>
            <a:r>
              <a:rPr lang="it-IT" dirty="0" smtClean="0"/>
              <a:t> </a:t>
            </a:r>
            <a:r>
              <a:rPr lang="it-IT" dirty="0" err="1" smtClean="0"/>
              <a:t>system</a:t>
            </a:r>
            <a:r>
              <a:rPr lang="it-IT" dirty="0" smtClean="0"/>
              <a:t> </a:t>
            </a:r>
            <a:r>
              <a:rPr lang="it-IT" dirty="0" err="1" smtClean="0"/>
              <a:t>we</a:t>
            </a:r>
            <a:r>
              <a:rPr lang="it-IT" dirty="0" smtClean="0"/>
              <a:t> can use in </a:t>
            </a:r>
            <a:r>
              <a:rPr lang="it-IT" dirty="0" err="1" smtClean="0"/>
              <a:t>Italy</a:t>
            </a:r>
            <a:r>
              <a:rPr lang="it-IT" dirty="0" smtClean="0"/>
              <a:t> and Japan</a:t>
            </a:r>
          </a:p>
          <a:p>
            <a:pPr marL="0" indent="0">
              <a:buNone/>
            </a:pPr>
            <a:r>
              <a:rPr lang="it-IT" dirty="0" smtClean="0"/>
              <a:t>   To drive the RPC single </a:t>
            </a:r>
            <a:r>
              <a:rPr lang="it-IT" dirty="0" err="1" smtClean="0"/>
              <a:t>crate</a:t>
            </a:r>
            <a:r>
              <a:rPr lang="it-IT" dirty="0" smtClean="0"/>
              <a:t> and </a:t>
            </a:r>
            <a:r>
              <a:rPr lang="it-IT" dirty="0" err="1" smtClean="0"/>
              <a:t>make</a:t>
            </a:r>
            <a:r>
              <a:rPr lang="it-IT" dirty="0" smtClean="0"/>
              <a:t> </a:t>
            </a:r>
            <a:r>
              <a:rPr lang="it-IT" dirty="0" err="1" smtClean="0"/>
              <a:t>debugging</a:t>
            </a:r>
            <a:r>
              <a:rPr lang="it-IT" dirty="0" smtClean="0"/>
              <a:t> </a:t>
            </a:r>
            <a:r>
              <a:rPr lang="it-IT" dirty="0" err="1" smtClean="0"/>
              <a:t>much</a:t>
            </a:r>
            <a:r>
              <a:rPr lang="it-IT" dirty="0" smtClean="0"/>
              <a:t> </a:t>
            </a:r>
            <a:r>
              <a:rPr lang="it-IT" dirty="0" err="1" smtClean="0"/>
              <a:t>faster</a:t>
            </a:r>
            <a:r>
              <a:rPr lang="it-IT" dirty="0" smtClean="0"/>
              <a:t>.</a:t>
            </a:r>
          </a:p>
          <a:p>
            <a:pPr marL="0" indent="0">
              <a:buNone/>
            </a:pPr>
            <a:r>
              <a:rPr lang="it-IT" dirty="0" smtClean="0"/>
              <a:t>   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890842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Proposed</a:t>
            </a:r>
            <a:r>
              <a:rPr lang="it-IT" dirty="0" smtClean="0"/>
              <a:t> </a:t>
            </a:r>
            <a:r>
              <a:rPr lang="it-IT" dirty="0" err="1" smtClean="0"/>
              <a:t>strategy</a:t>
            </a:r>
            <a:r>
              <a:rPr lang="it-IT" dirty="0" smtClean="0"/>
              <a:t>: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Test </a:t>
            </a:r>
            <a:r>
              <a:rPr lang="it-IT" dirty="0" err="1" smtClean="0"/>
              <a:t>analog</a:t>
            </a:r>
            <a:r>
              <a:rPr lang="it-IT" dirty="0" smtClean="0"/>
              <a:t> part </a:t>
            </a:r>
            <a:r>
              <a:rPr lang="it-IT" dirty="0" err="1" smtClean="0"/>
              <a:t>at</a:t>
            </a:r>
            <a:r>
              <a:rPr lang="it-IT" dirty="0" smtClean="0"/>
              <a:t> the </a:t>
            </a:r>
            <a:r>
              <a:rPr lang="it-IT" dirty="0" err="1" smtClean="0"/>
              <a:t>firm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r>
              <a:rPr lang="it-IT" dirty="0"/>
              <a:t> </a:t>
            </a:r>
            <a:r>
              <a:rPr lang="it-IT" dirty="0" err="1" smtClean="0"/>
              <a:t>using</a:t>
            </a:r>
            <a:r>
              <a:rPr lang="it-IT" dirty="0" smtClean="0"/>
              <a:t> a scope and the </a:t>
            </a:r>
            <a:r>
              <a:rPr lang="it-IT" dirty="0" err="1" smtClean="0"/>
              <a:t>proper</a:t>
            </a:r>
            <a:r>
              <a:rPr lang="it-IT" dirty="0" smtClean="0"/>
              <a:t> </a:t>
            </a:r>
            <a:r>
              <a:rPr lang="it-IT" dirty="0" err="1" smtClean="0"/>
              <a:t>hw</a:t>
            </a:r>
            <a:endParaRPr lang="it-IT" dirty="0" smtClean="0"/>
          </a:p>
          <a:p>
            <a:pPr marL="0" indent="0">
              <a:buNone/>
            </a:pPr>
            <a:r>
              <a:rPr lang="it-IT" dirty="0"/>
              <a:t> </a:t>
            </a:r>
            <a:r>
              <a:rPr lang="it-IT" dirty="0" smtClean="0"/>
              <a:t>   </a:t>
            </a:r>
            <a:r>
              <a:rPr lang="it-IT" dirty="0" err="1" smtClean="0"/>
              <a:t>we</a:t>
            </a:r>
            <a:r>
              <a:rPr lang="it-IT" dirty="0" smtClean="0"/>
              <a:t> are </a:t>
            </a:r>
            <a:r>
              <a:rPr lang="it-IT" dirty="0" err="1" smtClean="0"/>
              <a:t>developping</a:t>
            </a:r>
            <a:r>
              <a:rPr lang="it-IT" dirty="0" smtClean="0"/>
              <a:t>.</a:t>
            </a:r>
          </a:p>
          <a:p>
            <a:pPr marL="0" indent="0">
              <a:buNone/>
            </a:pPr>
            <a:endParaRPr lang="it-IT" dirty="0"/>
          </a:p>
          <a:p>
            <a:r>
              <a:rPr lang="it-IT" dirty="0" smtClean="0"/>
              <a:t>Test the </a:t>
            </a:r>
            <a:r>
              <a:rPr lang="it-IT" dirty="0" err="1" smtClean="0"/>
              <a:t>digital</a:t>
            </a:r>
            <a:r>
              <a:rPr lang="it-IT" dirty="0" smtClean="0"/>
              <a:t> part </a:t>
            </a:r>
            <a:r>
              <a:rPr lang="it-IT" dirty="0" err="1" smtClean="0"/>
              <a:t>using</a:t>
            </a:r>
            <a:r>
              <a:rPr lang="it-IT" dirty="0" smtClean="0"/>
              <a:t> </a:t>
            </a:r>
            <a:r>
              <a:rPr lang="it-IT" dirty="0" err="1" smtClean="0"/>
              <a:t>chipscope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the </a:t>
            </a:r>
            <a:r>
              <a:rPr lang="it-IT" dirty="0" err="1" smtClean="0"/>
              <a:t>crate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r>
              <a:rPr lang="it-IT" dirty="0" smtClean="0"/>
              <a:t> in </a:t>
            </a:r>
            <a:r>
              <a:rPr lang="it-IT" dirty="0" err="1" smtClean="0"/>
              <a:t>italy</a:t>
            </a:r>
            <a:r>
              <a:rPr lang="it-IT" dirty="0" smtClean="0"/>
              <a:t>.</a:t>
            </a:r>
          </a:p>
          <a:p>
            <a:pPr marL="0" indent="0">
              <a:buNone/>
            </a:pPr>
            <a:endParaRPr lang="it-IT" dirty="0"/>
          </a:p>
          <a:p>
            <a:r>
              <a:rPr lang="it-IT" dirty="0" smtClean="0"/>
              <a:t>Test the </a:t>
            </a:r>
            <a:r>
              <a:rPr lang="it-IT" dirty="0" err="1" smtClean="0"/>
              <a:t>board</a:t>
            </a:r>
            <a:r>
              <a:rPr lang="it-IT" dirty="0" smtClean="0"/>
              <a:t> with the </a:t>
            </a:r>
            <a:r>
              <a:rPr lang="it-IT" dirty="0" err="1" smtClean="0"/>
              <a:t>pulser</a:t>
            </a:r>
            <a:r>
              <a:rPr lang="it-IT" dirty="0" smtClean="0"/>
              <a:t> in </a:t>
            </a:r>
            <a:r>
              <a:rPr lang="it-IT" dirty="0" err="1" smtClean="0"/>
              <a:t>Italy</a:t>
            </a:r>
            <a:r>
              <a:rPr lang="it-IT" dirty="0" smtClean="0"/>
              <a:t> and </a:t>
            </a:r>
            <a:r>
              <a:rPr lang="it-IT" dirty="0" err="1" smtClean="0"/>
              <a:t>send</a:t>
            </a:r>
            <a:r>
              <a:rPr lang="it-IT" dirty="0" smtClean="0"/>
              <a:t> </a:t>
            </a:r>
            <a:r>
              <a:rPr lang="it-IT" dirty="0" err="1" smtClean="0"/>
              <a:t>everything</a:t>
            </a:r>
            <a:r>
              <a:rPr lang="it-IT" dirty="0" smtClean="0"/>
              <a:t> </a:t>
            </a:r>
            <a:r>
              <a:rPr lang="it-IT" dirty="0" err="1" smtClean="0"/>
              <a:t>pulser</a:t>
            </a: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   </a:t>
            </a:r>
            <a:r>
              <a:rPr lang="it-IT" dirty="0" err="1" smtClean="0"/>
              <a:t>Included</a:t>
            </a:r>
            <a:r>
              <a:rPr lang="it-IT" dirty="0" smtClean="0"/>
              <a:t> in Japan.</a:t>
            </a:r>
          </a:p>
          <a:p>
            <a:pPr marL="0" indent="0">
              <a:buNone/>
            </a:pPr>
            <a:endParaRPr lang="it-IT" dirty="0"/>
          </a:p>
          <a:p>
            <a:r>
              <a:rPr lang="it-IT" dirty="0" err="1" smtClean="0"/>
              <a:t>Cosmic</a:t>
            </a:r>
            <a:r>
              <a:rPr lang="it-IT" dirty="0" smtClean="0"/>
              <a:t> test in Japan on KLM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749299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Situazione 2016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La commissione 1 ha appena approvato 210 </a:t>
            </a:r>
            <a:r>
              <a:rPr lang="it-IT" dirty="0" err="1" smtClean="0"/>
              <a:t>keuro</a:t>
            </a:r>
            <a:r>
              <a:rPr lang="it-IT" dirty="0" smtClean="0"/>
              <a:t> di finanziamento</a:t>
            </a:r>
          </a:p>
          <a:p>
            <a:pPr marL="0" indent="0">
              <a:buNone/>
            </a:pPr>
            <a:r>
              <a:rPr lang="it-IT" dirty="0"/>
              <a:t> </a:t>
            </a:r>
            <a:r>
              <a:rPr lang="it-IT" dirty="0" smtClean="0"/>
              <a:t>  per lo svolgimento delle gare per l’acquisto di FE </a:t>
            </a:r>
            <a:r>
              <a:rPr lang="it-IT" dirty="0" err="1" smtClean="0"/>
              <a:t>boards</a:t>
            </a:r>
            <a:r>
              <a:rPr lang="it-IT" dirty="0" smtClean="0"/>
              <a:t> per il KLM.</a:t>
            </a:r>
          </a:p>
          <a:p>
            <a:r>
              <a:rPr lang="it-IT" dirty="0" smtClean="0"/>
              <a:t>Queste gare dovrebbero avere luogo entro il corrente anno.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Per il prossimo anno si prevedono </a:t>
            </a:r>
            <a:r>
              <a:rPr lang="it-IT" dirty="0" err="1" smtClean="0"/>
              <a:t>attivita’</a:t>
            </a:r>
            <a:r>
              <a:rPr lang="it-IT" dirty="0" smtClean="0"/>
              <a:t> di test ed installazione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601608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Richieste 2017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Missioni estere per metabolismo                                   23 </a:t>
            </a:r>
            <a:r>
              <a:rPr lang="it-IT" dirty="0" err="1" smtClean="0"/>
              <a:t>keuro</a:t>
            </a:r>
            <a:endParaRPr lang="it-IT" dirty="0" smtClean="0"/>
          </a:p>
          <a:p>
            <a:r>
              <a:rPr lang="it-IT" dirty="0" smtClean="0"/>
              <a:t>Missioni estere per installazione                                     27 </a:t>
            </a:r>
            <a:r>
              <a:rPr lang="it-IT" dirty="0" err="1" smtClean="0"/>
              <a:t>keuro</a:t>
            </a:r>
            <a:endParaRPr lang="it-IT" dirty="0" smtClean="0"/>
          </a:p>
          <a:p>
            <a:r>
              <a:rPr lang="it-IT" dirty="0" smtClean="0"/>
              <a:t>Missioni per </a:t>
            </a:r>
            <a:r>
              <a:rPr lang="it-IT" smtClean="0"/>
              <a:t>contatti                                                            2 </a:t>
            </a:r>
            <a:r>
              <a:rPr lang="it-IT" dirty="0" err="1" smtClean="0"/>
              <a:t>keuro</a:t>
            </a:r>
            <a:endParaRPr lang="it-IT" dirty="0" smtClean="0"/>
          </a:p>
          <a:p>
            <a:r>
              <a:rPr lang="it-IT" dirty="0" smtClean="0"/>
              <a:t>Consumo metabolismo                                                      5 </a:t>
            </a:r>
            <a:r>
              <a:rPr lang="it-IT" dirty="0" err="1" smtClean="0"/>
              <a:t>keuro</a:t>
            </a:r>
            <a:endParaRPr lang="it-IT" dirty="0" smtClean="0"/>
          </a:p>
          <a:p>
            <a:r>
              <a:rPr lang="it-IT" dirty="0" smtClean="0"/>
              <a:t>Inventariabile                                                                     12 </a:t>
            </a:r>
            <a:r>
              <a:rPr lang="it-IT" dirty="0" err="1" smtClean="0"/>
              <a:t>keuro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208249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Architettura proposta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1900" dirty="0" smtClean="0"/>
              <a:t>Architettura di validazione del sistema EMC in avanti</a:t>
            </a:r>
          </a:p>
          <a:p>
            <a:r>
              <a:rPr lang="it-IT" sz="1900" dirty="0" smtClean="0"/>
              <a:t>Il sistema costituisce la dorsale DAQ per tutti i test svolti in italia durante la costruzione</a:t>
            </a:r>
          </a:p>
          <a:p>
            <a:r>
              <a:rPr lang="it-IT" sz="1900" dirty="0" smtClean="0"/>
              <a:t>E’ contemporaneamente uno studio di fattibilità di funzioni di SLOW control con </a:t>
            </a:r>
            <a:r>
              <a:rPr lang="it-IT" sz="1900" dirty="0" err="1" smtClean="0"/>
              <a:t>capacita’</a:t>
            </a:r>
            <a:r>
              <a:rPr lang="it-IT" sz="1900" dirty="0" smtClean="0"/>
              <a:t> di DAQ e TRIGGER integrate.</a:t>
            </a:r>
          </a:p>
          <a:p>
            <a:r>
              <a:rPr lang="it-IT" sz="1900" dirty="0" smtClean="0"/>
              <a:t>In questo quadro RM3 seguirebbe lo sviluppo del </a:t>
            </a:r>
            <a:r>
              <a:rPr lang="it-IT" sz="1900" dirty="0" err="1" smtClean="0"/>
              <a:t>pre-amp</a:t>
            </a:r>
            <a:r>
              <a:rPr lang="it-IT" sz="1900" dirty="0"/>
              <a:t> </a:t>
            </a:r>
            <a:r>
              <a:rPr lang="it-IT" sz="1900" dirty="0" smtClean="0"/>
              <a:t>e scheda di gestione del </a:t>
            </a:r>
            <a:r>
              <a:rPr lang="it-IT" sz="1900" dirty="0" err="1" smtClean="0"/>
              <a:t>very</a:t>
            </a:r>
            <a:r>
              <a:rPr lang="it-IT" sz="1900" dirty="0" smtClean="0"/>
              <a:t> front-end (PTD </a:t>
            </a:r>
            <a:r>
              <a:rPr lang="it-IT" sz="1900" dirty="0" err="1" smtClean="0"/>
              <a:t>power</a:t>
            </a:r>
            <a:r>
              <a:rPr lang="it-IT" sz="1900" dirty="0" smtClean="0"/>
              <a:t> </a:t>
            </a:r>
            <a:r>
              <a:rPr lang="it-IT" sz="1900" dirty="0" err="1" smtClean="0"/>
              <a:t>threshold</a:t>
            </a:r>
            <a:r>
              <a:rPr lang="it-IT" sz="1900" dirty="0" smtClean="0"/>
              <a:t> </a:t>
            </a:r>
            <a:r>
              <a:rPr lang="it-IT" sz="1900" dirty="0" err="1" smtClean="0"/>
              <a:t>digital</a:t>
            </a:r>
            <a:r>
              <a:rPr lang="it-IT" sz="1900" dirty="0" smtClean="0"/>
              <a:t>). Il PTD </a:t>
            </a:r>
            <a:r>
              <a:rPr lang="it-IT" sz="1900" dirty="0" err="1" smtClean="0"/>
              <a:t>e’</a:t>
            </a:r>
            <a:r>
              <a:rPr lang="it-IT" sz="1900" dirty="0" smtClean="0"/>
              <a:t> interfacciato con elettronica di Napoli.</a:t>
            </a:r>
          </a:p>
          <a:p>
            <a:pPr marL="0" indent="0">
              <a:buNone/>
            </a:pPr>
            <a:r>
              <a:rPr lang="it-IT" dirty="0"/>
              <a:t> </a:t>
            </a:r>
            <a:r>
              <a:rPr lang="it-IT" dirty="0" smtClean="0"/>
              <a:t>  </a:t>
            </a: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6300192" y="5013176"/>
            <a:ext cx="1368152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Pre-Amps</a:t>
            </a:r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4211960" y="5301208"/>
            <a:ext cx="1584176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PTD</a:t>
            </a:r>
            <a:endParaRPr lang="it-IT" dirty="0"/>
          </a:p>
        </p:txBody>
      </p:sp>
      <p:cxnSp>
        <p:nvCxnSpPr>
          <p:cNvPr id="7" name="Connettore 2 6"/>
          <p:cNvCxnSpPr/>
          <p:nvPr/>
        </p:nvCxnSpPr>
        <p:spPr>
          <a:xfrm>
            <a:off x="5796136" y="5445224"/>
            <a:ext cx="43204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losione 2 7"/>
          <p:cNvSpPr/>
          <p:nvPr/>
        </p:nvSpPr>
        <p:spPr>
          <a:xfrm>
            <a:off x="2375756" y="4077072"/>
            <a:ext cx="1656184" cy="1944216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uSOP</a:t>
            </a:r>
            <a:endParaRPr lang="it-IT" dirty="0"/>
          </a:p>
        </p:txBody>
      </p:sp>
      <p:cxnSp>
        <p:nvCxnSpPr>
          <p:cNvPr id="10" name="Connettore 2 9"/>
          <p:cNvCxnSpPr/>
          <p:nvPr/>
        </p:nvCxnSpPr>
        <p:spPr>
          <a:xfrm>
            <a:off x="3851920" y="4797152"/>
            <a:ext cx="360040" cy="64807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>
            <a:off x="4031940" y="4653136"/>
            <a:ext cx="2196244" cy="14401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162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Gerarchia </a:t>
            </a:r>
            <a:r>
              <a:rPr lang="it-IT" smtClean="0"/>
              <a:t>di Aggregazione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2196353" cy="1697181"/>
          </a:xfr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4472970"/>
              </p:ext>
            </p:extLst>
          </p:nvPr>
        </p:nvGraphicFramePr>
        <p:xfrm>
          <a:off x="2743200" y="1564640"/>
          <a:ext cx="6248401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8300"/>
                <a:gridCol w="961727"/>
                <a:gridCol w="1018300"/>
                <a:gridCol w="990014"/>
                <a:gridCol w="1130030"/>
                <a:gridCol w="1130030"/>
              </a:tblGrid>
              <a:tr h="279400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&lt;#</a:t>
                      </a:r>
                      <a:endParaRPr lang="en-US" sz="1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Crystal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LA APD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/>
                        <a:t>Preamp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PTD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/>
                        <a:t>uSOP</a:t>
                      </a:r>
                      <a:endParaRPr lang="en-US" sz="1400" dirty="0"/>
                    </a:p>
                  </a:txBody>
                  <a:tcPr/>
                </a:tc>
              </a:tr>
              <a:tr h="279400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#</a:t>
                      </a:r>
                      <a:endParaRPr lang="en-US" sz="1400" dirty="0"/>
                    </a:p>
                  </a:txBody>
                  <a:tcPr>
                    <a:solidFill>
                      <a:srgbClr val="0078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72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144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144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1</a:t>
                      </a:r>
                    </a:p>
                  </a:txBody>
                  <a:tcPr/>
                </a:tc>
              </a:tr>
              <a:tr h="279400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/>
                        <a:t>mod</a:t>
                      </a:r>
                      <a:endParaRPr lang="en-US" sz="1400" dirty="0"/>
                    </a:p>
                  </a:txBody>
                  <a:tcPr>
                    <a:solidFill>
                      <a:srgbClr val="0078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-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2x Crystal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1x LAAPD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1x 32 </a:t>
                      </a:r>
                      <a:r>
                        <a:rPr lang="it-IT" sz="1400" dirty="0" err="1" smtClean="0"/>
                        <a:t>Pre</a:t>
                      </a:r>
                      <a:endParaRPr lang="it-IT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1x 5 PTD</a:t>
                      </a:r>
                    </a:p>
                  </a:txBody>
                  <a:tcPr/>
                </a:tc>
              </a:tr>
              <a:tr h="279400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costo</a:t>
                      </a:r>
                      <a:endParaRPr lang="en-US" sz="1400" dirty="0"/>
                    </a:p>
                  </a:txBody>
                  <a:tcPr>
                    <a:solidFill>
                      <a:srgbClr val="0078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-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-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65€/</a:t>
                      </a:r>
                      <a:r>
                        <a:rPr lang="it-IT" sz="1400" dirty="0" err="1" smtClean="0"/>
                        <a:t>chan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2k€/</a:t>
                      </a:r>
                      <a:r>
                        <a:rPr lang="it-IT" sz="1400" dirty="0" err="1" smtClean="0"/>
                        <a:t>board</a:t>
                      </a:r>
                      <a:endParaRPr lang="it-IT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4k€/</a:t>
                      </a:r>
                      <a:r>
                        <a:rPr lang="it-IT" sz="1400" dirty="0" err="1" smtClean="0"/>
                        <a:t>board</a:t>
                      </a:r>
                      <a:endParaRPr lang="it-IT" sz="1400" dirty="0" smtClean="0"/>
                    </a:p>
                  </a:txBody>
                  <a:tcPr/>
                </a:tc>
              </a:tr>
              <a:tr h="279400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totale</a:t>
                      </a:r>
                      <a:endParaRPr lang="en-US" sz="1400" dirty="0"/>
                    </a:p>
                  </a:txBody>
                  <a:tcPr>
                    <a:solidFill>
                      <a:srgbClr val="0078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-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-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10k€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10k€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4k€</a:t>
                      </a: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8" name="Straight Connector 7"/>
          <p:cNvCxnSpPr/>
          <p:nvPr/>
        </p:nvCxnSpPr>
        <p:spPr>
          <a:xfrm flipV="1">
            <a:off x="1143000" y="2362200"/>
            <a:ext cx="533400" cy="762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143000" y="2667000"/>
            <a:ext cx="762000" cy="4572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828800" y="2057400"/>
            <a:ext cx="838200" cy="457200"/>
          </a:xfrm>
          <a:prstGeom prst="straightConnector1">
            <a:avLst/>
          </a:prstGeom>
          <a:ln w="1905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Diagram 21"/>
          <p:cNvGraphicFramePr/>
          <p:nvPr>
            <p:extLst>
              <p:ext uri="{D42A27DB-BD31-4B8C-83A1-F6EECF244321}">
                <p14:modId xmlns:p14="http://schemas.microsoft.com/office/powerpoint/2010/main" val="2052911083"/>
              </p:ext>
            </p:extLst>
          </p:nvPr>
        </p:nvGraphicFramePr>
        <p:xfrm>
          <a:off x="755576" y="3048000"/>
          <a:ext cx="3886200" cy="3276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3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86200"/>
            <a:ext cx="82867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Straight Arrow Connector 24"/>
          <p:cNvCxnSpPr/>
          <p:nvPr/>
        </p:nvCxnSpPr>
        <p:spPr>
          <a:xfrm>
            <a:off x="2547425" y="4572000"/>
            <a:ext cx="304800" cy="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4191000"/>
            <a:ext cx="2109159" cy="1132336"/>
          </a:xfrm>
          <a:prstGeom prst="rect">
            <a:avLst/>
          </a:prstGeom>
        </p:spPr>
      </p:pic>
      <p:cxnSp>
        <p:nvCxnSpPr>
          <p:cNvPr id="31" name="Straight Arrow Connector 30"/>
          <p:cNvCxnSpPr/>
          <p:nvPr/>
        </p:nvCxnSpPr>
        <p:spPr>
          <a:xfrm flipV="1">
            <a:off x="4932040" y="4876800"/>
            <a:ext cx="0" cy="762000"/>
          </a:xfrm>
          <a:prstGeom prst="straightConnector1">
            <a:avLst/>
          </a:prstGeom>
          <a:ln w="1270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4067944" y="5638800"/>
            <a:ext cx="1676400" cy="6096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23000">
                <a:schemeClr val="accent1">
                  <a:tint val="44500"/>
                  <a:satMod val="160000"/>
                  <a:alpha val="45000"/>
                  <a:lumMod val="11000"/>
                  <a:lumOff val="89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457200" algn="ctr">
              <a:spcBef>
                <a:spcPts val="100"/>
              </a:spcBef>
              <a:spcAft>
                <a:spcPts val="100"/>
              </a:spcAft>
            </a:pPr>
            <a:r>
              <a:rPr lang="it-IT" sz="1400" dirty="0" smtClean="0">
                <a:solidFill>
                  <a:prstClr val="black"/>
                </a:solidFill>
              </a:rPr>
              <a:t>To Belle2 Network D</a:t>
            </a:r>
            <a:endParaRPr lang="it-IT" sz="1400" dirty="0">
              <a:solidFill>
                <a:prstClr val="black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1447800" y="2667000"/>
            <a:ext cx="228600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18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9195878"/>
              </p:ext>
            </p:extLst>
          </p:nvPr>
        </p:nvGraphicFramePr>
        <p:xfrm>
          <a:off x="6156176" y="3621360"/>
          <a:ext cx="2895600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2324"/>
                <a:gridCol w="1003511"/>
                <a:gridCol w="889765"/>
              </a:tblGrid>
              <a:tr h="27940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1400" dirty="0" err="1" smtClean="0"/>
                        <a:t>Forward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</a:tr>
              <a:tr h="27940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#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costo</a:t>
                      </a:r>
                      <a:endParaRPr lang="en-US" sz="1400" dirty="0"/>
                    </a:p>
                  </a:txBody>
                  <a:tcPr/>
                </a:tc>
              </a:tr>
              <a:tr h="279400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spicchi</a:t>
                      </a:r>
                      <a:endParaRPr lang="en-US" sz="1400" dirty="0"/>
                    </a:p>
                  </a:txBody>
                  <a:tcPr>
                    <a:solidFill>
                      <a:srgbClr val="AEBE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16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-</a:t>
                      </a:r>
                      <a:endParaRPr lang="en-US" sz="1400" dirty="0"/>
                    </a:p>
                  </a:txBody>
                  <a:tcPr/>
                </a:tc>
              </a:tr>
              <a:tr h="279400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Crystal</a:t>
                      </a:r>
                      <a:endParaRPr lang="en-US" sz="1400" dirty="0"/>
                    </a:p>
                  </a:txBody>
                  <a:tcPr>
                    <a:solidFill>
                      <a:srgbClr val="AEBE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~1150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-</a:t>
                      </a:r>
                      <a:endParaRPr lang="en-US" sz="1400" dirty="0"/>
                    </a:p>
                  </a:txBody>
                  <a:tcPr/>
                </a:tc>
              </a:tr>
              <a:tr h="279400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LA-APD</a:t>
                      </a:r>
                      <a:endParaRPr lang="en-US" sz="1400" dirty="0"/>
                    </a:p>
                  </a:txBody>
                  <a:tcPr>
                    <a:solidFill>
                      <a:srgbClr val="AEBE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~1150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-</a:t>
                      </a:r>
                      <a:endParaRPr lang="en-US" sz="1400" dirty="0"/>
                    </a:p>
                  </a:txBody>
                  <a:tcPr/>
                </a:tc>
              </a:tr>
              <a:tr h="279400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/>
                        <a:t>PreAmp</a:t>
                      </a:r>
                      <a:endParaRPr lang="en-US" sz="1400" dirty="0"/>
                    </a:p>
                  </a:txBody>
                  <a:tcPr>
                    <a:solidFill>
                      <a:srgbClr val="AEBE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~2300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160 k€</a:t>
                      </a:r>
                      <a:endParaRPr lang="en-US" sz="1400" dirty="0"/>
                    </a:p>
                  </a:txBody>
                  <a:tcPr/>
                </a:tc>
              </a:tr>
              <a:tr h="279400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PTD</a:t>
                      </a:r>
                      <a:endParaRPr lang="en-US" sz="1400" dirty="0"/>
                    </a:p>
                  </a:txBody>
                  <a:tcPr>
                    <a:solidFill>
                      <a:srgbClr val="AEBE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80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160 k€</a:t>
                      </a:r>
                      <a:endParaRPr lang="en-US" sz="1400" dirty="0"/>
                    </a:p>
                  </a:txBody>
                  <a:tcPr/>
                </a:tc>
              </a:tr>
              <a:tr h="279400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/>
                        <a:t>uSOP</a:t>
                      </a:r>
                      <a:endParaRPr lang="en-US" sz="1400" dirty="0"/>
                    </a:p>
                  </a:txBody>
                  <a:tcPr>
                    <a:solidFill>
                      <a:srgbClr val="AEBE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16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64 k€</a:t>
                      </a:r>
                      <a:endParaRPr lang="en-US" sz="1400" dirty="0"/>
                    </a:p>
                  </a:txBody>
                  <a:tcPr/>
                </a:tc>
              </a:tr>
              <a:tr h="279400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noFill/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Totale</a:t>
                      </a:r>
                      <a:endParaRPr lang="en-US" sz="1400" dirty="0"/>
                    </a:p>
                  </a:txBody>
                  <a:tcPr>
                    <a:solidFill>
                      <a:srgbClr val="AEBE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-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384 k€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9" name="Connettore 2 8"/>
          <p:cNvCxnSpPr/>
          <p:nvPr/>
        </p:nvCxnSpPr>
        <p:spPr>
          <a:xfrm flipH="1">
            <a:off x="899592" y="3356992"/>
            <a:ext cx="1005408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212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Costi di Sviluppo 2013-2015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4691575"/>
              </p:ext>
            </p:extLst>
          </p:nvPr>
        </p:nvGraphicFramePr>
        <p:xfrm>
          <a:off x="2514600" y="2260600"/>
          <a:ext cx="4038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2029"/>
                <a:gridCol w="951571"/>
                <a:gridCol w="838200"/>
                <a:gridCol w="10668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NRE</a:t>
                      </a:r>
                      <a:r>
                        <a:rPr lang="it-IT" baseline="0" dirty="0" smtClean="0"/>
                        <a:t> </a:t>
                      </a:r>
                      <a:r>
                        <a:rPr lang="it-IT" baseline="0" dirty="0" err="1" smtClean="0"/>
                        <a:t>costs</a:t>
                      </a:r>
                      <a:r>
                        <a:rPr lang="it-IT" baseline="0" dirty="0" smtClean="0"/>
                        <a:t> (k€)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2015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Napoli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12.5</a:t>
                      </a:r>
                      <a:r>
                        <a:rPr lang="it-IT" baseline="0" dirty="0" smtClean="0"/>
                        <a:t> k€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42 k€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 ?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Roma3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12 k€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22 k€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/>
                        <a:t>22 k€</a:t>
                      </a:r>
                      <a:endParaRPr lang="en-US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1331640" y="4941168"/>
            <a:ext cx="76020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rgbClr val="FF0000"/>
                </a:solidFill>
              </a:rPr>
              <a:t>I costi di sviluppo devono considerarsi in aggiunta ai costi di produzione</a:t>
            </a:r>
            <a:endParaRPr lang="it-IT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76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188640"/>
            <a:ext cx="7886700" cy="471586"/>
          </a:xfrm>
        </p:spPr>
        <p:txBody>
          <a:bodyPr>
            <a:normAutofit fontScale="90000"/>
          </a:bodyPr>
          <a:lstStyle/>
          <a:p>
            <a:r>
              <a:rPr lang="it-IT" dirty="0" err="1" smtClean="0"/>
              <a:t>Beast</a:t>
            </a:r>
            <a:r>
              <a:rPr lang="it-IT" dirty="0" smtClean="0"/>
              <a:t> </a:t>
            </a:r>
            <a:r>
              <a:rPr lang="it-IT" dirty="0" err="1" smtClean="0"/>
              <a:t>phase</a:t>
            </a:r>
            <a:r>
              <a:rPr lang="it-IT" dirty="0" smtClean="0"/>
              <a:t> 1: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624313"/>
            <a:ext cx="8091600" cy="4523804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81821" y="5229200"/>
            <a:ext cx="87822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Crystal box </a:t>
            </a:r>
            <a:r>
              <a:rPr lang="it-IT" dirty="0" err="1" smtClean="0"/>
              <a:t>contains</a:t>
            </a:r>
            <a:r>
              <a:rPr lang="it-IT" dirty="0" smtClean="0"/>
              <a:t>: </a:t>
            </a:r>
            <a:r>
              <a:rPr lang="it-IT" dirty="0" err="1" smtClean="0"/>
              <a:t>Lyso</a:t>
            </a:r>
            <a:r>
              <a:rPr lang="it-IT" dirty="0" smtClean="0"/>
              <a:t>, </a:t>
            </a:r>
            <a:r>
              <a:rPr lang="it-IT" dirty="0" err="1" smtClean="0"/>
              <a:t>CsI</a:t>
            </a:r>
            <a:r>
              <a:rPr lang="it-IT" dirty="0" smtClean="0"/>
              <a:t> </a:t>
            </a:r>
            <a:r>
              <a:rPr lang="it-IT" dirty="0" err="1" smtClean="0"/>
              <a:t>CsI</a:t>
            </a:r>
            <a:r>
              <a:rPr lang="it-IT" dirty="0" smtClean="0"/>
              <a:t> (</a:t>
            </a:r>
            <a:r>
              <a:rPr lang="it-IT" dirty="0" err="1" smtClean="0"/>
              <a:t>Tl</a:t>
            </a:r>
            <a:r>
              <a:rPr lang="it-IT" dirty="0" smtClean="0"/>
              <a:t>) </a:t>
            </a:r>
            <a:r>
              <a:rPr lang="it-IT" dirty="0" err="1" smtClean="0"/>
              <a:t>equipped</a:t>
            </a:r>
            <a:r>
              <a:rPr lang="it-IT" dirty="0" smtClean="0"/>
              <a:t> to monitor T and H</a:t>
            </a:r>
          </a:p>
          <a:p>
            <a:r>
              <a:rPr lang="it-IT" dirty="0" smtClean="0"/>
              <a:t>Idea: To </a:t>
            </a:r>
            <a:r>
              <a:rPr lang="it-IT" dirty="0" err="1" smtClean="0"/>
              <a:t>measure</a:t>
            </a:r>
            <a:r>
              <a:rPr lang="it-IT" dirty="0" smtClean="0"/>
              <a:t> </a:t>
            </a:r>
            <a:r>
              <a:rPr lang="it-IT" dirty="0" err="1" smtClean="0"/>
              <a:t>irradiation</a:t>
            </a:r>
            <a:r>
              <a:rPr lang="it-IT" dirty="0" smtClean="0"/>
              <a:t> </a:t>
            </a:r>
            <a:r>
              <a:rPr lang="it-IT" dirty="0" err="1" smtClean="0"/>
              <a:t>spectra</a:t>
            </a:r>
            <a:r>
              <a:rPr lang="it-IT" dirty="0" smtClean="0"/>
              <a:t> and rate and correlate </a:t>
            </a:r>
            <a:r>
              <a:rPr lang="it-IT" dirty="0" err="1" smtClean="0"/>
              <a:t>it</a:t>
            </a:r>
            <a:r>
              <a:rPr lang="it-IT" dirty="0" smtClean="0"/>
              <a:t> with machine </a:t>
            </a:r>
            <a:r>
              <a:rPr lang="it-IT" dirty="0" err="1" smtClean="0"/>
              <a:t>optical</a:t>
            </a:r>
            <a:r>
              <a:rPr lang="it-IT" dirty="0" smtClean="0"/>
              <a:t> </a:t>
            </a:r>
            <a:r>
              <a:rPr lang="it-IT" dirty="0" err="1" smtClean="0"/>
              <a:t>function</a:t>
            </a:r>
            <a:r>
              <a:rPr lang="it-IT" dirty="0" smtClean="0"/>
              <a:t>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4615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12"/>
          <p:cNvSpPr>
            <a:spLocks noChangeShapeType="1"/>
          </p:cNvSpPr>
          <p:nvPr/>
        </p:nvSpPr>
        <p:spPr bwMode="auto">
          <a:xfrm>
            <a:off x="1979613" y="2565400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it-IT" kern="0" smtClean="0">
              <a:solidFill>
                <a:sysClr val="windowText" lastClr="000000"/>
              </a:solidFill>
            </a:endParaRPr>
          </a:p>
        </p:txBody>
      </p:sp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3779838" y="1484313"/>
            <a:ext cx="1296987" cy="865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it-IT" kern="0" dirty="0" err="1">
                <a:solidFill>
                  <a:prstClr val="white"/>
                </a:solidFill>
              </a:rPr>
              <a:t>S</a:t>
            </a:r>
            <a:r>
              <a:rPr lang="it-IT" kern="0" dirty="0" err="1" smtClean="0">
                <a:solidFill>
                  <a:prstClr val="white"/>
                </a:solidFill>
              </a:rPr>
              <a:t>haper</a:t>
            </a:r>
            <a:endParaRPr lang="en-US" kern="0" dirty="0" smtClean="0">
              <a:solidFill>
                <a:prstClr val="white"/>
              </a:solidFill>
            </a:endParaRP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268413"/>
            <a:ext cx="576263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2268538" y="2420938"/>
            <a:ext cx="574675" cy="360362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it-IT" sz="1200" kern="0" dirty="0" err="1" smtClean="0">
                <a:solidFill>
                  <a:sysClr val="windowText" lastClr="000000"/>
                </a:solidFill>
              </a:rPr>
              <a:t>Pre-amp</a:t>
            </a:r>
            <a:endParaRPr lang="en-US" sz="1200" kern="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4427538" y="4724400"/>
            <a:ext cx="838200" cy="865188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it-IT" sz="2800" kern="0" smtClean="0">
                <a:solidFill>
                  <a:sysClr val="windowText" lastClr="000000"/>
                </a:solidFill>
                <a:latin typeface="Symbol" pitchFamily="18" charset="2"/>
                <a:ea typeface="MS PGothic" pitchFamily="34" charset="-128"/>
              </a:rPr>
              <a:t>S</a:t>
            </a:r>
            <a:endParaRPr lang="en-US" sz="2800" kern="0" smtClean="0">
              <a:solidFill>
                <a:sysClr val="windowText" lastClr="000000"/>
              </a:solidFill>
              <a:latin typeface="Symbol" pitchFamily="18" charset="2"/>
              <a:ea typeface="MS PGothic" pitchFamily="34" charset="-128"/>
            </a:endParaRP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492375"/>
            <a:ext cx="43180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ine 18"/>
          <p:cNvSpPr>
            <a:spLocks noChangeShapeType="1"/>
          </p:cNvSpPr>
          <p:nvPr/>
        </p:nvSpPr>
        <p:spPr bwMode="auto">
          <a:xfrm>
            <a:off x="2843213" y="2563813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it-IT" kern="0" smtClean="0">
              <a:solidFill>
                <a:sysClr val="windowText" lastClr="000000"/>
              </a:solidFill>
            </a:endParaRPr>
          </a:p>
        </p:txBody>
      </p:sp>
      <p:sp>
        <p:nvSpPr>
          <p:cNvPr id="12" name="Line 19"/>
          <p:cNvSpPr>
            <a:spLocks noChangeShapeType="1"/>
          </p:cNvSpPr>
          <p:nvPr/>
        </p:nvSpPr>
        <p:spPr bwMode="auto">
          <a:xfrm>
            <a:off x="3132138" y="1987550"/>
            <a:ext cx="0" cy="28813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it-IT" kern="0" smtClean="0">
              <a:solidFill>
                <a:sysClr val="windowText" lastClr="000000"/>
              </a:solidFill>
            </a:endParaRPr>
          </a:p>
        </p:txBody>
      </p:sp>
      <p:sp>
        <p:nvSpPr>
          <p:cNvPr id="13" name="Line 20"/>
          <p:cNvSpPr>
            <a:spLocks noChangeShapeType="1"/>
          </p:cNvSpPr>
          <p:nvPr/>
        </p:nvSpPr>
        <p:spPr bwMode="auto">
          <a:xfrm>
            <a:off x="4211638" y="4868863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it-IT" kern="0" smtClean="0">
              <a:solidFill>
                <a:sysClr val="windowText" lastClr="000000"/>
              </a:solidFill>
            </a:endParaRPr>
          </a:p>
        </p:txBody>
      </p:sp>
      <p:sp>
        <p:nvSpPr>
          <p:cNvPr id="14" name="Line 21"/>
          <p:cNvSpPr>
            <a:spLocks noChangeShapeType="1"/>
          </p:cNvSpPr>
          <p:nvPr/>
        </p:nvSpPr>
        <p:spPr bwMode="auto">
          <a:xfrm>
            <a:off x="4211638" y="5013325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it-IT" kern="0" smtClean="0">
              <a:solidFill>
                <a:sysClr val="windowText" lastClr="000000"/>
              </a:solidFill>
            </a:endParaRPr>
          </a:p>
        </p:txBody>
      </p:sp>
      <p:sp>
        <p:nvSpPr>
          <p:cNvPr id="15" name="Line 22"/>
          <p:cNvSpPr>
            <a:spLocks noChangeShapeType="1"/>
          </p:cNvSpPr>
          <p:nvPr/>
        </p:nvSpPr>
        <p:spPr bwMode="auto">
          <a:xfrm>
            <a:off x="4211638" y="5157788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it-IT" kern="0" smtClean="0">
              <a:solidFill>
                <a:sysClr val="windowText" lastClr="000000"/>
              </a:solidFill>
            </a:endParaRPr>
          </a:p>
        </p:txBody>
      </p:sp>
      <p:sp>
        <p:nvSpPr>
          <p:cNvPr id="16" name="Line 23"/>
          <p:cNvSpPr>
            <a:spLocks noChangeShapeType="1"/>
          </p:cNvSpPr>
          <p:nvPr/>
        </p:nvSpPr>
        <p:spPr bwMode="auto">
          <a:xfrm>
            <a:off x="4211638" y="5300663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it-IT" kern="0" smtClean="0">
              <a:solidFill>
                <a:sysClr val="windowText" lastClr="000000"/>
              </a:solidFill>
            </a:endParaRPr>
          </a:p>
        </p:txBody>
      </p:sp>
      <p:sp>
        <p:nvSpPr>
          <p:cNvPr id="17" name="Line 24"/>
          <p:cNvSpPr>
            <a:spLocks noChangeShapeType="1"/>
          </p:cNvSpPr>
          <p:nvPr/>
        </p:nvSpPr>
        <p:spPr bwMode="auto">
          <a:xfrm>
            <a:off x="4211638" y="5445125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it-IT" kern="0" smtClean="0">
              <a:solidFill>
                <a:sysClr val="windowText" lastClr="000000"/>
              </a:solidFill>
            </a:endParaRPr>
          </a:p>
        </p:txBody>
      </p:sp>
      <p:sp>
        <p:nvSpPr>
          <p:cNvPr id="18" name="AutoShape 25"/>
          <p:cNvSpPr>
            <a:spLocks/>
          </p:cNvSpPr>
          <p:nvPr/>
        </p:nvSpPr>
        <p:spPr bwMode="auto">
          <a:xfrm>
            <a:off x="3995738" y="4797425"/>
            <a:ext cx="144462" cy="719138"/>
          </a:xfrm>
          <a:prstGeom prst="leftBrace">
            <a:avLst>
              <a:gd name="adj1" fmla="val 4148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 smtClean="0">
              <a:solidFill>
                <a:sysClr val="windowText" lastClr="000000"/>
              </a:solidFill>
            </a:endParaRPr>
          </a:p>
        </p:txBody>
      </p:sp>
      <p:sp>
        <p:nvSpPr>
          <p:cNvPr id="19" name="Rectangle 27"/>
          <p:cNvSpPr>
            <a:spLocks noChangeArrowheads="1"/>
          </p:cNvSpPr>
          <p:nvPr/>
        </p:nvSpPr>
        <p:spPr bwMode="auto">
          <a:xfrm>
            <a:off x="5651500" y="4868863"/>
            <a:ext cx="1081088" cy="647700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it-IT" kern="0" dirty="0" err="1" smtClean="0">
                <a:solidFill>
                  <a:sysClr val="windowText" lastClr="000000"/>
                </a:solidFill>
              </a:rPr>
              <a:t>Pulse</a:t>
            </a:r>
            <a:endParaRPr lang="it-IT" kern="0" dirty="0" smtClean="0">
              <a:solidFill>
                <a:sysClr val="windowText" lastClr="000000"/>
              </a:solidFill>
            </a:endParaRPr>
          </a:p>
          <a:p>
            <a:pPr algn="ctr">
              <a:defRPr/>
            </a:pPr>
            <a:r>
              <a:rPr lang="it-IT" kern="0" dirty="0" smtClean="0">
                <a:solidFill>
                  <a:sysClr val="windowText" lastClr="000000"/>
                </a:solidFill>
              </a:rPr>
              <a:t>Encoder</a:t>
            </a:r>
            <a:endParaRPr lang="en-US" kern="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20" name="Line 28"/>
          <p:cNvSpPr>
            <a:spLocks noChangeShapeType="1"/>
          </p:cNvSpPr>
          <p:nvPr/>
        </p:nvSpPr>
        <p:spPr bwMode="auto">
          <a:xfrm>
            <a:off x="5291138" y="5229225"/>
            <a:ext cx="3603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it-IT" kern="0" smtClean="0">
              <a:solidFill>
                <a:sysClr val="windowText" lastClr="000000"/>
              </a:solidFill>
            </a:endParaRPr>
          </a:p>
        </p:txBody>
      </p:sp>
      <p:sp>
        <p:nvSpPr>
          <p:cNvPr id="21" name="Line 29"/>
          <p:cNvSpPr>
            <a:spLocks noChangeShapeType="1"/>
          </p:cNvSpPr>
          <p:nvPr/>
        </p:nvSpPr>
        <p:spPr bwMode="auto">
          <a:xfrm>
            <a:off x="6731000" y="5229225"/>
            <a:ext cx="17287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it-IT" kern="0" smtClean="0">
              <a:solidFill>
                <a:sysClr val="windowText" lastClr="000000"/>
              </a:solidFill>
            </a:endParaRPr>
          </a:p>
        </p:txBody>
      </p:sp>
      <p:sp>
        <p:nvSpPr>
          <p:cNvPr id="22" name="Text Box 30"/>
          <p:cNvSpPr txBox="1">
            <a:spLocks noChangeArrowheads="1"/>
          </p:cNvSpPr>
          <p:nvPr/>
        </p:nvSpPr>
        <p:spPr bwMode="auto">
          <a:xfrm>
            <a:off x="7883525" y="5229225"/>
            <a:ext cx="5143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it-IT" sz="1000" kern="0" dirty="0" smtClean="0">
                <a:solidFill>
                  <a:prstClr val="white"/>
                </a:solidFill>
              </a:rPr>
              <a:t>LVDS</a:t>
            </a:r>
            <a:endParaRPr lang="en-US" sz="1000" kern="0" dirty="0" smtClean="0">
              <a:solidFill>
                <a:prstClr val="white"/>
              </a:solidFill>
            </a:endParaRPr>
          </a:p>
        </p:txBody>
      </p:sp>
      <p:grpSp>
        <p:nvGrpSpPr>
          <p:cNvPr id="23" name="Group 31"/>
          <p:cNvGrpSpPr>
            <a:grpSpLocks/>
          </p:cNvGrpSpPr>
          <p:nvPr/>
        </p:nvGrpSpPr>
        <p:grpSpPr bwMode="auto">
          <a:xfrm>
            <a:off x="7091363" y="4724400"/>
            <a:ext cx="1331912" cy="304800"/>
            <a:chOff x="4128" y="2880"/>
            <a:chExt cx="480" cy="192"/>
          </a:xfrm>
        </p:grpSpPr>
        <p:sp>
          <p:nvSpPr>
            <p:cNvPr id="87" name="Line 32"/>
            <p:cNvSpPr>
              <a:spLocks noChangeShapeType="1"/>
            </p:cNvSpPr>
            <p:nvPr/>
          </p:nvSpPr>
          <p:spPr bwMode="auto">
            <a:xfrm>
              <a:off x="4128" y="3072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it-IT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8" name="Line 33"/>
            <p:cNvSpPr>
              <a:spLocks noChangeShapeType="1"/>
            </p:cNvSpPr>
            <p:nvPr/>
          </p:nvSpPr>
          <p:spPr bwMode="auto">
            <a:xfrm flipV="1">
              <a:off x="4272" y="288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it-IT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9" name="Line 34"/>
            <p:cNvSpPr>
              <a:spLocks noChangeShapeType="1"/>
            </p:cNvSpPr>
            <p:nvPr/>
          </p:nvSpPr>
          <p:spPr bwMode="auto">
            <a:xfrm>
              <a:off x="4272" y="2880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it-IT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0" name="Line 35"/>
            <p:cNvSpPr>
              <a:spLocks noChangeShapeType="1"/>
            </p:cNvSpPr>
            <p:nvPr/>
          </p:nvSpPr>
          <p:spPr bwMode="auto">
            <a:xfrm flipV="1">
              <a:off x="4464" y="288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it-IT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1" name="Line 36"/>
            <p:cNvSpPr>
              <a:spLocks noChangeShapeType="1"/>
            </p:cNvSpPr>
            <p:nvPr/>
          </p:nvSpPr>
          <p:spPr bwMode="auto">
            <a:xfrm>
              <a:off x="4464" y="3072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it-IT" kern="0" smtClea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4" name="Line 37"/>
          <p:cNvSpPr>
            <a:spLocks noChangeShapeType="1"/>
          </p:cNvSpPr>
          <p:nvPr/>
        </p:nvSpPr>
        <p:spPr bwMode="auto">
          <a:xfrm>
            <a:off x="7486650" y="4589463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it-IT" kern="0" smtClean="0">
              <a:solidFill>
                <a:sysClr val="windowText" lastClr="000000"/>
              </a:solidFill>
            </a:endParaRPr>
          </a:p>
        </p:txBody>
      </p:sp>
      <p:graphicFrame>
        <p:nvGraphicFramePr>
          <p:cNvPr id="25" name="Object 38"/>
          <p:cNvGraphicFramePr>
            <a:graphicFrameLocks noGrp="1" noChangeAspect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581199709"/>
              </p:ext>
            </p:extLst>
          </p:nvPr>
        </p:nvGraphicFramePr>
        <p:xfrm>
          <a:off x="3657600" y="3591719"/>
          <a:ext cx="10668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67" name="Equation" r:id="rId6" imgW="1066680" imgH="457200" progId="Equation.3">
                  <p:embed/>
                </p:oleObj>
              </mc:Choice>
              <mc:Fallback>
                <p:oleObj name="Equation" r:id="rId6" imgW="106668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3591719"/>
                        <a:ext cx="1066800" cy="4572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39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502610726"/>
              </p:ext>
            </p:extLst>
          </p:nvPr>
        </p:nvGraphicFramePr>
        <p:xfrm>
          <a:off x="7988300" y="5805488"/>
          <a:ext cx="11557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68" name="Equation" r:id="rId8" imgW="1155600" imgH="241200" progId="Equation.3">
                  <p:embed/>
                </p:oleObj>
              </mc:Choice>
              <mc:Fallback>
                <p:oleObj name="Equation" r:id="rId8" imgW="11556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88300" y="5805488"/>
                        <a:ext cx="1155700" cy="2413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40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624606791"/>
              </p:ext>
            </p:extLst>
          </p:nvPr>
        </p:nvGraphicFramePr>
        <p:xfrm>
          <a:off x="0" y="4924425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69" name="Equation" r:id="rId10" imgW="114120" imgH="215640" progId="Equation.3">
                  <p:embed/>
                </p:oleObj>
              </mc:Choice>
              <mc:Fallback>
                <p:oleObj name="Equation" r:id="rId10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924425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53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167452882"/>
              </p:ext>
            </p:extLst>
          </p:nvPr>
        </p:nvGraphicFramePr>
        <p:xfrm>
          <a:off x="6372200" y="1412776"/>
          <a:ext cx="1836737" cy="225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70" name="Equazione" r:id="rId12" imgW="2070000" imgH="253800" progId="Equation.3">
                  <p:embed/>
                </p:oleObj>
              </mc:Choice>
              <mc:Fallback>
                <p:oleObj name="Equazione" r:id="rId12" imgW="20700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2200" y="1412776"/>
                        <a:ext cx="1836737" cy="22542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Line 41"/>
          <p:cNvSpPr>
            <a:spLocks noChangeShapeType="1"/>
          </p:cNvSpPr>
          <p:nvPr/>
        </p:nvSpPr>
        <p:spPr bwMode="auto">
          <a:xfrm flipH="1" flipV="1">
            <a:off x="7489825" y="4970463"/>
            <a:ext cx="6350" cy="10620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it-IT" kern="0" smtClean="0">
              <a:solidFill>
                <a:sysClr val="windowText" lastClr="000000"/>
              </a:solidFill>
            </a:endParaRPr>
          </a:p>
        </p:txBody>
      </p:sp>
      <p:sp>
        <p:nvSpPr>
          <p:cNvPr id="29" name="Rectangle 44"/>
          <p:cNvSpPr>
            <a:spLocks noChangeArrowheads="1"/>
          </p:cNvSpPr>
          <p:nvPr/>
        </p:nvSpPr>
        <p:spPr bwMode="auto">
          <a:xfrm>
            <a:off x="3419475" y="4508500"/>
            <a:ext cx="3529013" cy="1657350"/>
          </a:xfrm>
          <a:prstGeom prst="rect">
            <a:avLst/>
          </a:prstGeom>
          <a:noFill/>
          <a:ln w="9525">
            <a:solidFill>
              <a:schemeClr val="tx1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 smtClean="0">
              <a:solidFill>
                <a:sysClr val="windowText" lastClr="000000"/>
              </a:solidFill>
            </a:endParaRPr>
          </a:p>
        </p:txBody>
      </p:sp>
      <p:sp>
        <p:nvSpPr>
          <p:cNvPr id="30" name="Text Box 46"/>
          <p:cNvSpPr txBox="1">
            <a:spLocks noChangeArrowheads="1"/>
          </p:cNvSpPr>
          <p:nvPr/>
        </p:nvSpPr>
        <p:spPr bwMode="auto">
          <a:xfrm>
            <a:off x="5796136" y="4516438"/>
            <a:ext cx="895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it-IT" kern="0" dirty="0" err="1" smtClean="0">
                <a:solidFill>
                  <a:prstClr val="white"/>
                </a:solidFill>
              </a:rPr>
              <a:t>Analog</a:t>
            </a:r>
            <a:endParaRPr lang="en-US" kern="0" dirty="0" smtClean="0">
              <a:solidFill>
                <a:prstClr val="white"/>
              </a:solidFill>
            </a:endParaRPr>
          </a:p>
        </p:txBody>
      </p:sp>
      <p:sp>
        <p:nvSpPr>
          <p:cNvPr id="31" name="Line 47"/>
          <p:cNvSpPr>
            <a:spLocks noChangeShapeType="1"/>
          </p:cNvSpPr>
          <p:nvPr/>
        </p:nvSpPr>
        <p:spPr bwMode="auto">
          <a:xfrm flipV="1">
            <a:off x="3132138" y="1844675"/>
            <a:ext cx="0" cy="719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it-IT" kern="0" smtClean="0">
              <a:solidFill>
                <a:sysClr val="windowText" lastClr="000000"/>
              </a:solidFill>
            </a:endParaRPr>
          </a:p>
        </p:txBody>
      </p:sp>
      <p:sp>
        <p:nvSpPr>
          <p:cNvPr id="32" name="Line 48"/>
          <p:cNvSpPr>
            <a:spLocks noChangeShapeType="1"/>
          </p:cNvSpPr>
          <p:nvPr/>
        </p:nvSpPr>
        <p:spPr bwMode="auto">
          <a:xfrm>
            <a:off x="3132138" y="1844675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it-IT" kern="0" smtClean="0">
              <a:solidFill>
                <a:sysClr val="windowText" lastClr="000000"/>
              </a:solidFill>
            </a:endParaRPr>
          </a:p>
        </p:txBody>
      </p:sp>
      <p:sp>
        <p:nvSpPr>
          <p:cNvPr id="33" name="Line 49"/>
          <p:cNvSpPr>
            <a:spLocks noChangeShapeType="1"/>
          </p:cNvSpPr>
          <p:nvPr/>
        </p:nvSpPr>
        <p:spPr bwMode="auto">
          <a:xfrm>
            <a:off x="5076825" y="2060575"/>
            <a:ext cx="719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it-IT" kern="0" smtClean="0">
              <a:solidFill>
                <a:sysClr val="windowText" lastClr="000000"/>
              </a:solidFill>
            </a:endParaRPr>
          </a:p>
        </p:txBody>
      </p:sp>
      <p:sp>
        <p:nvSpPr>
          <p:cNvPr id="34" name="Text Box 50"/>
          <p:cNvSpPr txBox="1">
            <a:spLocks noChangeArrowheads="1"/>
          </p:cNvSpPr>
          <p:nvPr/>
        </p:nvSpPr>
        <p:spPr bwMode="auto">
          <a:xfrm>
            <a:off x="5292725" y="2132013"/>
            <a:ext cx="14029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it-IT" kern="0" dirty="0" err="1" smtClean="0">
                <a:solidFill>
                  <a:prstClr val="white"/>
                </a:solidFill>
              </a:rPr>
              <a:t>Range</a:t>
            </a:r>
            <a:r>
              <a:rPr lang="it-IT" kern="0" dirty="0" smtClean="0">
                <a:solidFill>
                  <a:prstClr val="white"/>
                </a:solidFill>
              </a:rPr>
              <a:t> (0,1)</a:t>
            </a:r>
            <a:endParaRPr lang="en-US" kern="0" dirty="0" smtClean="0">
              <a:solidFill>
                <a:prstClr val="white"/>
              </a:solidFill>
            </a:endParaRPr>
          </a:p>
        </p:txBody>
      </p:sp>
      <p:sp>
        <p:nvSpPr>
          <p:cNvPr id="35" name="Line 51"/>
          <p:cNvSpPr>
            <a:spLocks noChangeShapeType="1"/>
          </p:cNvSpPr>
          <p:nvPr/>
        </p:nvSpPr>
        <p:spPr bwMode="auto">
          <a:xfrm flipV="1">
            <a:off x="5076825" y="1771650"/>
            <a:ext cx="719138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it-IT" kern="0" smtClean="0">
              <a:solidFill>
                <a:sysClr val="windowText" lastClr="000000"/>
              </a:solidFill>
            </a:endParaRPr>
          </a:p>
        </p:txBody>
      </p:sp>
      <p:sp>
        <p:nvSpPr>
          <p:cNvPr id="36" name="Line 52"/>
          <p:cNvSpPr>
            <a:spLocks noChangeShapeType="1"/>
          </p:cNvSpPr>
          <p:nvPr/>
        </p:nvSpPr>
        <p:spPr bwMode="auto">
          <a:xfrm>
            <a:off x="6011863" y="1268413"/>
            <a:ext cx="0" cy="3603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it-IT" kern="0" smtClean="0">
              <a:solidFill>
                <a:sysClr val="windowText" lastClr="000000"/>
              </a:solidFill>
            </a:endParaRPr>
          </a:p>
        </p:txBody>
      </p:sp>
      <p:sp>
        <p:nvSpPr>
          <p:cNvPr id="38" name="Rectangle 63"/>
          <p:cNvSpPr>
            <a:spLocks noChangeArrowheads="1"/>
          </p:cNvSpPr>
          <p:nvPr/>
        </p:nvSpPr>
        <p:spPr bwMode="auto">
          <a:xfrm>
            <a:off x="2124075" y="1268413"/>
            <a:ext cx="3095625" cy="2808287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 smtClean="0">
              <a:solidFill>
                <a:sysClr val="windowText" lastClr="000000"/>
              </a:solidFill>
            </a:endParaRPr>
          </a:p>
        </p:txBody>
      </p:sp>
      <p:sp>
        <p:nvSpPr>
          <p:cNvPr id="39" name="Rectangle 64"/>
          <p:cNvSpPr>
            <a:spLocks noChangeArrowheads="1"/>
          </p:cNvSpPr>
          <p:nvPr/>
        </p:nvSpPr>
        <p:spPr bwMode="auto">
          <a:xfrm>
            <a:off x="2195513" y="1412875"/>
            <a:ext cx="2952750" cy="1512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 smtClean="0">
              <a:solidFill>
                <a:sysClr val="windowText" lastClr="000000"/>
              </a:solidFill>
            </a:endParaRPr>
          </a:p>
        </p:txBody>
      </p:sp>
      <p:sp>
        <p:nvSpPr>
          <p:cNvPr id="40" name="Line 66"/>
          <p:cNvSpPr>
            <a:spLocks noChangeShapeType="1"/>
          </p:cNvSpPr>
          <p:nvPr/>
        </p:nvSpPr>
        <p:spPr bwMode="auto">
          <a:xfrm>
            <a:off x="3132138" y="4868863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it-IT" kern="0" smtClean="0">
              <a:solidFill>
                <a:sysClr val="windowText" lastClr="000000"/>
              </a:solidFill>
            </a:endParaRPr>
          </a:p>
        </p:txBody>
      </p:sp>
      <p:sp>
        <p:nvSpPr>
          <p:cNvPr id="41" name="Text Box 68"/>
          <p:cNvSpPr txBox="1">
            <a:spLocks noChangeArrowheads="1"/>
          </p:cNvSpPr>
          <p:nvPr/>
        </p:nvSpPr>
        <p:spPr bwMode="auto">
          <a:xfrm>
            <a:off x="3635375" y="4941888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it-IT" kern="0" dirty="0" smtClean="0">
                <a:solidFill>
                  <a:prstClr val="white"/>
                </a:solidFill>
              </a:rPr>
              <a:t>n</a:t>
            </a:r>
            <a:endParaRPr lang="en-US" kern="0" dirty="0" smtClean="0">
              <a:solidFill>
                <a:prstClr val="white"/>
              </a:solidFill>
            </a:endParaRPr>
          </a:p>
        </p:txBody>
      </p:sp>
      <p:grpSp>
        <p:nvGrpSpPr>
          <p:cNvPr id="42" name="Group 95"/>
          <p:cNvGrpSpPr>
            <a:grpSpLocks/>
          </p:cNvGrpSpPr>
          <p:nvPr/>
        </p:nvGrpSpPr>
        <p:grpSpPr bwMode="auto">
          <a:xfrm>
            <a:off x="539750" y="1484313"/>
            <a:ext cx="762000" cy="762000"/>
            <a:chOff x="336" y="1872"/>
            <a:chExt cx="480" cy="480"/>
          </a:xfrm>
        </p:grpSpPr>
        <p:sp>
          <p:nvSpPr>
            <p:cNvPr id="62" name="Rectangle 70"/>
            <p:cNvSpPr>
              <a:spLocks noChangeArrowheads="1"/>
            </p:cNvSpPr>
            <p:nvPr/>
          </p:nvSpPr>
          <p:spPr bwMode="auto">
            <a:xfrm>
              <a:off x="336" y="1872"/>
              <a:ext cx="96" cy="96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Rectangle 71"/>
            <p:cNvSpPr>
              <a:spLocks noChangeArrowheads="1"/>
            </p:cNvSpPr>
            <p:nvPr/>
          </p:nvSpPr>
          <p:spPr bwMode="auto">
            <a:xfrm>
              <a:off x="336" y="1968"/>
              <a:ext cx="96" cy="96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Rectangle 72"/>
            <p:cNvSpPr>
              <a:spLocks noChangeArrowheads="1"/>
            </p:cNvSpPr>
            <p:nvPr/>
          </p:nvSpPr>
          <p:spPr bwMode="auto">
            <a:xfrm>
              <a:off x="336" y="2064"/>
              <a:ext cx="96" cy="96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Rectangle 73"/>
            <p:cNvSpPr>
              <a:spLocks noChangeArrowheads="1"/>
            </p:cNvSpPr>
            <p:nvPr/>
          </p:nvSpPr>
          <p:spPr bwMode="auto">
            <a:xfrm>
              <a:off x="336" y="2160"/>
              <a:ext cx="96" cy="96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" name="Rectangle 74"/>
            <p:cNvSpPr>
              <a:spLocks noChangeArrowheads="1"/>
            </p:cNvSpPr>
            <p:nvPr/>
          </p:nvSpPr>
          <p:spPr bwMode="auto">
            <a:xfrm>
              <a:off x="336" y="2256"/>
              <a:ext cx="96" cy="96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" name="Rectangle 75"/>
            <p:cNvSpPr>
              <a:spLocks noChangeArrowheads="1"/>
            </p:cNvSpPr>
            <p:nvPr/>
          </p:nvSpPr>
          <p:spPr bwMode="auto">
            <a:xfrm>
              <a:off x="432" y="1872"/>
              <a:ext cx="96" cy="96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" name="Rectangle 76"/>
            <p:cNvSpPr>
              <a:spLocks noChangeArrowheads="1"/>
            </p:cNvSpPr>
            <p:nvPr/>
          </p:nvSpPr>
          <p:spPr bwMode="auto">
            <a:xfrm>
              <a:off x="432" y="1968"/>
              <a:ext cx="96" cy="96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" name="Rectangle 77"/>
            <p:cNvSpPr>
              <a:spLocks noChangeArrowheads="1"/>
            </p:cNvSpPr>
            <p:nvPr/>
          </p:nvSpPr>
          <p:spPr bwMode="auto">
            <a:xfrm>
              <a:off x="432" y="2064"/>
              <a:ext cx="96" cy="96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" name="Rectangle 78"/>
            <p:cNvSpPr>
              <a:spLocks noChangeArrowheads="1"/>
            </p:cNvSpPr>
            <p:nvPr/>
          </p:nvSpPr>
          <p:spPr bwMode="auto">
            <a:xfrm>
              <a:off x="432" y="2160"/>
              <a:ext cx="96" cy="96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1" name="Rectangle 79"/>
            <p:cNvSpPr>
              <a:spLocks noChangeArrowheads="1"/>
            </p:cNvSpPr>
            <p:nvPr/>
          </p:nvSpPr>
          <p:spPr bwMode="auto">
            <a:xfrm>
              <a:off x="432" y="2256"/>
              <a:ext cx="96" cy="96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2" name="Rectangle 80"/>
            <p:cNvSpPr>
              <a:spLocks noChangeArrowheads="1"/>
            </p:cNvSpPr>
            <p:nvPr/>
          </p:nvSpPr>
          <p:spPr bwMode="auto">
            <a:xfrm>
              <a:off x="528" y="1872"/>
              <a:ext cx="96" cy="96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" name="Rectangle 81"/>
            <p:cNvSpPr>
              <a:spLocks noChangeArrowheads="1"/>
            </p:cNvSpPr>
            <p:nvPr/>
          </p:nvSpPr>
          <p:spPr bwMode="auto">
            <a:xfrm>
              <a:off x="528" y="1968"/>
              <a:ext cx="96" cy="96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4" name="Rectangle 82"/>
            <p:cNvSpPr>
              <a:spLocks noChangeArrowheads="1"/>
            </p:cNvSpPr>
            <p:nvPr/>
          </p:nvSpPr>
          <p:spPr bwMode="auto">
            <a:xfrm>
              <a:off x="528" y="2064"/>
              <a:ext cx="96" cy="96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5" name="Rectangle 83"/>
            <p:cNvSpPr>
              <a:spLocks noChangeArrowheads="1"/>
            </p:cNvSpPr>
            <p:nvPr/>
          </p:nvSpPr>
          <p:spPr bwMode="auto">
            <a:xfrm>
              <a:off x="528" y="2160"/>
              <a:ext cx="96" cy="96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6" name="Rectangle 84"/>
            <p:cNvSpPr>
              <a:spLocks noChangeArrowheads="1"/>
            </p:cNvSpPr>
            <p:nvPr/>
          </p:nvSpPr>
          <p:spPr bwMode="auto">
            <a:xfrm>
              <a:off x="528" y="2256"/>
              <a:ext cx="96" cy="96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7" name="Rectangle 85"/>
            <p:cNvSpPr>
              <a:spLocks noChangeArrowheads="1"/>
            </p:cNvSpPr>
            <p:nvPr/>
          </p:nvSpPr>
          <p:spPr bwMode="auto">
            <a:xfrm>
              <a:off x="624" y="1872"/>
              <a:ext cx="96" cy="96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8" name="Rectangle 86"/>
            <p:cNvSpPr>
              <a:spLocks noChangeArrowheads="1"/>
            </p:cNvSpPr>
            <p:nvPr/>
          </p:nvSpPr>
          <p:spPr bwMode="auto">
            <a:xfrm>
              <a:off x="624" y="1968"/>
              <a:ext cx="96" cy="96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9" name="Rectangle 87"/>
            <p:cNvSpPr>
              <a:spLocks noChangeArrowheads="1"/>
            </p:cNvSpPr>
            <p:nvPr/>
          </p:nvSpPr>
          <p:spPr bwMode="auto">
            <a:xfrm>
              <a:off x="624" y="2064"/>
              <a:ext cx="96" cy="96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0" name="Rectangle 88"/>
            <p:cNvSpPr>
              <a:spLocks noChangeArrowheads="1"/>
            </p:cNvSpPr>
            <p:nvPr/>
          </p:nvSpPr>
          <p:spPr bwMode="auto">
            <a:xfrm>
              <a:off x="624" y="2160"/>
              <a:ext cx="96" cy="96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1" name="Rectangle 89"/>
            <p:cNvSpPr>
              <a:spLocks noChangeArrowheads="1"/>
            </p:cNvSpPr>
            <p:nvPr/>
          </p:nvSpPr>
          <p:spPr bwMode="auto">
            <a:xfrm>
              <a:off x="624" y="2256"/>
              <a:ext cx="96" cy="96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2" name="Rectangle 90"/>
            <p:cNvSpPr>
              <a:spLocks noChangeArrowheads="1"/>
            </p:cNvSpPr>
            <p:nvPr/>
          </p:nvSpPr>
          <p:spPr bwMode="auto">
            <a:xfrm>
              <a:off x="720" y="1872"/>
              <a:ext cx="96" cy="96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3" name="Rectangle 91"/>
            <p:cNvSpPr>
              <a:spLocks noChangeArrowheads="1"/>
            </p:cNvSpPr>
            <p:nvPr/>
          </p:nvSpPr>
          <p:spPr bwMode="auto">
            <a:xfrm>
              <a:off x="720" y="1968"/>
              <a:ext cx="96" cy="96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4" name="Rectangle 92"/>
            <p:cNvSpPr>
              <a:spLocks noChangeArrowheads="1"/>
            </p:cNvSpPr>
            <p:nvPr/>
          </p:nvSpPr>
          <p:spPr bwMode="auto">
            <a:xfrm>
              <a:off x="720" y="2064"/>
              <a:ext cx="96" cy="96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5" name="Rectangle 93"/>
            <p:cNvSpPr>
              <a:spLocks noChangeArrowheads="1"/>
            </p:cNvSpPr>
            <p:nvPr/>
          </p:nvSpPr>
          <p:spPr bwMode="auto">
            <a:xfrm>
              <a:off x="720" y="2160"/>
              <a:ext cx="96" cy="96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6" name="Rectangle 94"/>
            <p:cNvSpPr>
              <a:spLocks noChangeArrowheads="1"/>
            </p:cNvSpPr>
            <p:nvPr/>
          </p:nvSpPr>
          <p:spPr bwMode="auto">
            <a:xfrm>
              <a:off x="720" y="2256"/>
              <a:ext cx="96" cy="96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kern="0" smtClean="0">
                <a:solidFill>
                  <a:sysClr val="windowText" lastClr="000000"/>
                </a:solidFill>
              </a:endParaRPr>
            </a:p>
          </p:txBody>
        </p:sp>
      </p:grpSp>
      <p:graphicFrame>
        <p:nvGraphicFramePr>
          <p:cNvPr id="44" name="Object 1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479429"/>
              </p:ext>
            </p:extLst>
          </p:nvPr>
        </p:nvGraphicFramePr>
        <p:xfrm>
          <a:off x="1547813" y="2349500"/>
          <a:ext cx="5461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71" name="Equation" r:id="rId14" imgW="545760" imgH="228600" progId="Equation.3">
                  <p:embed/>
                </p:oleObj>
              </mc:Choice>
              <mc:Fallback>
                <p:oleObj name="Equation" r:id="rId14" imgW="5457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813" y="2349500"/>
                        <a:ext cx="546100" cy="2286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1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6323839"/>
              </p:ext>
            </p:extLst>
          </p:nvPr>
        </p:nvGraphicFramePr>
        <p:xfrm>
          <a:off x="620713" y="1019175"/>
          <a:ext cx="6096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72" name="Equazione" r:id="rId16" imgW="609480" imgH="177480" progId="Equation.3">
                  <p:embed/>
                </p:oleObj>
              </mc:Choice>
              <mc:Fallback>
                <p:oleObj name="Equazione" r:id="rId16" imgW="60948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713" y="1019175"/>
                        <a:ext cx="609600" cy="1778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Text Box 115"/>
          <p:cNvSpPr txBox="1">
            <a:spLocks noChangeArrowheads="1"/>
          </p:cNvSpPr>
          <p:nvPr/>
        </p:nvSpPr>
        <p:spPr bwMode="auto">
          <a:xfrm>
            <a:off x="4932363" y="4149725"/>
            <a:ext cx="1949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it-IT" kern="0" dirty="0" smtClean="0">
                <a:solidFill>
                  <a:prstClr val="white"/>
                </a:solidFill>
              </a:rPr>
              <a:t>Trigger Fast </a:t>
            </a:r>
            <a:r>
              <a:rPr lang="it-IT" kern="0" dirty="0" err="1" smtClean="0">
                <a:solidFill>
                  <a:prstClr val="white"/>
                </a:solidFill>
              </a:rPr>
              <a:t>Path</a:t>
            </a:r>
            <a:endParaRPr lang="en-US" kern="0" dirty="0" smtClean="0">
              <a:solidFill>
                <a:prstClr val="white"/>
              </a:solidFill>
            </a:endParaRPr>
          </a:p>
        </p:txBody>
      </p:sp>
      <p:sp>
        <p:nvSpPr>
          <p:cNvPr id="49" name="Text Box 117"/>
          <p:cNvSpPr txBox="1">
            <a:spLocks noChangeArrowheads="1"/>
          </p:cNvSpPr>
          <p:nvPr/>
        </p:nvSpPr>
        <p:spPr bwMode="auto">
          <a:xfrm>
            <a:off x="4211638" y="2492375"/>
            <a:ext cx="8874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it-IT" kern="0" dirty="0" smtClean="0">
                <a:solidFill>
                  <a:prstClr val="white"/>
                </a:solidFill>
              </a:rPr>
              <a:t>X </a:t>
            </a:r>
            <a:r>
              <a:rPr lang="it-IT" kern="0" dirty="0" err="1" smtClean="0">
                <a:solidFill>
                  <a:prstClr val="white"/>
                </a:solidFill>
              </a:rPr>
              <a:t>N</a:t>
            </a:r>
            <a:r>
              <a:rPr lang="it-IT" kern="0" baseline="-25000" dirty="0" err="1" smtClean="0">
                <a:solidFill>
                  <a:prstClr val="white"/>
                </a:solidFill>
              </a:rPr>
              <a:t>cryst</a:t>
            </a:r>
            <a:endParaRPr lang="en-US" kern="0" baseline="-25000" dirty="0" smtClean="0">
              <a:solidFill>
                <a:prstClr val="white"/>
              </a:solidFill>
            </a:endParaRPr>
          </a:p>
        </p:txBody>
      </p:sp>
      <p:sp>
        <p:nvSpPr>
          <p:cNvPr id="92" name="CasellaDiTesto 91"/>
          <p:cNvSpPr txBox="1"/>
          <p:nvPr/>
        </p:nvSpPr>
        <p:spPr>
          <a:xfrm>
            <a:off x="971600" y="188640"/>
            <a:ext cx="66893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prstClr val="white"/>
                </a:solidFill>
              </a:rPr>
              <a:t>EMC </a:t>
            </a:r>
            <a:r>
              <a:rPr lang="it-IT" sz="3200" dirty="0" err="1" smtClean="0">
                <a:solidFill>
                  <a:prstClr val="white"/>
                </a:solidFill>
              </a:rPr>
              <a:t>energy</a:t>
            </a:r>
            <a:r>
              <a:rPr lang="it-IT" sz="3200" dirty="0" smtClean="0">
                <a:solidFill>
                  <a:prstClr val="white"/>
                </a:solidFill>
              </a:rPr>
              <a:t>, slow and Trigger </a:t>
            </a:r>
            <a:r>
              <a:rPr lang="it-IT" sz="3200" dirty="0" err="1" smtClean="0">
                <a:solidFill>
                  <a:prstClr val="white"/>
                </a:solidFill>
              </a:rPr>
              <a:t>path</a:t>
            </a:r>
            <a:r>
              <a:rPr lang="it-IT" sz="3200" dirty="0" smtClean="0">
                <a:solidFill>
                  <a:prstClr val="white"/>
                </a:solidFill>
              </a:rPr>
              <a:t> </a:t>
            </a:r>
            <a:endParaRPr lang="it-IT" sz="3200" dirty="0">
              <a:solidFill>
                <a:prstClr val="white"/>
              </a:solidFill>
            </a:endParaRPr>
          </a:p>
        </p:txBody>
      </p:sp>
      <p:sp>
        <p:nvSpPr>
          <p:cNvPr id="93" name="CasellaDiTesto 92"/>
          <p:cNvSpPr txBox="1"/>
          <p:nvPr/>
        </p:nvSpPr>
        <p:spPr>
          <a:xfrm>
            <a:off x="1835696" y="836712"/>
            <a:ext cx="6314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prstClr val="white"/>
                </a:solidFill>
              </a:rPr>
              <a:t>Energy accurate </a:t>
            </a:r>
            <a:r>
              <a:rPr lang="it-IT" dirty="0" err="1" smtClean="0">
                <a:solidFill>
                  <a:prstClr val="white"/>
                </a:solidFill>
              </a:rPr>
              <a:t>measurement</a:t>
            </a:r>
            <a:r>
              <a:rPr lang="it-IT" dirty="0" smtClean="0">
                <a:solidFill>
                  <a:prstClr val="white"/>
                </a:solidFill>
              </a:rPr>
              <a:t>, trigger and slow control </a:t>
            </a:r>
            <a:r>
              <a:rPr lang="it-IT" dirty="0" err="1" smtClean="0">
                <a:solidFill>
                  <a:prstClr val="white"/>
                </a:solidFill>
              </a:rPr>
              <a:t>path</a:t>
            </a:r>
            <a:endParaRPr lang="it-IT" dirty="0">
              <a:solidFill>
                <a:prstClr val="white"/>
              </a:solidFill>
            </a:endParaRPr>
          </a:p>
        </p:txBody>
      </p:sp>
      <p:cxnSp>
        <p:nvCxnSpPr>
          <p:cNvPr id="48" name="Connettore 4 47"/>
          <p:cNvCxnSpPr>
            <a:endCxn id="16" idx="0"/>
          </p:cNvCxnSpPr>
          <p:nvPr/>
        </p:nvCxnSpPr>
        <p:spPr>
          <a:xfrm rot="16200000" flipH="1">
            <a:off x="1669133" y="2758157"/>
            <a:ext cx="2709069" cy="2375942"/>
          </a:xfrm>
          <a:prstGeom prst="bentConnector3">
            <a:avLst>
              <a:gd name="adj1" fmla="val 108438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ttore 4 2"/>
          <p:cNvCxnSpPr/>
          <p:nvPr/>
        </p:nvCxnSpPr>
        <p:spPr>
          <a:xfrm rot="16200000" flipH="1">
            <a:off x="4644244" y="620552"/>
            <a:ext cx="503684" cy="4824436"/>
          </a:xfrm>
          <a:prstGeom prst="bentConnector2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/>
          <p:cNvSpPr txBox="1"/>
          <p:nvPr/>
        </p:nvSpPr>
        <p:spPr>
          <a:xfrm>
            <a:off x="7308304" y="2996952"/>
            <a:ext cx="1479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Slow control</a:t>
            </a:r>
          </a:p>
          <a:p>
            <a:r>
              <a:rPr lang="it-IT" dirty="0"/>
              <a:t>a</a:t>
            </a:r>
            <a:r>
              <a:rPr lang="it-IT" dirty="0" smtClean="0"/>
              <a:t>nd monitor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9988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3567" y="0"/>
            <a:ext cx="8408157" cy="978513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Front end  </a:t>
            </a:r>
            <a:r>
              <a:rPr lang="it-IT" dirty="0" err="1" smtClean="0"/>
              <a:t>undoped</a:t>
            </a:r>
            <a:r>
              <a:rPr lang="it-IT" dirty="0" smtClean="0"/>
              <a:t> </a:t>
            </a:r>
            <a:r>
              <a:rPr lang="it-IT" dirty="0" err="1" smtClean="0"/>
              <a:t>CsI</a:t>
            </a:r>
            <a:r>
              <a:rPr lang="it-IT" dirty="0" smtClean="0"/>
              <a:t> EMC BELLE 2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5940151" y="3293861"/>
            <a:ext cx="3151573" cy="1608584"/>
          </a:xfrm>
        </p:spPr>
        <p:txBody>
          <a:bodyPr>
            <a:normAutofit/>
          </a:bodyPr>
          <a:lstStyle/>
          <a:p>
            <a:r>
              <a:rPr lang="it-IT" sz="2800" dirty="0" smtClean="0"/>
              <a:t>2 or </a:t>
            </a:r>
            <a:r>
              <a:rPr lang="it-IT" sz="2800" dirty="0"/>
              <a:t>4 LAAPS Si APD </a:t>
            </a:r>
            <a:r>
              <a:rPr lang="it-IT" sz="2800" dirty="0" smtClean="0"/>
              <a:t>S8664-1010 and Front&amp; </a:t>
            </a:r>
            <a:r>
              <a:rPr lang="it-IT" sz="2800" dirty="0" err="1" smtClean="0"/>
              <a:t>cards</a:t>
            </a:r>
            <a:r>
              <a:rPr lang="it-IT" sz="2800" dirty="0" smtClean="0"/>
              <a:t> </a:t>
            </a:r>
            <a:endParaRPr lang="it-IT" sz="28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5" r="13611" b="4502"/>
          <a:stretch/>
        </p:blipFill>
        <p:spPr>
          <a:xfrm>
            <a:off x="5940152" y="836712"/>
            <a:ext cx="3151573" cy="243618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23"/>
          <a:stretch/>
        </p:blipFill>
        <p:spPr>
          <a:xfrm>
            <a:off x="3419872" y="908720"/>
            <a:ext cx="1656184" cy="104931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5" t="10703" r="11165" b="7189"/>
          <a:stretch/>
        </p:blipFill>
        <p:spPr>
          <a:xfrm rot="10800000">
            <a:off x="3059832" y="1550389"/>
            <a:ext cx="535801" cy="580232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3707904" y="1954339"/>
            <a:ext cx="22322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 smtClean="0">
                <a:solidFill>
                  <a:prstClr val="black"/>
                </a:solidFill>
              </a:rPr>
              <a:t>Ultra </a:t>
            </a:r>
            <a:r>
              <a:rPr lang="it-IT" sz="1100" dirty="0" err="1" smtClean="0">
                <a:solidFill>
                  <a:prstClr val="black"/>
                </a:solidFill>
              </a:rPr>
              <a:t>LowNoise</a:t>
            </a:r>
            <a:r>
              <a:rPr lang="it-IT" sz="1100" dirty="0" smtClean="0">
                <a:solidFill>
                  <a:prstClr val="black"/>
                </a:solidFill>
              </a:rPr>
              <a:t> </a:t>
            </a:r>
            <a:r>
              <a:rPr lang="it-IT" sz="1100" dirty="0" err="1" smtClean="0">
                <a:solidFill>
                  <a:prstClr val="black"/>
                </a:solidFill>
              </a:rPr>
              <a:t>Charge</a:t>
            </a:r>
            <a:r>
              <a:rPr lang="it-IT" sz="1100" dirty="0" smtClean="0">
                <a:solidFill>
                  <a:prstClr val="black"/>
                </a:solidFill>
              </a:rPr>
              <a:t> </a:t>
            </a:r>
            <a:r>
              <a:rPr lang="it-IT" sz="1100" dirty="0" err="1" smtClean="0">
                <a:solidFill>
                  <a:prstClr val="black"/>
                </a:solidFill>
              </a:rPr>
              <a:t>Preamplifier</a:t>
            </a:r>
            <a:endParaRPr lang="it-IT" sz="1100" dirty="0" smtClean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/>
              <p:cNvSpPr txBox="1"/>
              <p:nvPr/>
            </p:nvSpPr>
            <p:spPr>
              <a:xfrm>
                <a:off x="1475656" y="1217935"/>
                <a:ext cx="1440160" cy="43088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200" dirty="0" err="1" smtClean="0">
                    <a:solidFill>
                      <a:prstClr val="black"/>
                    </a:solidFill>
                  </a:rPr>
                  <a:t>Power</a:t>
                </a:r>
                <a:r>
                  <a:rPr lang="it-IT" sz="1200" dirty="0" smtClean="0">
                    <a:solidFill>
                      <a:prstClr val="black"/>
                    </a:solidFill>
                  </a:rPr>
                  <a:t> </a:t>
                </a:r>
                <a:r>
                  <a:rPr lang="it-IT" sz="1200" dirty="0" err="1" smtClean="0">
                    <a:solidFill>
                      <a:prstClr val="black"/>
                    </a:solidFill>
                  </a:rPr>
                  <a:t>Regulator</a:t>
                </a:r>
                <a:r>
                  <a:rPr lang="it-IT" sz="1200" dirty="0" smtClean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0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it-IT" sz="10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𝐴𝑃𝐷</m:t>
                        </m:r>
                      </m:sub>
                    </m:sSub>
                    <m:r>
                      <a:rPr lang="it-IT" sz="1000" smtClean="0">
                        <a:solidFill>
                          <a:prstClr val="black"/>
                        </a:solidFill>
                        <a:latin typeface="Cambria Math"/>
                      </a:rPr>
                      <m:t>=250</m:t>
                    </m:r>
                    <m:r>
                      <m:rPr>
                        <m:sty m:val="p"/>
                      </m:rPr>
                      <a:rPr lang="it-IT" sz="1000" smtClean="0">
                        <a:solidFill>
                          <a:prstClr val="black"/>
                        </a:solidFill>
                        <a:latin typeface="Cambria Math"/>
                      </a:rPr>
                      <m:t>V</m:t>
                    </m:r>
                    <m:r>
                      <a:rPr lang="it-IT" sz="1000" smtClean="0">
                        <a:solidFill>
                          <a:prstClr val="black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it-IT" sz="1000" smtClean="0">
                        <a:solidFill>
                          <a:prstClr val="black"/>
                        </a:solidFill>
                        <a:latin typeface="Cambria Math"/>
                      </a:rPr>
                      <m:t>to</m:t>
                    </m:r>
                  </m:oMath>
                </a14:m>
                <a:r>
                  <a:rPr lang="it-IT" sz="1000" dirty="0" smtClean="0">
                    <a:solidFill>
                      <a:prstClr val="black"/>
                    </a:solidFill>
                  </a:rPr>
                  <a:t> 500V</a:t>
                </a:r>
                <a:endParaRPr lang="it-IT" sz="1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8" name="CasellaDiTes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656" y="1217935"/>
                <a:ext cx="1440160" cy="430887"/>
              </a:xfrm>
              <a:prstGeom prst="rect">
                <a:avLst/>
              </a:prstGeom>
              <a:blipFill rotWithShape="1">
                <a:blip r:embed="rId5"/>
                <a:stretch>
                  <a:fillRect b="-6944"/>
                </a:stretch>
              </a:blipFill>
              <a:ln w="952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Connettore 2 9"/>
          <p:cNvCxnSpPr/>
          <p:nvPr/>
        </p:nvCxnSpPr>
        <p:spPr>
          <a:xfrm>
            <a:off x="2915816" y="1484784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>
            <a:off x="683568" y="1279351"/>
            <a:ext cx="79208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/>
              <p:cNvSpPr txBox="1"/>
              <p:nvPr/>
            </p:nvSpPr>
            <p:spPr>
              <a:xfrm>
                <a:off x="0" y="1124744"/>
                <a:ext cx="1331640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it-IT" sz="1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0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𝐼</m:t>
                        </m:r>
                      </m:e>
                      <m:sup>
                        <m:r>
                          <a:rPr lang="it-IT" sz="10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it-IT" sz="1000" i="1" smtClean="0">
                        <a:solidFill>
                          <a:prstClr val="black"/>
                        </a:solidFill>
                        <a:latin typeface="Cambria Math"/>
                      </a:rPr>
                      <m:t>𝐶</m:t>
                    </m:r>
                  </m:oMath>
                </a14:m>
                <a:r>
                  <a:rPr lang="it-IT" sz="1000" dirty="0" smtClean="0">
                    <a:solidFill>
                      <a:prstClr val="black"/>
                    </a:solidFill>
                  </a:rPr>
                  <a:t> DAC SET Voltage</a:t>
                </a:r>
                <a:endParaRPr lang="it-IT" sz="1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9" name="CasellaDiTesto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124744"/>
                <a:ext cx="1331640" cy="153888"/>
              </a:xfrm>
              <a:prstGeom prst="rect">
                <a:avLst/>
              </a:prstGeom>
              <a:blipFill rotWithShape="1">
                <a:blip r:embed="rId6"/>
                <a:stretch>
                  <a:fillRect l="-3211" t="-24000" b="-52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Connettore 2 19"/>
          <p:cNvCxnSpPr/>
          <p:nvPr/>
        </p:nvCxnSpPr>
        <p:spPr>
          <a:xfrm>
            <a:off x="683568" y="1472358"/>
            <a:ext cx="792088" cy="0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/>
              <p:cNvSpPr txBox="1"/>
              <p:nvPr/>
            </p:nvSpPr>
            <p:spPr>
              <a:xfrm>
                <a:off x="0" y="1317751"/>
                <a:ext cx="1331640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it-IT" sz="1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0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𝐼</m:t>
                        </m:r>
                      </m:e>
                      <m:sup>
                        <m:r>
                          <a:rPr lang="it-IT" sz="10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it-IT" sz="1000" i="1" smtClean="0">
                        <a:solidFill>
                          <a:prstClr val="black"/>
                        </a:solidFill>
                        <a:latin typeface="Cambria Math"/>
                      </a:rPr>
                      <m:t>𝐶</m:t>
                    </m:r>
                    <m:r>
                      <a:rPr lang="it-IT" sz="1000" i="1" smtClean="0">
                        <a:solidFill>
                          <a:prstClr val="black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it-IT" sz="1000" dirty="0" smtClean="0">
                    <a:solidFill>
                      <a:prstClr val="black"/>
                    </a:solidFill>
                  </a:rPr>
                  <a:t>ADC READ Voltage</a:t>
                </a:r>
                <a:endParaRPr lang="it-IT" sz="1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1" name="CasellaDiTesto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317751"/>
                <a:ext cx="1331640" cy="153888"/>
              </a:xfrm>
              <a:prstGeom prst="rect">
                <a:avLst/>
              </a:prstGeom>
              <a:blipFill rotWithShape="1">
                <a:blip r:embed="rId7"/>
                <a:stretch>
                  <a:fillRect l="-3211" t="-20000" b="-56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Connettore 2 21"/>
          <p:cNvCxnSpPr/>
          <p:nvPr/>
        </p:nvCxnSpPr>
        <p:spPr>
          <a:xfrm>
            <a:off x="683568" y="1624758"/>
            <a:ext cx="792088" cy="0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/>
              <p:cNvSpPr txBox="1"/>
              <p:nvPr/>
            </p:nvSpPr>
            <p:spPr>
              <a:xfrm>
                <a:off x="0" y="1470151"/>
                <a:ext cx="1475656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it-IT" sz="1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0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𝐼</m:t>
                        </m:r>
                      </m:e>
                      <m:sup>
                        <m:r>
                          <a:rPr lang="it-IT" sz="10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it-IT" sz="1000" i="1" smtClean="0">
                        <a:solidFill>
                          <a:prstClr val="black"/>
                        </a:solidFill>
                        <a:latin typeface="Cambria Math"/>
                      </a:rPr>
                      <m:t>𝐶</m:t>
                    </m:r>
                  </m:oMath>
                </a14:m>
                <a:r>
                  <a:rPr lang="it-IT" sz="1000" dirty="0" smtClean="0">
                    <a:solidFill>
                      <a:prstClr val="black"/>
                    </a:solidFill>
                  </a:rPr>
                  <a:t> ADC READ </a:t>
                </a:r>
                <a:r>
                  <a:rPr lang="it-IT" sz="1000" dirty="0" err="1" smtClean="0">
                    <a:solidFill>
                      <a:prstClr val="black"/>
                    </a:solidFill>
                  </a:rPr>
                  <a:t>Current</a:t>
                </a:r>
                <a:r>
                  <a:rPr lang="it-IT" sz="1000" dirty="0" smtClean="0">
                    <a:solidFill>
                      <a:prstClr val="black"/>
                    </a:solidFill>
                  </a:rPr>
                  <a:t> APD</a:t>
                </a:r>
                <a:endParaRPr lang="it-IT" sz="1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3" name="CasellaDiTesto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470151"/>
                <a:ext cx="1475656" cy="153888"/>
              </a:xfrm>
              <a:prstGeom prst="rect">
                <a:avLst/>
              </a:prstGeom>
              <a:blipFill rotWithShape="1">
                <a:blip r:embed="rId8"/>
                <a:stretch>
                  <a:fillRect l="-2893" t="-20000" r="-2066" b="-56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Connettore 2 27"/>
          <p:cNvCxnSpPr/>
          <p:nvPr/>
        </p:nvCxnSpPr>
        <p:spPr>
          <a:xfrm flipV="1">
            <a:off x="5093804" y="1624039"/>
            <a:ext cx="396044" cy="40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8"/>
          <p:cNvSpPr txBox="1"/>
          <p:nvPr/>
        </p:nvSpPr>
        <p:spPr>
          <a:xfrm>
            <a:off x="5076056" y="1419698"/>
            <a:ext cx="57606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it-IT" sz="1000" dirty="0" smtClean="0">
                <a:solidFill>
                  <a:prstClr val="black"/>
                </a:solidFill>
              </a:rPr>
              <a:t>Q output</a:t>
            </a:r>
            <a:endParaRPr lang="it-IT" sz="1000" dirty="0">
              <a:solidFill>
                <a:prstClr val="black"/>
              </a:solidFill>
            </a:endParaRPr>
          </a:p>
        </p:txBody>
      </p:sp>
      <p:sp>
        <p:nvSpPr>
          <p:cNvPr id="32" name="Sottotitolo 2"/>
          <p:cNvSpPr txBox="1">
            <a:spLocks/>
          </p:cNvSpPr>
          <p:nvPr/>
        </p:nvSpPr>
        <p:spPr>
          <a:xfrm>
            <a:off x="420378" y="2276872"/>
            <a:ext cx="5519774" cy="3600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6700" dirty="0" smtClean="0">
                <a:solidFill>
                  <a:prstClr val="black">
                    <a:tint val="75000"/>
                  </a:prstClr>
                </a:solidFill>
              </a:rPr>
              <a:t>Front</a:t>
            </a:r>
            <a:r>
              <a:rPr lang="it-IT" sz="6700" dirty="0">
                <a:solidFill>
                  <a:prstClr val="black">
                    <a:tint val="75000"/>
                  </a:prstClr>
                </a:solidFill>
              </a:rPr>
              <a:t>&amp; </a:t>
            </a:r>
            <a:r>
              <a:rPr lang="it-IT" sz="6700" dirty="0" err="1" smtClean="0">
                <a:solidFill>
                  <a:prstClr val="black">
                    <a:tint val="75000"/>
                  </a:prstClr>
                </a:solidFill>
              </a:rPr>
              <a:t>cards</a:t>
            </a:r>
            <a:endParaRPr lang="it-IT" sz="6700" dirty="0" smtClean="0">
              <a:solidFill>
                <a:prstClr val="black">
                  <a:tint val="75000"/>
                </a:prstClr>
              </a:solidFill>
            </a:endParaRPr>
          </a:p>
          <a:p>
            <a:r>
              <a:rPr lang="it-IT" sz="2600" b="1" i="1" u="sng" dirty="0" err="1" smtClean="0">
                <a:solidFill>
                  <a:srgbClr val="FF0000"/>
                </a:solidFill>
              </a:rPr>
              <a:t>Pre-Amp</a:t>
            </a:r>
            <a:r>
              <a:rPr lang="it-IT" sz="2600" b="1" i="1" u="sng" dirty="0" smtClean="0">
                <a:solidFill>
                  <a:srgbClr val="FF0000"/>
                </a:solidFill>
              </a:rPr>
              <a:t> </a:t>
            </a:r>
            <a:r>
              <a:rPr lang="it-IT" sz="2100" dirty="0">
                <a:solidFill>
                  <a:prstClr val="black">
                    <a:tint val="75000"/>
                  </a:prstClr>
                </a:solidFill>
              </a:rPr>
              <a:t/>
            </a:r>
            <a:br>
              <a:rPr lang="it-IT" sz="2100" dirty="0">
                <a:solidFill>
                  <a:prstClr val="black">
                    <a:tint val="75000"/>
                  </a:prstClr>
                </a:solidFill>
              </a:rPr>
            </a:br>
            <a:r>
              <a:rPr lang="it-IT" sz="2100" dirty="0">
                <a:solidFill>
                  <a:prstClr val="black">
                    <a:tint val="75000"/>
                  </a:prstClr>
                </a:solidFill>
              </a:rPr>
              <a:t>G   ̴ </a:t>
            </a:r>
            <a:r>
              <a:rPr lang="it-IT" sz="2100" dirty="0" smtClean="0">
                <a:solidFill>
                  <a:prstClr val="black">
                    <a:tint val="75000"/>
                  </a:prstClr>
                </a:solidFill>
              </a:rPr>
              <a:t>1,4V/</a:t>
            </a:r>
            <a:r>
              <a:rPr lang="it-IT" sz="2100" dirty="0" err="1" smtClean="0">
                <a:solidFill>
                  <a:prstClr val="black">
                    <a:tint val="75000"/>
                  </a:prstClr>
                </a:solidFill>
              </a:rPr>
              <a:t>pC</a:t>
            </a:r>
            <a:r>
              <a:rPr lang="it-IT" sz="2100" dirty="0" smtClean="0">
                <a:solidFill>
                  <a:prstClr val="black">
                    <a:tint val="75000"/>
                  </a:prstClr>
                </a:solidFill>
              </a:rPr>
              <a:t>    N </a:t>
            </a:r>
            <a:r>
              <a:rPr lang="it-IT" sz="2100" dirty="0">
                <a:solidFill>
                  <a:prstClr val="black">
                    <a:tint val="75000"/>
                  </a:prstClr>
                </a:solidFill>
              </a:rPr>
              <a:t>&lt;</a:t>
            </a:r>
            <a:r>
              <a:rPr lang="it-IT" sz="2100" dirty="0" smtClean="0">
                <a:solidFill>
                  <a:prstClr val="black">
                    <a:tint val="75000"/>
                  </a:prstClr>
                </a:solidFill>
              </a:rPr>
              <a:t> 0.6 </a:t>
            </a:r>
            <a:r>
              <a:rPr lang="it-IT" sz="2100" dirty="0" err="1" smtClean="0">
                <a:solidFill>
                  <a:prstClr val="black">
                    <a:tint val="75000"/>
                  </a:prstClr>
                </a:solidFill>
              </a:rPr>
              <a:t>MeV</a:t>
            </a:r>
            <a:endParaRPr lang="it-IT" sz="2100" dirty="0">
              <a:solidFill>
                <a:prstClr val="black">
                  <a:tint val="75000"/>
                </a:prstClr>
              </a:solidFill>
            </a:endParaRPr>
          </a:p>
          <a:p>
            <a:r>
              <a:rPr lang="it-IT" sz="2100" dirty="0" smtClean="0">
                <a:solidFill>
                  <a:prstClr val="black">
                    <a:tint val="75000"/>
                  </a:prstClr>
                </a:solidFill>
              </a:rPr>
              <a:t>Risoluzione@100MeV 4%  and 1.6% @ 8 </a:t>
            </a:r>
            <a:r>
              <a:rPr lang="it-IT" sz="2100" dirty="0" err="1" smtClean="0">
                <a:solidFill>
                  <a:prstClr val="black">
                    <a:tint val="75000"/>
                  </a:prstClr>
                </a:solidFill>
              </a:rPr>
              <a:t>GeV</a:t>
            </a:r>
            <a:endParaRPr lang="it-IT" sz="2100" dirty="0">
              <a:solidFill>
                <a:prstClr val="black">
                  <a:tint val="75000"/>
                </a:prstClr>
              </a:solidFill>
            </a:endParaRPr>
          </a:p>
          <a:p>
            <a:r>
              <a:rPr lang="it-IT" sz="2100" dirty="0" err="1" smtClean="0">
                <a:solidFill>
                  <a:prstClr val="black">
                    <a:tint val="75000"/>
                  </a:prstClr>
                </a:solidFill>
              </a:rPr>
              <a:t>Range</a:t>
            </a:r>
            <a:r>
              <a:rPr lang="it-IT" sz="2100" dirty="0" smtClean="0">
                <a:solidFill>
                  <a:prstClr val="black">
                    <a:tint val="75000"/>
                  </a:prstClr>
                </a:solidFill>
              </a:rPr>
              <a:t> E </a:t>
            </a:r>
            <a:r>
              <a:rPr lang="it-IT" sz="2100" dirty="0">
                <a:solidFill>
                  <a:prstClr val="black">
                    <a:tint val="75000"/>
                  </a:prstClr>
                </a:solidFill>
              </a:rPr>
              <a:t>= µ </a:t>
            </a:r>
            <a:r>
              <a:rPr lang="it-IT" sz="2100" dirty="0" smtClean="0">
                <a:solidFill>
                  <a:prstClr val="black">
                    <a:tint val="75000"/>
                  </a:prstClr>
                </a:solidFill>
              </a:rPr>
              <a:t>(   </a:t>
            </a:r>
            <a:r>
              <a:rPr lang="it-IT" sz="2100" dirty="0">
                <a:solidFill>
                  <a:prstClr val="black">
                    <a:tint val="75000"/>
                  </a:prstClr>
                </a:solidFill>
              </a:rPr>
              <a:t>̴168MeV) to </a:t>
            </a:r>
            <a:r>
              <a:rPr lang="it-IT" sz="2100" dirty="0" smtClean="0">
                <a:solidFill>
                  <a:prstClr val="black">
                    <a:tint val="75000"/>
                  </a:prstClr>
                </a:solidFill>
              </a:rPr>
              <a:t>8 </a:t>
            </a:r>
            <a:r>
              <a:rPr lang="it-IT" sz="2100" dirty="0" err="1" smtClean="0">
                <a:solidFill>
                  <a:prstClr val="black">
                    <a:tint val="75000"/>
                  </a:prstClr>
                </a:solidFill>
              </a:rPr>
              <a:t>GeV</a:t>
            </a:r>
            <a:endParaRPr lang="it-IT" sz="2100" dirty="0">
              <a:solidFill>
                <a:prstClr val="black">
                  <a:tint val="75000"/>
                </a:prstClr>
              </a:solidFill>
            </a:endParaRPr>
          </a:p>
          <a:p>
            <a:r>
              <a:rPr lang="it-IT" sz="2100" dirty="0" smtClean="0">
                <a:solidFill>
                  <a:prstClr val="black">
                    <a:tint val="75000"/>
                  </a:prstClr>
                </a:solidFill>
              </a:rPr>
              <a:t>𝑄</a:t>
            </a:r>
            <a:r>
              <a:rPr lang="it-IT" sz="2100" dirty="0" err="1" smtClean="0">
                <a:solidFill>
                  <a:prstClr val="black">
                    <a:tint val="75000"/>
                  </a:prstClr>
                </a:solidFill>
              </a:rPr>
              <a:t>resolution</a:t>
            </a:r>
            <a:r>
              <a:rPr lang="it-IT" sz="2100" dirty="0" smtClean="0">
                <a:solidFill>
                  <a:prstClr val="black">
                    <a:tint val="75000"/>
                  </a:prstClr>
                </a:solidFill>
              </a:rPr>
              <a:t>  </a:t>
            </a:r>
            <a:r>
              <a:rPr lang="it-IT" sz="2100" dirty="0">
                <a:solidFill>
                  <a:prstClr val="black">
                    <a:tint val="75000"/>
                  </a:prstClr>
                </a:solidFill>
              </a:rPr>
              <a:t>= </a:t>
            </a:r>
            <a:r>
              <a:rPr lang="it-IT" sz="2100" dirty="0" smtClean="0">
                <a:solidFill>
                  <a:prstClr val="black">
                    <a:tint val="75000"/>
                  </a:prstClr>
                </a:solidFill>
              </a:rPr>
              <a:t>2%/(𝑒)</a:t>
            </a:r>
            <a:r>
              <a:rPr lang="it-IT" sz="2100" baseline="30000" dirty="0" smtClean="0">
                <a:solidFill>
                  <a:prstClr val="black">
                    <a:tint val="75000"/>
                  </a:prstClr>
                </a:solidFill>
              </a:rPr>
              <a:t>1/4</a:t>
            </a:r>
            <a:r>
              <a:rPr lang="it-IT" sz="2100" dirty="0" smtClean="0">
                <a:solidFill>
                  <a:prstClr val="black">
                    <a:tint val="75000"/>
                  </a:prstClr>
                </a:solidFill>
              </a:rPr>
              <a:t> </a:t>
            </a:r>
            <a:br>
              <a:rPr lang="it-IT" sz="2100" dirty="0" smtClean="0">
                <a:solidFill>
                  <a:prstClr val="black">
                    <a:tint val="75000"/>
                  </a:prstClr>
                </a:solidFill>
              </a:rPr>
            </a:br>
            <a:r>
              <a:rPr lang="it-IT" sz="2100" dirty="0" smtClean="0">
                <a:solidFill>
                  <a:prstClr val="black">
                    <a:tint val="75000"/>
                  </a:prstClr>
                </a:solidFill>
              </a:rPr>
              <a:t>Dinamica massima = ? V (da decidere)</a:t>
            </a:r>
            <a:br>
              <a:rPr lang="it-IT" sz="2100" dirty="0" smtClean="0">
                <a:solidFill>
                  <a:prstClr val="black">
                    <a:tint val="75000"/>
                  </a:prstClr>
                </a:solidFill>
              </a:rPr>
            </a:br>
            <a:r>
              <a:rPr lang="it-IT" sz="2100" dirty="0" smtClean="0">
                <a:solidFill>
                  <a:prstClr val="black">
                    <a:tint val="75000"/>
                  </a:prstClr>
                </a:solidFill>
              </a:rPr>
              <a:t>Dissipazione massima =  ? </a:t>
            </a:r>
            <a:r>
              <a:rPr lang="it-IT" sz="2100" dirty="0" err="1" smtClean="0">
                <a:solidFill>
                  <a:prstClr val="black">
                    <a:tint val="75000"/>
                  </a:prstClr>
                </a:solidFill>
              </a:rPr>
              <a:t>mW</a:t>
            </a:r>
            <a:r>
              <a:rPr lang="it-IT" sz="2100" dirty="0" smtClean="0">
                <a:solidFill>
                  <a:prstClr val="black">
                    <a:tint val="75000"/>
                  </a:prstClr>
                </a:solidFill>
              </a:rPr>
              <a:t> da vedere potrebbe non essere un problema</a:t>
            </a:r>
            <a:br>
              <a:rPr lang="it-IT" sz="2100" dirty="0" smtClean="0">
                <a:solidFill>
                  <a:prstClr val="black">
                    <a:tint val="75000"/>
                  </a:prstClr>
                </a:solidFill>
              </a:rPr>
            </a:br>
            <a:r>
              <a:rPr lang="it-IT" sz="2100" dirty="0" smtClean="0">
                <a:solidFill>
                  <a:prstClr val="black">
                    <a:tint val="75000"/>
                  </a:prstClr>
                </a:solidFill>
              </a:rPr>
              <a:t>Alimentazione singola = +6V</a:t>
            </a:r>
          </a:p>
          <a:p>
            <a:r>
              <a:rPr lang="it-IT" sz="2100" dirty="0" smtClean="0">
                <a:solidFill>
                  <a:prstClr val="black">
                    <a:tint val="75000"/>
                  </a:prstClr>
                </a:solidFill>
              </a:rPr>
              <a:t>Dimensioni = 15 x 30 mm</a:t>
            </a:r>
          </a:p>
          <a:p>
            <a:r>
              <a:rPr lang="it-IT" sz="2100" dirty="0" smtClean="0">
                <a:solidFill>
                  <a:prstClr val="black">
                    <a:tint val="75000"/>
                  </a:prstClr>
                </a:solidFill>
              </a:rPr>
              <a:t/>
            </a:r>
            <a:br>
              <a:rPr lang="it-IT" sz="2100" dirty="0" smtClean="0">
                <a:solidFill>
                  <a:prstClr val="black">
                    <a:tint val="75000"/>
                  </a:prstClr>
                </a:solidFill>
              </a:rPr>
            </a:br>
            <a:r>
              <a:rPr lang="it-IT" sz="2600" b="1" i="1" u="sng" dirty="0" smtClean="0">
                <a:solidFill>
                  <a:srgbClr val="FF0000"/>
                </a:solidFill>
              </a:rPr>
              <a:t>Regolatore Alta Tensione</a:t>
            </a:r>
            <a:r>
              <a:rPr lang="it-IT" sz="2100" dirty="0" smtClean="0">
                <a:solidFill>
                  <a:prstClr val="black">
                    <a:tint val="75000"/>
                  </a:prstClr>
                </a:solidFill>
              </a:rPr>
              <a:t/>
            </a:r>
            <a:br>
              <a:rPr lang="it-IT" sz="2100" dirty="0" smtClean="0">
                <a:solidFill>
                  <a:prstClr val="black">
                    <a:tint val="75000"/>
                  </a:prstClr>
                </a:solidFill>
              </a:rPr>
            </a:br>
            <a:r>
              <a:rPr lang="it-IT" sz="2100" dirty="0" smtClean="0">
                <a:solidFill>
                  <a:prstClr val="black">
                    <a:tint val="75000"/>
                  </a:prstClr>
                </a:solidFill>
              </a:rPr>
              <a:t>Regolazione = 250V a 500V</a:t>
            </a:r>
            <a:br>
              <a:rPr lang="it-IT" sz="2100" dirty="0" smtClean="0">
                <a:solidFill>
                  <a:prstClr val="black">
                    <a:tint val="75000"/>
                  </a:prstClr>
                </a:solidFill>
              </a:rPr>
            </a:br>
            <a:r>
              <a:rPr lang="it-IT" sz="2100" dirty="0" smtClean="0">
                <a:solidFill>
                  <a:prstClr val="black">
                    <a:tint val="75000"/>
                  </a:prstClr>
                </a:solidFill>
              </a:rPr>
              <a:t>Lettura e scrittura regolazione alta tensione = 16bit tramite protocollo I2C</a:t>
            </a:r>
            <a:br>
              <a:rPr lang="it-IT" sz="2100" dirty="0" smtClean="0">
                <a:solidFill>
                  <a:prstClr val="black">
                    <a:tint val="75000"/>
                  </a:prstClr>
                </a:solidFill>
              </a:rPr>
            </a:br>
            <a:r>
              <a:rPr lang="it-IT" sz="2100" dirty="0" smtClean="0">
                <a:solidFill>
                  <a:prstClr val="black">
                    <a:tint val="75000"/>
                  </a:prstClr>
                </a:solidFill>
              </a:rPr>
              <a:t>Stabilità regolazione alta tensione = 0.1‰</a:t>
            </a:r>
            <a:br>
              <a:rPr lang="it-IT" sz="2100" dirty="0" smtClean="0">
                <a:solidFill>
                  <a:prstClr val="black">
                    <a:tint val="75000"/>
                  </a:prstClr>
                </a:solidFill>
              </a:rPr>
            </a:br>
            <a:r>
              <a:rPr lang="it-IT" sz="2100" dirty="0" smtClean="0">
                <a:solidFill>
                  <a:prstClr val="black">
                    <a:tint val="75000"/>
                  </a:prstClr>
                </a:solidFill>
              </a:rPr>
              <a:t>Range temperatura = 0 a 60°C.</a:t>
            </a:r>
          </a:p>
          <a:p>
            <a:r>
              <a:rPr lang="it-IT" sz="2100" dirty="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it-IT" sz="21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5496" y="1844824"/>
            <a:ext cx="2389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PTD con input da SLOW</a:t>
            </a:r>
            <a:endParaRPr lang="it-IT" dirty="0"/>
          </a:p>
        </p:txBody>
      </p:sp>
      <p:sp>
        <p:nvSpPr>
          <p:cNvPr id="11" name="Freccia in su 10"/>
          <p:cNvSpPr/>
          <p:nvPr/>
        </p:nvSpPr>
        <p:spPr>
          <a:xfrm>
            <a:off x="1007604" y="1700808"/>
            <a:ext cx="108012" cy="19168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ctangle 11"/>
          <p:cNvSpPr/>
          <p:nvPr/>
        </p:nvSpPr>
        <p:spPr>
          <a:xfrm>
            <a:off x="2286000" y="587901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Lavoro fatto ed in corso di implementazione nella matrice di CsI che stiamo costruendo</a:t>
            </a:r>
          </a:p>
        </p:txBody>
      </p:sp>
    </p:spTree>
    <p:extLst>
      <p:ext uri="{BB962C8B-B14F-4D97-AF65-F5344CB8AC3E}">
        <p14:creationId xmlns:p14="http://schemas.microsoft.com/office/powerpoint/2010/main" val="239460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/>
        </p:nvSpPr>
        <p:spPr>
          <a:xfrm>
            <a:off x="299945" y="4509120"/>
            <a:ext cx="1265628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 smtClean="0"/>
          </a:p>
          <a:p>
            <a:pPr algn="ctr"/>
            <a:r>
              <a:rPr lang="it-IT" dirty="0" err="1"/>
              <a:t>u</a:t>
            </a:r>
            <a:r>
              <a:rPr lang="it-IT" dirty="0" err="1" smtClean="0"/>
              <a:t>SOP</a:t>
            </a:r>
            <a:r>
              <a:rPr lang="it-IT" dirty="0" smtClean="0"/>
              <a:t> (Na)</a:t>
            </a:r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07240" y="-4693"/>
            <a:ext cx="7344816" cy="978513"/>
          </a:xfrm>
        </p:spPr>
        <p:txBody>
          <a:bodyPr>
            <a:normAutofit/>
          </a:bodyPr>
          <a:lstStyle/>
          <a:p>
            <a:r>
              <a:rPr lang="it-IT" dirty="0" smtClean="0"/>
              <a:t>PTD CSI EMC BELLE 2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5940152" y="3009917"/>
            <a:ext cx="3151573" cy="3564140"/>
          </a:xfrm>
        </p:spPr>
        <p:txBody>
          <a:bodyPr>
            <a:normAutofit fontScale="62500" lnSpcReduction="20000"/>
          </a:bodyPr>
          <a:lstStyle/>
          <a:p>
            <a:pPr marL="457200" indent="-457200" algn="l">
              <a:buFont typeface="Wingdings" pitchFamily="2" charset="2"/>
              <a:buChar char="q"/>
            </a:pPr>
            <a:r>
              <a:rPr lang="it-IT" sz="2800" dirty="0" smtClean="0"/>
              <a:t>SLOW control </a:t>
            </a:r>
            <a:r>
              <a:rPr lang="it-IT" sz="2800" dirty="0" err="1" smtClean="0"/>
              <a:t>interface</a:t>
            </a:r>
            <a:endParaRPr lang="it-IT" sz="2800" dirty="0" smtClean="0"/>
          </a:p>
          <a:p>
            <a:pPr marL="457200" indent="-457200" algn="l">
              <a:buFont typeface="Arial" pitchFamily="34" charset="0"/>
              <a:buChar char="•"/>
            </a:pPr>
            <a:r>
              <a:rPr lang="it-IT" sz="2600" dirty="0" smtClean="0"/>
              <a:t>Set &amp; Read Voltage </a:t>
            </a:r>
            <a:r>
              <a:rPr lang="it-IT" sz="2600" dirty="0"/>
              <a:t>single </a:t>
            </a:r>
            <a:r>
              <a:rPr lang="it-IT" sz="2600" dirty="0" smtClean="0"/>
              <a:t>LAAPD (I2C </a:t>
            </a:r>
            <a:r>
              <a:rPr lang="it-IT" sz="2600" dirty="0" err="1" smtClean="0"/>
              <a:t>protocol</a:t>
            </a:r>
            <a:r>
              <a:rPr lang="it-IT" sz="2600" dirty="0" smtClean="0"/>
              <a:t>) la banda passante richiesta </a:t>
            </a:r>
            <a:r>
              <a:rPr lang="it-IT" sz="2600" dirty="0" err="1" smtClean="0"/>
              <a:t>e’</a:t>
            </a:r>
            <a:r>
              <a:rPr lang="it-IT" sz="2600" dirty="0"/>
              <a:t> </a:t>
            </a:r>
            <a:r>
              <a:rPr lang="it-IT" sz="2600" dirty="0" smtClean="0"/>
              <a:t>qualche Mb/s.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it-IT" sz="2600" dirty="0" smtClean="0"/>
              <a:t>Ethernet control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it-IT" sz="2600" dirty="0" smtClean="0"/>
              <a:t>USB control</a:t>
            </a:r>
          </a:p>
          <a:p>
            <a:pPr marL="457200" indent="-457200" algn="l">
              <a:buFont typeface="Wingdings" pitchFamily="2" charset="2"/>
              <a:buChar char="q"/>
            </a:pPr>
            <a:r>
              <a:rPr lang="it-IT" sz="2800" dirty="0" smtClean="0"/>
              <a:t>HV </a:t>
            </a:r>
            <a:r>
              <a:rPr lang="it-IT" sz="2800" dirty="0" err="1" smtClean="0"/>
              <a:t>primary</a:t>
            </a:r>
            <a:endParaRPr lang="it-IT" sz="2800" dirty="0" smtClean="0"/>
          </a:p>
          <a:p>
            <a:pPr marL="457200" indent="-457200" algn="l">
              <a:buFont typeface="Arial" pitchFamily="34" charset="0"/>
              <a:buChar char="•"/>
            </a:pPr>
            <a:r>
              <a:rPr lang="it-IT" sz="2800" dirty="0" smtClean="0"/>
              <a:t>HV generator 600V</a:t>
            </a:r>
          </a:p>
          <a:p>
            <a:pPr marL="457200" indent="-457200" algn="l">
              <a:buFont typeface="Wingdings" pitchFamily="2" charset="2"/>
              <a:buChar char="q"/>
            </a:pPr>
            <a:r>
              <a:rPr lang="it-IT" sz="2800" dirty="0" smtClean="0"/>
              <a:t>Funzioni di DAQ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it-IT" sz="2800" dirty="0" smtClean="0"/>
              <a:t>Processa </a:t>
            </a:r>
            <a:r>
              <a:rPr lang="it-IT" sz="2800" dirty="0" err="1" smtClean="0"/>
              <a:t>signal</a:t>
            </a:r>
            <a:endParaRPr lang="it-IT" sz="2800" dirty="0" smtClean="0"/>
          </a:p>
          <a:p>
            <a:pPr marL="457200" indent="-457200" algn="l">
              <a:buFont typeface="Arial" pitchFamily="34" charset="0"/>
              <a:buChar char="•"/>
            </a:pPr>
            <a:r>
              <a:rPr lang="it-IT" sz="2800" dirty="0" smtClean="0"/>
              <a:t>Somma </a:t>
            </a:r>
            <a:r>
              <a:rPr lang="it-IT" sz="2800" dirty="0" err="1" smtClean="0"/>
              <a:t>signali</a:t>
            </a:r>
            <a:r>
              <a:rPr lang="it-IT" sz="2800" dirty="0" smtClean="0"/>
              <a:t> for cristallo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it-IT" sz="2800" dirty="0" smtClean="0"/>
              <a:t>Ecc..</a:t>
            </a:r>
          </a:p>
        </p:txBody>
      </p:sp>
      <p:sp>
        <p:nvSpPr>
          <p:cNvPr id="32" name="Sottotitolo 2"/>
          <p:cNvSpPr txBox="1">
            <a:spLocks/>
          </p:cNvSpPr>
          <p:nvPr/>
        </p:nvSpPr>
        <p:spPr>
          <a:xfrm>
            <a:off x="420378" y="3933057"/>
            <a:ext cx="3647566" cy="2880319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6700" dirty="0" smtClean="0">
                <a:solidFill>
                  <a:prstClr val="black">
                    <a:tint val="75000"/>
                  </a:prstClr>
                </a:solidFill>
              </a:rPr>
              <a:t>PTD : </a:t>
            </a:r>
            <a:r>
              <a:rPr lang="it-IT" sz="6700" dirty="0" err="1" smtClean="0">
                <a:solidFill>
                  <a:prstClr val="black">
                    <a:tint val="75000"/>
                  </a:prstClr>
                </a:solidFill>
              </a:rPr>
              <a:t>paramteri</a:t>
            </a:r>
            <a:r>
              <a:rPr lang="it-IT" sz="6700" dirty="0" smtClean="0">
                <a:solidFill>
                  <a:prstClr val="black">
                    <a:tint val="75000"/>
                  </a:prstClr>
                </a:solidFill>
              </a:rPr>
              <a:t> di slow control</a:t>
            </a:r>
          </a:p>
          <a:p>
            <a:pPr algn="r"/>
            <a:endParaRPr lang="it-IT" sz="5600" dirty="0">
              <a:solidFill>
                <a:prstClr val="black">
                  <a:tint val="75000"/>
                </a:prstClr>
              </a:solidFill>
            </a:endParaRPr>
          </a:p>
          <a:p>
            <a:pPr algn="r"/>
            <a:r>
              <a:rPr lang="it-IT" sz="5600" b="1" i="1" u="sng" dirty="0" smtClean="0">
                <a:solidFill>
                  <a:srgbClr val="FF0000"/>
                </a:solidFill>
              </a:rPr>
              <a:t>HV primaria</a:t>
            </a:r>
            <a:endParaRPr lang="it-IT" sz="5600" b="1" i="1" u="sng" dirty="0">
              <a:solidFill>
                <a:srgbClr val="FF0000"/>
              </a:solidFill>
            </a:endParaRPr>
          </a:p>
          <a:p>
            <a:pPr algn="r"/>
            <a:r>
              <a:rPr lang="it-IT" sz="5600" b="1" i="1" u="sng" dirty="0" smtClean="0">
                <a:solidFill>
                  <a:srgbClr val="FF0000"/>
                </a:solidFill>
              </a:rPr>
              <a:t>Soglie</a:t>
            </a:r>
            <a:endParaRPr lang="it-IT" sz="5600" b="1" i="1" u="sng" dirty="0">
              <a:solidFill>
                <a:srgbClr val="FF0000"/>
              </a:solidFill>
            </a:endParaRPr>
          </a:p>
          <a:p>
            <a:pPr algn="r"/>
            <a:r>
              <a:rPr lang="it-IT" sz="5600" b="1" i="1" u="sng" dirty="0" smtClean="0">
                <a:solidFill>
                  <a:srgbClr val="FF0000"/>
                </a:solidFill>
              </a:rPr>
              <a:t>Monitor in tensione</a:t>
            </a:r>
            <a:endParaRPr lang="it-IT" sz="5600" b="1" i="1" u="sng" dirty="0">
              <a:solidFill>
                <a:srgbClr val="FF0000"/>
              </a:solidFill>
            </a:endParaRPr>
          </a:p>
          <a:p>
            <a:pPr algn="r"/>
            <a:r>
              <a:rPr lang="it-IT" sz="5600" b="1" i="1" u="sng" dirty="0" smtClean="0">
                <a:solidFill>
                  <a:srgbClr val="FF0000"/>
                </a:solidFill>
              </a:rPr>
              <a:t>Monitor in corrente</a:t>
            </a:r>
            <a:endParaRPr lang="it-IT" sz="5600" b="1" i="1" u="sng" dirty="0">
              <a:solidFill>
                <a:srgbClr val="FF0000"/>
              </a:solidFill>
            </a:endParaRPr>
          </a:p>
          <a:p>
            <a:pPr algn="r"/>
            <a:r>
              <a:rPr lang="it-IT" sz="5600" b="1" i="1" u="sng" dirty="0" smtClean="0">
                <a:solidFill>
                  <a:srgbClr val="FF0000"/>
                </a:solidFill>
              </a:rPr>
              <a:t>Temperatura</a:t>
            </a:r>
            <a:r>
              <a:rPr lang="it-IT" sz="5600" dirty="0" smtClean="0">
                <a:solidFill>
                  <a:prstClr val="black">
                    <a:tint val="75000"/>
                  </a:prstClr>
                </a:solidFill>
              </a:rPr>
              <a:t/>
            </a:r>
            <a:br>
              <a:rPr lang="it-IT" sz="5600" dirty="0" smtClean="0">
                <a:solidFill>
                  <a:prstClr val="black">
                    <a:tint val="75000"/>
                  </a:prstClr>
                </a:solidFill>
              </a:rPr>
            </a:br>
            <a:r>
              <a:rPr lang="it-IT" sz="5600" b="1" i="1" u="sng" dirty="0" smtClean="0">
                <a:solidFill>
                  <a:srgbClr val="FF0000"/>
                </a:solidFill>
              </a:rPr>
              <a:t>Digitalizzazione</a:t>
            </a:r>
          </a:p>
          <a:p>
            <a:pPr algn="r"/>
            <a:r>
              <a:rPr lang="it-IT" sz="5600" b="1" i="1" u="sng" dirty="0" smtClean="0">
                <a:solidFill>
                  <a:srgbClr val="FF0000"/>
                </a:solidFill>
              </a:rPr>
              <a:t>Lettura </a:t>
            </a:r>
            <a:r>
              <a:rPr lang="it-IT" sz="5600" b="1" i="1" u="sng" dirty="0" err="1" smtClean="0">
                <a:solidFill>
                  <a:srgbClr val="FF0000"/>
                </a:solidFill>
              </a:rPr>
              <a:t>adc</a:t>
            </a:r>
            <a:endParaRPr lang="it-IT" sz="5600" b="1" i="1" u="sng" dirty="0" smtClean="0">
              <a:solidFill>
                <a:srgbClr val="FF0000"/>
              </a:solidFill>
            </a:endParaRPr>
          </a:p>
          <a:p>
            <a:endParaRPr lang="it-IT" sz="5600" b="1" i="1" u="sng" dirty="0">
              <a:solidFill>
                <a:srgbClr val="FF0000"/>
              </a:solidFill>
            </a:endParaRPr>
          </a:p>
          <a:p>
            <a:endParaRPr lang="it-IT" sz="2400" dirty="0">
              <a:solidFill>
                <a:prstClr val="black">
                  <a:tint val="75000"/>
                </a:prstClr>
              </a:solidFill>
            </a:endParaRPr>
          </a:p>
          <a:p>
            <a:r>
              <a:rPr lang="it-IT" sz="2100" dirty="0" smtClean="0">
                <a:solidFill>
                  <a:prstClr val="black">
                    <a:tint val="75000"/>
                  </a:prstClr>
                </a:solidFill>
              </a:rPr>
              <a:t/>
            </a:r>
            <a:br>
              <a:rPr lang="it-IT" sz="2100" dirty="0" smtClean="0">
                <a:solidFill>
                  <a:prstClr val="black">
                    <a:tint val="75000"/>
                  </a:prstClr>
                </a:solidFill>
              </a:rPr>
            </a:br>
            <a:endParaRPr lang="it-IT" sz="2100" dirty="0" smtClean="0">
              <a:solidFill>
                <a:prstClr val="black">
                  <a:tint val="7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199" y="898761"/>
            <a:ext cx="3191801" cy="2111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laborazione 3"/>
          <p:cNvSpPr/>
          <p:nvPr/>
        </p:nvSpPr>
        <p:spPr>
          <a:xfrm>
            <a:off x="323528" y="898761"/>
            <a:ext cx="2927486" cy="234888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prstClr val="white"/>
                </a:solidFill>
              </a:rPr>
              <a:t>        </a:t>
            </a:r>
          </a:p>
          <a:p>
            <a:pPr algn="ctr"/>
            <a:endParaRPr lang="it-IT" dirty="0">
              <a:solidFill>
                <a:prstClr val="white"/>
              </a:solidFill>
            </a:endParaRPr>
          </a:p>
          <a:p>
            <a:pPr algn="ctr"/>
            <a:r>
              <a:rPr lang="it-IT" dirty="0" smtClean="0">
                <a:solidFill>
                  <a:prstClr val="white"/>
                </a:solidFill>
              </a:rPr>
              <a:t>                         ………..</a:t>
            </a:r>
          </a:p>
        </p:txBody>
      </p:sp>
      <p:sp>
        <p:nvSpPr>
          <p:cNvPr id="5" name="Rettangolo 4"/>
          <p:cNvSpPr/>
          <p:nvPr/>
        </p:nvSpPr>
        <p:spPr>
          <a:xfrm>
            <a:off x="323528" y="4509120"/>
            <a:ext cx="887679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prstClr val="white"/>
                </a:solidFill>
              </a:rPr>
              <a:t>FMC</a:t>
            </a:r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6" name="Elaborazione 5"/>
          <p:cNvSpPr/>
          <p:nvPr/>
        </p:nvSpPr>
        <p:spPr>
          <a:xfrm>
            <a:off x="1403648" y="2073201"/>
            <a:ext cx="299823" cy="347687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060848"/>
            <a:ext cx="32385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049413"/>
            <a:ext cx="32385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060848"/>
            <a:ext cx="32385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553469"/>
            <a:ext cx="32385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1763688" y="2564904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prstClr val="white"/>
                </a:solidFill>
              </a:rPr>
              <a:t>…………..</a:t>
            </a:r>
            <a:endParaRPr lang="it-IT" dirty="0">
              <a:solidFill>
                <a:prstClr val="white"/>
              </a:solidFill>
            </a:endParaRPr>
          </a:p>
        </p:txBody>
      </p:sp>
      <p:cxnSp>
        <p:nvCxnSpPr>
          <p:cNvPr id="11" name="Connettore 2 10"/>
          <p:cNvCxnSpPr/>
          <p:nvPr/>
        </p:nvCxnSpPr>
        <p:spPr>
          <a:xfrm>
            <a:off x="4067944" y="2235150"/>
            <a:ext cx="1368152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4067944" y="2492896"/>
            <a:ext cx="1813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prstClr val="black"/>
                </a:solidFill>
              </a:rPr>
              <a:t>From/to </a:t>
            </a:r>
            <a:r>
              <a:rPr lang="it-IT" dirty="0" err="1" smtClean="0">
                <a:solidFill>
                  <a:prstClr val="black"/>
                </a:solidFill>
              </a:rPr>
              <a:t>pre-amp</a:t>
            </a:r>
            <a:endParaRPr lang="it-IT" dirty="0">
              <a:solidFill>
                <a:prstClr val="black"/>
              </a:solidFill>
            </a:endParaRPr>
          </a:p>
        </p:txBody>
      </p:sp>
      <p:cxnSp>
        <p:nvCxnSpPr>
          <p:cNvPr id="15" name="Connettore 2 14"/>
          <p:cNvCxnSpPr/>
          <p:nvPr/>
        </p:nvCxnSpPr>
        <p:spPr>
          <a:xfrm flipH="1">
            <a:off x="1619672" y="1638093"/>
            <a:ext cx="1584176" cy="43510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3203848" y="1196752"/>
            <a:ext cx="27721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prstClr val="black"/>
                </a:solidFill>
              </a:rPr>
              <a:t>Single </a:t>
            </a:r>
            <a:r>
              <a:rPr lang="it-IT" dirty="0" err="1" smtClean="0">
                <a:solidFill>
                  <a:prstClr val="black"/>
                </a:solidFill>
              </a:rPr>
              <a:t>channel</a:t>
            </a:r>
            <a:r>
              <a:rPr lang="it-IT" dirty="0" smtClean="0">
                <a:solidFill>
                  <a:prstClr val="black"/>
                </a:solidFill>
              </a:rPr>
              <a:t> control </a:t>
            </a:r>
            <a:r>
              <a:rPr lang="it-IT" dirty="0" err="1" smtClean="0">
                <a:solidFill>
                  <a:prstClr val="black"/>
                </a:solidFill>
              </a:rPr>
              <a:t>units</a:t>
            </a:r>
            <a:endParaRPr lang="it-IT" dirty="0" smtClean="0">
              <a:solidFill>
                <a:prstClr val="black"/>
              </a:solidFill>
            </a:endParaRPr>
          </a:p>
          <a:p>
            <a:r>
              <a:rPr lang="it-IT" dirty="0" smtClean="0">
                <a:solidFill>
                  <a:prstClr val="black"/>
                </a:solidFill>
              </a:rPr>
              <a:t>Ognuna controlla il singolo</a:t>
            </a:r>
          </a:p>
          <a:p>
            <a:r>
              <a:rPr lang="it-IT" dirty="0" err="1" smtClean="0">
                <a:solidFill>
                  <a:prstClr val="black"/>
                </a:solidFill>
              </a:rPr>
              <a:t>Pre-amp</a:t>
            </a:r>
            <a:r>
              <a:rPr lang="it-IT" dirty="0" smtClean="0">
                <a:solidFill>
                  <a:prstClr val="black"/>
                </a:solidFill>
              </a:rPr>
              <a:t>.</a:t>
            </a:r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19" name="Freccia a sinistra 18"/>
          <p:cNvSpPr/>
          <p:nvPr/>
        </p:nvSpPr>
        <p:spPr>
          <a:xfrm>
            <a:off x="179512" y="1124744"/>
            <a:ext cx="240866" cy="18466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21" name="Freccia in su 20"/>
          <p:cNvSpPr/>
          <p:nvPr/>
        </p:nvSpPr>
        <p:spPr>
          <a:xfrm>
            <a:off x="2210999" y="3284983"/>
            <a:ext cx="488793" cy="72008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79512" y="1358121"/>
            <a:ext cx="268287" cy="20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Freccia in giù 9"/>
          <p:cNvSpPr/>
          <p:nvPr/>
        </p:nvSpPr>
        <p:spPr>
          <a:xfrm>
            <a:off x="179512" y="1309410"/>
            <a:ext cx="45719" cy="31997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1619672" y="609503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Lavoro fatto ed in corso di implementazione nella matrice di CsI che stiamo costruendo</a:t>
            </a:r>
          </a:p>
        </p:txBody>
      </p:sp>
    </p:spTree>
    <p:extLst>
      <p:ext uri="{BB962C8B-B14F-4D97-AF65-F5344CB8AC3E}">
        <p14:creationId xmlns:p14="http://schemas.microsoft.com/office/powerpoint/2010/main" val="286883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 Chain</a:t>
            </a:r>
            <a:endParaRPr lang="en-US" dirty="0"/>
          </a:p>
        </p:txBody>
      </p:sp>
      <p:graphicFrame>
        <p:nvGraphicFramePr>
          <p:cNvPr id="10" name="Content Placeholder 9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9308222"/>
              </p:ext>
            </p:extLst>
          </p:nvPr>
        </p:nvGraphicFramePr>
        <p:xfrm>
          <a:off x="4355976" y="4509120"/>
          <a:ext cx="3044415" cy="2696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1" name="Diagram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943626"/>
              </p:ext>
            </p:extLst>
          </p:nvPr>
        </p:nvGraphicFramePr>
        <p:xfrm>
          <a:off x="4788024" y="2127231"/>
          <a:ext cx="3960440" cy="2165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cxnSp>
        <p:nvCxnSpPr>
          <p:cNvPr id="33" name="Straight Connector 32"/>
          <p:cNvCxnSpPr/>
          <p:nvPr/>
        </p:nvCxnSpPr>
        <p:spPr>
          <a:xfrm>
            <a:off x="7290302" y="6300231"/>
            <a:ext cx="630070" cy="9089"/>
          </a:xfrm>
          <a:prstGeom prst="line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290302" y="6165304"/>
            <a:ext cx="486054" cy="0"/>
          </a:xfrm>
          <a:prstGeom prst="line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7776356" y="4221088"/>
            <a:ext cx="36004" cy="19442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7920372" y="4221088"/>
            <a:ext cx="36004" cy="20882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857" y="2924944"/>
            <a:ext cx="2109159" cy="1132336"/>
          </a:xfrm>
          <a:prstGeom prst="rect">
            <a:avLst/>
          </a:prstGeom>
        </p:spPr>
      </p:pic>
      <p:cxnSp>
        <p:nvCxnSpPr>
          <p:cNvPr id="55" name="Straight Connector 54"/>
          <p:cNvCxnSpPr/>
          <p:nvPr/>
        </p:nvCxnSpPr>
        <p:spPr>
          <a:xfrm>
            <a:off x="3563888" y="3933056"/>
            <a:ext cx="1224136" cy="0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3563888" y="3645024"/>
            <a:ext cx="0" cy="288032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4" name="Diagram 63"/>
          <p:cNvGraphicFramePr/>
          <p:nvPr>
            <p:extLst>
              <p:ext uri="{D42A27DB-BD31-4B8C-83A1-F6EECF244321}">
                <p14:modId xmlns:p14="http://schemas.microsoft.com/office/powerpoint/2010/main" val="729130011"/>
              </p:ext>
            </p:extLst>
          </p:nvPr>
        </p:nvGraphicFramePr>
        <p:xfrm>
          <a:off x="4764106" y="1196752"/>
          <a:ext cx="2184158" cy="1224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65" name="TextBox 64"/>
          <p:cNvSpPr txBox="1"/>
          <p:nvPr/>
        </p:nvSpPr>
        <p:spPr>
          <a:xfrm>
            <a:off x="2694181" y="2699628"/>
            <a:ext cx="2093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Bradley Hand ITC" pitchFamily="66" charset="0"/>
              </a:rPr>
              <a:t>Aggregation switch</a:t>
            </a:r>
            <a:endParaRPr lang="en-US" dirty="0">
              <a:latin typeface="Bradley Hand ITC" pitchFamily="66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996496" y="3851756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Bradley Hand ITC" pitchFamily="66" charset="0"/>
              </a:rPr>
              <a:t>PC Server</a:t>
            </a:r>
            <a:endParaRPr lang="en-US" dirty="0">
              <a:latin typeface="Bradley Hand ITC" pitchFamily="66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213795" y="1270501"/>
            <a:ext cx="2534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latin typeface="Bradley Hand ITC" pitchFamily="66" charset="0"/>
              </a:rPr>
              <a:t>uSOP</a:t>
            </a:r>
            <a:r>
              <a:rPr lang="en-US" dirty="0" smtClean="0">
                <a:latin typeface="Bradley Hand ITC" pitchFamily="66" charset="0"/>
              </a:rPr>
              <a:t>: Service Oriented </a:t>
            </a:r>
          </a:p>
          <a:p>
            <a:pPr algn="ctr"/>
            <a:r>
              <a:rPr lang="en-US" dirty="0" smtClean="0">
                <a:latin typeface="Bradley Hand ITC" pitchFamily="66" charset="0"/>
              </a:rPr>
              <a:t>Platform based on </a:t>
            </a:r>
            <a:r>
              <a:rPr lang="en-US" dirty="0" err="1" smtClean="0">
                <a:latin typeface="Bradley Hand ITC" pitchFamily="66" charset="0"/>
              </a:rPr>
              <a:t>uP</a:t>
            </a:r>
            <a:endParaRPr lang="en-US" dirty="0">
              <a:latin typeface="Bradley Hand ITC" pitchFamily="66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098536" y="4643844"/>
            <a:ext cx="2497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Bradley Hand ITC" pitchFamily="66" charset="0"/>
              </a:rPr>
              <a:t>Detetector</a:t>
            </a:r>
            <a:r>
              <a:rPr lang="en-US" dirty="0" smtClean="0">
                <a:latin typeface="Bradley Hand ITC" pitchFamily="66" charset="0"/>
              </a:rPr>
              <a:t>, </a:t>
            </a:r>
            <a:r>
              <a:rPr lang="en-US" dirty="0" err="1" smtClean="0">
                <a:latin typeface="Bradley Hand ITC" pitchFamily="66" charset="0"/>
              </a:rPr>
              <a:t>PreAmp</a:t>
            </a:r>
            <a:r>
              <a:rPr lang="en-US" dirty="0" smtClean="0">
                <a:latin typeface="Bradley Hand ITC" pitchFamily="66" charset="0"/>
              </a:rPr>
              <a:t>, PTD</a:t>
            </a:r>
            <a:endParaRPr lang="en-US" dirty="0">
              <a:latin typeface="Bradley Hand ITC" pitchFamily="66" charset="0"/>
            </a:endParaRPr>
          </a:p>
        </p:txBody>
      </p:sp>
      <p:pic>
        <p:nvPicPr>
          <p:cNvPr id="1027" name="Picture 3" descr="C:\Program Files (x86)\Microsoft Office\MEDIA\CAGCAT10\j0285750.wmf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22" y="2740273"/>
            <a:ext cx="1824038" cy="112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3" name="Straight Connector 82"/>
          <p:cNvCxnSpPr/>
          <p:nvPr/>
        </p:nvCxnSpPr>
        <p:spPr>
          <a:xfrm>
            <a:off x="7290302" y="6453336"/>
            <a:ext cx="99011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V="1">
            <a:off x="8280412" y="4221088"/>
            <a:ext cx="36004" cy="2232248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6582613" y="2195572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Bradley Hand ITC" pitchFamily="66" charset="0"/>
              </a:rPr>
              <a:t>uSOP</a:t>
            </a:r>
            <a:endParaRPr lang="en-US" dirty="0">
              <a:latin typeface="Bradley Hand ITC" pitchFamily="66" charset="0"/>
            </a:endParaRPr>
          </a:p>
        </p:txBody>
      </p:sp>
      <p:graphicFrame>
        <p:nvGraphicFramePr>
          <p:cNvPr id="1032" name="Diagram 1031"/>
          <p:cNvGraphicFramePr/>
          <p:nvPr>
            <p:extLst>
              <p:ext uri="{D42A27DB-BD31-4B8C-83A1-F6EECF244321}">
                <p14:modId xmlns:p14="http://schemas.microsoft.com/office/powerpoint/2010/main" val="609309420"/>
              </p:ext>
            </p:extLst>
          </p:nvPr>
        </p:nvGraphicFramePr>
        <p:xfrm>
          <a:off x="-38763" y="667024"/>
          <a:ext cx="2810563" cy="2329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cxnSp>
        <p:nvCxnSpPr>
          <p:cNvPr id="107" name="Straight Connector 106"/>
          <p:cNvCxnSpPr/>
          <p:nvPr/>
        </p:nvCxnSpPr>
        <p:spPr>
          <a:xfrm>
            <a:off x="827584" y="4293096"/>
            <a:ext cx="1944216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flipV="1">
            <a:off x="2771800" y="3491716"/>
            <a:ext cx="0" cy="801380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827584" y="3787306"/>
            <a:ext cx="0" cy="505790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046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1828800" y="17526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171" name="Title 1"/>
          <p:cNvSpPr>
            <a:spLocks noGrp="1"/>
          </p:cNvSpPr>
          <p:nvPr>
            <p:ph type="title"/>
          </p:nvPr>
        </p:nvSpPr>
        <p:spPr>
          <a:xfrm>
            <a:off x="841375" y="301625"/>
            <a:ext cx="8077200" cy="1143000"/>
          </a:xfrm>
        </p:spPr>
        <p:txBody>
          <a:bodyPr/>
          <a:lstStyle/>
          <a:p>
            <a:pPr eaLnBrk="1" hangingPunct="1"/>
            <a:r>
              <a:rPr lang="it-IT" altLang="it-IT" dirty="0" smtClean="0"/>
              <a:t>Lavoro svolto a RM3</a:t>
            </a:r>
            <a:endParaRPr altLang="it-IT" dirty="0" smtClean="0"/>
          </a:p>
        </p:txBody>
      </p:sp>
    </p:spTree>
    <p:extLst>
      <p:ext uri="{BB962C8B-B14F-4D97-AF65-F5344CB8AC3E}">
        <p14:creationId xmlns:p14="http://schemas.microsoft.com/office/powerpoint/2010/main" val="38712892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E429971-BC57-430F-BB25-C0574E5E39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7E429971-BC57-430F-BB25-C0574E5E39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54B1729-BC98-42C1-9C6C-D65DCBA435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graphicEl>
                                              <a:dgm id="{D54B1729-BC98-42C1-9C6C-D65DCBA435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04276DC-EE64-470A-B8BC-09067B8045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graphicEl>
                                              <a:dgm id="{C04276DC-EE64-470A-B8BC-09067B8045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37A5355-225B-4C6F-AED7-6C620F99EE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graphicEl>
                                              <a:dgm id="{B37A5355-225B-4C6F-AED7-6C620F99EE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5034101-5B7D-4FE7-B47A-5A48CF3960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graphicEl>
                                              <a:dgm id="{F5034101-5B7D-4FE7-B47A-5A48CF3960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7C3E6FD-D83F-4BDA-907E-B5EE041DA9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graphicEl>
                                              <a:dgm id="{C7C3E6FD-D83F-4BDA-907E-B5EE041DA9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F28AB32-1EFB-4121-B7F6-717EA3E378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graphicEl>
                                              <a:dgm id="{CF28AB32-1EFB-4121-B7F6-717EA3E378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64FD9DF-50DD-442B-AA3E-7A5EEB9FBB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graphicEl>
                                              <a:dgm id="{A64FD9DF-50DD-442B-AA3E-7A5EEB9FBB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41375" y="152400"/>
            <a:ext cx="7907338" cy="1143000"/>
          </a:xfrm>
        </p:spPr>
        <p:txBody>
          <a:bodyPr/>
          <a:lstStyle/>
          <a:p>
            <a:r>
              <a:rPr altLang="it-IT" sz="3200" smtClean="0"/>
              <a:t>Front End.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86200" y="2468563"/>
            <a:ext cx="5257800" cy="1066800"/>
          </a:xfrm>
        </p:spPr>
        <p:txBody>
          <a:bodyPr rtlCol="0">
            <a:normAutofit lnSpcReduction="10000"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dirty="0" err="1" smtClean="0"/>
              <a:t>Charge</a:t>
            </a:r>
            <a:r>
              <a:rPr dirty="0" smtClean="0"/>
              <a:t> </a:t>
            </a:r>
            <a:r>
              <a:rPr dirty="0" err="1" smtClean="0"/>
              <a:t>pre-amp</a:t>
            </a:r>
            <a:r>
              <a:rPr dirty="0" smtClean="0"/>
              <a:t> and detector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dirty="0" smtClean="0"/>
              <a:t>Voltage </a:t>
            </a:r>
            <a:r>
              <a:rPr dirty="0" err="1" smtClean="0"/>
              <a:t>regulator</a:t>
            </a:r>
            <a:r>
              <a:rPr dirty="0" smtClean="0"/>
              <a:t>.</a:t>
            </a:r>
            <a:endParaRPr dirty="0"/>
          </a:p>
        </p:txBody>
      </p:sp>
      <p:pic>
        <p:nvPicPr>
          <p:cNvPr id="9220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341438"/>
            <a:ext cx="3292475" cy="438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llout 2 7"/>
          <p:cNvSpPr/>
          <p:nvPr/>
        </p:nvSpPr>
        <p:spPr>
          <a:xfrm>
            <a:off x="4211638" y="1341438"/>
            <a:ext cx="3744912" cy="1008062"/>
          </a:xfrm>
          <a:prstGeom prst="borderCallout2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dirty="0">
                <a:solidFill>
                  <a:prstClr val="black"/>
                </a:solidFill>
              </a:rPr>
              <a:t>TOP side.</a:t>
            </a:r>
          </a:p>
          <a:p>
            <a:pPr algn="ctr">
              <a:defRPr/>
            </a:pPr>
            <a:r>
              <a:rPr lang="it-IT" dirty="0">
                <a:solidFill>
                  <a:prstClr val="black"/>
                </a:solidFill>
              </a:rPr>
              <a:t>Detector linear </a:t>
            </a:r>
            <a:r>
              <a:rPr lang="it-IT" dirty="0" err="1">
                <a:solidFill>
                  <a:prstClr val="black"/>
                </a:solidFill>
              </a:rPr>
              <a:t>voltage</a:t>
            </a:r>
            <a:r>
              <a:rPr lang="it-IT" dirty="0">
                <a:solidFill>
                  <a:prstClr val="black"/>
                </a:solidFill>
              </a:rPr>
              <a:t> </a:t>
            </a:r>
            <a:r>
              <a:rPr lang="it-IT" dirty="0" err="1">
                <a:solidFill>
                  <a:prstClr val="black"/>
                </a:solidFill>
              </a:rPr>
              <a:t>regulator</a:t>
            </a:r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9" name="Callout 2 8"/>
          <p:cNvSpPr/>
          <p:nvPr/>
        </p:nvSpPr>
        <p:spPr>
          <a:xfrm>
            <a:off x="4211638" y="3644900"/>
            <a:ext cx="3744912" cy="1008063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75905"/>
              <a:gd name="adj6" fmla="val -45942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dirty="0">
                <a:solidFill>
                  <a:prstClr val="black"/>
                </a:solidFill>
              </a:rPr>
              <a:t> BOTTOM side.</a:t>
            </a:r>
          </a:p>
          <a:p>
            <a:pPr algn="ctr">
              <a:defRPr/>
            </a:pPr>
            <a:r>
              <a:rPr lang="it-IT" dirty="0" err="1">
                <a:solidFill>
                  <a:prstClr val="black"/>
                </a:solidFill>
              </a:rPr>
              <a:t>Charge</a:t>
            </a:r>
            <a:r>
              <a:rPr lang="it-IT" dirty="0">
                <a:solidFill>
                  <a:prstClr val="black"/>
                </a:solidFill>
              </a:rPr>
              <a:t> </a:t>
            </a:r>
            <a:r>
              <a:rPr lang="it-IT" dirty="0" err="1">
                <a:solidFill>
                  <a:prstClr val="black"/>
                </a:solidFill>
              </a:rPr>
              <a:t>pre-amp</a:t>
            </a:r>
            <a:r>
              <a:rPr lang="it-IT" dirty="0">
                <a:solidFill>
                  <a:prstClr val="black"/>
                </a:solidFill>
              </a:rPr>
              <a:t>. </a:t>
            </a:r>
          </a:p>
        </p:txBody>
      </p:sp>
      <p:pic>
        <p:nvPicPr>
          <p:cNvPr id="9223" name="Immagin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26164" r="20729" b="14774"/>
          <a:stretch>
            <a:fillRect/>
          </a:stretch>
        </p:blipFill>
        <p:spPr bwMode="auto">
          <a:xfrm>
            <a:off x="5783263" y="4727575"/>
            <a:ext cx="3335337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Immagin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2" t="11591" r="20625" b="18454"/>
          <a:stretch>
            <a:fillRect/>
          </a:stretch>
        </p:blipFill>
        <p:spPr bwMode="auto">
          <a:xfrm>
            <a:off x="2884488" y="4724400"/>
            <a:ext cx="2840037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148088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olo 1"/>
          <p:cNvSpPr>
            <a:spLocks noGrp="1"/>
          </p:cNvSpPr>
          <p:nvPr>
            <p:ph type="title"/>
          </p:nvPr>
        </p:nvSpPr>
        <p:spPr>
          <a:xfrm>
            <a:off x="762000" y="269875"/>
            <a:ext cx="8077200" cy="1143000"/>
          </a:xfrm>
        </p:spPr>
        <p:txBody>
          <a:bodyPr/>
          <a:lstStyle/>
          <a:p>
            <a:r>
              <a:rPr altLang="it-IT" smtClean="0"/>
              <a:t>Front End. Charge pre-amp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86313" y="2697163"/>
            <a:ext cx="4338637" cy="3184525"/>
          </a:xfrm>
        </p:spPr>
        <p:txBody>
          <a:bodyPr rtlCol="0">
            <a:normAutofit fontScale="77500" lnSpcReduction="20000"/>
          </a:bodyPr>
          <a:lstStyle/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dirty="0" err="1"/>
              <a:t>Charge</a:t>
            </a:r>
            <a:r>
              <a:rPr dirty="0"/>
              <a:t> – </a:t>
            </a:r>
            <a:r>
              <a:rPr dirty="0" err="1"/>
              <a:t>Preamplifier</a:t>
            </a:r>
            <a:endParaRPr dirty="0"/>
          </a:p>
          <a:p>
            <a:pPr algn="ctr" fontAlgn="auto">
              <a:spcAft>
                <a:spcPts val="0"/>
              </a:spcAft>
              <a:defRPr/>
            </a:pPr>
            <a:r>
              <a:rPr dirty="0"/>
              <a:t>Custom discrete </a:t>
            </a:r>
            <a:r>
              <a:rPr lang="en-US" dirty="0"/>
              <a:t>amplifier</a:t>
            </a:r>
            <a:r>
              <a:rPr dirty="0"/>
              <a:t> </a:t>
            </a:r>
            <a:r>
              <a:rPr dirty="0" err="1"/>
              <a:t>at</a:t>
            </a:r>
            <a:r>
              <a:rPr dirty="0"/>
              <a:t> BJT transistor.</a:t>
            </a:r>
          </a:p>
          <a:p>
            <a:pPr algn="ctr" fontAlgn="auto">
              <a:spcAft>
                <a:spcPts val="0"/>
              </a:spcAft>
              <a:defRPr/>
            </a:pPr>
            <a:r>
              <a:rPr dirty="0"/>
              <a:t>Gain = 1.4V/</a:t>
            </a:r>
            <a:r>
              <a:rPr dirty="0" err="1"/>
              <a:t>pC</a:t>
            </a:r>
            <a:endParaRPr dirty="0"/>
          </a:p>
          <a:p>
            <a:pPr algn="ctr" fontAlgn="auto">
              <a:spcAft>
                <a:spcPts val="0"/>
              </a:spcAft>
              <a:defRPr/>
            </a:pPr>
            <a:r>
              <a:rPr dirty="0" err="1"/>
              <a:t>Power</a:t>
            </a:r>
            <a:r>
              <a:rPr dirty="0"/>
              <a:t> </a:t>
            </a:r>
            <a:r>
              <a:rPr dirty="0" err="1"/>
              <a:t>dissipation</a:t>
            </a:r>
            <a:r>
              <a:rPr dirty="0"/>
              <a:t> = 16mW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dirty="0"/>
              <a:t>Single </a:t>
            </a:r>
            <a:r>
              <a:rPr dirty="0" err="1"/>
              <a:t>power</a:t>
            </a:r>
            <a:r>
              <a:rPr dirty="0"/>
              <a:t> = 6V to GND</a:t>
            </a:r>
          </a:p>
          <a:p>
            <a:pPr algn="ctr" fontAlgn="auto">
              <a:spcAft>
                <a:spcPts val="0"/>
              </a:spcAft>
              <a:defRPr/>
            </a:pPr>
            <a:r>
              <a:rPr dirty="0"/>
              <a:t>Dynamic Range 2.2V </a:t>
            </a:r>
            <a:r>
              <a:rPr dirty="0" smtClean="0"/>
              <a:t> </a:t>
            </a:r>
            <a:r>
              <a:rPr dirty="0"/>
              <a:t>50R</a:t>
            </a:r>
          </a:p>
          <a:p>
            <a:pPr algn="ctr" fontAlgn="auto">
              <a:spcAft>
                <a:spcPts val="0"/>
              </a:spcAft>
              <a:defRPr/>
            </a:pPr>
            <a:r>
              <a:rPr dirty="0"/>
              <a:t>Tau IN = </a:t>
            </a:r>
            <a:r>
              <a:rPr dirty="0" smtClean="0"/>
              <a:t>40ns</a:t>
            </a:r>
            <a:endParaRPr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dirty="0"/>
          </a:p>
        </p:txBody>
      </p:sp>
      <p:grpSp>
        <p:nvGrpSpPr>
          <p:cNvPr id="10244" name="Gruppo 86"/>
          <p:cNvGrpSpPr>
            <a:grpSpLocks/>
          </p:cNvGrpSpPr>
          <p:nvPr/>
        </p:nvGrpSpPr>
        <p:grpSpPr bwMode="auto">
          <a:xfrm>
            <a:off x="660400" y="4768850"/>
            <a:ext cx="5478463" cy="2089150"/>
            <a:chOff x="894140" y="4711282"/>
            <a:chExt cx="5478060" cy="2089311"/>
          </a:xfrm>
        </p:grpSpPr>
        <p:cxnSp>
          <p:nvCxnSpPr>
            <p:cNvPr id="88" name="Connettore 1 87"/>
            <p:cNvCxnSpPr/>
            <p:nvPr/>
          </p:nvCxnSpPr>
          <p:spPr>
            <a:xfrm>
              <a:off x="3564119" y="5587650"/>
              <a:ext cx="79686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ttore 1 88"/>
            <p:cNvCxnSpPr/>
            <p:nvPr/>
          </p:nvCxnSpPr>
          <p:spPr>
            <a:xfrm flipV="1">
              <a:off x="4360985" y="4797014"/>
              <a:ext cx="250807" cy="8033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ttore 1 89"/>
            <p:cNvCxnSpPr/>
            <p:nvPr/>
          </p:nvCxnSpPr>
          <p:spPr>
            <a:xfrm>
              <a:off x="4611792" y="4797014"/>
              <a:ext cx="1174664" cy="8033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ttore 1 90"/>
            <p:cNvCxnSpPr/>
            <p:nvPr/>
          </p:nvCxnSpPr>
          <p:spPr>
            <a:xfrm>
              <a:off x="5786455" y="5600351"/>
              <a:ext cx="58574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ttore 1 91"/>
            <p:cNvCxnSpPr/>
            <p:nvPr/>
          </p:nvCxnSpPr>
          <p:spPr>
            <a:xfrm>
              <a:off x="4619729" y="4797014"/>
              <a:ext cx="0" cy="1106573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ttore 1 92"/>
            <p:cNvCxnSpPr/>
            <p:nvPr/>
          </p:nvCxnSpPr>
          <p:spPr>
            <a:xfrm>
              <a:off x="4364160" y="5600351"/>
              <a:ext cx="0" cy="606472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ttore 1 93"/>
            <p:cNvCxnSpPr/>
            <p:nvPr/>
          </p:nvCxnSpPr>
          <p:spPr>
            <a:xfrm>
              <a:off x="5786455" y="5600351"/>
              <a:ext cx="0" cy="606472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ttore 2 94"/>
            <p:cNvCxnSpPr/>
            <p:nvPr/>
          </p:nvCxnSpPr>
          <p:spPr>
            <a:xfrm flipH="1">
              <a:off x="4364160" y="5733711"/>
              <a:ext cx="247632" cy="0"/>
            </a:xfrm>
            <a:prstGeom prst="straightConnector1">
              <a:avLst/>
            </a:prstGeom>
            <a:ln w="158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ttore 2 95"/>
            <p:cNvCxnSpPr/>
            <p:nvPr/>
          </p:nvCxnSpPr>
          <p:spPr>
            <a:xfrm flipH="1">
              <a:off x="4372097" y="6092513"/>
              <a:ext cx="1414358" cy="0"/>
            </a:xfrm>
            <a:prstGeom prst="straightConnector1">
              <a:avLst/>
            </a:prstGeom>
            <a:ln w="158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41" name="CasellaDiTesto 96"/>
            <p:cNvSpPr txBox="1">
              <a:spLocks noChangeArrowheads="1"/>
            </p:cNvSpPr>
            <p:nvPr/>
          </p:nvSpPr>
          <p:spPr bwMode="auto">
            <a:xfrm>
              <a:off x="4243342" y="5785519"/>
              <a:ext cx="76070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it-IT" sz="1400" smtClean="0">
                  <a:solidFill>
                    <a:prstClr val="black"/>
                  </a:solidFill>
                  <a:cs typeface="Arial" pitchFamily="34" charset="0"/>
                </a:rPr>
                <a:t>40ns</a:t>
              </a:r>
            </a:p>
          </p:txBody>
        </p:sp>
        <p:sp>
          <p:nvSpPr>
            <p:cNvPr id="10342" name="CasellaDiTesto 97"/>
            <p:cNvSpPr txBox="1">
              <a:spLocks noChangeArrowheads="1"/>
            </p:cNvSpPr>
            <p:nvPr/>
          </p:nvSpPr>
          <p:spPr bwMode="auto">
            <a:xfrm>
              <a:off x="4673869" y="6093296"/>
              <a:ext cx="76070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it-IT" sz="1400" smtClean="0">
                  <a:solidFill>
                    <a:prstClr val="black"/>
                  </a:solidFill>
                  <a:cs typeface="Arial" pitchFamily="34" charset="0"/>
                </a:rPr>
                <a:t>420ns</a:t>
              </a:r>
            </a:p>
          </p:txBody>
        </p:sp>
        <p:cxnSp>
          <p:nvCxnSpPr>
            <p:cNvPr id="99" name="Connettore 1 98"/>
            <p:cNvCxnSpPr/>
            <p:nvPr/>
          </p:nvCxnSpPr>
          <p:spPr>
            <a:xfrm>
              <a:off x="1190981" y="5601939"/>
              <a:ext cx="14445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nettore 1 99"/>
            <p:cNvCxnSpPr/>
            <p:nvPr/>
          </p:nvCxnSpPr>
          <p:spPr>
            <a:xfrm>
              <a:off x="1351306" y="5601939"/>
              <a:ext cx="0" cy="35562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ttore 1 100"/>
            <p:cNvCxnSpPr/>
            <p:nvPr/>
          </p:nvCxnSpPr>
          <p:spPr>
            <a:xfrm flipV="1">
              <a:off x="1362419" y="5601939"/>
              <a:ext cx="249219" cy="33816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ttore 1 101"/>
            <p:cNvCxnSpPr/>
            <p:nvPr/>
          </p:nvCxnSpPr>
          <p:spPr>
            <a:xfrm>
              <a:off x="1625924" y="5600351"/>
              <a:ext cx="187311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ttore 1 102"/>
            <p:cNvCxnSpPr/>
            <p:nvPr/>
          </p:nvCxnSpPr>
          <p:spPr>
            <a:xfrm>
              <a:off x="1354481" y="4992292"/>
              <a:ext cx="0" cy="608059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ttore 2 103"/>
            <p:cNvCxnSpPr/>
            <p:nvPr/>
          </p:nvCxnSpPr>
          <p:spPr>
            <a:xfrm flipH="1">
              <a:off x="1364005" y="5146291"/>
              <a:ext cx="247632" cy="0"/>
            </a:xfrm>
            <a:prstGeom prst="straightConnector1">
              <a:avLst/>
            </a:prstGeom>
            <a:ln w="158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49" name="CasellaDiTesto 104"/>
            <p:cNvSpPr txBox="1">
              <a:spLocks noChangeArrowheads="1"/>
            </p:cNvSpPr>
            <p:nvPr/>
          </p:nvSpPr>
          <p:spPr bwMode="auto">
            <a:xfrm>
              <a:off x="1122024" y="4711282"/>
              <a:ext cx="76070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it-IT" sz="1400" smtClean="0">
                  <a:solidFill>
                    <a:prstClr val="black"/>
                  </a:solidFill>
                  <a:cs typeface="Arial" pitchFamily="34" charset="0"/>
                </a:rPr>
                <a:t>40ns</a:t>
              </a:r>
            </a:p>
          </p:txBody>
        </p:sp>
        <p:cxnSp>
          <p:nvCxnSpPr>
            <p:cNvPr id="106" name="Connettore 1 105"/>
            <p:cNvCxnSpPr/>
            <p:nvPr/>
          </p:nvCxnSpPr>
          <p:spPr>
            <a:xfrm>
              <a:off x="1619575" y="5012930"/>
              <a:ext cx="0" cy="606472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Freccia a destra 106"/>
            <p:cNvSpPr/>
            <p:nvPr/>
          </p:nvSpPr>
          <p:spPr>
            <a:xfrm>
              <a:off x="2411678" y="5517794"/>
              <a:ext cx="690512" cy="14288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>
                <a:solidFill>
                  <a:prstClr val="white"/>
                </a:solidFill>
              </a:endParaRPr>
            </a:p>
          </p:txBody>
        </p:sp>
        <p:sp>
          <p:nvSpPr>
            <p:cNvPr id="10352" name="CasellaDiTesto 107"/>
            <p:cNvSpPr txBox="1">
              <a:spLocks noChangeArrowheads="1"/>
            </p:cNvSpPr>
            <p:nvPr/>
          </p:nvSpPr>
          <p:spPr bwMode="auto">
            <a:xfrm>
              <a:off x="894140" y="6123485"/>
              <a:ext cx="108701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it-IT" sz="1600" smtClean="0">
                  <a:solidFill>
                    <a:prstClr val="black"/>
                  </a:solidFill>
                  <a:cs typeface="Arial" pitchFamily="34" charset="0"/>
                </a:rPr>
                <a:t>Signal IN</a:t>
              </a:r>
            </a:p>
          </p:txBody>
        </p:sp>
        <p:sp>
          <p:nvSpPr>
            <p:cNvPr id="10353" name="CasellaDiTesto 108"/>
            <p:cNvSpPr txBox="1">
              <a:spLocks noChangeArrowheads="1"/>
            </p:cNvSpPr>
            <p:nvPr/>
          </p:nvSpPr>
          <p:spPr bwMode="auto">
            <a:xfrm>
              <a:off x="4433027" y="6462039"/>
              <a:ext cx="108701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it-IT" sz="1600" smtClean="0">
                  <a:solidFill>
                    <a:prstClr val="black"/>
                  </a:solidFill>
                  <a:cs typeface="Arial" pitchFamily="34" charset="0"/>
                </a:rPr>
                <a:t>Signal OUT</a:t>
              </a:r>
            </a:p>
          </p:txBody>
        </p:sp>
      </p:grpSp>
      <p:sp>
        <p:nvSpPr>
          <p:cNvPr id="10245" name="Rettangolo 109"/>
          <p:cNvSpPr>
            <a:spLocks noChangeArrowheads="1"/>
          </p:cNvSpPr>
          <p:nvPr/>
        </p:nvSpPr>
        <p:spPr bwMode="auto">
          <a:xfrm>
            <a:off x="1801813" y="4552950"/>
            <a:ext cx="18462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 smtClean="0">
                <a:solidFill>
                  <a:prstClr val="black"/>
                </a:solidFill>
                <a:cs typeface="Arial" pitchFamily="34" charset="0"/>
              </a:rPr>
              <a:t>TIMING CsI PURE:</a:t>
            </a:r>
          </a:p>
        </p:txBody>
      </p:sp>
      <p:grpSp>
        <p:nvGrpSpPr>
          <p:cNvPr id="10246" name="Gruppo 111"/>
          <p:cNvGrpSpPr>
            <a:grpSpLocks/>
          </p:cNvGrpSpPr>
          <p:nvPr/>
        </p:nvGrpSpPr>
        <p:grpSpPr bwMode="auto">
          <a:xfrm>
            <a:off x="458788" y="1130300"/>
            <a:ext cx="6953250" cy="2459038"/>
            <a:chOff x="458208" y="1129547"/>
            <a:chExt cx="6954176" cy="2459220"/>
          </a:xfrm>
        </p:grpSpPr>
        <p:grpSp>
          <p:nvGrpSpPr>
            <p:cNvPr id="10248" name="Gruppo 3"/>
            <p:cNvGrpSpPr>
              <a:grpSpLocks/>
            </p:cNvGrpSpPr>
            <p:nvPr/>
          </p:nvGrpSpPr>
          <p:grpSpPr bwMode="auto">
            <a:xfrm>
              <a:off x="646843" y="1129547"/>
              <a:ext cx="6765541" cy="2459220"/>
              <a:chOff x="301076" y="1043518"/>
              <a:chExt cx="6765541" cy="2459220"/>
            </a:xfrm>
          </p:grpSpPr>
          <p:sp>
            <p:nvSpPr>
              <p:cNvPr id="5" name="Triangolo isoscele 4"/>
              <p:cNvSpPr/>
              <p:nvPr/>
            </p:nvSpPr>
            <p:spPr>
              <a:xfrm rot="5400000">
                <a:off x="2226510" y="1663453"/>
                <a:ext cx="1081167" cy="1006609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0251" name="Gruppo 5"/>
              <p:cNvGrpSpPr>
                <a:grpSpLocks/>
              </p:cNvGrpSpPr>
              <p:nvPr/>
            </p:nvGrpSpPr>
            <p:grpSpPr bwMode="auto">
              <a:xfrm>
                <a:off x="1050502" y="2051101"/>
                <a:ext cx="360040" cy="226624"/>
                <a:chOff x="899592" y="2060848"/>
                <a:chExt cx="360040" cy="226624"/>
              </a:xfrm>
            </p:grpSpPr>
            <p:grpSp>
              <p:nvGrpSpPr>
                <p:cNvPr id="10327" name="Gruppo 81"/>
                <p:cNvGrpSpPr>
                  <a:grpSpLocks/>
                </p:cNvGrpSpPr>
                <p:nvPr/>
              </p:nvGrpSpPr>
              <p:grpSpPr bwMode="auto">
                <a:xfrm>
                  <a:off x="899592" y="2060848"/>
                  <a:ext cx="216024" cy="226624"/>
                  <a:chOff x="899592" y="2060848"/>
                  <a:chExt cx="216024" cy="226624"/>
                </a:xfrm>
              </p:grpSpPr>
              <p:cxnSp>
                <p:nvCxnSpPr>
                  <p:cNvPr id="84" name="Connettore 1 83"/>
                  <p:cNvCxnSpPr/>
                  <p:nvPr/>
                </p:nvCxnSpPr>
                <p:spPr>
                  <a:xfrm>
                    <a:off x="1044350" y="2061403"/>
                    <a:ext cx="0" cy="225442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Connettore 1 84"/>
                  <p:cNvCxnSpPr/>
                  <p:nvPr/>
                </p:nvCxnSpPr>
                <p:spPr>
                  <a:xfrm>
                    <a:off x="1115797" y="2061403"/>
                    <a:ext cx="0" cy="225442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" name="Connettore 1 85"/>
                  <p:cNvCxnSpPr/>
                  <p:nvPr/>
                </p:nvCxnSpPr>
                <p:spPr>
                  <a:xfrm>
                    <a:off x="899868" y="2174123"/>
                    <a:ext cx="144482" cy="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83" name="Connettore 1 82"/>
                <p:cNvCxnSpPr/>
                <p:nvPr/>
              </p:nvCxnSpPr>
              <p:spPr>
                <a:xfrm>
                  <a:off x="1115797" y="2174123"/>
                  <a:ext cx="144482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252" name="Gruppo 6"/>
              <p:cNvGrpSpPr>
                <a:grpSpLocks/>
              </p:cNvGrpSpPr>
              <p:nvPr/>
            </p:nvGrpSpPr>
            <p:grpSpPr bwMode="auto">
              <a:xfrm>
                <a:off x="1437647" y="1268760"/>
                <a:ext cx="360040" cy="226624"/>
                <a:chOff x="899592" y="2060848"/>
                <a:chExt cx="360040" cy="226624"/>
              </a:xfrm>
            </p:grpSpPr>
            <p:grpSp>
              <p:nvGrpSpPr>
                <p:cNvPr id="10322" name="Gruppo 76"/>
                <p:cNvGrpSpPr>
                  <a:grpSpLocks/>
                </p:cNvGrpSpPr>
                <p:nvPr/>
              </p:nvGrpSpPr>
              <p:grpSpPr bwMode="auto">
                <a:xfrm>
                  <a:off x="899592" y="2060848"/>
                  <a:ext cx="216024" cy="226624"/>
                  <a:chOff x="899592" y="2060848"/>
                  <a:chExt cx="216024" cy="226624"/>
                </a:xfrm>
              </p:grpSpPr>
              <p:cxnSp>
                <p:nvCxnSpPr>
                  <p:cNvPr id="79" name="Connettore 1 78"/>
                  <p:cNvCxnSpPr/>
                  <p:nvPr/>
                </p:nvCxnSpPr>
                <p:spPr>
                  <a:xfrm>
                    <a:off x="1044606" y="2061048"/>
                    <a:ext cx="0" cy="22703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Connettore 1 79"/>
                  <p:cNvCxnSpPr/>
                  <p:nvPr/>
                </p:nvCxnSpPr>
                <p:spPr>
                  <a:xfrm>
                    <a:off x="1116053" y="2061048"/>
                    <a:ext cx="0" cy="22703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Connettore 1 80"/>
                  <p:cNvCxnSpPr/>
                  <p:nvPr/>
                </p:nvCxnSpPr>
                <p:spPr>
                  <a:xfrm>
                    <a:off x="900124" y="2175357"/>
                    <a:ext cx="144482" cy="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8" name="Connettore 1 77"/>
                <p:cNvCxnSpPr/>
                <p:nvPr/>
              </p:nvCxnSpPr>
              <p:spPr>
                <a:xfrm>
                  <a:off x="1116053" y="2175357"/>
                  <a:ext cx="174648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253" name="Gruppo 7"/>
              <p:cNvGrpSpPr>
                <a:grpSpLocks/>
              </p:cNvGrpSpPr>
              <p:nvPr/>
            </p:nvGrpSpPr>
            <p:grpSpPr bwMode="auto">
              <a:xfrm>
                <a:off x="2627784" y="1268596"/>
                <a:ext cx="360040" cy="226624"/>
                <a:chOff x="899592" y="2060848"/>
                <a:chExt cx="360040" cy="226624"/>
              </a:xfrm>
            </p:grpSpPr>
            <p:grpSp>
              <p:nvGrpSpPr>
                <p:cNvPr id="10317" name="Gruppo 71"/>
                <p:cNvGrpSpPr>
                  <a:grpSpLocks/>
                </p:cNvGrpSpPr>
                <p:nvPr/>
              </p:nvGrpSpPr>
              <p:grpSpPr bwMode="auto">
                <a:xfrm>
                  <a:off x="899592" y="2060848"/>
                  <a:ext cx="216024" cy="226624"/>
                  <a:chOff x="899592" y="2060848"/>
                  <a:chExt cx="216024" cy="226624"/>
                </a:xfrm>
              </p:grpSpPr>
              <p:cxnSp>
                <p:nvCxnSpPr>
                  <p:cNvPr id="74" name="Connettore 1 73"/>
                  <p:cNvCxnSpPr/>
                  <p:nvPr/>
                </p:nvCxnSpPr>
                <p:spPr>
                  <a:xfrm>
                    <a:off x="1043665" y="2061212"/>
                    <a:ext cx="0" cy="22703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Connettore 1 74"/>
                  <p:cNvCxnSpPr/>
                  <p:nvPr/>
                </p:nvCxnSpPr>
                <p:spPr>
                  <a:xfrm>
                    <a:off x="1115113" y="2061212"/>
                    <a:ext cx="0" cy="22703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Connettore 1 75"/>
                  <p:cNvCxnSpPr/>
                  <p:nvPr/>
                </p:nvCxnSpPr>
                <p:spPr>
                  <a:xfrm>
                    <a:off x="899184" y="2175521"/>
                    <a:ext cx="144481" cy="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3" name="Connettore 1 72"/>
                <p:cNvCxnSpPr/>
                <p:nvPr/>
              </p:nvCxnSpPr>
              <p:spPr>
                <a:xfrm>
                  <a:off x="1115113" y="2175521"/>
                  <a:ext cx="144481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254" name="Gruppo 8"/>
              <p:cNvGrpSpPr>
                <a:grpSpLocks/>
              </p:cNvGrpSpPr>
              <p:nvPr/>
            </p:nvGrpSpPr>
            <p:grpSpPr bwMode="auto">
              <a:xfrm>
                <a:off x="1266526" y="2933822"/>
                <a:ext cx="243129" cy="186302"/>
                <a:chOff x="1266526" y="2933822"/>
                <a:chExt cx="243129" cy="186302"/>
              </a:xfrm>
            </p:grpSpPr>
            <p:cxnSp>
              <p:nvCxnSpPr>
                <p:cNvPr id="70" name="Connettore 1 69"/>
                <p:cNvCxnSpPr/>
                <p:nvPr/>
              </p:nvCxnSpPr>
              <p:spPr>
                <a:xfrm>
                  <a:off x="1266707" y="2934371"/>
                  <a:ext cx="242920" cy="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" name="Triangolo isoscele 70"/>
                <p:cNvSpPr/>
                <p:nvPr/>
              </p:nvSpPr>
              <p:spPr>
                <a:xfrm>
                  <a:off x="1314338" y="2943897"/>
                  <a:ext cx="157184" cy="176225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0255" name="Gruppo 9"/>
              <p:cNvGrpSpPr>
                <a:grpSpLocks/>
              </p:cNvGrpSpPr>
              <p:nvPr/>
            </p:nvGrpSpPr>
            <p:grpSpPr bwMode="auto">
              <a:xfrm rot="10800000">
                <a:off x="1581663" y="2933822"/>
                <a:ext cx="243129" cy="186302"/>
                <a:chOff x="1266526" y="2933822"/>
                <a:chExt cx="243129" cy="186302"/>
              </a:xfrm>
            </p:grpSpPr>
            <p:cxnSp>
              <p:nvCxnSpPr>
                <p:cNvPr id="68" name="Connettore 1 67"/>
                <p:cNvCxnSpPr/>
                <p:nvPr/>
              </p:nvCxnSpPr>
              <p:spPr>
                <a:xfrm>
                  <a:off x="1273675" y="2902072"/>
                  <a:ext cx="230218" cy="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9" name="Triangolo isoscele 68"/>
                <p:cNvSpPr/>
                <p:nvPr/>
              </p:nvSpPr>
              <p:spPr>
                <a:xfrm>
                  <a:off x="1314955" y="2943350"/>
                  <a:ext cx="157184" cy="176225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11" name="Connettore 1 10"/>
              <p:cNvCxnSpPr/>
              <p:nvPr/>
            </p:nvCxnSpPr>
            <p:spPr>
              <a:xfrm flipH="1">
                <a:off x="1398487" y="3120122"/>
                <a:ext cx="0" cy="16511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nettore 1 11"/>
              <p:cNvCxnSpPr/>
              <p:nvPr/>
            </p:nvCxnSpPr>
            <p:spPr>
              <a:xfrm flipH="1">
                <a:off x="1698564" y="3113771"/>
                <a:ext cx="0" cy="16511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ttore 1 12"/>
              <p:cNvCxnSpPr/>
              <p:nvPr/>
            </p:nvCxnSpPr>
            <p:spPr>
              <a:xfrm flipH="1">
                <a:off x="1403250" y="2775609"/>
                <a:ext cx="0" cy="16511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nettore 1 13"/>
              <p:cNvCxnSpPr/>
              <p:nvPr/>
            </p:nvCxnSpPr>
            <p:spPr>
              <a:xfrm flipH="1">
                <a:off x="1703328" y="2769259"/>
                <a:ext cx="0" cy="16511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ttore 1 14"/>
              <p:cNvCxnSpPr/>
              <p:nvPr/>
            </p:nvCxnSpPr>
            <p:spPr>
              <a:xfrm>
                <a:off x="1398487" y="2769259"/>
                <a:ext cx="30484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ttore 1 15"/>
              <p:cNvCxnSpPr/>
              <p:nvPr/>
            </p:nvCxnSpPr>
            <p:spPr>
              <a:xfrm flipH="1">
                <a:off x="1560434" y="2608909"/>
                <a:ext cx="0" cy="16511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Rettangolo arrotondato 16"/>
              <p:cNvSpPr/>
              <p:nvPr/>
            </p:nvSpPr>
            <p:spPr>
              <a:xfrm>
                <a:off x="1266707" y="2691465"/>
                <a:ext cx="569989" cy="523914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>
                  <a:solidFill>
                    <a:prstClr val="white"/>
                  </a:solidFill>
                </a:endParaRPr>
              </a:p>
            </p:txBody>
          </p:sp>
          <p:sp>
            <p:nvSpPr>
              <p:cNvPr id="10263" name="CasellaDiTesto 17"/>
              <p:cNvSpPr txBox="1">
                <a:spLocks noChangeArrowheads="1"/>
              </p:cNvSpPr>
              <p:nvPr/>
            </p:nvSpPr>
            <p:spPr bwMode="auto">
              <a:xfrm>
                <a:off x="301076" y="2781570"/>
                <a:ext cx="1087014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it-IT" sz="1600" smtClean="0">
                    <a:solidFill>
                      <a:prstClr val="black"/>
                    </a:solidFill>
                    <a:cs typeface="Arial" pitchFamily="34" charset="0"/>
                  </a:rPr>
                  <a:t>Protection</a:t>
                </a:r>
              </a:p>
            </p:txBody>
          </p:sp>
          <p:grpSp>
            <p:nvGrpSpPr>
              <p:cNvPr id="10264" name="Gruppo 18"/>
              <p:cNvGrpSpPr>
                <a:grpSpLocks/>
              </p:cNvGrpSpPr>
              <p:nvPr/>
            </p:nvGrpSpPr>
            <p:grpSpPr bwMode="auto">
              <a:xfrm>
                <a:off x="1239790" y="3282522"/>
                <a:ext cx="243129" cy="220216"/>
                <a:chOff x="1194518" y="3429000"/>
                <a:chExt cx="243129" cy="220216"/>
              </a:xfrm>
            </p:grpSpPr>
            <p:grpSp>
              <p:nvGrpSpPr>
                <p:cNvPr id="10307" name="Gruppo 61"/>
                <p:cNvGrpSpPr>
                  <a:grpSpLocks/>
                </p:cNvGrpSpPr>
                <p:nvPr/>
              </p:nvGrpSpPr>
              <p:grpSpPr bwMode="auto">
                <a:xfrm>
                  <a:off x="1194518" y="3573016"/>
                  <a:ext cx="243129" cy="76200"/>
                  <a:chOff x="1194518" y="3573016"/>
                  <a:chExt cx="243129" cy="76200"/>
                </a:xfrm>
              </p:grpSpPr>
              <p:cxnSp>
                <p:nvCxnSpPr>
                  <p:cNvPr id="64" name="Connettore 1 63"/>
                  <p:cNvCxnSpPr/>
                  <p:nvPr/>
                </p:nvCxnSpPr>
                <p:spPr>
                  <a:xfrm>
                    <a:off x="1265890" y="3573010"/>
                    <a:ext cx="171473" cy="0"/>
                  </a:xfrm>
                  <a:prstGeom prst="line">
                    <a:avLst/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Connettore 1 64"/>
                  <p:cNvCxnSpPr/>
                  <p:nvPr/>
                </p:nvCxnSpPr>
                <p:spPr>
                  <a:xfrm flipV="1">
                    <a:off x="1194444" y="3573010"/>
                    <a:ext cx="71446" cy="76206"/>
                  </a:xfrm>
                  <a:prstGeom prst="line">
                    <a:avLst/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Connettore 1 65"/>
                  <p:cNvCxnSpPr/>
                  <p:nvPr/>
                </p:nvCxnSpPr>
                <p:spPr>
                  <a:xfrm flipV="1">
                    <a:off x="1281767" y="3573010"/>
                    <a:ext cx="71447" cy="76206"/>
                  </a:xfrm>
                  <a:prstGeom prst="line">
                    <a:avLst/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Connettore 1 66"/>
                  <p:cNvCxnSpPr/>
                  <p:nvPr/>
                </p:nvCxnSpPr>
                <p:spPr>
                  <a:xfrm flipV="1">
                    <a:off x="1361153" y="3573010"/>
                    <a:ext cx="73035" cy="76206"/>
                  </a:xfrm>
                  <a:prstGeom prst="line">
                    <a:avLst/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63" name="Connettore 1 62"/>
                <p:cNvCxnSpPr/>
                <p:nvPr/>
              </p:nvCxnSpPr>
              <p:spPr>
                <a:xfrm flipH="1">
                  <a:off x="1346864" y="3428537"/>
                  <a:ext cx="4763" cy="144473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265" name="Gruppo 19"/>
              <p:cNvGrpSpPr>
                <a:grpSpLocks/>
              </p:cNvGrpSpPr>
              <p:nvPr/>
            </p:nvGrpSpPr>
            <p:grpSpPr bwMode="auto">
              <a:xfrm>
                <a:off x="1538377" y="3278764"/>
                <a:ext cx="243129" cy="220216"/>
                <a:chOff x="1194518" y="3429000"/>
                <a:chExt cx="243129" cy="220216"/>
              </a:xfrm>
            </p:grpSpPr>
            <p:grpSp>
              <p:nvGrpSpPr>
                <p:cNvPr id="10301" name="Gruppo 55"/>
                <p:cNvGrpSpPr>
                  <a:grpSpLocks/>
                </p:cNvGrpSpPr>
                <p:nvPr/>
              </p:nvGrpSpPr>
              <p:grpSpPr bwMode="auto">
                <a:xfrm>
                  <a:off x="1194518" y="3573016"/>
                  <a:ext cx="243129" cy="76200"/>
                  <a:chOff x="1194518" y="3573016"/>
                  <a:chExt cx="243129" cy="76200"/>
                </a:xfrm>
              </p:grpSpPr>
              <p:cxnSp>
                <p:nvCxnSpPr>
                  <p:cNvPr id="58" name="Connettore 1 57"/>
                  <p:cNvCxnSpPr/>
                  <p:nvPr/>
                </p:nvCxnSpPr>
                <p:spPr>
                  <a:xfrm>
                    <a:off x="1265793" y="3573592"/>
                    <a:ext cx="171473" cy="0"/>
                  </a:xfrm>
                  <a:prstGeom prst="line">
                    <a:avLst/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Connettore 1 58"/>
                  <p:cNvCxnSpPr/>
                  <p:nvPr/>
                </p:nvCxnSpPr>
                <p:spPr>
                  <a:xfrm flipV="1">
                    <a:off x="1194347" y="3573592"/>
                    <a:ext cx="71446" cy="76206"/>
                  </a:xfrm>
                  <a:prstGeom prst="line">
                    <a:avLst/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Connettore 1 59"/>
                  <p:cNvCxnSpPr/>
                  <p:nvPr/>
                </p:nvCxnSpPr>
                <p:spPr>
                  <a:xfrm flipV="1">
                    <a:off x="1281670" y="3573592"/>
                    <a:ext cx="71447" cy="76206"/>
                  </a:xfrm>
                  <a:prstGeom prst="line">
                    <a:avLst/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Connettore 1 60"/>
                  <p:cNvCxnSpPr/>
                  <p:nvPr/>
                </p:nvCxnSpPr>
                <p:spPr>
                  <a:xfrm flipV="1">
                    <a:off x="1361056" y="3573592"/>
                    <a:ext cx="73035" cy="76206"/>
                  </a:xfrm>
                  <a:prstGeom prst="line">
                    <a:avLst/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57" name="Connettore 1 56"/>
                <p:cNvCxnSpPr/>
                <p:nvPr/>
              </p:nvCxnSpPr>
              <p:spPr>
                <a:xfrm flipH="1">
                  <a:off x="1346767" y="3429119"/>
                  <a:ext cx="4763" cy="144473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1" name="Connettore 1 20"/>
              <p:cNvCxnSpPr/>
              <p:nvPr/>
            </p:nvCxnSpPr>
            <p:spPr>
              <a:xfrm flipV="1">
                <a:off x="1560434" y="2164376"/>
                <a:ext cx="0" cy="444533"/>
              </a:xfrm>
              <a:prstGeom prst="line">
                <a:avLst/>
              </a:prstGeom>
              <a:ln>
                <a:headEnd type="none"/>
                <a:tailEnd type="oval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Connettore 1 21"/>
              <p:cNvCxnSpPr/>
              <p:nvPr/>
            </p:nvCxnSpPr>
            <p:spPr>
              <a:xfrm flipH="1">
                <a:off x="1411189" y="2164376"/>
                <a:ext cx="852601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Connettore 1 22"/>
              <p:cNvCxnSpPr/>
              <p:nvPr/>
            </p:nvCxnSpPr>
            <p:spPr>
              <a:xfrm>
                <a:off x="1979590" y="1381681"/>
                <a:ext cx="0" cy="782695"/>
              </a:xfrm>
              <a:prstGeom prst="line">
                <a:avLst/>
              </a:prstGeom>
              <a:ln>
                <a:headEnd type="oval"/>
                <a:tailEnd type="oval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Connettore 1 23"/>
              <p:cNvCxnSpPr/>
              <p:nvPr/>
            </p:nvCxnSpPr>
            <p:spPr>
              <a:xfrm flipH="1">
                <a:off x="1798590" y="1381681"/>
                <a:ext cx="828785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Connettore 2 24"/>
              <p:cNvCxnSpPr/>
              <p:nvPr/>
            </p:nvCxnSpPr>
            <p:spPr>
              <a:xfrm>
                <a:off x="468088" y="2164376"/>
                <a:ext cx="58269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Connettore 1 25"/>
              <p:cNvCxnSpPr/>
              <p:nvPr/>
            </p:nvCxnSpPr>
            <p:spPr>
              <a:xfrm>
                <a:off x="323606" y="2277097"/>
                <a:ext cx="14448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ttore 1 26"/>
              <p:cNvCxnSpPr/>
              <p:nvPr/>
            </p:nvCxnSpPr>
            <p:spPr>
              <a:xfrm>
                <a:off x="468088" y="2277097"/>
                <a:ext cx="0" cy="10954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ttore 1 27"/>
              <p:cNvCxnSpPr/>
              <p:nvPr/>
            </p:nvCxnSpPr>
            <p:spPr>
              <a:xfrm flipV="1">
                <a:off x="468088" y="2277097"/>
                <a:ext cx="71447" cy="10954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ttore 1 28"/>
              <p:cNvCxnSpPr/>
              <p:nvPr/>
            </p:nvCxnSpPr>
            <p:spPr>
              <a:xfrm>
                <a:off x="539535" y="2277097"/>
                <a:ext cx="14448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ttore 2 29"/>
              <p:cNvCxnSpPr/>
              <p:nvPr/>
            </p:nvCxnSpPr>
            <p:spPr>
              <a:xfrm>
                <a:off x="822147" y="1381681"/>
                <a:ext cx="582691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276" name="CasellaDiTesto 30"/>
              <p:cNvSpPr txBox="1">
                <a:spLocks noChangeArrowheads="1"/>
              </p:cNvSpPr>
              <p:nvPr/>
            </p:nvSpPr>
            <p:spPr bwMode="auto">
              <a:xfrm>
                <a:off x="422641" y="1043520"/>
                <a:ext cx="1087014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it-IT" sz="1600" smtClean="0">
                    <a:solidFill>
                      <a:prstClr val="black"/>
                    </a:solidFill>
                    <a:cs typeface="Arial" pitchFamily="34" charset="0"/>
                  </a:rPr>
                  <a:t>Pulse test IN</a:t>
                </a:r>
              </a:p>
            </p:txBody>
          </p:sp>
          <p:cxnSp>
            <p:nvCxnSpPr>
              <p:cNvPr id="32" name="Connettore 1 31"/>
              <p:cNvCxnSpPr/>
              <p:nvPr/>
            </p:nvCxnSpPr>
            <p:spPr>
              <a:xfrm>
                <a:off x="368062" y="1386443"/>
                <a:ext cx="144482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Connettore 1 32"/>
              <p:cNvCxnSpPr/>
              <p:nvPr/>
            </p:nvCxnSpPr>
            <p:spPr>
              <a:xfrm>
                <a:off x="512544" y="1386443"/>
                <a:ext cx="0" cy="10954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Connettore 1 33"/>
              <p:cNvCxnSpPr/>
              <p:nvPr/>
            </p:nvCxnSpPr>
            <p:spPr>
              <a:xfrm flipV="1">
                <a:off x="512544" y="1386443"/>
                <a:ext cx="71447" cy="10954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Connettore 1 34"/>
              <p:cNvCxnSpPr/>
              <p:nvPr/>
            </p:nvCxnSpPr>
            <p:spPr>
              <a:xfrm>
                <a:off x="583991" y="1386443"/>
                <a:ext cx="144482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281" name="CasellaDiTesto 35"/>
              <p:cNvSpPr txBox="1">
                <a:spLocks noChangeArrowheads="1"/>
              </p:cNvSpPr>
              <p:nvPr/>
            </p:nvSpPr>
            <p:spPr bwMode="auto">
              <a:xfrm>
                <a:off x="1544417" y="1043518"/>
                <a:ext cx="374255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it-IT" sz="1600" smtClean="0">
                    <a:solidFill>
                      <a:prstClr val="black"/>
                    </a:solidFill>
                    <a:cs typeface="Arial" pitchFamily="34" charset="0"/>
                  </a:rPr>
                  <a:t>C</a:t>
                </a:r>
              </a:p>
            </p:txBody>
          </p:sp>
          <p:sp>
            <p:nvSpPr>
              <p:cNvPr id="10282" name="CasellaDiTesto 36"/>
              <p:cNvSpPr txBox="1">
                <a:spLocks noChangeArrowheads="1"/>
              </p:cNvSpPr>
              <p:nvPr/>
            </p:nvSpPr>
            <p:spPr bwMode="auto">
              <a:xfrm>
                <a:off x="2728688" y="1043518"/>
                <a:ext cx="374255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it-IT" sz="1600" smtClean="0">
                    <a:solidFill>
                      <a:prstClr val="black"/>
                    </a:solidFill>
                    <a:cs typeface="Arial" pitchFamily="34" charset="0"/>
                  </a:rPr>
                  <a:t>C</a:t>
                </a:r>
              </a:p>
            </p:txBody>
          </p:sp>
          <p:cxnSp>
            <p:nvCxnSpPr>
              <p:cNvPr id="38" name="Connettore 1 37"/>
              <p:cNvCxnSpPr/>
              <p:nvPr/>
            </p:nvCxnSpPr>
            <p:spPr>
              <a:xfrm flipH="1">
                <a:off x="2987786" y="1383268"/>
                <a:ext cx="647786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Connettore 1 38"/>
              <p:cNvCxnSpPr/>
              <p:nvPr/>
            </p:nvCxnSpPr>
            <p:spPr>
              <a:xfrm>
                <a:off x="3635572" y="1381681"/>
                <a:ext cx="0" cy="785870"/>
              </a:xfrm>
              <a:prstGeom prst="line">
                <a:avLst/>
              </a:prstGeom>
              <a:ln>
                <a:tailEnd type="oval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Connettore 1 39"/>
              <p:cNvCxnSpPr/>
              <p:nvPr/>
            </p:nvCxnSpPr>
            <p:spPr>
              <a:xfrm flipH="1">
                <a:off x="3270398" y="2172315"/>
                <a:ext cx="852602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1" name="Triangolo isoscele 40"/>
              <p:cNvSpPr/>
              <p:nvPr/>
            </p:nvSpPr>
            <p:spPr>
              <a:xfrm rot="5400000">
                <a:off x="4104773" y="1665040"/>
                <a:ext cx="1079580" cy="1008197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42" name="Connettore 1 41"/>
              <p:cNvCxnSpPr/>
              <p:nvPr/>
            </p:nvCxnSpPr>
            <p:spPr>
              <a:xfrm flipH="1">
                <a:off x="5148662" y="2169139"/>
                <a:ext cx="503304" cy="476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288" name="CasellaDiTesto 42"/>
              <p:cNvSpPr txBox="1">
                <a:spLocks noChangeArrowheads="1"/>
              </p:cNvSpPr>
              <p:nvPr/>
            </p:nvSpPr>
            <p:spPr bwMode="auto">
              <a:xfrm>
                <a:off x="4245900" y="2004742"/>
                <a:ext cx="374255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it-IT" sz="1600" smtClean="0">
                    <a:solidFill>
                      <a:prstClr val="black"/>
                    </a:solidFill>
                    <a:cs typeface="Arial" pitchFamily="34" charset="0"/>
                  </a:rPr>
                  <a:t>K</a:t>
                </a:r>
              </a:p>
            </p:txBody>
          </p:sp>
          <p:grpSp>
            <p:nvGrpSpPr>
              <p:cNvPr id="10289" name="Gruppo 43"/>
              <p:cNvGrpSpPr>
                <a:grpSpLocks/>
              </p:cNvGrpSpPr>
              <p:nvPr/>
            </p:nvGrpSpPr>
            <p:grpSpPr bwMode="auto">
              <a:xfrm>
                <a:off x="5642670" y="2062365"/>
                <a:ext cx="360040" cy="226624"/>
                <a:chOff x="899592" y="2060848"/>
                <a:chExt cx="360040" cy="226624"/>
              </a:xfrm>
            </p:grpSpPr>
            <p:grpSp>
              <p:nvGrpSpPr>
                <p:cNvPr id="10296" name="Gruppo 50"/>
                <p:cNvGrpSpPr>
                  <a:grpSpLocks/>
                </p:cNvGrpSpPr>
                <p:nvPr/>
              </p:nvGrpSpPr>
              <p:grpSpPr bwMode="auto">
                <a:xfrm>
                  <a:off x="899592" y="2060848"/>
                  <a:ext cx="216024" cy="226624"/>
                  <a:chOff x="899592" y="2060848"/>
                  <a:chExt cx="216024" cy="226624"/>
                </a:xfrm>
              </p:grpSpPr>
              <p:cxnSp>
                <p:nvCxnSpPr>
                  <p:cNvPr id="53" name="Connettore 1 52"/>
                  <p:cNvCxnSpPr/>
                  <p:nvPr/>
                </p:nvCxnSpPr>
                <p:spPr>
                  <a:xfrm>
                    <a:off x="1043843" y="2061251"/>
                    <a:ext cx="0" cy="225442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Connettore 1 53"/>
                  <p:cNvCxnSpPr/>
                  <p:nvPr/>
                </p:nvCxnSpPr>
                <p:spPr>
                  <a:xfrm>
                    <a:off x="1115290" y="2061251"/>
                    <a:ext cx="0" cy="225442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Connettore 1 54"/>
                  <p:cNvCxnSpPr/>
                  <p:nvPr/>
                </p:nvCxnSpPr>
                <p:spPr>
                  <a:xfrm>
                    <a:off x="899361" y="2173972"/>
                    <a:ext cx="144482" cy="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52" name="Connettore 1 51"/>
                <p:cNvCxnSpPr/>
                <p:nvPr/>
              </p:nvCxnSpPr>
              <p:spPr>
                <a:xfrm>
                  <a:off x="1115290" y="2173972"/>
                  <a:ext cx="144482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5" name="Connettore 2 44"/>
              <p:cNvCxnSpPr/>
              <p:nvPr/>
            </p:nvCxnSpPr>
            <p:spPr>
              <a:xfrm>
                <a:off x="5979034" y="2178665"/>
                <a:ext cx="584278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291" name="CasellaDiTesto 45"/>
              <p:cNvSpPr txBox="1">
                <a:spLocks noChangeArrowheads="1"/>
              </p:cNvSpPr>
              <p:nvPr/>
            </p:nvSpPr>
            <p:spPr bwMode="auto">
              <a:xfrm>
                <a:off x="5979603" y="1840106"/>
                <a:ext cx="1087014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it-IT" sz="1600" smtClean="0">
                    <a:solidFill>
                      <a:prstClr val="black"/>
                    </a:solidFill>
                    <a:cs typeface="Arial" pitchFamily="34" charset="0"/>
                  </a:rPr>
                  <a:t>Signal OUT</a:t>
                </a:r>
              </a:p>
            </p:txBody>
          </p:sp>
          <p:cxnSp>
            <p:nvCxnSpPr>
              <p:cNvPr id="47" name="Connettore 1 46"/>
              <p:cNvCxnSpPr/>
              <p:nvPr/>
            </p:nvCxnSpPr>
            <p:spPr>
              <a:xfrm>
                <a:off x="6156858" y="2564456"/>
                <a:ext cx="21592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ttore 1 47"/>
              <p:cNvCxnSpPr/>
              <p:nvPr/>
            </p:nvCxnSpPr>
            <p:spPr>
              <a:xfrm flipV="1">
                <a:off x="6372787" y="2277097"/>
                <a:ext cx="71448" cy="28735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nettore 1 48"/>
              <p:cNvCxnSpPr/>
              <p:nvPr/>
            </p:nvCxnSpPr>
            <p:spPr>
              <a:xfrm>
                <a:off x="6444234" y="2277097"/>
                <a:ext cx="360410" cy="29847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nettore 1 49"/>
              <p:cNvCxnSpPr/>
              <p:nvPr/>
            </p:nvCxnSpPr>
            <p:spPr>
              <a:xfrm>
                <a:off x="6804644" y="2564456"/>
                <a:ext cx="261973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249" name="CasellaDiTesto 110"/>
            <p:cNvSpPr txBox="1">
              <a:spLocks noChangeArrowheads="1"/>
            </p:cNvSpPr>
            <p:nvPr/>
          </p:nvSpPr>
          <p:spPr bwMode="auto">
            <a:xfrm>
              <a:off x="458208" y="1921494"/>
              <a:ext cx="108701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it-IT" sz="1600" smtClean="0">
                  <a:solidFill>
                    <a:prstClr val="black"/>
                  </a:solidFill>
                  <a:cs typeface="Arial" pitchFamily="34" charset="0"/>
                </a:rPr>
                <a:t>KATODE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378637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olo 1"/>
          <p:cNvSpPr>
            <a:spLocks noGrp="1"/>
          </p:cNvSpPr>
          <p:nvPr>
            <p:ph type="title"/>
          </p:nvPr>
        </p:nvSpPr>
        <p:spPr>
          <a:xfrm>
            <a:off x="762000" y="269875"/>
            <a:ext cx="8077200" cy="1143000"/>
          </a:xfrm>
        </p:spPr>
        <p:txBody>
          <a:bodyPr/>
          <a:lstStyle/>
          <a:p>
            <a:r>
              <a:rPr altLang="it-IT" smtClean="0"/>
              <a:t>Cosmic ray test stand 1.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68350" y="5949950"/>
            <a:ext cx="8077200" cy="527050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b="1" dirty="0">
                <a:solidFill>
                  <a:prstClr val="black"/>
                </a:solidFill>
              </a:rPr>
              <a:t>Trigger Finger UP &amp; Finger DOWN</a:t>
            </a:r>
          </a:p>
          <a:p>
            <a:pPr fontAlgn="auto">
              <a:spcAft>
                <a:spcPts val="0"/>
              </a:spcAft>
              <a:defRPr/>
            </a:pPr>
            <a:endParaRPr dirty="0"/>
          </a:p>
        </p:txBody>
      </p:sp>
      <p:sp>
        <p:nvSpPr>
          <p:cNvPr id="5" name="Rettangolo arrotondato 4"/>
          <p:cNvSpPr/>
          <p:nvPr/>
        </p:nvSpPr>
        <p:spPr bwMode="auto">
          <a:xfrm>
            <a:off x="6254750" y="2181225"/>
            <a:ext cx="2181225" cy="324008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prstClr val="black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 bwMode="auto">
          <a:xfrm>
            <a:off x="6423025" y="2317750"/>
            <a:ext cx="1744663" cy="325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VIEW</a:t>
            </a:r>
          </a:p>
        </p:txBody>
      </p:sp>
      <p:sp>
        <p:nvSpPr>
          <p:cNvPr id="7" name="Rettangolo 6"/>
          <p:cNvSpPr/>
          <p:nvPr/>
        </p:nvSpPr>
        <p:spPr bwMode="auto">
          <a:xfrm>
            <a:off x="6777038" y="3625850"/>
            <a:ext cx="1074737" cy="174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8" name="Rettangolo 7"/>
          <p:cNvSpPr/>
          <p:nvPr/>
        </p:nvSpPr>
        <p:spPr bwMode="auto">
          <a:xfrm>
            <a:off x="7296150" y="3573463"/>
            <a:ext cx="82550" cy="2381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9" name="Rettangolo 8"/>
          <p:cNvSpPr/>
          <p:nvPr/>
        </p:nvSpPr>
        <p:spPr bwMode="auto">
          <a:xfrm>
            <a:off x="7232650" y="3255963"/>
            <a:ext cx="201613" cy="3175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10" name="Rettangolo 9"/>
          <p:cNvSpPr/>
          <p:nvPr/>
        </p:nvSpPr>
        <p:spPr bwMode="auto">
          <a:xfrm>
            <a:off x="7851775" y="3614738"/>
            <a:ext cx="344488" cy="203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13322" name="CasellaDiTesto 10"/>
          <p:cNvSpPr txBox="1">
            <a:spLocks noChangeArrowheads="1"/>
          </p:cNvSpPr>
          <p:nvPr/>
        </p:nvSpPr>
        <p:spPr bwMode="auto">
          <a:xfrm>
            <a:off x="6842125" y="2933700"/>
            <a:ext cx="1006475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 smtClean="0">
                <a:solidFill>
                  <a:srgbClr val="FFFF00"/>
                </a:solidFill>
                <a:cs typeface="Arial" pitchFamily="34" charset="0"/>
              </a:rPr>
              <a:t>Finger UP</a:t>
            </a:r>
          </a:p>
        </p:txBody>
      </p:sp>
      <p:sp>
        <p:nvSpPr>
          <p:cNvPr id="12" name="Rettangolo 11"/>
          <p:cNvSpPr/>
          <p:nvPr/>
        </p:nvSpPr>
        <p:spPr bwMode="auto">
          <a:xfrm>
            <a:off x="6778625" y="4706938"/>
            <a:ext cx="1073150" cy="174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13" name="Rettangolo 12"/>
          <p:cNvSpPr/>
          <p:nvPr/>
        </p:nvSpPr>
        <p:spPr bwMode="auto">
          <a:xfrm>
            <a:off x="7851775" y="4706938"/>
            <a:ext cx="346075" cy="1905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14" name="Rettangolo 13"/>
          <p:cNvSpPr/>
          <p:nvPr/>
        </p:nvSpPr>
        <p:spPr bwMode="auto">
          <a:xfrm>
            <a:off x="6708775" y="4681538"/>
            <a:ext cx="1274763" cy="2381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13326" name="CasellaDiTesto 14"/>
          <p:cNvSpPr txBox="1">
            <a:spLocks noChangeArrowheads="1"/>
          </p:cNvSpPr>
          <p:nvPr/>
        </p:nvSpPr>
        <p:spPr bwMode="auto">
          <a:xfrm>
            <a:off x="6843713" y="4014788"/>
            <a:ext cx="1006475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 smtClean="0">
                <a:solidFill>
                  <a:srgbClr val="FFFF00"/>
                </a:solidFill>
                <a:cs typeface="Arial" pitchFamily="34" charset="0"/>
              </a:rPr>
              <a:t>Finger UP</a:t>
            </a:r>
          </a:p>
        </p:txBody>
      </p:sp>
      <p:sp>
        <p:nvSpPr>
          <p:cNvPr id="13327" name="CasellaDiTesto 15"/>
          <p:cNvSpPr txBox="1">
            <a:spLocks noChangeArrowheads="1"/>
          </p:cNvSpPr>
          <p:nvPr/>
        </p:nvSpPr>
        <p:spPr bwMode="auto">
          <a:xfrm>
            <a:off x="6343650" y="4846638"/>
            <a:ext cx="1006475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 smtClean="0">
                <a:solidFill>
                  <a:srgbClr val="FF0000"/>
                </a:solidFill>
                <a:cs typeface="Arial" pitchFamily="34" charset="0"/>
              </a:rPr>
              <a:t>CsI Pure</a:t>
            </a:r>
          </a:p>
        </p:txBody>
      </p:sp>
      <p:sp>
        <p:nvSpPr>
          <p:cNvPr id="17" name="Rettangolo arrotondato 16"/>
          <p:cNvSpPr/>
          <p:nvPr/>
        </p:nvSpPr>
        <p:spPr bwMode="auto">
          <a:xfrm>
            <a:off x="1123950" y="1357313"/>
            <a:ext cx="4833938" cy="444817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prstClr val="black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 bwMode="auto">
          <a:xfrm>
            <a:off x="2633663" y="1466850"/>
            <a:ext cx="1744662" cy="325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VIEW</a:t>
            </a:r>
          </a:p>
        </p:txBody>
      </p:sp>
      <p:cxnSp>
        <p:nvCxnSpPr>
          <p:cNvPr id="19" name="Connettore 1 18"/>
          <p:cNvCxnSpPr/>
          <p:nvPr/>
        </p:nvCxnSpPr>
        <p:spPr bwMode="auto">
          <a:xfrm>
            <a:off x="6537325" y="4014788"/>
            <a:ext cx="1728788" cy="0"/>
          </a:xfrm>
          <a:prstGeom prst="line">
            <a:avLst/>
          </a:prstGeom>
          <a:ln w="63500">
            <a:solidFill>
              <a:schemeClr val="dk1">
                <a:shade val="95000"/>
                <a:satMod val="10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ettangolo 19"/>
          <p:cNvSpPr/>
          <p:nvPr/>
        </p:nvSpPr>
        <p:spPr bwMode="auto">
          <a:xfrm>
            <a:off x="3289300" y="2347913"/>
            <a:ext cx="536575" cy="13493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13332" name="CasellaDiTesto 20"/>
          <p:cNvSpPr txBox="1">
            <a:spLocks noChangeArrowheads="1"/>
          </p:cNvSpPr>
          <p:nvPr/>
        </p:nvSpPr>
        <p:spPr bwMode="auto">
          <a:xfrm>
            <a:off x="3111500" y="2016125"/>
            <a:ext cx="1006475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 smtClean="0">
                <a:solidFill>
                  <a:srgbClr val="FFFF00"/>
                </a:solidFill>
                <a:cs typeface="Arial" pitchFamily="34" charset="0"/>
              </a:rPr>
              <a:t>Finger UP</a:t>
            </a:r>
          </a:p>
        </p:txBody>
      </p:sp>
      <p:sp>
        <p:nvSpPr>
          <p:cNvPr id="22" name="Rettangolo 21"/>
          <p:cNvSpPr/>
          <p:nvPr/>
        </p:nvSpPr>
        <p:spPr bwMode="auto">
          <a:xfrm>
            <a:off x="2282825" y="2781300"/>
            <a:ext cx="2578100" cy="31591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13334" name="CasellaDiTesto 22"/>
          <p:cNvSpPr txBox="1">
            <a:spLocks noChangeArrowheads="1"/>
          </p:cNvSpPr>
          <p:nvPr/>
        </p:nvSpPr>
        <p:spPr bwMode="auto">
          <a:xfrm>
            <a:off x="2887663" y="2789238"/>
            <a:ext cx="1006475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 smtClean="0">
                <a:solidFill>
                  <a:srgbClr val="000000"/>
                </a:solidFill>
                <a:cs typeface="Arial" pitchFamily="34" charset="0"/>
              </a:rPr>
              <a:t>CsI Pure</a:t>
            </a:r>
          </a:p>
        </p:txBody>
      </p:sp>
      <p:sp>
        <p:nvSpPr>
          <p:cNvPr id="24" name="Rettangolo 23"/>
          <p:cNvSpPr/>
          <p:nvPr/>
        </p:nvSpPr>
        <p:spPr bwMode="auto">
          <a:xfrm>
            <a:off x="2400300" y="3208338"/>
            <a:ext cx="2233613" cy="968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25" name="Rettangolo 24"/>
          <p:cNvSpPr/>
          <p:nvPr/>
        </p:nvSpPr>
        <p:spPr bwMode="auto">
          <a:xfrm>
            <a:off x="4633913" y="3167063"/>
            <a:ext cx="346075" cy="1905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26" name="Rettangolo 25"/>
          <p:cNvSpPr/>
          <p:nvPr/>
        </p:nvSpPr>
        <p:spPr bwMode="auto">
          <a:xfrm>
            <a:off x="4879975" y="2838450"/>
            <a:ext cx="344488" cy="19208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27" name="Rettangolo 26"/>
          <p:cNvSpPr/>
          <p:nvPr/>
        </p:nvSpPr>
        <p:spPr bwMode="auto">
          <a:xfrm>
            <a:off x="1914525" y="2838450"/>
            <a:ext cx="344488" cy="19208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28" name="CasellaDiTesto 27"/>
          <p:cNvSpPr txBox="1"/>
          <p:nvPr/>
        </p:nvSpPr>
        <p:spPr bwMode="auto">
          <a:xfrm>
            <a:off x="1971675" y="3279775"/>
            <a:ext cx="1430338" cy="325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Finger DOWN</a:t>
            </a:r>
          </a:p>
        </p:txBody>
      </p:sp>
      <p:sp>
        <p:nvSpPr>
          <p:cNvPr id="29" name="Rettangolo 28"/>
          <p:cNvSpPr/>
          <p:nvPr/>
        </p:nvSpPr>
        <p:spPr bwMode="auto">
          <a:xfrm>
            <a:off x="2801938" y="4014788"/>
            <a:ext cx="1576387" cy="92551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30" name="Rettangolo arrotondato 29"/>
          <p:cNvSpPr/>
          <p:nvPr/>
        </p:nvSpPr>
        <p:spPr bwMode="auto">
          <a:xfrm>
            <a:off x="2886075" y="4081463"/>
            <a:ext cx="1030288" cy="4921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31" name="Rettangolo 30"/>
          <p:cNvSpPr/>
          <p:nvPr/>
        </p:nvSpPr>
        <p:spPr bwMode="auto">
          <a:xfrm>
            <a:off x="3990975" y="4108450"/>
            <a:ext cx="304800" cy="6254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32" name="CasellaDiTesto 31"/>
          <p:cNvSpPr txBox="1"/>
          <p:nvPr/>
        </p:nvSpPr>
        <p:spPr bwMode="auto">
          <a:xfrm>
            <a:off x="2874963" y="3713163"/>
            <a:ext cx="1430337" cy="327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SCOPE</a:t>
            </a:r>
          </a:p>
        </p:txBody>
      </p:sp>
      <p:cxnSp>
        <p:nvCxnSpPr>
          <p:cNvPr id="33" name="Connettore 1 32"/>
          <p:cNvCxnSpPr/>
          <p:nvPr/>
        </p:nvCxnSpPr>
        <p:spPr bwMode="auto">
          <a:xfrm flipH="1">
            <a:off x="3827463" y="2411413"/>
            <a:ext cx="16891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1 33"/>
          <p:cNvCxnSpPr/>
          <p:nvPr/>
        </p:nvCxnSpPr>
        <p:spPr bwMode="auto">
          <a:xfrm flipH="1">
            <a:off x="3279775" y="5413375"/>
            <a:ext cx="1955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1 34"/>
          <p:cNvCxnSpPr/>
          <p:nvPr/>
        </p:nvCxnSpPr>
        <p:spPr bwMode="auto">
          <a:xfrm flipV="1">
            <a:off x="5516563" y="2395538"/>
            <a:ext cx="0" cy="202565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 bwMode="auto">
          <a:xfrm flipH="1">
            <a:off x="3287713" y="4719638"/>
            <a:ext cx="1587" cy="7016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1 36"/>
          <p:cNvCxnSpPr/>
          <p:nvPr/>
        </p:nvCxnSpPr>
        <p:spPr bwMode="auto">
          <a:xfrm flipH="1" flipV="1">
            <a:off x="1693863" y="2981325"/>
            <a:ext cx="22066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1 37"/>
          <p:cNvCxnSpPr/>
          <p:nvPr/>
        </p:nvCxnSpPr>
        <p:spPr bwMode="auto">
          <a:xfrm flipV="1">
            <a:off x="1693863" y="2981325"/>
            <a:ext cx="0" cy="204311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1 38"/>
          <p:cNvCxnSpPr/>
          <p:nvPr/>
        </p:nvCxnSpPr>
        <p:spPr bwMode="auto">
          <a:xfrm flipH="1">
            <a:off x="1693863" y="5024438"/>
            <a:ext cx="131762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1 39"/>
          <p:cNvCxnSpPr/>
          <p:nvPr/>
        </p:nvCxnSpPr>
        <p:spPr bwMode="auto">
          <a:xfrm>
            <a:off x="3011488" y="4733925"/>
            <a:ext cx="0" cy="29051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1 40"/>
          <p:cNvCxnSpPr/>
          <p:nvPr/>
        </p:nvCxnSpPr>
        <p:spPr bwMode="auto">
          <a:xfrm>
            <a:off x="1574800" y="2890838"/>
            <a:ext cx="27781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1 41"/>
          <p:cNvCxnSpPr/>
          <p:nvPr/>
        </p:nvCxnSpPr>
        <p:spPr bwMode="auto">
          <a:xfrm>
            <a:off x="1547813" y="2890838"/>
            <a:ext cx="0" cy="2260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1 42"/>
          <p:cNvCxnSpPr/>
          <p:nvPr/>
        </p:nvCxnSpPr>
        <p:spPr bwMode="auto">
          <a:xfrm flipH="1" flipV="1">
            <a:off x="1547813" y="5151438"/>
            <a:ext cx="2009775" cy="793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1 43"/>
          <p:cNvCxnSpPr/>
          <p:nvPr/>
        </p:nvCxnSpPr>
        <p:spPr bwMode="auto">
          <a:xfrm>
            <a:off x="3567113" y="4719638"/>
            <a:ext cx="0" cy="4318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1 44"/>
          <p:cNvCxnSpPr/>
          <p:nvPr/>
        </p:nvCxnSpPr>
        <p:spPr bwMode="auto">
          <a:xfrm>
            <a:off x="5235575" y="2938463"/>
            <a:ext cx="560388" cy="476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1 45"/>
          <p:cNvCxnSpPr/>
          <p:nvPr/>
        </p:nvCxnSpPr>
        <p:spPr bwMode="auto">
          <a:xfrm>
            <a:off x="5795963" y="2949575"/>
            <a:ext cx="0" cy="212725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1 46"/>
          <p:cNvCxnSpPr/>
          <p:nvPr/>
        </p:nvCxnSpPr>
        <p:spPr bwMode="auto">
          <a:xfrm flipH="1">
            <a:off x="3825875" y="5070475"/>
            <a:ext cx="197008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1 47"/>
          <p:cNvCxnSpPr/>
          <p:nvPr/>
        </p:nvCxnSpPr>
        <p:spPr bwMode="auto">
          <a:xfrm>
            <a:off x="3825875" y="4733925"/>
            <a:ext cx="0" cy="33655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60" name="CasellaDiTesto 48"/>
          <p:cNvSpPr txBox="1">
            <a:spLocks noChangeArrowheads="1"/>
          </p:cNvSpPr>
          <p:nvPr/>
        </p:nvSpPr>
        <p:spPr bwMode="auto">
          <a:xfrm>
            <a:off x="2732088" y="1776413"/>
            <a:ext cx="1817687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t-IT" sz="1800" b="1" smtClean="0">
                <a:solidFill>
                  <a:srgbClr val="000000"/>
                </a:solidFill>
                <a:cs typeface="Arial" pitchFamily="34" charset="0"/>
              </a:rPr>
              <a:t>Electronics</a:t>
            </a:r>
            <a:r>
              <a:rPr lang="it-IT" altLang="it-IT" sz="1800" b="1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altLang="it-IT" sz="1800" b="1" smtClean="0">
                <a:solidFill>
                  <a:srgbClr val="000000"/>
                </a:solidFill>
                <a:cs typeface="Arial" pitchFamily="34" charset="0"/>
              </a:rPr>
              <a:t>System</a:t>
            </a:r>
          </a:p>
        </p:txBody>
      </p:sp>
      <p:cxnSp>
        <p:nvCxnSpPr>
          <p:cNvPr id="50" name="Connettore 2 49"/>
          <p:cNvCxnSpPr/>
          <p:nvPr/>
        </p:nvCxnSpPr>
        <p:spPr bwMode="auto">
          <a:xfrm flipH="1">
            <a:off x="2087563" y="2101850"/>
            <a:ext cx="1054100" cy="679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2 50"/>
          <p:cNvCxnSpPr/>
          <p:nvPr/>
        </p:nvCxnSpPr>
        <p:spPr bwMode="auto">
          <a:xfrm>
            <a:off x="4232275" y="2111375"/>
            <a:ext cx="795338" cy="6651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ttangolo 51"/>
          <p:cNvSpPr/>
          <p:nvPr/>
        </p:nvSpPr>
        <p:spPr bwMode="auto">
          <a:xfrm>
            <a:off x="3141663" y="2500313"/>
            <a:ext cx="849312" cy="2651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13364" name="CasellaDiTesto 52"/>
          <p:cNvSpPr txBox="1">
            <a:spLocks noChangeArrowheads="1"/>
          </p:cNvSpPr>
          <p:nvPr/>
        </p:nvSpPr>
        <p:spPr bwMode="auto">
          <a:xfrm>
            <a:off x="2768600" y="2474913"/>
            <a:ext cx="520700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 smtClean="0">
                <a:solidFill>
                  <a:srgbClr val="000000"/>
                </a:solidFill>
                <a:cs typeface="Arial" pitchFamily="34" charset="0"/>
              </a:rPr>
              <a:t>Pb</a:t>
            </a:r>
          </a:p>
        </p:txBody>
      </p:sp>
      <p:sp>
        <p:nvSpPr>
          <p:cNvPr id="13365" name="CasellaDiTesto 53"/>
          <p:cNvSpPr txBox="1">
            <a:spLocks noChangeArrowheads="1"/>
          </p:cNvSpPr>
          <p:nvPr/>
        </p:nvSpPr>
        <p:spPr bwMode="auto">
          <a:xfrm>
            <a:off x="3959225" y="2474913"/>
            <a:ext cx="727075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 smtClean="0">
                <a:solidFill>
                  <a:srgbClr val="000000"/>
                </a:solidFill>
                <a:cs typeface="Arial" pitchFamily="34" charset="0"/>
              </a:rPr>
              <a:t>5cm</a:t>
            </a:r>
          </a:p>
        </p:txBody>
      </p:sp>
      <p:sp>
        <p:nvSpPr>
          <p:cNvPr id="55" name="Rettangolo 54"/>
          <p:cNvSpPr/>
          <p:nvPr/>
        </p:nvSpPr>
        <p:spPr bwMode="auto">
          <a:xfrm>
            <a:off x="7161213" y="4725988"/>
            <a:ext cx="339725" cy="1492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56" name="Rettangolo 55"/>
          <p:cNvSpPr/>
          <p:nvPr/>
        </p:nvSpPr>
        <p:spPr bwMode="auto">
          <a:xfrm>
            <a:off x="7296150" y="4654550"/>
            <a:ext cx="84138" cy="2381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57" name="Rettangolo 56"/>
          <p:cNvSpPr/>
          <p:nvPr/>
        </p:nvSpPr>
        <p:spPr bwMode="auto">
          <a:xfrm>
            <a:off x="7234238" y="4337050"/>
            <a:ext cx="201612" cy="3175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13369" name="CasellaDiTesto 57"/>
          <p:cNvSpPr txBox="1">
            <a:spLocks noChangeArrowheads="1"/>
          </p:cNvSpPr>
          <p:nvPr/>
        </p:nvSpPr>
        <p:spPr bwMode="auto">
          <a:xfrm>
            <a:off x="7442200" y="4629150"/>
            <a:ext cx="519113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 smtClean="0">
                <a:solidFill>
                  <a:srgbClr val="000000"/>
                </a:solidFill>
                <a:cs typeface="Arial" pitchFamily="34" charset="0"/>
              </a:rPr>
              <a:t>Pb</a:t>
            </a:r>
          </a:p>
        </p:txBody>
      </p:sp>
      <p:sp>
        <p:nvSpPr>
          <p:cNvPr id="74" name="Rettangolo 73"/>
          <p:cNvSpPr/>
          <p:nvPr/>
        </p:nvSpPr>
        <p:spPr bwMode="auto">
          <a:xfrm>
            <a:off x="4762500" y="4006850"/>
            <a:ext cx="217488" cy="9255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prstClr val="white"/>
              </a:solidFill>
            </a:endParaRPr>
          </a:p>
        </p:txBody>
      </p:sp>
      <p:cxnSp>
        <p:nvCxnSpPr>
          <p:cNvPr id="79" name="Connettore 1 78"/>
          <p:cNvCxnSpPr/>
          <p:nvPr/>
        </p:nvCxnSpPr>
        <p:spPr bwMode="auto">
          <a:xfrm flipV="1">
            <a:off x="5224463" y="4802188"/>
            <a:ext cx="0" cy="61118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ttore 1 81"/>
          <p:cNvCxnSpPr/>
          <p:nvPr/>
        </p:nvCxnSpPr>
        <p:spPr bwMode="auto">
          <a:xfrm flipH="1">
            <a:off x="4979988" y="4800600"/>
            <a:ext cx="244475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ttore 1 83"/>
          <p:cNvCxnSpPr/>
          <p:nvPr/>
        </p:nvCxnSpPr>
        <p:spPr bwMode="auto">
          <a:xfrm flipH="1">
            <a:off x="4979988" y="4421188"/>
            <a:ext cx="53657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ttore 1 85"/>
          <p:cNvCxnSpPr/>
          <p:nvPr/>
        </p:nvCxnSpPr>
        <p:spPr bwMode="auto">
          <a:xfrm flipH="1" flipV="1">
            <a:off x="4979988" y="3255963"/>
            <a:ext cx="38417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ttore 1 89"/>
          <p:cNvCxnSpPr/>
          <p:nvPr/>
        </p:nvCxnSpPr>
        <p:spPr bwMode="auto">
          <a:xfrm flipH="1">
            <a:off x="5364163" y="3255963"/>
            <a:ext cx="0" cy="92233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ttore 1 92"/>
          <p:cNvCxnSpPr/>
          <p:nvPr/>
        </p:nvCxnSpPr>
        <p:spPr bwMode="auto">
          <a:xfrm flipH="1">
            <a:off x="4979988" y="4178300"/>
            <a:ext cx="38417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CasellaDiTesto 95"/>
          <p:cNvSpPr txBox="1"/>
          <p:nvPr/>
        </p:nvSpPr>
        <p:spPr bwMode="auto">
          <a:xfrm>
            <a:off x="4503738" y="3429000"/>
            <a:ext cx="752475" cy="6461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Logic</a:t>
            </a:r>
            <a:r>
              <a:rPr lang="it-IT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NIM</a:t>
            </a:r>
          </a:p>
        </p:txBody>
      </p:sp>
    </p:spTree>
    <p:extLst>
      <p:ext uri="{BB962C8B-B14F-4D97-AF65-F5344CB8AC3E}">
        <p14:creationId xmlns:p14="http://schemas.microsoft.com/office/powerpoint/2010/main" val="107996753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olo 1"/>
          <p:cNvSpPr>
            <a:spLocks noGrp="1"/>
          </p:cNvSpPr>
          <p:nvPr>
            <p:ph type="title"/>
          </p:nvPr>
        </p:nvSpPr>
        <p:spPr>
          <a:xfrm>
            <a:off x="762000" y="269875"/>
            <a:ext cx="8077200" cy="1143000"/>
          </a:xfrm>
        </p:spPr>
        <p:txBody>
          <a:bodyPr/>
          <a:lstStyle/>
          <a:p>
            <a:r>
              <a:rPr altLang="it-IT" smtClean="0"/>
              <a:t>Front End. APD SET-UP.</a:t>
            </a:r>
          </a:p>
        </p:txBody>
      </p:sp>
      <p:pic>
        <p:nvPicPr>
          <p:cNvPr id="15363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163" y="3592513"/>
            <a:ext cx="3949700" cy="296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Segnaposto contenuto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" y="1268413"/>
            <a:ext cx="295275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Segnaposto contenuto 2"/>
          <p:cNvSpPr>
            <a:spLocks noGrp="1"/>
          </p:cNvSpPr>
          <p:nvPr>
            <p:ph idx="1"/>
          </p:nvPr>
        </p:nvSpPr>
        <p:spPr>
          <a:xfrm>
            <a:off x="3851275" y="1268413"/>
            <a:ext cx="4897438" cy="4297362"/>
          </a:xfrm>
        </p:spPr>
        <p:txBody>
          <a:bodyPr/>
          <a:lstStyle/>
          <a:p>
            <a:r>
              <a:rPr altLang="it-IT" smtClean="0"/>
              <a:t>Double APD Large Area read-out(S8664-1010).</a:t>
            </a:r>
          </a:p>
          <a:p>
            <a:r>
              <a:rPr altLang="it-IT" smtClean="0"/>
              <a:t> Mechanical support for APDs.</a:t>
            </a:r>
          </a:p>
          <a:p>
            <a:pPr algn="r"/>
            <a:r>
              <a:rPr altLang="it-IT" smtClean="0"/>
              <a:t>Front end, mounted on APD.</a:t>
            </a:r>
          </a:p>
        </p:txBody>
      </p:sp>
    </p:spTree>
    <p:extLst>
      <p:ext uri="{BB962C8B-B14F-4D97-AF65-F5344CB8AC3E}">
        <p14:creationId xmlns:p14="http://schemas.microsoft.com/office/powerpoint/2010/main" val="16864730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olo 1"/>
          <p:cNvSpPr>
            <a:spLocks noGrp="1"/>
          </p:cNvSpPr>
          <p:nvPr>
            <p:ph type="title"/>
          </p:nvPr>
        </p:nvSpPr>
        <p:spPr>
          <a:xfrm>
            <a:off x="762000" y="269875"/>
            <a:ext cx="8077200" cy="1143000"/>
          </a:xfrm>
        </p:spPr>
        <p:txBody>
          <a:bodyPr/>
          <a:lstStyle/>
          <a:p>
            <a:r>
              <a:rPr altLang="it-IT" smtClean="0"/>
              <a:t>Front End. LAAPD Performance.</a:t>
            </a:r>
          </a:p>
        </p:txBody>
      </p:sp>
      <p:sp>
        <p:nvSpPr>
          <p:cNvPr id="16387" name="Segnaposto contenuto 2"/>
          <p:cNvSpPr>
            <a:spLocks noGrp="1"/>
          </p:cNvSpPr>
          <p:nvPr>
            <p:ph idx="1"/>
          </p:nvPr>
        </p:nvSpPr>
        <p:spPr>
          <a:xfrm>
            <a:off x="762000" y="1597025"/>
            <a:ext cx="8077200" cy="4297363"/>
          </a:xfrm>
        </p:spPr>
        <p:txBody>
          <a:bodyPr/>
          <a:lstStyle/>
          <a:p>
            <a:endParaRPr altLang="it-IT" smtClean="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292225"/>
            <a:ext cx="7921625" cy="495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egnaposto contenuto 2"/>
          <p:cNvSpPr txBox="1">
            <a:spLocks/>
          </p:cNvSpPr>
          <p:nvPr/>
        </p:nvSpPr>
        <p:spPr bwMode="auto">
          <a:xfrm>
            <a:off x="5724525" y="6223000"/>
            <a:ext cx="31146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55000" lnSpcReduction="20000"/>
          </a:bodyPr>
          <a:lstStyle>
            <a:lvl1pPr marL="342900" indent="-342900" algn="l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kumimoji="0" lang="it-IT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kumimoji="0" lang="it-IT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kumimoji="0" lang="it-IT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kumimoji="0" lang="it-IT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0" lang="it-IT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it-IT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it-IT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it-IT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it-IT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en-US" dirty="0" smtClean="0">
                <a:solidFill>
                  <a:prstClr val="black"/>
                </a:solidFill>
              </a:rPr>
              <a:t>Standard analysis by Perugia.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dirty="0" smtClean="0">
                <a:solidFill>
                  <a:prstClr val="black"/>
                </a:solidFill>
              </a:rPr>
              <a:t>Alessandro Rossi.</a:t>
            </a:r>
          </a:p>
          <a:p>
            <a:pPr>
              <a:defRPr/>
            </a:pPr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89046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Beam</a:t>
            </a:r>
            <a:r>
              <a:rPr lang="it-IT" dirty="0" smtClean="0"/>
              <a:t> </a:t>
            </a:r>
            <a:r>
              <a:rPr lang="it-IT" dirty="0" err="1" smtClean="0"/>
              <a:t>blow</a:t>
            </a:r>
            <a:r>
              <a:rPr lang="it-IT" dirty="0" smtClean="0"/>
              <a:t> up </a:t>
            </a:r>
            <a:r>
              <a:rPr lang="it-IT" dirty="0" err="1" smtClean="0"/>
              <a:t>evidence</a:t>
            </a:r>
            <a:r>
              <a:rPr lang="it-IT" dirty="0" smtClean="0"/>
              <a:t> in LER: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256" y="1711974"/>
            <a:ext cx="8087488" cy="454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olo 1"/>
          <p:cNvSpPr>
            <a:spLocks noGrp="1"/>
          </p:cNvSpPr>
          <p:nvPr>
            <p:ph type="title"/>
          </p:nvPr>
        </p:nvSpPr>
        <p:spPr>
          <a:xfrm>
            <a:off x="762000" y="269875"/>
            <a:ext cx="8077200" cy="1143000"/>
          </a:xfrm>
        </p:spPr>
        <p:txBody>
          <a:bodyPr/>
          <a:lstStyle/>
          <a:p>
            <a:r>
              <a:rPr altLang="it-IT" smtClean="0"/>
              <a:t>Front End. PP 1inch SET-UP.</a:t>
            </a:r>
          </a:p>
        </p:txBody>
      </p:sp>
      <p:pic>
        <p:nvPicPr>
          <p:cNvPr id="17411" name="Immagin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217613"/>
            <a:ext cx="2846387" cy="379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Immagin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365625"/>
            <a:ext cx="1782762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789363"/>
            <a:ext cx="2232025" cy="297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Segnaposto contenuto 2"/>
          <p:cNvSpPr>
            <a:spLocks noGrp="1"/>
          </p:cNvSpPr>
          <p:nvPr>
            <p:ph idx="1"/>
          </p:nvPr>
        </p:nvSpPr>
        <p:spPr>
          <a:xfrm>
            <a:off x="3851275" y="1268413"/>
            <a:ext cx="5113338" cy="4297362"/>
          </a:xfrm>
        </p:spPr>
        <p:txBody>
          <a:bodyPr/>
          <a:lstStyle/>
          <a:p>
            <a:r>
              <a:rPr altLang="it-IT" smtClean="0"/>
              <a:t>PP 1inch double rea-out (</a:t>
            </a:r>
            <a:r>
              <a:rPr altLang="it-IT" sz="2600" smtClean="0"/>
              <a:t>HAMAMATSU 1’’ UV PENTODE</a:t>
            </a:r>
            <a:r>
              <a:rPr altLang="it-IT" smtClean="0"/>
              <a:t>).</a:t>
            </a:r>
          </a:p>
          <a:p>
            <a:pPr algn="r"/>
            <a:r>
              <a:rPr altLang="it-IT" smtClean="0"/>
              <a:t>Mechanical support for 2 PP,voltage divider and front end electronics.</a:t>
            </a:r>
          </a:p>
        </p:txBody>
      </p:sp>
    </p:spTree>
    <p:extLst>
      <p:ext uri="{BB962C8B-B14F-4D97-AF65-F5344CB8AC3E}">
        <p14:creationId xmlns:p14="http://schemas.microsoft.com/office/powerpoint/2010/main" val="181101441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olo 1"/>
          <p:cNvSpPr>
            <a:spLocks noGrp="1"/>
          </p:cNvSpPr>
          <p:nvPr>
            <p:ph type="title"/>
          </p:nvPr>
        </p:nvSpPr>
        <p:spPr>
          <a:xfrm>
            <a:off x="762000" y="269875"/>
            <a:ext cx="8077200" cy="1143000"/>
          </a:xfrm>
        </p:spPr>
        <p:txBody>
          <a:bodyPr/>
          <a:lstStyle/>
          <a:p>
            <a:r>
              <a:rPr altLang="it-IT" smtClean="0"/>
              <a:t>Front End. 2PP 1inch Performance.</a:t>
            </a:r>
          </a:p>
        </p:txBody>
      </p:sp>
      <p:sp>
        <p:nvSpPr>
          <p:cNvPr id="20483" name="Segnaposto contenuto 2"/>
          <p:cNvSpPr>
            <a:spLocks noGrp="1"/>
          </p:cNvSpPr>
          <p:nvPr>
            <p:ph idx="1"/>
          </p:nvPr>
        </p:nvSpPr>
        <p:spPr>
          <a:xfrm>
            <a:off x="1187450" y="4941888"/>
            <a:ext cx="3114675" cy="1727200"/>
          </a:xfrm>
        </p:spPr>
        <p:txBody>
          <a:bodyPr>
            <a:normAutofit fontScale="40000" lnSpcReduction="20000"/>
          </a:bodyPr>
          <a:lstStyle/>
          <a:p>
            <a:pPr>
              <a:defRPr/>
            </a:pPr>
            <a:r>
              <a:rPr dirty="0" err="1"/>
              <a:t>Signal</a:t>
            </a:r>
            <a:r>
              <a:rPr dirty="0"/>
              <a:t>/</a:t>
            </a:r>
            <a:r>
              <a:rPr dirty="0" err="1"/>
              <a:t>noise</a:t>
            </a:r>
            <a:r>
              <a:rPr dirty="0"/>
              <a:t> on ch1 = </a:t>
            </a:r>
            <a:r>
              <a:rPr dirty="0" smtClean="0"/>
              <a:t>49.</a:t>
            </a:r>
          </a:p>
          <a:p>
            <a:pPr lvl="1">
              <a:defRPr/>
            </a:pPr>
            <a:r>
              <a:rPr dirty="0" err="1" smtClean="0"/>
              <a:t>Assuming</a:t>
            </a:r>
            <a:r>
              <a:rPr dirty="0" smtClean="0"/>
              <a:t> </a:t>
            </a:r>
            <a:r>
              <a:rPr dirty="0"/>
              <a:t>a </a:t>
            </a:r>
            <a:r>
              <a:rPr dirty="0" err="1"/>
              <a:t>that</a:t>
            </a:r>
            <a:r>
              <a:rPr dirty="0"/>
              <a:t> </a:t>
            </a:r>
            <a:r>
              <a:rPr dirty="0" err="1"/>
              <a:t>muon</a:t>
            </a:r>
            <a:r>
              <a:rPr dirty="0"/>
              <a:t> </a:t>
            </a:r>
            <a:r>
              <a:rPr dirty="0" err="1" smtClean="0"/>
              <a:t>delivers</a:t>
            </a:r>
            <a:r>
              <a:rPr dirty="0" smtClean="0"/>
              <a:t> 30 </a:t>
            </a:r>
            <a:r>
              <a:rPr dirty="0" err="1"/>
              <a:t>MeV</a:t>
            </a:r>
            <a:r>
              <a:rPr dirty="0"/>
              <a:t>  </a:t>
            </a:r>
            <a:r>
              <a:rPr dirty="0" err="1"/>
              <a:t>noise</a:t>
            </a:r>
            <a:r>
              <a:rPr dirty="0"/>
              <a:t> </a:t>
            </a:r>
            <a:r>
              <a:rPr dirty="0" err="1"/>
              <a:t>level</a:t>
            </a:r>
            <a:r>
              <a:rPr dirty="0"/>
              <a:t> </a:t>
            </a:r>
            <a:r>
              <a:rPr dirty="0" err="1"/>
              <a:t>is</a:t>
            </a:r>
            <a:r>
              <a:rPr dirty="0"/>
              <a:t> </a:t>
            </a:r>
            <a:r>
              <a:rPr dirty="0" err="1"/>
              <a:t>about</a:t>
            </a:r>
            <a:r>
              <a:rPr dirty="0"/>
              <a:t> 650 </a:t>
            </a:r>
            <a:r>
              <a:rPr dirty="0" err="1"/>
              <a:t>KeV</a:t>
            </a:r>
            <a:endParaRPr dirty="0"/>
          </a:p>
          <a:p>
            <a:pPr>
              <a:defRPr/>
            </a:pPr>
            <a:endParaRPr dirty="0"/>
          </a:p>
          <a:p>
            <a:pPr>
              <a:defRPr/>
            </a:pPr>
            <a:r>
              <a:rPr dirty="0" err="1"/>
              <a:t>Signal</a:t>
            </a:r>
            <a:r>
              <a:rPr dirty="0"/>
              <a:t> to </a:t>
            </a:r>
            <a:r>
              <a:rPr dirty="0" err="1"/>
              <a:t>noise</a:t>
            </a:r>
            <a:r>
              <a:rPr dirty="0"/>
              <a:t> ratio on ch2 = </a:t>
            </a:r>
            <a:r>
              <a:rPr dirty="0" smtClean="0"/>
              <a:t>76</a:t>
            </a:r>
          </a:p>
          <a:p>
            <a:pPr lvl="1">
              <a:defRPr/>
            </a:pPr>
            <a:r>
              <a:rPr dirty="0" err="1" smtClean="0"/>
              <a:t>Assuming</a:t>
            </a:r>
            <a:r>
              <a:rPr dirty="0" smtClean="0"/>
              <a:t> </a:t>
            </a:r>
            <a:r>
              <a:rPr dirty="0"/>
              <a:t>a </a:t>
            </a:r>
            <a:r>
              <a:rPr dirty="0" err="1"/>
              <a:t>that</a:t>
            </a:r>
            <a:r>
              <a:rPr dirty="0"/>
              <a:t> </a:t>
            </a:r>
            <a:r>
              <a:rPr dirty="0" err="1"/>
              <a:t>muon</a:t>
            </a:r>
            <a:r>
              <a:rPr dirty="0"/>
              <a:t> </a:t>
            </a:r>
            <a:r>
              <a:rPr dirty="0" err="1"/>
              <a:t>delivers</a:t>
            </a:r>
            <a:r>
              <a:rPr dirty="0"/>
              <a:t> 30 </a:t>
            </a:r>
            <a:r>
              <a:rPr dirty="0" err="1"/>
              <a:t>MeV</a:t>
            </a:r>
            <a:r>
              <a:rPr dirty="0"/>
              <a:t>  </a:t>
            </a:r>
            <a:r>
              <a:rPr dirty="0" err="1"/>
              <a:t>noise</a:t>
            </a:r>
            <a:r>
              <a:rPr dirty="0"/>
              <a:t> </a:t>
            </a:r>
            <a:r>
              <a:rPr dirty="0" err="1"/>
              <a:t>level</a:t>
            </a:r>
            <a:r>
              <a:rPr dirty="0"/>
              <a:t> </a:t>
            </a:r>
            <a:r>
              <a:rPr dirty="0" err="1"/>
              <a:t>is</a:t>
            </a:r>
            <a:r>
              <a:rPr dirty="0"/>
              <a:t> </a:t>
            </a:r>
            <a:r>
              <a:rPr dirty="0" err="1"/>
              <a:t>about</a:t>
            </a:r>
            <a:r>
              <a:rPr dirty="0"/>
              <a:t> </a:t>
            </a:r>
            <a:r>
              <a:rPr dirty="0" smtClean="0"/>
              <a:t>400 </a:t>
            </a:r>
            <a:r>
              <a:rPr dirty="0" err="1"/>
              <a:t>KeV</a:t>
            </a:r>
            <a:endParaRPr dirty="0"/>
          </a:p>
          <a:p>
            <a:pPr>
              <a:defRPr/>
            </a:pPr>
            <a:endParaRPr dirty="0" smtClean="0"/>
          </a:p>
        </p:txBody>
      </p:sp>
      <p:pic>
        <p:nvPicPr>
          <p:cNvPr id="18436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125538"/>
            <a:ext cx="381635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196975"/>
            <a:ext cx="403225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egnaposto contenuto 2"/>
          <p:cNvSpPr txBox="1">
            <a:spLocks/>
          </p:cNvSpPr>
          <p:nvPr/>
        </p:nvSpPr>
        <p:spPr bwMode="auto">
          <a:xfrm>
            <a:off x="5391150" y="5373688"/>
            <a:ext cx="311467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62500" lnSpcReduction="20000"/>
          </a:bodyPr>
          <a:lstStyle>
            <a:lvl1pPr marL="342900" indent="-342900" algn="l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kumimoji="0" lang="it-IT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kumimoji="0" lang="it-IT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kumimoji="0" lang="it-IT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kumimoji="0" lang="it-IT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0" lang="it-IT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it-IT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it-IT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it-IT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it-IT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prstClr val="black"/>
                </a:solidFill>
              </a:rPr>
              <a:t>Signal/noise on 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            ch1+ch2 = 78.</a:t>
            </a:r>
          </a:p>
          <a:p>
            <a:pPr lvl="1">
              <a:defRPr/>
            </a:pPr>
            <a:r>
              <a:rPr lang="en-US" dirty="0" smtClean="0">
                <a:solidFill>
                  <a:prstClr val="black"/>
                </a:solidFill>
              </a:rPr>
              <a:t>Assuming a that </a:t>
            </a:r>
            <a:r>
              <a:rPr lang="en-US" dirty="0" err="1" smtClean="0">
                <a:solidFill>
                  <a:prstClr val="black"/>
                </a:solidFill>
              </a:rPr>
              <a:t>muon</a:t>
            </a:r>
            <a:r>
              <a:rPr lang="en-US" dirty="0" smtClean="0">
                <a:solidFill>
                  <a:prstClr val="black"/>
                </a:solidFill>
              </a:rPr>
              <a:t> delivers 30 MeV  noise level is about 400 </a:t>
            </a:r>
            <a:r>
              <a:rPr lang="en-US" dirty="0" err="1" smtClean="0">
                <a:solidFill>
                  <a:prstClr val="black"/>
                </a:solidFill>
              </a:rPr>
              <a:t>KeV</a:t>
            </a:r>
            <a:endParaRPr lang="en-US" dirty="0" smtClean="0">
              <a:solidFill>
                <a:prstClr val="black"/>
              </a:solidFill>
            </a:endParaRPr>
          </a:p>
          <a:p>
            <a:pPr>
              <a:defRPr/>
            </a:pPr>
            <a:endParaRPr lang="en-US" dirty="0" smtClean="0">
              <a:solidFill>
                <a:prstClr val="black"/>
              </a:solidFill>
            </a:endParaRPr>
          </a:p>
          <a:p>
            <a:pPr>
              <a:defRPr/>
            </a:pPr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89786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olo 1"/>
          <p:cNvSpPr>
            <a:spLocks noGrp="1"/>
          </p:cNvSpPr>
          <p:nvPr>
            <p:ph type="title"/>
          </p:nvPr>
        </p:nvSpPr>
        <p:spPr>
          <a:xfrm>
            <a:off x="762000" y="269875"/>
            <a:ext cx="8077200" cy="1143000"/>
          </a:xfrm>
        </p:spPr>
        <p:txBody>
          <a:bodyPr/>
          <a:lstStyle/>
          <a:p>
            <a:r>
              <a:rPr altLang="it-IT" smtClean="0"/>
              <a:t>PP 1inch e 2inch voltage divider.</a:t>
            </a:r>
          </a:p>
        </p:txBody>
      </p:sp>
      <p:sp>
        <p:nvSpPr>
          <p:cNvPr id="19459" name="Segnaposto contenuto 2"/>
          <p:cNvSpPr>
            <a:spLocks noGrp="1"/>
          </p:cNvSpPr>
          <p:nvPr>
            <p:ph idx="1"/>
          </p:nvPr>
        </p:nvSpPr>
        <p:spPr>
          <a:xfrm>
            <a:off x="2047875" y="1708150"/>
            <a:ext cx="5113338" cy="4297363"/>
          </a:xfrm>
        </p:spPr>
        <p:txBody>
          <a:bodyPr/>
          <a:lstStyle/>
          <a:p>
            <a:pPr marL="0" indent="0">
              <a:buFont typeface="Arial" pitchFamily="34" charset="0"/>
              <a:buNone/>
            </a:pPr>
            <a:endParaRPr altLang="it-IT" smtClean="0"/>
          </a:p>
        </p:txBody>
      </p:sp>
      <p:grpSp>
        <p:nvGrpSpPr>
          <p:cNvPr id="19460" name="Gruppo 6"/>
          <p:cNvGrpSpPr>
            <a:grpSpLocks/>
          </p:cNvGrpSpPr>
          <p:nvPr/>
        </p:nvGrpSpPr>
        <p:grpSpPr bwMode="auto">
          <a:xfrm>
            <a:off x="611188" y="1309688"/>
            <a:ext cx="8404225" cy="5381625"/>
            <a:chOff x="334963" y="939800"/>
            <a:chExt cx="8628062" cy="5751513"/>
          </a:xfrm>
        </p:grpSpPr>
        <p:pic>
          <p:nvPicPr>
            <p:cNvPr id="1946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963" y="1125538"/>
              <a:ext cx="7337425" cy="4535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3" name="CasellaDiTesto 3"/>
            <p:cNvSpPr txBox="1">
              <a:spLocks noChangeArrowheads="1"/>
            </p:cNvSpPr>
            <p:nvPr/>
          </p:nvSpPr>
          <p:spPr bwMode="auto">
            <a:xfrm>
              <a:off x="6156325" y="1196975"/>
              <a:ext cx="1439863" cy="6461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it-IT" altLang="it-IT" sz="1800" smtClean="0">
                  <a:solidFill>
                    <a:srgbClr val="000000"/>
                  </a:solidFill>
                  <a:cs typeface="Arial" pitchFamily="34" charset="0"/>
                </a:rPr>
                <a:t>Pre Charge Amplifier</a:t>
              </a:r>
            </a:p>
          </p:txBody>
        </p:sp>
        <p:cxnSp>
          <p:nvCxnSpPr>
            <p:cNvPr id="13" name="Connettore 1 12"/>
            <p:cNvCxnSpPr/>
            <p:nvPr/>
          </p:nvCxnSpPr>
          <p:spPr>
            <a:xfrm>
              <a:off x="5868070" y="1440300"/>
              <a:ext cx="288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ttore 1 13"/>
            <p:cNvCxnSpPr/>
            <p:nvPr/>
          </p:nvCxnSpPr>
          <p:spPr>
            <a:xfrm>
              <a:off x="5868070" y="1520041"/>
              <a:ext cx="288472" cy="1018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Connettore 1 14"/>
            <p:cNvCxnSpPr>
              <a:endCxn id="19469" idx="1"/>
            </p:cNvCxnSpPr>
            <p:nvPr/>
          </p:nvCxnSpPr>
          <p:spPr>
            <a:xfrm flipV="1">
              <a:off x="7595638" y="1124730"/>
              <a:ext cx="391148" cy="18493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15"/>
            <p:cNvCxnSpPr/>
            <p:nvPr/>
          </p:nvCxnSpPr>
          <p:spPr>
            <a:xfrm flipV="1">
              <a:off x="7595638" y="1218044"/>
              <a:ext cx="391148" cy="2222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468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7250" y="1530350"/>
              <a:ext cx="1755775" cy="503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469" name="CasellaDiTesto 24"/>
            <p:cNvSpPr txBox="1">
              <a:spLocks noChangeArrowheads="1"/>
            </p:cNvSpPr>
            <p:nvPr/>
          </p:nvSpPr>
          <p:spPr bwMode="auto">
            <a:xfrm>
              <a:off x="7986713" y="939800"/>
              <a:ext cx="947737" cy="3698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it-IT" altLang="it-IT" sz="1800" smtClean="0">
                  <a:solidFill>
                    <a:srgbClr val="000000"/>
                  </a:solidFill>
                  <a:cs typeface="Arial" pitchFamily="34" charset="0"/>
                </a:rPr>
                <a:t>LV PW</a:t>
              </a:r>
            </a:p>
          </p:txBody>
        </p:sp>
        <p:sp>
          <p:nvSpPr>
            <p:cNvPr id="19470" name="CasellaDiTesto 31"/>
            <p:cNvSpPr txBox="1">
              <a:spLocks noChangeArrowheads="1"/>
            </p:cNvSpPr>
            <p:nvPr/>
          </p:nvSpPr>
          <p:spPr bwMode="auto">
            <a:xfrm>
              <a:off x="7791450" y="3860800"/>
              <a:ext cx="947738" cy="3698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it-IT" altLang="it-IT" sz="1800" smtClean="0">
                  <a:solidFill>
                    <a:srgbClr val="000000"/>
                  </a:solidFill>
                  <a:cs typeface="Arial" pitchFamily="34" charset="0"/>
                </a:rPr>
                <a:t>HV PW</a:t>
              </a:r>
            </a:p>
          </p:txBody>
        </p:sp>
        <p:cxnSp>
          <p:nvCxnSpPr>
            <p:cNvPr id="20" name="Connettore 1 19"/>
            <p:cNvCxnSpPr>
              <a:endCxn id="19470" idx="1"/>
            </p:cNvCxnSpPr>
            <p:nvPr/>
          </p:nvCxnSpPr>
          <p:spPr>
            <a:xfrm flipV="1">
              <a:off x="7279460" y="4044599"/>
              <a:ext cx="511751" cy="3902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472" name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788" y="4868863"/>
              <a:ext cx="2259012" cy="182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3" name="Picture 1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8875" y="4868863"/>
              <a:ext cx="2193925" cy="182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4" name="Picture 1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0063" y="4868863"/>
              <a:ext cx="3116262" cy="182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5191768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olo 1"/>
          <p:cNvSpPr>
            <a:spLocks noGrp="1"/>
          </p:cNvSpPr>
          <p:nvPr>
            <p:ph type="title"/>
          </p:nvPr>
        </p:nvSpPr>
        <p:spPr>
          <a:xfrm>
            <a:off x="1103313" y="-100013"/>
            <a:ext cx="8077200" cy="1143001"/>
          </a:xfrm>
        </p:spPr>
        <p:txBody>
          <a:bodyPr/>
          <a:lstStyle/>
          <a:p>
            <a:r>
              <a:rPr altLang="it-IT" smtClean="0"/>
              <a:t>In view of the next test beam</a:t>
            </a:r>
          </a:p>
        </p:txBody>
      </p:sp>
      <p:sp>
        <p:nvSpPr>
          <p:cNvPr id="18" name="Segnaposto contenuto 2"/>
          <p:cNvSpPr>
            <a:spLocks noGrp="1"/>
          </p:cNvSpPr>
          <p:nvPr>
            <p:ph idx="1"/>
          </p:nvPr>
        </p:nvSpPr>
        <p:spPr>
          <a:xfrm>
            <a:off x="611188" y="1557338"/>
            <a:ext cx="7129462" cy="4297362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dirty="0" smtClean="0"/>
              <a:t>A test beam has been scheduled for </a:t>
            </a:r>
            <a:r>
              <a:rPr smtClean="0"/>
              <a:t>next October.</a:t>
            </a:r>
            <a:endParaRPr dirty="0" smtClean="0"/>
          </a:p>
          <a:p>
            <a:pPr fontAlgn="auto">
              <a:spcAft>
                <a:spcPts val="0"/>
              </a:spcAft>
              <a:defRPr/>
            </a:pPr>
            <a:r>
              <a:rPr dirty="0" smtClean="0"/>
              <a:t>We need:</a:t>
            </a:r>
          </a:p>
          <a:p>
            <a:pPr marL="457200" lvl="1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dirty="0" smtClean="0"/>
              <a:t>To sets and read back several parameters:</a:t>
            </a:r>
          </a:p>
          <a:p>
            <a:pPr lvl="1" fontAlgn="auto">
              <a:spcAft>
                <a:spcPts val="0"/>
              </a:spcAft>
              <a:defRPr/>
            </a:pPr>
            <a:r>
              <a:rPr dirty="0" smtClean="0"/>
              <a:t>HVs for each single channel.</a:t>
            </a:r>
          </a:p>
          <a:p>
            <a:pPr lvl="1" fontAlgn="auto">
              <a:spcAft>
                <a:spcPts val="0"/>
              </a:spcAft>
              <a:defRPr/>
            </a:pPr>
            <a:r>
              <a:rPr dirty="0" smtClean="0"/>
              <a:t>temperature for each channel.</a:t>
            </a:r>
          </a:p>
          <a:p>
            <a:pPr marL="457200" lvl="1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dirty="0"/>
          </a:p>
          <a:p>
            <a:pPr marL="457200" lvl="1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dirty="0" smtClean="0"/>
              <a:t>The uSOP platform (see Alberto Aloisio’s talk) will not be ready by then therefore we have developped a temporary solution.</a:t>
            </a:r>
          </a:p>
          <a:p>
            <a:pPr marL="457200" lvl="1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dirty="0"/>
              <a:t> </a:t>
            </a:r>
            <a:r>
              <a:rPr dirty="0" smtClean="0"/>
              <a:t>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8236338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olo 1"/>
          <p:cNvSpPr>
            <a:spLocks noGrp="1"/>
          </p:cNvSpPr>
          <p:nvPr>
            <p:ph type="title"/>
          </p:nvPr>
        </p:nvSpPr>
        <p:spPr>
          <a:xfrm>
            <a:off x="1103313" y="-100013"/>
            <a:ext cx="8077200" cy="1143001"/>
          </a:xfrm>
        </p:spPr>
        <p:txBody>
          <a:bodyPr/>
          <a:lstStyle/>
          <a:p>
            <a:r>
              <a:rPr altLang="it-IT" smtClean="0"/>
              <a:t>HV APD control system.</a:t>
            </a:r>
          </a:p>
        </p:txBody>
      </p:sp>
      <p:pic>
        <p:nvPicPr>
          <p:cNvPr id="22531" name="Segnaposto contenut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773238"/>
            <a:ext cx="3024187" cy="3154362"/>
          </a:xfrm>
        </p:spPr>
      </p:pic>
      <p:pic>
        <p:nvPicPr>
          <p:cNvPr id="22532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268413"/>
            <a:ext cx="3059113" cy="321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CasellaDiTesto 6"/>
          <p:cNvSpPr txBox="1">
            <a:spLocks noChangeArrowheads="1"/>
          </p:cNvSpPr>
          <p:nvPr/>
        </p:nvSpPr>
        <p:spPr bwMode="auto">
          <a:xfrm>
            <a:off x="1187450" y="1412875"/>
            <a:ext cx="1974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 smtClean="0">
                <a:solidFill>
                  <a:prstClr val="black"/>
                </a:solidFill>
                <a:cs typeface="Arial" pitchFamily="34" charset="0"/>
              </a:rPr>
              <a:t>Front Panel NIM1U</a:t>
            </a:r>
          </a:p>
        </p:txBody>
      </p:sp>
      <p:sp>
        <p:nvSpPr>
          <p:cNvPr id="22534" name="CasellaDiTesto 7"/>
          <p:cNvSpPr txBox="1">
            <a:spLocks noChangeArrowheads="1"/>
          </p:cNvSpPr>
          <p:nvPr/>
        </p:nvSpPr>
        <p:spPr bwMode="auto">
          <a:xfrm>
            <a:off x="6410325" y="836613"/>
            <a:ext cx="19002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 smtClean="0">
                <a:solidFill>
                  <a:prstClr val="black"/>
                </a:solidFill>
                <a:cs typeface="Arial" pitchFamily="34" charset="0"/>
              </a:rPr>
              <a:t>Rear Panel NIM1U</a:t>
            </a:r>
          </a:p>
        </p:txBody>
      </p:sp>
      <p:sp>
        <p:nvSpPr>
          <p:cNvPr id="10" name="Callout 2 9"/>
          <p:cNvSpPr/>
          <p:nvPr/>
        </p:nvSpPr>
        <p:spPr>
          <a:xfrm>
            <a:off x="4211638" y="836613"/>
            <a:ext cx="1584325" cy="720725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8410"/>
              <a:gd name="adj5" fmla="val 177842"/>
              <a:gd name="adj6" fmla="val -38198"/>
            </a:avLst>
          </a:prstGeom>
          <a:solidFill>
            <a:schemeClr val="bg1"/>
          </a:solidFill>
          <a:ln>
            <a:solidFill>
              <a:srgbClr val="00B0F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dirty="0">
                <a:solidFill>
                  <a:prstClr val="black"/>
                </a:solidFill>
              </a:rPr>
              <a:t>16 </a:t>
            </a:r>
            <a:r>
              <a:rPr lang="it-IT" dirty="0" err="1">
                <a:solidFill>
                  <a:prstClr val="black"/>
                </a:solidFill>
              </a:rPr>
              <a:t>Analog</a:t>
            </a:r>
            <a:r>
              <a:rPr lang="it-IT" dirty="0">
                <a:solidFill>
                  <a:prstClr val="black"/>
                </a:solidFill>
              </a:rPr>
              <a:t> </a:t>
            </a:r>
            <a:r>
              <a:rPr lang="it-IT" dirty="0" err="1">
                <a:solidFill>
                  <a:prstClr val="black"/>
                </a:solidFill>
              </a:rPr>
              <a:t>Signal</a:t>
            </a:r>
            <a:r>
              <a:rPr lang="it-IT" dirty="0">
                <a:solidFill>
                  <a:prstClr val="black"/>
                </a:solidFill>
              </a:rPr>
              <a:t> Output</a:t>
            </a:r>
          </a:p>
        </p:txBody>
      </p:sp>
      <p:sp>
        <p:nvSpPr>
          <p:cNvPr id="11" name="Callout 2 10"/>
          <p:cNvSpPr/>
          <p:nvPr/>
        </p:nvSpPr>
        <p:spPr>
          <a:xfrm>
            <a:off x="4211638" y="5445125"/>
            <a:ext cx="1584325" cy="8636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8410"/>
              <a:gd name="adj5" fmla="val -90719"/>
              <a:gd name="adj6" fmla="val -34836"/>
            </a:avLst>
          </a:prstGeom>
          <a:solidFill>
            <a:schemeClr val="bg1"/>
          </a:solidFill>
          <a:ln>
            <a:solidFill>
              <a:srgbClr val="00B0F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dirty="0">
                <a:solidFill>
                  <a:prstClr val="black"/>
                </a:solidFill>
              </a:rPr>
              <a:t>USB &amp; Ethernet Connection</a:t>
            </a:r>
          </a:p>
        </p:txBody>
      </p:sp>
      <p:sp>
        <p:nvSpPr>
          <p:cNvPr id="12" name="Callout 2 11"/>
          <p:cNvSpPr/>
          <p:nvPr/>
        </p:nvSpPr>
        <p:spPr>
          <a:xfrm flipH="1">
            <a:off x="3851275" y="1628775"/>
            <a:ext cx="1398588" cy="720725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8410"/>
              <a:gd name="adj5" fmla="val 61952"/>
              <a:gd name="adj6" fmla="val -52807"/>
            </a:avLst>
          </a:prstGeom>
          <a:solidFill>
            <a:schemeClr val="bg1"/>
          </a:solidFill>
          <a:ln>
            <a:solidFill>
              <a:srgbClr val="00B0F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dirty="0">
                <a:solidFill>
                  <a:prstClr val="black"/>
                </a:solidFill>
              </a:rPr>
              <a:t>16 </a:t>
            </a:r>
            <a:r>
              <a:rPr lang="it-IT" dirty="0" err="1">
                <a:solidFill>
                  <a:prstClr val="black"/>
                </a:solidFill>
              </a:rPr>
              <a:t>Analog</a:t>
            </a:r>
            <a:r>
              <a:rPr lang="it-IT" dirty="0">
                <a:solidFill>
                  <a:prstClr val="black"/>
                </a:solidFill>
              </a:rPr>
              <a:t> </a:t>
            </a:r>
            <a:r>
              <a:rPr lang="it-IT" dirty="0" err="1">
                <a:solidFill>
                  <a:prstClr val="black"/>
                </a:solidFill>
              </a:rPr>
              <a:t>Signal</a:t>
            </a:r>
            <a:r>
              <a:rPr lang="it-IT" dirty="0">
                <a:solidFill>
                  <a:prstClr val="black"/>
                </a:solidFill>
              </a:rPr>
              <a:t> Input</a:t>
            </a:r>
          </a:p>
        </p:txBody>
      </p:sp>
      <p:sp>
        <p:nvSpPr>
          <p:cNvPr id="13" name="Callout 2 12"/>
          <p:cNvSpPr/>
          <p:nvPr/>
        </p:nvSpPr>
        <p:spPr>
          <a:xfrm flipH="1">
            <a:off x="3846513" y="2439988"/>
            <a:ext cx="1397000" cy="84455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8410"/>
              <a:gd name="adj5" fmla="val -24349"/>
              <a:gd name="adj6" fmla="val -70591"/>
            </a:avLst>
          </a:prstGeom>
          <a:solidFill>
            <a:schemeClr val="bg1"/>
          </a:solidFill>
          <a:ln>
            <a:solidFill>
              <a:srgbClr val="00B0F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dirty="0">
                <a:solidFill>
                  <a:prstClr val="black"/>
                </a:solidFill>
              </a:rPr>
              <a:t>16 line I2C.</a:t>
            </a:r>
          </a:p>
          <a:p>
            <a:pPr algn="ctr">
              <a:defRPr/>
            </a:pPr>
            <a:r>
              <a:rPr lang="it-IT" dirty="0">
                <a:solidFill>
                  <a:prstClr val="black"/>
                </a:solidFill>
              </a:rPr>
              <a:t>Slow Control Front end</a:t>
            </a:r>
          </a:p>
        </p:txBody>
      </p:sp>
      <p:sp>
        <p:nvSpPr>
          <p:cNvPr id="14" name="Callout 2 13"/>
          <p:cNvSpPr/>
          <p:nvPr/>
        </p:nvSpPr>
        <p:spPr>
          <a:xfrm flipH="1">
            <a:off x="3846513" y="3389313"/>
            <a:ext cx="1397000" cy="15113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8410"/>
              <a:gd name="adj5" fmla="val -22059"/>
              <a:gd name="adj6" fmla="val -52807"/>
            </a:avLst>
          </a:prstGeom>
          <a:solidFill>
            <a:schemeClr val="bg1"/>
          </a:solidFill>
          <a:ln>
            <a:solidFill>
              <a:srgbClr val="00B0F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dirty="0">
                <a:solidFill>
                  <a:prstClr val="black"/>
                </a:solidFill>
              </a:rPr>
              <a:t>1-Ware </a:t>
            </a:r>
            <a:r>
              <a:rPr lang="it-IT" dirty="0" err="1">
                <a:solidFill>
                  <a:prstClr val="black"/>
                </a:solidFill>
              </a:rPr>
              <a:t>protocol</a:t>
            </a:r>
            <a:r>
              <a:rPr lang="it-IT" dirty="0">
                <a:solidFill>
                  <a:prstClr val="black"/>
                </a:solidFill>
              </a:rPr>
              <a:t> for </a:t>
            </a:r>
            <a:r>
              <a:rPr lang="it-IT" dirty="0" err="1">
                <a:solidFill>
                  <a:prstClr val="black"/>
                </a:solidFill>
              </a:rPr>
              <a:t>external</a:t>
            </a:r>
            <a:r>
              <a:rPr lang="it-IT" dirty="0">
                <a:solidFill>
                  <a:prstClr val="black"/>
                </a:solidFill>
              </a:rPr>
              <a:t> </a:t>
            </a:r>
            <a:r>
              <a:rPr lang="it-IT" dirty="0" err="1">
                <a:solidFill>
                  <a:prstClr val="black"/>
                </a:solidFill>
              </a:rPr>
              <a:t>sensor</a:t>
            </a:r>
            <a:r>
              <a:rPr lang="it-IT" dirty="0">
                <a:solidFill>
                  <a:prstClr val="black"/>
                </a:solidFill>
              </a:rPr>
              <a:t>:</a:t>
            </a:r>
          </a:p>
          <a:p>
            <a:pPr algn="ctr">
              <a:defRPr/>
            </a:pPr>
            <a:r>
              <a:rPr lang="it-IT" sz="1400" dirty="0">
                <a:solidFill>
                  <a:prstClr val="black"/>
                </a:solidFill>
              </a:rPr>
              <a:t>- Temperature.</a:t>
            </a:r>
          </a:p>
          <a:p>
            <a:pPr algn="ctr">
              <a:defRPr/>
            </a:pPr>
            <a:r>
              <a:rPr lang="it-IT" sz="1400" dirty="0">
                <a:solidFill>
                  <a:prstClr val="black"/>
                </a:solidFill>
              </a:rPr>
              <a:t>- </a:t>
            </a:r>
            <a:r>
              <a:rPr lang="it-IT" sz="1400" dirty="0" err="1">
                <a:solidFill>
                  <a:prstClr val="black"/>
                </a:solidFill>
              </a:rPr>
              <a:t>Humidity</a:t>
            </a:r>
            <a:r>
              <a:rPr lang="it-IT" sz="14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5" name="Callout 2 14"/>
          <p:cNvSpPr/>
          <p:nvPr/>
        </p:nvSpPr>
        <p:spPr>
          <a:xfrm>
            <a:off x="1619250" y="4941888"/>
            <a:ext cx="1873250" cy="188436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8410"/>
              <a:gd name="adj5" fmla="val -25814"/>
              <a:gd name="adj6" fmla="val -524"/>
            </a:avLst>
          </a:prstGeom>
          <a:solidFill>
            <a:schemeClr val="bg1"/>
          </a:solidFill>
          <a:ln>
            <a:solidFill>
              <a:srgbClr val="00B0F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dirty="0">
                <a:solidFill>
                  <a:prstClr val="black"/>
                </a:solidFill>
              </a:rPr>
              <a:t>High Voltage Generator.</a:t>
            </a:r>
          </a:p>
          <a:p>
            <a:pPr algn="ctr">
              <a:defRPr/>
            </a:pPr>
            <a:r>
              <a:rPr lang="it-IT" sz="1400" dirty="0" err="1">
                <a:solidFill>
                  <a:prstClr val="black"/>
                </a:solidFill>
              </a:rPr>
              <a:t>Frequency</a:t>
            </a:r>
            <a:r>
              <a:rPr lang="it-IT" sz="1400" dirty="0">
                <a:solidFill>
                  <a:prstClr val="black"/>
                </a:solidFill>
              </a:rPr>
              <a:t>: 250kHz.</a:t>
            </a:r>
          </a:p>
          <a:p>
            <a:pPr algn="ctr">
              <a:defRPr/>
            </a:pPr>
            <a:r>
              <a:rPr lang="it-IT" sz="1400" dirty="0" err="1">
                <a:solidFill>
                  <a:prstClr val="black"/>
                </a:solidFill>
              </a:rPr>
              <a:t>Stability</a:t>
            </a:r>
            <a:r>
              <a:rPr lang="it-IT" sz="1400" dirty="0">
                <a:solidFill>
                  <a:prstClr val="black"/>
                </a:solidFill>
              </a:rPr>
              <a:t>: 0,1%</a:t>
            </a:r>
          </a:p>
          <a:p>
            <a:pPr algn="ctr">
              <a:defRPr/>
            </a:pPr>
            <a:r>
              <a:rPr lang="it-IT" sz="1400" dirty="0" err="1">
                <a:solidFill>
                  <a:prstClr val="black"/>
                </a:solidFill>
              </a:rPr>
              <a:t>Selectable</a:t>
            </a:r>
            <a:r>
              <a:rPr lang="it-IT" sz="1400" dirty="0">
                <a:solidFill>
                  <a:prstClr val="black"/>
                </a:solidFill>
              </a:rPr>
              <a:t> Voltage: </a:t>
            </a:r>
          </a:p>
          <a:p>
            <a:pPr algn="ctr">
              <a:defRPr/>
            </a:pPr>
            <a:r>
              <a:rPr lang="it-IT" sz="1400" dirty="0">
                <a:solidFill>
                  <a:prstClr val="black"/>
                </a:solidFill>
              </a:rPr>
              <a:t>- 50V</a:t>
            </a:r>
          </a:p>
          <a:p>
            <a:pPr algn="ctr">
              <a:defRPr/>
            </a:pPr>
            <a:r>
              <a:rPr lang="it-IT" sz="1400" dirty="0">
                <a:solidFill>
                  <a:prstClr val="black"/>
                </a:solidFill>
              </a:rPr>
              <a:t>- 100V</a:t>
            </a:r>
          </a:p>
          <a:p>
            <a:pPr algn="ctr">
              <a:defRPr/>
            </a:pPr>
            <a:r>
              <a:rPr lang="it-IT" sz="1400" dirty="0">
                <a:solidFill>
                  <a:prstClr val="black"/>
                </a:solidFill>
              </a:rPr>
              <a:t>- 600V</a:t>
            </a:r>
          </a:p>
        </p:txBody>
      </p:sp>
      <p:sp>
        <p:nvSpPr>
          <p:cNvPr id="17" name="Segnaposto contenuto 2"/>
          <p:cNvSpPr txBox="1">
            <a:spLocks/>
          </p:cNvSpPr>
          <p:nvPr/>
        </p:nvSpPr>
        <p:spPr>
          <a:xfrm>
            <a:off x="5249863" y="4479925"/>
            <a:ext cx="3779837" cy="234632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it-IT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it-IT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it-IT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it-IT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0" lang="it-IT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it-IT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it-IT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it-IT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it-IT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itchFamily="34" charset="0"/>
              <a:buNone/>
              <a:defRPr/>
            </a:pPr>
            <a:r>
              <a:rPr sz="2800" dirty="0" smtClean="0">
                <a:solidFill>
                  <a:prstClr val="black"/>
                </a:solidFill>
              </a:rPr>
              <a:t>ON BOARD:</a:t>
            </a:r>
          </a:p>
          <a:p>
            <a:pPr algn="r">
              <a:defRPr/>
            </a:pPr>
            <a:r>
              <a:rPr sz="2400" dirty="0" smtClean="0">
                <a:solidFill>
                  <a:prstClr val="black"/>
                </a:solidFill>
              </a:rPr>
              <a:t>CPU (</a:t>
            </a:r>
            <a:r>
              <a:rPr sz="2400" dirty="0">
                <a:solidFill>
                  <a:prstClr val="black"/>
                </a:solidFill>
              </a:rPr>
              <a:t>LPC1768FBD100</a:t>
            </a:r>
            <a:r>
              <a:rPr sz="2400" dirty="0" smtClean="0">
                <a:solidFill>
                  <a:prstClr val="black"/>
                </a:solidFill>
              </a:rPr>
              <a:t>)</a:t>
            </a:r>
          </a:p>
          <a:p>
            <a:pPr algn="r">
              <a:defRPr/>
            </a:pPr>
            <a:r>
              <a:rPr sz="2400" dirty="0" smtClean="0">
                <a:solidFill>
                  <a:prstClr val="black"/>
                </a:solidFill>
              </a:rPr>
              <a:t>HV for 16CH Front End </a:t>
            </a:r>
          </a:p>
          <a:p>
            <a:pPr algn="r">
              <a:defRPr/>
            </a:pPr>
            <a:r>
              <a:rPr sz="2400" dirty="0" smtClean="0">
                <a:solidFill>
                  <a:prstClr val="black"/>
                </a:solidFill>
              </a:rPr>
              <a:t>LV </a:t>
            </a:r>
            <a:r>
              <a:rPr sz="2400" dirty="0">
                <a:solidFill>
                  <a:prstClr val="black"/>
                </a:solidFill>
              </a:rPr>
              <a:t>for </a:t>
            </a:r>
            <a:r>
              <a:rPr sz="2400" dirty="0" smtClean="0">
                <a:solidFill>
                  <a:prstClr val="black"/>
                </a:solidFill>
              </a:rPr>
              <a:t>16CH Front End </a:t>
            </a:r>
            <a:endParaRPr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23503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olo 1"/>
          <p:cNvSpPr>
            <a:spLocks noGrp="1"/>
          </p:cNvSpPr>
          <p:nvPr>
            <p:ph type="title"/>
          </p:nvPr>
        </p:nvSpPr>
        <p:spPr>
          <a:xfrm>
            <a:off x="762000" y="-26988"/>
            <a:ext cx="8077200" cy="1143001"/>
          </a:xfrm>
        </p:spPr>
        <p:txBody>
          <a:bodyPr/>
          <a:lstStyle/>
          <a:p>
            <a:r>
              <a:rPr altLang="it-IT" smtClean="0"/>
              <a:t>Front End control system for APDs.</a:t>
            </a:r>
          </a:p>
        </p:txBody>
      </p:sp>
      <p:pic>
        <p:nvPicPr>
          <p:cNvPr id="23555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" r="30952" b="2641"/>
          <a:stretch>
            <a:fillRect/>
          </a:stretch>
        </p:blipFill>
        <p:spPr bwMode="auto">
          <a:xfrm>
            <a:off x="3635375" y="849313"/>
            <a:ext cx="25876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" t="1685" r="31685" b="1366"/>
          <a:stretch>
            <a:fillRect/>
          </a:stretch>
        </p:blipFill>
        <p:spPr bwMode="auto">
          <a:xfrm>
            <a:off x="5435600" y="2924175"/>
            <a:ext cx="3460750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11188" y="1557338"/>
            <a:ext cx="3987800" cy="4297362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dirty="0" smtClean="0"/>
              <a:t>Web panel.</a:t>
            </a:r>
          </a:p>
          <a:p>
            <a:pPr marL="457200" lvl="1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dirty="0" smtClean="0"/>
          </a:p>
          <a:p>
            <a:pPr lvl="1" fontAlgn="auto">
              <a:spcAft>
                <a:spcPts val="0"/>
              </a:spcAft>
              <a:defRPr/>
            </a:pPr>
            <a:r>
              <a:rPr dirty="0" smtClean="0"/>
              <a:t> sets and </a:t>
            </a:r>
            <a:r>
              <a:rPr dirty="0" err="1" smtClean="0"/>
              <a:t>reads</a:t>
            </a:r>
            <a:r>
              <a:rPr dirty="0" smtClean="0"/>
              <a:t> back</a:t>
            </a:r>
          </a:p>
          <a:p>
            <a:pPr marL="457200" lvl="1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dirty="0"/>
              <a:t> </a:t>
            </a:r>
            <a:r>
              <a:rPr dirty="0" smtClean="0"/>
              <a:t>    single </a:t>
            </a:r>
            <a:r>
              <a:rPr dirty="0" err="1" smtClean="0"/>
              <a:t>channels</a:t>
            </a:r>
            <a:r>
              <a:rPr dirty="0" smtClean="0"/>
              <a:t> </a:t>
            </a:r>
            <a:r>
              <a:rPr dirty="0" err="1" smtClean="0"/>
              <a:t>HVs</a:t>
            </a:r>
            <a:r>
              <a:rPr dirty="0" smtClean="0"/>
              <a:t>.</a:t>
            </a:r>
          </a:p>
          <a:p>
            <a:pPr lvl="1" fontAlgn="auto">
              <a:spcAft>
                <a:spcPts val="0"/>
              </a:spcAft>
              <a:defRPr/>
            </a:pPr>
            <a:r>
              <a:rPr dirty="0" smtClean="0"/>
              <a:t>Single </a:t>
            </a:r>
            <a:r>
              <a:rPr dirty="0" err="1" smtClean="0"/>
              <a:t>channel</a:t>
            </a:r>
            <a:r>
              <a:rPr dirty="0" smtClean="0"/>
              <a:t> temperature </a:t>
            </a:r>
            <a:r>
              <a:rPr dirty="0" err="1" smtClean="0"/>
              <a:t>reading</a:t>
            </a:r>
            <a:endParaRPr dirty="0" smtClean="0"/>
          </a:p>
          <a:p>
            <a:pPr marL="457200" lvl="1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dirty="0"/>
              <a:t> </a:t>
            </a:r>
            <a:r>
              <a:rPr dirty="0" smtClean="0"/>
              <a:t>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9635732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dirty="0" smtClean="0"/>
              <a:t>Attivita’ 2015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 smtClean="0"/>
              <a:t>Pre-amp in carica con uscita differenziale e basati su JFET (vogliamo migliorare il rapporto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it-IT" dirty="0"/>
              <a:t> </a:t>
            </a:r>
            <a:r>
              <a:rPr lang="it-IT" dirty="0" smtClean="0"/>
              <a:t>   segnale fondo).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it-IT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 smtClean="0"/>
              <a:t>Sviluppo di una scheda di controllo per l’amplificatore e per l’HV che tenga conto delle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it-IT" dirty="0"/>
              <a:t> </a:t>
            </a:r>
            <a:r>
              <a:rPr lang="it-IT" dirty="0" smtClean="0"/>
              <a:t>   specifiche dell’esperimento piu’ restrittive di    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it-IT" dirty="0"/>
              <a:t> </a:t>
            </a:r>
            <a:r>
              <a:rPr lang="it-IT" dirty="0" smtClean="0"/>
              <a:t>   quelle sulla base delle quali sono state sviluppate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it-IT" dirty="0"/>
              <a:t> </a:t>
            </a:r>
            <a:r>
              <a:rPr lang="it-IT" dirty="0" smtClean="0"/>
              <a:t>   le attuali distribuzioni di HV standard.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dirty="0" smtClean="0"/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0928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Richieste Consumo EMC FE 2015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15 Keuro di consumo per produrre una catena di studio del EMC basata sui nuovi pre-amplificatori e </a:t>
            </a:r>
            <a:r>
              <a:rPr lang="it-IT" smtClean="0"/>
              <a:t>Controller HV che seguono le specifiche dell’esperimento.</a:t>
            </a:r>
            <a:endParaRPr lang="it-IT" dirty="0" smtClean="0"/>
          </a:p>
          <a:p>
            <a:r>
              <a:rPr lang="it-IT" dirty="0" smtClean="0"/>
              <a:t>4 Montaggi radiografie saldature etc..</a:t>
            </a:r>
          </a:p>
          <a:p>
            <a:r>
              <a:rPr lang="it-IT" dirty="0" smtClean="0"/>
              <a:t>3 Connettori, componenti… </a:t>
            </a:r>
          </a:p>
        </p:txBody>
      </p:sp>
    </p:spTree>
    <p:extLst>
      <p:ext uri="{BB962C8B-B14F-4D97-AF65-F5344CB8AC3E}">
        <p14:creationId xmlns:p14="http://schemas.microsoft.com/office/powerpoint/2010/main" val="40652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Richieste Missioni 2015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512" y="1600200"/>
            <a:ext cx="8856984" cy="4525963"/>
          </a:xfrm>
        </p:spPr>
        <p:txBody>
          <a:bodyPr>
            <a:normAutofit/>
          </a:bodyPr>
          <a:lstStyle/>
          <a:p>
            <a:r>
              <a:rPr lang="it-IT" dirty="0" smtClean="0"/>
              <a:t>Metabolismo: 1 m.u./FTE + 1.5ke/FTE *</a:t>
            </a:r>
            <a:r>
              <a:rPr lang="it-IT" dirty="0"/>
              <a:t>4</a:t>
            </a:r>
            <a:r>
              <a:rPr lang="it-IT" dirty="0" smtClean="0"/>
              <a:t> FTE=30                      </a:t>
            </a:r>
          </a:p>
          <a:p>
            <a:r>
              <a:rPr lang="it-IT" dirty="0" smtClean="0"/>
              <a:t>Assemblaggio modulo a KEK   (1 m.u.) 5.5 keuro</a:t>
            </a:r>
          </a:p>
          <a:p>
            <a:r>
              <a:rPr lang="it-IT" dirty="0" smtClean="0"/>
              <a:t>Contatti tra gruppi </a:t>
            </a:r>
            <a:r>
              <a:rPr lang="it-IT" smtClean="0"/>
              <a:t>italiani                       4 </a:t>
            </a:r>
            <a:r>
              <a:rPr lang="it-IT" dirty="0" smtClean="0"/>
              <a:t>keuro</a:t>
            </a:r>
          </a:p>
          <a:p>
            <a:r>
              <a:rPr lang="it-IT" dirty="0" smtClean="0"/>
              <a:t>Refurbishment ECL                                   12 keuro</a:t>
            </a:r>
          </a:p>
          <a:p>
            <a:r>
              <a:rPr lang="it-IT" dirty="0" smtClean="0"/>
              <a:t>2 sw e physics meeting                            8.5 keuro</a:t>
            </a:r>
          </a:p>
        </p:txBody>
      </p:sp>
    </p:spTree>
    <p:extLst>
      <p:ext uri="{BB962C8B-B14F-4D97-AF65-F5344CB8AC3E}">
        <p14:creationId xmlns:p14="http://schemas.microsoft.com/office/powerpoint/2010/main" val="106540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Inventariabile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512" y="1600200"/>
            <a:ext cx="8856984" cy="4525963"/>
          </a:xfrm>
        </p:spPr>
        <p:txBody>
          <a:bodyPr>
            <a:normAutofit/>
          </a:bodyPr>
          <a:lstStyle/>
          <a:p>
            <a:r>
              <a:rPr lang="it-IT" smtClean="0"/>
              <a:t>Impulsatore 10 keuro</a:t>
            </a: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367098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HER </a:t>
            </a:r>
            <a:r>
              <a:rPr lang="it-IT" dirty="0" err="1" smtClean="0"/>
              <a:t>Touscheck</a:t>
            </a:r>
            <a:r>
              <a:rPr lang="it-IT" dirty="0" smtClean="0"/>
              <a:t> </a:t>
            </a:r>
            <a:r>
              <a:rPr lang="it-IT" dirty="0" err="1" smtClean="0"/>
              <a:t>study</a:t>
            </a:r>
            <a:r>
              <a:rPr lang="it-IT" dirty="0" smtClean="0"/>
              <a:t>: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844824"/>
            <a:ext cx="7399598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54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Touscheck</a:t>
            </a:r>
            <a:r>
              <a:rPr lang="it-IT" dirty="0" smtClean="0"/>
              <a:t> </a:t>
            </a:r>
            <a:r>
              <a:rPr lang="it-IT" dirty="0" err="1" smtClean="0"/>
              <a:t>study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65" y="1340768"/>
            <a:ext cx="8623870" cy="533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7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LER </a:t>
            </a:r>
            <a:r>
              <a:rPr lang="it-IT" dirty="0" err="1" smtClean="0"/>
              <a:t>Collimation</a:t>
            </a:r>
            <a:r>
              <a:rPr lang="it-IT" dirty="0" smtClean="0"/>
              <a:t> </a:t>
            </a:r>
            <a:r>
              <a:rPr lang="it-IT" dirty="0" err="1" smtClean="0"/>
              <a:t>Study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5" y="1484784"/>
            <a:ext cx="7944287" cy="507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6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pChuQ9mrn7ncHkUb4wJD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LAHFkz1Wny4DLE3ZEH9AS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Formazion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3_Formazion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4_Formazion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5_Formazion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6_Formazion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7_Formazion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cnologi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cnologia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nologia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Formazion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Formazion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</TotalTime>
  <Words>2072</Words>
  <Application>Microsoft Office PowerPoint</Application>
  <PresentationFormat>Presentazione su schermo (4:3)</PresentationFormat>
  <Paragraphs>513</Paragraphs>
  <Slides>69</Slides>
  <Notes>4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16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69</vt:i4>
      </vt:variant>
    </vt:vector>
  </HeadingPairs>
  <TitlesOfParts>
    <vt:vector size="99" baseType="lpstr">
      <vt:lpstr>MS PGothic</vt:lpstr>
      <vt:lpstr>Arial</vt:lpstr>
      <vt:lpstr>Bradley Hand ITC</vt:lpstr>
      <vt:lpstr>Calibri</vt:lpstr>
      <vt:lpstr>Calibri Light</vt:lpstr>
      <vt:lpstr>Cambria Math</vt:lpstr>
      <vt:lpstr>Franklin Gothic Book</vt:lpstr>
      <vt:lpstr>Georgia</vt:lpstr>
      <vt:lpstr>Symbol</vt:lpstr>
      <vt:lpstr>Times New Roman</vt:lpstr>
      <vt:lpstr>Wingdings</vt:lpstr>
      <vt:lpstr>Wingdings 2</vt:lpstr>
      <vt:lpstr>Tema di Office</vt:lpstr>
      <vt:lpstr>Tecnologia</vt:lpstr>
      <vt:lpstr>1_Tema di Office</vt:lpstr>
      <vt:lpstr>3_Tema di Office</vt:lpstr>
      <vt:lpstr>2_Office Theme</vt:lpstr>
      <vt:lpstr>3_Office Theme</vt:lpstr>
      <vt:lpstr>2_Tema di Office</vt:lpstr>
      <vt:lpstr>Formazione</vt:lpstr>
      <vt:lpstr>1_Formazione</vt:lpstr>
      <vt:lpstr>2_Formazione</vt:lpstr>
      <vt:lpstr>3_Formazione</vt:lpstr>
      <vt:lpstr>4_Formazione</vt:lpstr>
      <vt:lpstr>5_Formazione</vt:lpstr>
      <vt:lpstr>6_Formazione</vt:lpstr>
      <vt:lpstr>7_Formazione</vt:lpstr>
      <vt:lpstr>5_Tema di Office</vt:lpstr>
      <vt:lpstr>Equation</vt:lpstr>
      <vt:lpstr>Equazione</vt:lpstr>
      <vt:lpstr>Geography</vt:lpstr>
      <vt:lpstr>Gli afferenti @RomaTre (2016)</vt:lpstr>
      <vt:lpstr>Introduction</vt:lpstr>
      <vt:lpstr>Introduction </vt:lpstr>
      <vt:lpstr>Beast phase 1:</vt:lpstr>
      <vt:lpstr>Beam blow up evidence in LER:</vt:lpstr>
      <vt:lpstr>HER Touscheck study:</vt:lpstr>
      <vt:lpstr>Touscheck study</vt:lpstr>
      <vt:lpstr>LER Collimation Study</vt:lpstr>
      <vt:lpstr>Presentazione standard di PowerPoint</vt:lpstr>
      <vt:lpstr>Presentazione standard di PowerPoint</vt:lpstr>
      <vt:lpstr>New scheme of daq adopted (and made it work)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Why KLM</vt:lpstr>
      <vt:lpstr>INFN KLM system review, board production</vt:lpstr>
      <vt:lpstr>The Sytem</vt:lpstr>
      <vt:lpstr>Data Concentrator Board</vt:lpstr>
      <vt:lpstr>Data Concentrator Functions</vt:lpstr>
      <vt:lpstr>RPC front-end functions</vt:lpstr>
      <vt:lpstr>Custom backplane</vt:lpstr>
      <vt:lpstr>RPC Signals</vt:lpstr>
      <vt:lpstr>RPC front end board</vt:lpstr>
      <vt:lpstr>Test results</vt:lpstr>
      <vt:lpstr>Board:</vt:lpstr>
      <vt:lpstr>What was visible @microscope</vt:lpstr>
      <vt:lpstr>Quotation</vt:lpstr>
      <vt:lpstr>Next STEP on KLM</vt:lpstr>
      <vt:lpstr>Backup slides</vt:lpstr>
      <vt:lpstr>Beast results (vacum scrubbing):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Indiana test setup description</vt:lpstr>
      <vt:lpstr>Hw needed for standard test setup</vt:lpstr>
      <vt:lpstr>What we have:</vt:lpstr>
      <vt:lpstr>A different strategy:</vt:lpstr>
      <vt:lpstr>And…</vt:lpstr>
      <vt:lpstr>Proposed strategy:</vt:lpstr>
      <vt:lpstr>Situazione 2016</vt:lpstr>
      <vt:lpstr>Richieste 2017</vt:lpstr>
      <vt:lpstr>Architettura proposta</vt:lpstr>
      <vt:lpstr>Gerarchia di Aggregazione</vt:lpstr>
      <vt:lpstr>Costi di Sviluppo 2013-2015</vt:lpstr>
      <vt:lpstr>Presentazione standard di PowerPoint</vt:lpstr>
      <vt:lpstr>Front end  undoped CsI EMC BELLE 2</vt:lpstr>
      <vt:lpstr>PTD CSI EMC BELLE 2</vt:lpstr>
      <vt:lpstr>Tool Chain</vt:lpstr>
      <vt:lpstr>Lavoro svolto a RM3</vt:lpstr>
      <vt:lpstr>Front End.</vt:lpstr>
      <vt:lpstr>Front End. Charge pre-amp</vt:lpstr>
      <vt:lpstr>Cosmic ray test stand 1.</vt:lpstr>
      <vt:lpstr>Front End. APD SET-UP.</vt:lpstr>
      <vt:lpstr>Front End. LAAPD Performance.</vt:lpstr>
      <vt:lpstr>Front End. PP 1inch SET-UP.</vt:lpstr>
      <vt:lpstr>Front End. 2PP 1inch Performance.</vt:lpstr>
      <vt:lpstr>PP 1inch e 2inch voltage divider.</vt:lpstr>
      <vt:lpstr>In view of the next test beam</vt:lpstr>
      <vt:lpstr>HV APD control system.</vt:lpstr>
      <vt:lpstr>Front End control system for APDs.</vt:lpstr>
      <vt:lpstr>Attivita’ 2015</vt:lpstr>
      <vt:lpstr>Richieste Consumo EMC FE 2015</vt:lpstr>
      <vt:lpstr>Richieste Missioni 2015</vt:lpstr>
      <vt:lpstr>Inventariabile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Attivita’ prossimo anno</dc:title>
  <dc:creator>paolo</dc:creator>
  <cp:lastModifiedBy>Paolo</cp:lastModifiedBy>
  <cp:revision>150</cp:revision>
  <dcterms:created xsi:type="dcterms:W3CDTF">2012-06-24T21:16:17Z</dcterms:created>
  <dcterms:modified xsi:type="dcterms:W3CDTF">2016-09-12T07:22:24Z</dcterms:modified>
</cp:coreProperties>
</file>