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6" r:id="rId2"/>
    <p:sldId id="268" r:id="rId3"/>
    <p:sldId id="277" r:id="rId4"/>
    <p:sldId id="278" r:id="rId5"/>
    <p:sldId id="279" r:id="rId6"/>
    <p:sldId id="280" r:id="rId7"/>
    <p:sldId id="281" r:id="rId8"/>
    <p:sldId id="270" r:id="rId9"/>
    <p:sldId id="265" r:id="rId10"/>
    <p:sldId id="295" r:id="rId11"/>
    <p:sldId id="274" r:id="rId12"/>
    <p:sldId id="286" r:id="rId13"/>
    <p:sldId id="285" r:id="rId14"/>
    <p:sldId id="284" r:id="rId15"/>
    <p:sldId id="271" r:id="rId16"/>
    <p:sldId id="275" r:id="rId17"/>
    <p:sldId id="283" r:id="rId18"/>
    <p:sldId id="305" r:id="rId19"/>
    <p:sldId id="276" r:id="rId20"/>
    <p:sldId id="294" r:id="rId21"/>
    <p:sldId id="287" r:id="rId22"/>
    <p:sldId id="293" r:id="rId23"/>
    <p:sldId id="288" r:id="rId24"/>
    <p:sldId id="297" r:id="rId25"/>
    <p:sldId id="296" r:id="rId26"/>
    <p:sldId id="298" r:id="rId27"/>
    <p:sldId id="289" r:id="rId28"/>
    <p:sldId id="302" r:id="rId29"/>
    <p:sldId id="290" r:id="rId30"/>
    <p:sldId id="299" r:id="rId31"/>
    <p:sldId id="291" r:id="rId32"/>
    <p:sldId id="310" r:id="rId33"/>
    <p:sldId id="256" r:id="rId34"/>
    <p:sldId id="306" r:id="rId35"/>
    <p:sldId id="308" r:id="rId36"/>
    <p:sldId id="30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14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B1A86-51DA-44C0-87F2-47E6AE0F8E1D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4B5F8-EB69-4784-B272-2E98B68F9F8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8C528E-D725-4957-8E82-54C3244AD299}" type="slidenum">
              <a:rPr lang="en-US" altLang="en-US" sz="1200" b="0"/>
              <a:pPr/>
              <a:t>16</a:t>
            </a:fld>
            <a:endParaRPr lang="en-US" altLang="en-US" sz="1200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FD54-8A0E-4000-AEFC-B9EC3ABD1F40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93E9-724A-43BD-8C1E-FE5857C890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FD54-8A0E-4000-AEFC-B9EC3ABD1F40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93E9-724A-43BD-8C1E-FE5857C890DB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9144000"/>
              <a:gd name="T1" fmla="*/ 0 h 338554"/>
              <a:gd name="T2" fmla="*/ 9144000 w 9144000"/>
              <a:gd name="T3" fmla="*/ 0 h 338554"/>
              <a:gd name="T4" fmla="*/ 9144000 w 9144000"/>
              <a:gd name="T5" fmla="*/ 138920716 h 338554"/>
              <a:gd name="T6" fmla="*/ 0 w 9144000"/>
              <a:gd name="T7" fmla="*/ 138920716 h 338554"/>
              <a:gd name="T8" fmla="*/ 0 w 9144000"/>
              <a:gd name="T9" fmla="*/ 0 h 338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338554">
                <a:moveTo>
                  <a:pt x="0" y="0"/>
                </a:moveTo>
                <a:lnTo>
                  <a:pt x="9144000" y="0"/>
                </a:lnTo>
                <a:lnTo>
                  <a:pt x="914400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635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idx="1"/>
          </p:nvPr>
        </p:nvSpPr>
        <p:spPr bwMode="auto">
          <a:xfrm>
            <a:off x="611188" y="10795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" name="Rectangle 11"/>
          <p:cNvSpPr txBox="1">
            <a:spLocks noChangeArrowheads="1"/>
          </p:cNvSpPr>
          <p:nvPr userDrawn="1"/>
        </p:nvSpPr>
        <p:spPr>
          <a:xfrm>
            <a:off x="6876256" y="6305539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943B30-781A-4739-933B-63C4231E5BA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Rectangle 14"/>
          <p:cNvSpPr>
            <a:spLocks noChangeArrowheads="1"/>
          </p:cNvSpPr>
          <p:nvPr userDrawn="1"/>
        </p:nvSpPr>
        <p:spPr bwMode="auto">
          <a:xfrm rot="-263726">
            <a:off x="-542925" y="0"/>
            <a:ext cx="10442575" cy="6611938"/>
          </a:xfrm>
          <a:prstGeom prst="rect">
            <a:avLst/>
          </a:prstGeom>
          <a:noFill/>
          <a:ln w="50800" algn="ctr">
            <a:solidFill>
              <a:srgbClr val="3699CD">
                <a:alpha val="30196"/>
              </a:srgbClr>
            </a:solidFill>
            <a:round/>
            <a:headEnd/>
            <a:tailEnd/>
          </a:ln>
        </p:spPr>
        <p:txBody>
          <a:bodyPr wrap="none"/>
          <a:lstStyle/>
          <a:p>
            <a:pPr marL="266700" indent="-266700" eaLnBrk="0" hangingPunct="0">
              <a:buClr>
                <a:schemeClr val="hlink"/>
              </a:buClr>
              <a:buFont typeface="Wingdings" pitchFamily="2" charset="2"/>
              <a:buChar char="Ø"/>
            </a:pPr>
            <a:endParaRPr lang="de-DE" sz="1600" b="1">
              <a:latin typeface="Times New Roman" pitchFamily="18" charset="0"/>
            </a:endParaRPr>
          </a:p>
        </p:txBody>
      </p:sp>
      <p:sp>
        <p:nvSpPr>
          <p:cNvPr id="12" name="Textfeld 11"/>
          <p:cNvSpPr txBox="1"/>
          <p:nvPr userDrawn="1"/>
        </p:nvSpPr>
        <p:spPr>
          <a:xfrm>
            <a:off x="59358" y="5961412"/>
            <a:ext cx="1872000" cy="86400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3" name="Rectangle 20"/>
          <p:cNvSpPr>
            <a:spLocks noChangeArrowheads="1"/>
          </p:cNvSpPr>
          <p:nvPr userDrawn="1"/>
        </p:nvSpPr>
        <p:spPr bwMode="auto">
          <a:xfrm>
            <a:off x="131358" y="6493571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and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3" y="6288837"/>
            <a:ext cx="1152000" cy="5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pn sensor.eps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4113" y="6139363"/>
            <a:ext cx="12874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0"/>
          <p:cNvSpPr>
            <a:spLocks noChangeArrowheads="1"/>
          </p:cNvSpPr>
          <p:nvPr userDrawn="1"/>
        </p:nvSpPr>
        <p:spPr bwMode="auto">
          <a:xfrm>
            <a:off x="154113" y="5941928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Lothar</a:t>
            </a:r>
            <a:r>
              <a:rPr lang="en-US" sz="1100" baseline="0" dirty="0" smtClean="0">
                <a:latin typeface="Arial" pitchFamily="34" charset="0"/>
                <a:cs typeface="Arial" pitchFamily="34" charset="0"/>
              </a:rPr>
              <a:t> Strüder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7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8A9DB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03851" y="6381750"/>
            <a:ext cx="2133600" cy="476250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85E759F0-260E-41AD-BF4C-05A9CCC86B1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05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Lothar Strüder,  MPE - HLL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0CD70-8A56-43D3-9A86-83457C9D4204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61363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5092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15150" y="63928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CCCCFF"/>
              </a:buClr>
              <a:defRPr/>
            </a:pPr>
            <a:fld id="{9468245D-1333-4AF6-A23E-E92CCE6124AF}" type="slidenum">
              <a:rPr lang="de-DE">
                <a:solidFill>
                  <a:srgbClr val="000000"/>
                </a:solidFill>
              </a:rPr>
              <a:pPr>
                <a:buClr>
                  <a:srgbClr val="CCCCFF"/>
                </a:buCl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47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FFD54-8A0E-4000-AEFC-B9EC3ABD1F40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A93E9-724A-43BD-8C1E-FE5857C890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5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gamma_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45" t="-11684" r="1"/>
          <a:stretch/>
        </p:blipFill>
        <p:spPr bwMode="auto">
          <a:xfrm>
            <a:off x="-283738" y="-599151"/>
            <a:ext cx="10854110" cy="765225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130608" y="5877272"/>
            <a:ext cx="1872000" cy="864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228600">
              <a:schemeClr val="accent3">
                <a:satMod val="175000"/>
                <a:alpha val="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611188" y="12255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Tx/>
              <a:buFontTx/>
              <a:buNone/>
            </a:pPr>
            <a:endParaRPr lang="de-DE" sz="1800" b="1">
              <a:solidFill>
                <a:srgbClr val="8A9DB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6876256" y="6309272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/>
              <a:pPr>
                <a:defRPr/>
              </a:pPr>
              <a:t>1</a:t>
            </a:fld>
            <a:endParaRPr lang="de-DE" dirty="0"/>
          </a:p>
        </p:txBody>
      </p:sp>
      <p:sp>
        <p:nvSpPr>
          <p:cNvPr id="15363" name="Titel 3"/>
          <p:cNvSpPr>
            <a:spLocks noGrp="1"/>
          </p:cNvSpPr>
          <p:nvPr>
            <p:ph type="ctrTitle"/>
          </p:nvPr>
        </p:nvSpPr>
        <p:spPr>
          <a:xfrm>
            <a:off x="278688" y="2422227"/>
            <a:ext cx="5013392" cy="4175125"/>
          </a:xfrm>
          <a:noFill/>
        </p:spPr>
        <p:txBody>
          <a:bodyPr/>
          <a:lstStyle/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Lothar Strüder</a:t>
            </a:r>
            <a:br>
              <a:rPr lang="en-US" sz="2000" dirty="0" smtClean="0">
                <a:solidFill>
                  <a:srgbClr val="00B0F0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and </a:t>
            </a:r>
            <a:br>
              <a:rPr lang="en-US" sz="2000" dirty="0" smtClean="0">
                <a:solidFill>
                  <a:srgbClr val="00B0F0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Gerhard Lutz</a:t>
            </a:r>
            <a:br>
              <a:rPr lang="en-US" sz="2000" dirty="0" smtClean="0">
                <a:solidFill>
                  <a:srgbClr val="00B0F0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/>
            </a:r>
            <a:br>
              <a:rPr lang="en-US" sz="2000" dirty="0" smtClean="0">
                <a:solidFill>
                  <a:srgbClr val="00B0F0"/>
                </a:solidFill>
              </a:rPr>
            </a:br>
            <a:r>
              <a:rPr lang="en-US" sz="2000" dirty="0">
                <a:solidFill>
                  <a:srgbClr val="00B0F0"/>
                </a:solidFill>
              </a:rPr>
              <a:t/>
            </a:r>
            <a:br>
              <a:rPr lang="en-US" sz="2000" dirty="0">
                <a:solidFill>
                  <a:srgbClr val="00B0F0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December – </a:t>
            </a:r>
            <a:r>
              <a:rPr lang="en-US" sz="2000" dirty="0">
                <a:solidFill>
                  <a:srgbClr val="00B0F0"/>
                </a:solidFill>
              </a:rPr>
              <a:t>5</a:t>
            </a:r>
            <a:r>
              <a:rPr lang="en-US" sz="2000" dirty="0" smtClean="0">
                <a:solidFill>
                  <a:srgbClr val="00B0F0"/>
                </a:solidFill>
              </a:rPr>
              <a:t>, 2016</a:t>
            </a:r>
            <a:br>
              <a:rPr lang="en-US" sz="2000" dirty="0" smtClean="0">
                <a:solidFill>
                  <a:srgbClr val="00B0F0"/>
                </a:solidFill>
              </a:rPr>
            </a:br>
            <a:r>
              <a:rPr lang="en-US" sz="2000" dirty="0" smtClean="0">
                <a:solidFill>
                  <a:srgbClr val="00B0F0"/>
                </a:solidFill>
              </a:rPr>
              <a:t>Pavia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2000" baseline="30000" dirty="0" smtClean="0">
                <a:solidFill>
                  <a:schemeClr val="accent3">
                    <a:lumMod val="75000"/>
                  </a:schemeClr>
                </a:solidFill>
                <a:ea typeface="ＭＳ Ｐゴシック" pitchFamily="34" charset="-128"/>
              </a:rPr>
              <a:t/>
            </a:r>
            <a:br>
              <a:rPr lang="en-GB" sz="2000" baseline="30000" dirty="0" smtClean="0">
                <a:solidFill>
                  <a:schemeClr val="accent3">
                    <a:lumMod val="75000"/>
                  </a:schemeClr>
                </a:solidFill>
                <a:ea typeface="ＭＳ Ｐゴシック" pitchFamily="34" charset="-128"/>
              </a:rPr>
            </a:br>
            <a:endParaRPr lang="de-DE" sz="2000" dirty="0" smtClean="0">
              <a:solidFill>
                <a:schemeClr val="accent3">
                  <a:lumMod val="7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202608" y="6446071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and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7" descr="pn sensor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363" y="6008738"/>
            <a:ext cx="12874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8336478" y="6389425"/>
            <a:ext cx="425116" cy="307777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-324544" y="0"/>
            <a:ext cx="926277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65000"/>
                  </a:schemeClr>
                </a:solidFill>
              </a:rPr>
              <a:t>Integrated Front End Electronics for High Resolution Silicon Detectors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JFETs in a CMOS process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 Memoriam: Pier Franco Manfredi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37312"/>
            <a:ext cx="1152000" cy="44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8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891879" y="6609035"/>
            <a:ext cx="3508375" cy="26035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en-US" sz="1000">
                <a:solidFill>
                  <a:schemeClr val="bg1"/>
                </a:solidFill>
                <a:latin typeface="Comic Sans MS" pitchFamily="66" charset="0"/>
              </a:rPr>
              <a:t>Herrmann Halbleiterlabor – FEE2006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060109" y="6597352"/>
            <a:ext cx="1768475" cy="203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A6027EB-0C5E-49FD-8C0D-228C393A52E8}" type="slidenum">
              <a:rPr lang="de-DE" altLang="en-US" sz="1400">
                <a:solidFill>
                  <a:srgbClr val="FF0000"/>
                </a:solidFill>
                <a:latin typeface="Comic Sans MS" pitchFamily="66" charset="0"/>
              </a:rPr>
              <a:pPr/>
              <a:t>10</a:t>
            </a:fld>
            <a:endParaRPr lang="de-DE" altLang="en-US" sz="140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Picture 2" descr="camex_sch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37" y="1825502"/>
            <a:ext cx="4189412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1355179" y="157435"/>
            <a:ext cx="6757988" cy="609600"/>
          </a:xfrm>
        </p:spPr>
        <p:txBody>
          <a:bodyPr>
            <a:normAutofit fontScale="90000"/>
          </a:bodyPr>
          <a:lstStyle/>
          <a:p>
            <a:r>
              <a:rPr lang="en-US" altLang="en-US" smtClean="0">
                <a:solidFill>
                  <a:srgbClr val="0000CC"/>
                </a:solidFill>
              </a:rPr>
              <a:t>CAMEX analog signal processor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55054" y="908720"/>
            <a:ext cx="618490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en-US" sz="1400" dirty="0">
                <a:latin typeface="Arial Unicode MS" pitchFamily="34" charset="-128"/>
              </a:rPr>
              <a:t> CAMEX ASIC (</a:t>
            </a:r>
            <a:r>
              <a:rPr lang="en-US" altLang="en-US" sz="1400" u="sng" dirty="0">
                <a:latin typeface="Arial Unicode MS" pitchFamily="34" charset="-128"/>
              </a:rPr>
              <a:t>C</a:t>
            </a:r>
            <a:r>
              <a:rPr lang="en-US" altLang="en-US" sz="1400" dirty="0">
                <a:latin typeface="Arial Unicode MS" pitchFamily="34" charset="-128"/>
              </a:rPr>
              <a:t>MOS </a:t>
            </a:r>
            <a:r>
              <a:rPr lang="en-US" altLang="en-US" sz="1400" u="sng" dirty="0">
                <a:latin typeface="Arial Unicode MS" pitchFamily="34" charset="-128"/>
              </a:rPr>
              <a:t>A</a:t>
            </a:r>
            <a:r>
              <a:rPr lang="en-US" altLang="en-US" sz="1400" dirty="0">
                <a:latin typeface="Arial Unicode MS" pitchFamily="34" charset="-128"/>
              </a:rPr>
              <a:t>nalog </a:t>
            </a:r>
            <a:r>
              <a:rPr lang="en-US" altLang="en-US" sz="1400" u="sng" dirty="0">
                <a:latin typeface="Arial Unicode MS" pitchFamily="34" charset="-128"/>
              </a:rPr>
              <a:t>M</a:t>
            </a:r>
            <a:r>
              <a:rPr lang="en-US" altLang="en-US" sz="1400" dirty="0">
                <a:latin typeface="Arial Unicode MS" pitchFamily="34" charset="-128"/>
              </a:rPr>
              <a:t>ultipl</a:t>
            </a:r>
            <a:r>
              <a:rPr lang="en-US" altLang="en-US" sz="1400" u="sng" dirty="0">
                <a:latin typeface="Arial Unicode MS" pitchFamily="34" charset="-128"/>
              </a:rPr>
              <a:t>ex</a:t>
            </a:r>
            <a:r>
              <a:rPr lang="en-US" altLang="en-US" sz="1400" dirty="0">
                <a:latin typeface="Arial Unicode MS" pitchFamily="34" charset="-128"/>
              </a:rPr>
              <a:t>ing): tailor-made for eROSITA CCD</a:t>
            </a:r>
          </a:p>
          <a:p>
            <a:pPr eaLnBrk="1" hangingPunct="1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en-US" sz="1400" dirty="0">
                <a:latin typeface="Arial Unicode MS" pitchFamily="34" charset="-128"/>
              </a:rPr>
              <a:t> JFET-CMOS process, 5 V, 0.8 </a:t>
            </a:r>
            <a:r>
              <a:rPr lang="en-US" altLang="en-US" sz="1400" dirty="0"/>
              <a:t>µ</a:t>
            </a:r>
            <a:r>
              <a:rPr lang="en-US" altLang="en-US" sz="1400" dirty="0">
                <a:latin typeface="Arial Unicode MS" pitchFamily="34" charset="-128"/>
              </a:rPr>
              <a:t>m</a:t>
            </a:r>
          </a:p>
          <a:p>
            <a:pPr eaLnBrk="1" hangingPunct="1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en-US" sz="1400" dirty="0">
                <a:latin typeface="Arial Unicode MS" pitchFamily="34" charset="-128"/>
              </a:rPr>
              <a:t> 128 readout channels filtered in parallel</a:t>
            </a:r>
          </a:p>
          <a:p>
            <a:pPr eaLnBrk="1" hangingPunct="1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en-US" sz="1400" dirty="0">
                <a:latin typeface="Arial Unicode MS" pitchFamily="34" charset="-128"/>
              </a:rPr>
              <a:t> 1 or 2 analog output nodes (selectable)</a:t>
            </a:r>
          </a:p>
          <a:p>
            <a:pPr eaLnBrk="1" hangingPunct="1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en-US" sz="1400" dirty="0">
                <a:latin typeface="Arial Unicode MS" pitchFamily="34" charset="-128"/>
              </a:rPr>
              <a:t> 8-fold correlated double sampling</a:t>
            </a:r>
            <a:endParaRPr lang="en-US" altLang="en-US" sz="1400" dirty="0">
              <a:latin typeface="Arial Unicode MS" pitchFamily="34" charset="-128"/>
              <a:cs typeface="Times New Roman" pitchFamily="18" charset="0"/>
            </a:endParaRPr>
          </a:p>
          <a:p>
            <a:pPr eaLnBrk="1" hangingPunct="1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en-US" sz="1400" dirty="0">
                <a:latin typeface="Arial Unicode MS" pitchFamily="34" charset="-128"/>
              </a:rPr>
              <a:t> internal shift register sequencer</a:t>
            </a:r>
          </a:p>
          <a:p>
            <a:pPr eaLnBrk="1" hangingPunct="1">
              <a:spcBef>
                <a:spcPct val="10000"/>
              </a:spcBef>
              <a:spcAft>
                <a:spcPct val="10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de-DE" altLang="en-US" sz="1400" dirty="0"/>
              <a:t> </a:t>
            </a:r>
            <a:r>
              <a:rPr lang="de-DE" altLang="en-US" sz="1400" dirty="0" err="1"/>
              <a:t>gain</a:t>
            </a:r>
            <a:r>
              <a:rPr lang="de-DE" altLang="en-US" sz="1400" dirty="0"/>
              <a:t> &amp; </a:t>
            </a:r>
            <a:r>
              <a:rPr lang="de-DE" altLang="en-US" sz="1400" dirty="0" err="1"/>
              <a:t>bandwidth</a:t>
            </a:r>
            <a:r>
              <a:rPr lang="de-DE" altLang="en-US" sz="1400" dirty="0"/>
              <a:t> of the ASIC </a:t>
            </a:r>
            <a:r>
              <a:rPr lang="de-DE" altLang="en-US" sz="1400" dirty="0" err="1"/>
              <a:t>can</a:t>
            </a:r>
            <a:r>
              <a:rPr lang="de-DE" altLang="en-US" sz="1400" dirty="0"/>
              <a:t> </a:t>
            </a:r>
            <a:r>
              <a:rPr lang="de-DE" altLang="en-US" sz="1400" dirty="0" err="1"/>
              <a:t>be</a:t>
            </a:r>
            <a:r>
              <a:rPr lang="de-DE" altLang="en-US" sz="1400" dirty="0"/>
              <a:t> </a:t>
            </a:r>
            <a:r>
              <a:rPr lang="de-DE" altLang="en-US" sz="1400" dirty="0" err="1"/>
              <a:t>changed</a:t>
            </a:r>
            <a:r>
              <a:rPr lang="de-DE" altLang="en-US" sz="1400" dirty="0"/>
              <a:t/>
            </a:r>
            <a:br>
              <a:rPr lang="de-DE" altLang="en-US" sz="1400" dirty="0"/>
            </a:br>
            <a:r>
              <a:rPr lang="de-DE" altLang="en-US" sz="1400" dirty="0"/>
              <a:t>   </a:t>
            </a:r>
            <a:r>
              <a:rPr lang="de-DE" altLang="en-US" sz="1400" dirty="0" err="1"/>
              <a:t>by</a:t>
            </a:r>
            <a:r>
              <a:rPr lang="de-DE" altLang="en-US" sz="1400" dirty="0"/>
              <a:t> digital </a:t>
            </a:r>
            <a:r>
              <a:rPr lang="de-DE" altLang="en-US" sz="1400" dirty="0" err="1"/>
              <a:t>programing</a:t>
            </a:r>
            <a:endParaRPr lang="de-DE" altLang="en-US" sz="1400" dirty="0"/>
          </a:p>
          <a:p>
            <a:pPr lvl="1"/>
            <a:r>
              <a:rPr lang="de-DE" altLang="en-US" sz="1400" dirty="0"/>
              <a:t>   (16 </a:t>
            </a:r>
            <a:r>
              <a:rPr lang="de-DE" altLang="en-US" sz="1400" dirty="0" err="1"/>
              <a:t>gain</a:t>
            </a:r>
            <a:r>
              <a:rPr lang="de-DE" altLang="en-US" sz="1400" dirty="0"/>
              <a:t> </a:t>
            </a:r>
            <a:r>
              <a:rPr lang="de-DE" altLang="en-US" sz="1400" dirty="0" err="1"/>
              <a:t>settings</a:t>
            </a:r>
            <a:r>
              <a:rPr lang="de-DE" altLang="en-US" sz="1400" dirty="0"/>
              <a:t>, 8 </a:t>
            </a:r>
            <a:r>
              <a:rPr lang="de-DE" altLang="en-US" sz="1400" dirty="0" err="1"/>
              <a:t>bandwidth</a:t>
            </a:r>
            <a:r>
              <a:rPr lang="de-DE" altLang="en-US" sz="1400" dirty="0"/>
              <a:t> </a:t>
            </a:r>
            <a:r>
              <a:rPr lang="de-DE" altLang="en-US" sz="1400" dirty="0" err="1"/>
              <a:t>settings</a:t>
            </a:r>
            <a:r>
              <a:rPr lang="de-DE" altLang="en-US" sz="1400" dirty="0"/>
              <a:t>)</a:t>
            </a:r>
            <a:endParaRPr lang="en-US" altLang="en-US" sz="1400" dirty="0">
              <a:latin typeface="Arial Unicode MS" pitchFamily="34" charset="-128"/>
            </a:endParaRP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endParaRPr lang="en-US" altLang="en-US" sz="1400" dirty="0">
              <a:latin typeface="Arial Unicode MS" pitchFamily="34" charset="-128"/>
            </a:endParaRPr>
          </a:p>
        </p:txBody>
      </p:sp>
      <p:pic>
        <p:nvPicPr>
          <p:cNvPr id="9" name="Picture 5" descr="DUO_JFET_BW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3734"/>
            <a:ext cx="40322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1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9144000"/>
              <a:gd name="T1" fmla="*/ 0 h 338554"/>
              <a:gd name="T2" fmla="*/ 9144000 w 9144000"/>
              <a:gd name="T3" fmla="*/ 0 h 338554"/>
              <a:gd name="T4" fmla="*/ 9144000 w 9144000"/>
              <a:gd name="T5" fmla="*/ 138920716 h 338554"/>
              <a:gd name="T6" fmla="*/ 0 w 9144000"/>
              <a:gd name="T7" fmla="*/ 138920716 h 338554"/>
              <a:gd name="T8" fmla="*/ 0 w 9144000"/>
              <a:gd name="T9" fmla="*/ 0 h 338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338554">
                <a:moveTo>
                  <a:pt x="0" y="0"/>
                </a:moveTo>
                <a:lnTo>
                  <a:pt x="9144000" y="0"/>
                </a:lnTo>
                <a:lnTo>
                  <a:pt x="914400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 rot="-263726">
            <a:off x="-542925" y="0"/>
            <a:ext cx="10442575" cy="6611938"/>
          </a:xfrm>
          <a:prstGeom prst="rect">
            <a:avLst/>
          </a:prstGeom>
          <a:noFill/>
          <a:ln w="50800" algn="ctr">
            <a:solidFill>
              <a:srgbClr val="3699CD">
                <a:alpha val="30196"/>
              </a:srgbClr>
            </a:solidFill>
            <a:round/>
            <a:headEnd/>
            <a:tailEnd/>
          </a:ln>
        </p:spPr>
        <p:txBody>
          <a:bodyPr wrap="none"/>
          <a:lstStyle/>
          <a:p>
            <a:pPr marL="266700" indent="-266700" eaLnBrk="0" hangingPunct="0">
              <a:buClr>
                <a:schemeClr val="hlink"/>
              </a:buClr>
              <a:buFont typeface="Wingdings" pitchFamily="2" charset="2"/>
              <a:buChar char="Ø"/>
            </a:pPr>
            <a:endParaRPr lang="de-DE" sz="1600" b="1">
              <a:latin typeface="Times New Roman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358" y="5961412"/>
            <a:ext cx="1872000" cy="86400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31358" y="6493571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and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3" y="6288837"/>
            <a:ext cx="1152000" cy="5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pn sensor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13" y="6139363"/>
            <a:ext cx="12874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54113" y="5941928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Lothar</a:t>
            </a:r>
            <a:r>
              <a:rPr lang="en-US" sz="1100" baseline="0" dirty="0" smtClean="0">
                <a:latin typeface="Arial" pitchFamily="34" charset="0"/>
                <a:cs typeface="Arial" pitchFamily="34" charset="0"/>
              </a:rPr>
              <a:t> Strüder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lts\Desktop\Pavel_Robert\sds198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5368" y="0"/>
            <a:ext cx="9561904" cy="7002372"/>
          </a:xfrm>
          <a:prstGeom prst="rect">
            <a:avLst/>
          </a:prstGeom>
          <a:noFill/>
        </p:spPr>
      </p:pic>
      <p:sp>
        <p:nvSpPr>
          <p:cNvPr id="15" name="Ellipse 14"/>
          <p:cNvSpPr/>
          <p:nvPr/>
        </p:nvSpPr>
        <p:spPr>
          <a:xfrm>
            <a:off x="-1980728" y="2771689"/>
            <a:ext cx="360040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144524" y="2924944"/>
            <a:ext cx="575556" cy="576064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5471592" y="1628800"/>
            <a:ext cx="468560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274665" y="116632"/>
            <a:ext cx="818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chemeClr val="bg1"/>
                </a:solidFill>
              </a:rPr>
              <a:t>3</a:t>
            </a:r>
            <a:r>
              <a:rPr lang="de-DE" sz="1800" b="1" baseline="30000" dirty="0" smtClean="0">
                <a:solidFill>
                  <a:schemeClr val="bg1"/>
                </a:solidFill>
              </a:rPr>
              <a:t>rd</a:t>
            </a:r>
            <a:r>
              <a:rPr lang="de-DE" sz="1800" b="1" dirty="0" smtClean="0">
                <a:solidFill>
                  <a:schemeClr val="bg1"/>
                </a:solidFill>
              </a:rPr>
              <a:t> European Symposium on semiconductor detectors, MPI for Physics, Munich 1983 </a:t>
            </a:r>
            <a:endParaRPr lang="de-DE" sz="1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Volume D\ceres\lts\Bilder 3\XMM-arti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3313" y="-11234738"/>
            <a:ext cx="7920000" cy="59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262936" y="652612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8B943B30-781A-4739-933B-63C4231E5BA8}" type="slidenum">
              <a:rPr lang="de-DE">
                <a:solidFill>
                  <a:srgbClr val="FF0000"/>
                </a:solidFill>
              </a:rPr>
              <a:pPr>
                <a:defRPr/>
              </a:pPr>
              <a:t>11</a:t>
            </a:fld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39000" y="6552009"/>
            <a:ext cx="1905000" cy="333375"/>
          </a:xfrm>
        </p:spPr>
        <p:txBody>
          <a:bodyPr/>
          <a:lstStyle/>
          <a:p>
            <a:pPr>
              <a:defRPr/>
            </a:pPr>
            <a:fld id="{57AEDF49-9D96-4AED-9C5A-6C972F07257F}" type="slidenum">
              <a:rPr lang="de-DE" altLang="en-US"/>
              <a:pPr>
                <a:defRPr/>
              </a:pPr>
              <a:t>12</a:t>
            </a:fld>
            <a:endParaRPr lang="de-DE" altLang="en-US" dirty="0"/>
          </a:p>
        </p:txBody>
      </p:sp>
      <p:pic>
        <p:nvPicPr>
          <p:cNvPr id="7" name="Picture 3" descr="pnCCD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7584" b="12495"/>
          <a:stretch>
            <a:fillRect/>
          </a:stretch>
        </p:blipFill>
        <p:spPr bwMode="auto">
          <a:xfrm>
            <a:off x="3308350" y="594412"/>
            <a:ext cx="5872162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5496" y="116632"/>
            <a:ext cx="34829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625475" indent="-233363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Blip>
                <a:blip r:embed="rId3"/>
              </a:buBlip>
            </a:pPr>
            <a:r>
              <a:rPr lang="de-DE" altLang="en-US" sz="1400" b="0" dirty="0">
                <a:latin typeface="Verdana" pitchFamily="34" charset="0"/>
              </a:rPr>
              <a:t>Device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 err="1">
                <a:latin typeface="Verdana" pitchFamily="34" charset="0"/>
              </a:rPr>
              <a:t>Monolithic</a:t>
            </a:r>
            <a:r>
              <a:rPr lang="de-DE" altLang="en-US" sz="1200" dirty="0">
                <a:latin typeface="Verdana" pitchFamily="34" charset="0"/>
              </a:rPr>
              <a:t> </a:t>
            </a:r>
            <a:r>
              <a:rPr lang="de-DE" altLang="en-US" sz="1200" dirty="0" err="1">
                <a:latin typeface="Verdana" pitchFamily="34" charset="0"/>
              </a:rPr>
              <a:t>array</a:t>
            </a:r>
            <a:endParaRPr lang="de-DE" altLang="en-US" sz="1200" dirty="0">
              <a:latin typeface="Verdana" pitchFamily="34" charset="0"/>
            </a:endParaRP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None/>
            </a:pPr>
            <a:r>
              <a:rPr lang="de-DE" altLang="en-US" sz="1200" dirty="0">
                <a:latin typeface="Verdana" pitchFamily="34" charset="0"/>
              </a:rPr>
              <a:t>	of 12 pnCCDs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200 x 64 </a:t>
            </a:r>
            <a:r>
              <a:rPr lang="de-DE" altLang="en-US" sz="1200" dirty="0" err="1">
                <a:latin typeface="Verdana" pitchFamily="34" charset="0"/>
              </a:rPr>
              <a:t>pixels</a:t>
            </a:r>
            <a:r>
              <a:rPr lang="de-DE" altLang="en-US" sz="1200" dirty="0">
                <a:latin typeface="Verdana" pitchFamily="34" charset="0"/>
              </a:rPr>
              <a:t> </a:t>
            </a:r>
            <a:r>
              <a:rPr lang="de-DE" altLang="en-US" sz="1200" dirty="0" err="1">
                <a:latin typeface="Verdana" pitchFamily="34" charset="0"/>
              </a:rPr>
              <a:t>each</a:t>
            </a:r>
            <a:endParaRPr lang="de-DE" altLang="en-US" sz="1200" dirty="0">
              <a:latin typeface="Verdana" pitchFamily="34" charset="0"/>
            </a:endParaRP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pixel </a:t>
            </a:r>
            <a:r>
              <a:rPr lang="de-DE" altLang="en-US" sz="1200" dirty="0" err="1">
                <a:latin typeface="Verdana" pitchFamily="34" charset="0"/>
              </a:rPr>
              <a:t>size</a:t>
            </a:r>
            <a:endParaRPr lang="de-DE" altLang="en-US" sz="1200" dirty="0">
              <a:latin typeface="Verdana" pitchFamily="34" charset="0"/>
            </a:endParaRP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None/>
            </a:pPr>
            <a:r>
              <a:rPr lang="de-DE" altLang="en-US" sz="1200" dirty="0">
                <a:latin typeface="Verdana" pitchFamily="34" charset="0"/>
              </a:rPr>
              <a:t>	150 x 150 </a:t>
            </a:r>
            <a:r>
              <a:rPr lang="de-DE" altLang="en-US" sz="1200" dirty="0">
                <a:latin typeface="Symbol" pitchFamily="18" charset="2"/>
              </a:rPr>
              <a:t>m</a:t>
            </a:r>
            <a:r>
              <a:rPr lang="de-DE" altLang="en-US" sz="1200" dirty="0">
                <a:latin typeface="Verdana" pitchFamily="34" charset="0"/>
              </a:rPr>
              <a:t>m</a:t>
            </a:r>
            <a:r>
              <a:rPr lang="de-DE" altLang="en-US" sz="1200" baseline="30000" dirty="0">
                <a:latin typeface="Verdana" pitchFamily="34" charset="0"/>
              </a:rPr>
              <a:t>2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6 x 6 cm</a:t>
            </a:r>
            <a:r>
              <a:rPr lang="de-DE" altLang="en-US" sz="1200" baseline="30000" dirty="0">
                <a:latin typeface="Verdana" pitchFamily="34" charset="0"/>
              </a:rPr>
              <a:t>2</a:t>
            </a:r>
            <a:r>
              <a:rPr lang="de-DE" altLang="en-US" sz="1200" dirty="0">
                <a:latin typeface="Verdana" pitchFamily="34" charset="0"/>
              </a:rPr>
              <a:t> area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4“ </a:t>
            </a:r>
            <a:r>
              <a:rPr lang="de-DE" altLang="en-US" sz="1200" dirty="0" err="1">
                <a:latin typeface="Verdana" pitchFamily="34" charset="0"/>
              </a:rPr>
              <a:t>wafer</a:t>
            </a:r>
            <a:endParaRPr lang="de-DE" altLang="en-US" sz="1200" dirty="0">
              <a:latin typeface="Verdana" pitchFamily="34" charset="0"/>
            </a:endParaRP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280 </a:t>
            </a:r>
            <a:r>
              <a:rPr lang="de-DE" altLang="en-US" sz="1200" dirty="0">
                <a:latin typeface="Symbol" pitchFamily="18" charset="2"/>
              </a:rPr>
              <a:t>m</a:t>
            </a:r>
            <a:r>
              <a:rPr lang="de-DE" altLang="en-US" sz="1200" dirty="0">
                <a:latin typeface="Verdana" pitchFamily="34" charset="0"/>
              </a:rPr>
              <a:t>m </a:t>
            </a:r>
            <a:r>
              <a:rPr lang="de-DE" altLang="en-US" sz="1200" dirty="0" err="1">
                <a:latin typeface="Verdana" pitchFamily="34" charset="0"/>
              </a:rPr>
              <a:t>thick</a:t>
            </a:r>
            <a:endParaRPr lang="de-DE" altLang="en-US" sz="1200" dirty="0">
              <a:latin typeface="Verdana" pitchFamily="34" charset="0"/>
            </a:endParaRP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Common </a:t>
            </a:r>
            <a:r>
              <a:rPr lang="de-DE" altLang="en-US" sz="1200" dirty="0" err="1">
                <a:latin typeface="Verdana" pitchFamily="34" charset="0"/>
              </a:rPr>
              <a:t>entrance</a:t>
            </a:r>
            <a:endParaRPr lang="de-DE" altLang="en-US" sz="1200" dirty="0">
              <a:latin typeface="Verdana" pitchFamily="34" charset="0"/>
            </a:endParaRP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None/>
            </a:pPr>
            <a:r>
              <a:rPr lang="de-DE" altLang="en-US" sz="1200" dirty="0">
                <a:latin typeface="Verdana" pitchFamily="34" charset="0"/>
              </a:rPr>
              <a:t>	</a:t>
            </a:r>
            <a:r>
              <a:rPr lang="de-DE" altLang="en-US" sz="1200" dirty="0" err="1">
                <a:latin typeface="Verdana" pitchFamily="34" charset="0"/>
              </a:rPr>
              <a:t>window</a:t>
            </a:r>
            <a:endParaRPr lang="de-DE" altLang="en-US" sz="1200" dirty="0"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de-DE" altLang="en-US" sz="1200" dirty="0"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en-US" sz="1200" b="0" dirty="0">
                <a:latin typeface="Verdana" pitchFamily="34" charset="0"/>
              </a:rPr>
              <a:t>	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675" y="3429000"/>
            <a:ext cx="3482975" cy="277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625475" indent="-233363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tabLst>
                <a:tab pos="990600" algn="l"/>
                <a:tab pos="1614488" algn="l"/>
              </a:tabLs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Blip>
                <a:blip r:embed="rId3"/>
              </a:buBlip>
            </a:pPr>
            <a:r>
              <a:rPr lang="de-DE" altLang="en-US" sz="1400" b="0" dirty="0">
                <a:latin typeface="Verdana" pitchFamily="34" charset="0"/>
              </a:rPr>
              <a:t>Performance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5 e- ENC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Readout time 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None/>
            </a:pPr>
            <a:r>
              <a:rPr lang="de-DE" altLang="en-US" sz="1200" dirty="0">
                <a:latin typeface="Verdana" pitchFamily="34" charset="0"/>
              </a:rPr>
              <a:t>	4.5 ms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Integration time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None/>
            </a:pPr>
            <a:r>
              <a:rPr lang="de-DE" altLang="en-US" sz="1200" dirty="0">
                <a:latin typeface="Verdana" pitchFamily="34" charset="0"/>
              </a:rPr>
              <a:t>	100 ms</a:t>
            </a: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Char char="w"/>
            </a:pPr>
            <a:r>
              <a:rPr lang="de-DE" altLang="en-US" sz="1200" dirty="0">
                <a:latin typeface="Verdana" pitchFamily="34" charset="0"/>
              </a:rPr>
              <a:t>Energy </a:t>
            </a:r>
            <a:r>
              <a:rPr lang="de-DE" altLang="en-US" sz="1200" dirty="0" err="1">
                <a:latin typeface="Verdana" pitchFamily="34" charset="0"/>
              </a:rPr>
              <a:t>resolution</a:t>
            </a:r>
            <a:endParaRPr lang="de-DE" altLang="en-US" sz="1200" dirty="0">
              <a:latin typeface="Verdana" pitchFamily="34" charset="0"/>
            </a:endParaRPr>
          </a:p>
          <a:p>
            <a:pPr lvl="1" eaLnBrk="1" hangingPunct="1">
              <a:spcBef>
                <a:spcPct val="50000"/>
              </a:spcBef>
              <a:buClrTx/>
              <a:buFont typeface="Wingdings 3" pitchFamily="18" charset="2"/>
              <a:buNone/>
            </a:pPr>
            <a:r>
              <a:rPr lang="de-DE" altLang="en-US" sz="1200" dirty="0">
                <a:latin typeface="Verdana" pitchFamily="34" charset="0"/>
              </a:rPr>
              <a:t>	150 eV FWHM @ 5.9 keV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de-DE" altLang="en-US" sz="1200" b="0" dirty="0"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en-US" sz="1200" b="0" dirty="0">
                <a:latin typeface="Verdana" pitchFamily="34" charset="0"/>
              </a:rPr>
              <a:t>	</a:t>
            </a:r>
          </a:p>
        </p:txBody>
      </p:sp>
      <p:pic>
        <p:nvPicPr>
          <p:cNvPr id="10" name="Picture 4" descr="xmm_camera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91" y="548680"/>
            <a:ext cx="7670761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315047" y="-60920"/>
            <a:ext cx="5937473" cy="68160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dirty="0" smtClean="0"/>
              <a:t>XMM EPIC pnCCD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518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39000" y="6627813"/>
            <a:ext cx="1905000" cy="333375"/>
          </a:xfrm>
        </p:spPr>
        <p:txBody>
          <a:bodyPr/>
          <a:lstStyle/>
          <a:p>
            <a:pPr>
              <a:defRPr/>
            </a:pPr>
            <a:fld id="{A6EECB86-6E07-478E-9CFF-793D9D55B934}" type="slidenum">
              <a:rPr lang="de-DE" altLang="en-US"/>
              <a:pPr>
                <a:defRPr/>
              </a:pPr>
              <a:t>13</a:t>
            </a:fld>
            <a:endParaRPr lang="de-DE" altLang="en-US"/>
          </a:p>
        </p:txBody>
      </p:sp>
      <p:pic>
        <p:nvPicPr>
          <p:cNvPr id="6" name="Picture 4" descr="Ariane5_78_xl,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37" y="-9526"/>
            <a:ext cx="7105909" cy="691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03925" y="-152400"/>
            <a:ext cx="3219450" cy="68135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endParaRPr lang="de-DE" altLang="en-US" dirty="0"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altLang="en-US" dirty="0">
                <a:latin typeface="Tahoma" pitchFamily="34" charset="0"/>
              </a:rPr>
              <a:t>	</a:t>
            </a:r>
            <a:r>
              <a:rPr lang="de-DE" altLang="en-US" sz="2400" dirty="0">
                <a:solidFill>
                  <a:srgbClr val="990000"/>
                </a:solidFill>
                <a:latin typeface="Tahoma" pitchFamily="34" charset="0"/>
              </a:rPr>
              <a:t>XMM – Newton</a:t>
            </a:r>
            <a:r>
              <a:rPr lang="de-DE" altLang="en-US" dirty="0">
                <a:latin typeface="Tahoma" pitchFamily="34" charset="0"/>
              </a:rPr>
              <a:t> 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was  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launched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 on </a:t>
            </a:r>
          </a:p>
          <a:p>
            <a:pPr>
              <a:buFont typeface="Wingdings" pitchFamily="2" charset="2"/>
              <a:buNone/>
            </a:pPr>
            <a:r>
              <a:rPr lang="de-DE" altLang="en-US" dirty="0">
                <a:latin typeface="Tahoma" pitchFamily="34" charset="0"/>
              </a:rPr>
              <a:t>	</a:t>
            </a:r>
            <a:r>
              <a:rPr lang="de-DE" altLang="en-US" dirty="0" err="1">
                <a:solidFill>
                  <a:srgbClr val="FFCC00"/>
                </a:solidFill>
                <a:latin typeface="Tahoma" pitchFamily="34" charset="0"/>
              </a:rPr>
              <a:t>Dec</a:t>
            </a:r>
            <a:r>
              <a:rPr lang="de-DE" altLang="en-US" dirty="0">
                <a:solidFill>
                  <a:srgbClr val="FFCC00"/>
                </a:solidFill>
                <a:latin typeface="Tahoma" pitchFamily="34" charset="0"/>
              </a:rPr>
              <a:t>. 10  1999 </a:t>
            </a:r>
          </a:p>
          <a:p>
            <a:pPr>
              <a:buFont typeface="Wingdings" pitchFamily="2" charset="2"/>
              <a:buNone/>
            </a:pPr>
            <a:r>
              <a:rPr lang="de-DE" altLang="en-US" dirty="0">
                <a:latin typeface="Tahoma" pitchFamily="34" charset="0"/>
              </a:rPr>
              <a:t>	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from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 Kourou</a:t>
            </a: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after 14 years of preparation.</a:t>
            </a:r>
          </a:p>
          <a:p>
            <a:pPr>
              <a:buFont typeface="Wingdings" pitchFamily="2" charset="2"/>
              <a:buNone/>
            </a:pPr>
            <a:endParaRPr lang="de-DE" altLang="en-US" dirty="0">
              <a:solidFill>
                <a:schemeClr val="bg1">
                  <a:lumMod val="6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Major contributions for</a:t>
            </a:r>
            <a:b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</a:b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EPIC:</a:t>
            </a: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	Germany</a:t>
            </a: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	UK</a:t>
            </a: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</a:rPr>
              <a:t>		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ESA</a:t>
            </a:r>
            <a:endParaRPr lang="de-DE" altLang="en-US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	France</a:t>
            </a: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	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Italy</a:t>
            </a:r>
            <a:endParaRPr lang="de-DE" altLang="en-US" dirty="0">
              <a:solidFill>
                <a:schemeClr val="bg1">
                  <a:lumMod val="6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de-DE" altLang="en-US" dirty="0">
              <a:solidFill>
                <a:schemeClr val="bg1">
                  <a:lumMod val="6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Apogee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: 120.000 km</a:t>
            </a: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Perigee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: 7.000 km</a:t>
            </a:r>
          </a:p>
          <a:p>
            <a:pPr>
              <a:buFont typeface="Wingdings" pitchFamily="2" charset="2"/>
              <a:buNone/>
            </a:pPr>
            <a:endParaRPr lang="de-DE" altLang="en-US" dirty="0">
              <a:solidFill>
                <a:schemeClr val="bg1">
                  <a:lumMod val="6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48 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hour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 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orbit</a:t>
            </a:r>
            <a:endParaRPr lang="de-DE" altLang="en-US" dirty="0">
              <a:solidFill>
                <a:schemeClr val="bg1">
                  <a:lumMod val="6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40 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hours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 of 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observation</a:t>
            </a:r>
            <a:endParaRPr lang="de-DE" altLang="en-US" dirty="0">
              <a:solidFill>
                <a:schemeClr val="bg1">
                  <a:lumMod val="6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8  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hours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 of radiation 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belt</a:t>
            </a:r>
            <a:endParaRPr lang="de-DE" altLang="en-US" dirty="0">
              <a:solidFill>
                <a:schemeClr val="bg1">
                  <a:lumMod val="6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de-DE" altLang="en-US" dirty="0">
              <a:solidFill>
                <a:schemeClr val="bg1">
                  <a:lumMod val="6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	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start</a:t>
            </a:r>
            <a:r>
              <a:rPr lang="de-DE" altLang="en-US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 @ max. of solar </a:t>
            </a:r>
            <a:r>
              <a:rPr lang="de-DE" altLang="en-US" dirty="0" err="1">
                <a:solidFill>
                  <a:schemeClr val="bg1">
                    <a:lumMod val="65000"/>
                  </a:schemeClr>
                </a:solidFill>
                <a:latin typeface="Tahoma" pitchFamily="34" charset="0"/>
              </a:rPr>
              <a:t>cycle</a:t>
            </a:r>
            <a:endParaRPr lang="de-DE" altLang="en-US" dirty="0">
              <a:solidFill>
                <a:schemeClr val="bg1">
                  <a:lumMod val="65000"/>
                </a:schemeClr>
              </a:solidFill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de-DE" altLang="en-US" dirty="0"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de-DE" altLang="en-US" dirty="0">
              <a:latin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en-US" altLang="en-US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Volume D\ceres\lts\Bilder 3\XMM-arti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51119"/>
            <a:ext cx="9505056" cy="70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9144000"/>
              <a:gd name="T1" fmla="*/ 0 h 338554"/>
              <a:gd name="T2" fmla="*/ 9144000 w 9144000"/>
              <a:gd name="T3" fmla="*/ 0 h 338554"/>
              <a:gd name="T4" fmla="*/ 9144000 w 9144000"/>
              <a:gd name="T5" fmla="*/ 138920716 h 338554"/>
              <a:gd name="T6" fmla="*/ 0 w 9144000"/>
              <a:gd name="T7" fmla="*/ 138920716 h 338554"/>
              <a:gd name="T8" fmla="*/ 0 w 9144000"/>
              <a:gd name="T9" fmla="*/ 0 h 338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338554">
                <a:moveTo>
                  <a:pt x="0" y="0"/>
                </a:moveTo>
                <a:lnTo>
                  <a:pt x="9144000" y="0"/>
                </a:lnTo>
                <a:lnTo>
                  <a:pt x="914400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3934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8B943B30-781A-4739-933B-63C4231E5BA8}" type="slidenum">
              <a:rPr lang="de-DE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 rot="-263726">
            <a:off x="-542925" y="0"/>
            <a:ext cx="10442575" cy="6611938"/>
          </a:xfrm>
          <a:prstGeom prst="rect">
            <a:avLst/>
          </a:prstGeom>
          <a:noFill/>
          <a:ln w="50800" algn="ctr">
            <a:solidFill>
              <a:srgbClr val="3699CD">
                <a:alpha val="30196"/>
              </a:srgbClr>
            </a:solidFill>
            <a:round/>
            <a:headEnd/>
            <a:tailEnd/>
          </a:ln>
        </p:spPr>
        <p:txBody>
          <a:bodyPr wrap="none"/>
          <a:lstStyle/>
          <a:p>
            <a:pPr marL="266700" indent="-266700" eaLnBrk="0" hangingPunct="0">
              <a:buClr>
                <a:schemeClr val="hlink"/>
              </a:buClr>
              <a:buFont typeface="Wingdings" pitchFamily="2" charset="2"/>
              <a:buChar char="Ø"/>
            </a:pPr>
            <a:endParaRPr lang="de-DE" sz="1600" b="1">
              <a:latin typeface="Times New Roman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358" y="5961412"/>
            <a:ext cx="1872000" cy="86400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31358" y="6493571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and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3" y="6288837"/>
            <a:ext cx="1152000" cy="5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pn sensor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13" y="6139363"/>
            <a:ext cx="12874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54113" y="5941928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Lothar</a:t>
            </a:r>
            <a:r>
              <a:rPr lang="en-US" sz="1100" baseline="0" dirty="0" smtClean="0">
                <a:latin typeface="Arial" pitchFamily="34" charset="0"/>
                <a:cs typeface="Arial" pitchFamily="34" charset="0"/>
              </a:rPr>
              <a:t> Strüder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D:\Volume D\ceres\lts\bilder\f51_ne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9" r="1299" b="22538"/>
          <a:stretch/>
        </p:blipFill>
        <p:spPr bwMode="auto">
          <a:xfrm>
            <a:off x="1585591" y="332500"/>
            <a:ext cx="7234881" cy="583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2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Lothar Strüder,  MPE - HLL</a:t>
            </a: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2A686-647E-41D2-BDBE-5693E6447608}" type="slidenum">
              <a:rPr lang="de-DE" altLang="en-US"/>
              <a:pPr>
                <a:defRPr/>
              </a:pPr>
              <a:t>16</a:t>
            </a:fld>
            <a:endParaRPr lang="de-DE" altLang="en-US"/>
          </a:p>
        </p:txBody>
      </p:sp>
      <p:grpSp>
        <p:nvGrpSpPr>
          <p:cNvPr id="1421322" name="Group 10"/>
          <p:cNvGrpSpPr>
            <a:grpSpLocks/>
          </p:cNvGrpSpPr>
          <p:nvPr/>
        </p:nvGrpSpPr>
        <p:grpSpPr bwMode="auto">
          <a:xfrm>
            <a:off x="-182563" y="-966788"/>
            <a:ext cx="9509126" cy="7851776"/>
            <a:chOff x="0" y="528"/>
            <a:chExt cx="3362" cy="3504"/>
          </a:xfrm>
        </p:grpSpPr>
        <p:pic>
          <p:nvPicPr>
            <p:cNvPr id="15366" name="Picture 11" descr="m87_xm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" t="15071" r="2605" b="15085"/>
            <a:stretch>
              <a:fillRect/>
            </a:stretch>
          </p:blipFill>
          <p:spPr bwMode="auto">
            <a:xfrm>
              <a:off x="0" y="528"/>
              <a:ext cx="3362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7" name="Text Box 12"/>
            <p:cNvSpPr txBox="1">
              <a:spLocks noChangeArrowheads="1"/>
            </p:cNvSpPr>
            <p:nvPr/>
          </p:nvSpPr>
          <p:spPr bwMode="auto">
            <a:xfrm>
              <a:off x="86" y="3674"/>
              <a:ext cx="279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Ø"/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Ø"/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Ø"/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Ø"/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en-US" sz="2400" b="0">
                  <a:solidFill>
                    <a:srgbClr val="66FFFF"/>
                  </a:solidFill>
                  <a:latin typeface="Arial" pitchFamily="34" charset="0"/>
                </a:rPr>
                <a:t>Chemical Elements in the Virgo Cluster of galaxies</a:t>
              </a:r>
            </a:p>
            <a:p>
              <a:pPr eaLnBrk="1" hangingPunct="1">
                <a:buClrTx/>
                <a:buFontTx/>
                <a:buNone/>
              </a:pPr>
              <a:r>
                <a:rPr lang="de-DE" altLang="en-US" sz="2000" b="0">
                  <a:solidFill>
                    <a:srgbClr val="66FFFF"/>
                  </a:solidFill>
                  <a:latin typeface="Arial" pitchFamily="34" charset="0"/>
                </a:rPr>
                <a:t>Böhringer et al.</a:t>
              </a:r>
            </a:p>
          </p:txBody>
        </p:sp>
      </p:grpSp>
      <p:sp>
        <p:nvSpPr>
          <p:cNvPr id="9" name="Foliennummernplatzhalter 4"/>
          <p:cNvSpPr txBox="1">
            <a:spLocks/>
          </p:cNvSpPr>
          <p:nvPr/>
        </p:nvSpPr>
        <p:spPr>
          <a:xfrm>
            <a:off x="8847112" y="6407228"/>
            <a:ext cx="2133600" cy="47625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DAAE5BF-151D-42E8-A1CD-4052A939C217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:\Volume D\ceres\lts\bilder\Abe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157" y="0"/>
            <a:ext cx="1019398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hteck 2"/>
          <p:cNvSpPr/>
          <p:nvPr/>
        </p:nvSpPr>
        <p:spPr>
          <a:xfrm>
            <a:off x="-900608" y="-603448"/>
            <a:ext cx="11017224" cy="86409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r="26587" b="3773"/>
          <a:stretch>
            <a:fillRect/>
          </a:stretch>
        </p:blipFill>
        <p:spPr bwMode="auto">
          <a:xfrm>
            <a:off x="378829" y="0"/>
            <a:ext cx="80816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" y="1196752"/>
            <a:ext cx="69117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48064" y="3717032"/>
            <a:ext cx="384643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European Photon Imaging Camera </a:t>
            </a:r>
            <a:endParaRPr lang="en-US" dirty="0" smtClean="0"/>
          </a:p>
          <a:p>
            <a:r>
              <a:rPr lang="en-US" dirty="0" smtClean="0"/>
              <a:t>on XMM-Newton: The </a:t>
            </a:r>
            <a:r>
              <a:rPr lang="en-US" dirty="0"/>
              <a:t>pn-CCD </a:t>
            </a:r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148673" y="4653136"/>
            <a:ext cx="2375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Plus 380 more citations in </a:t>
            </a:r>
          </a:p>
          <a:p>
            <a:r>
              <a:rPr lang="en-US" sz="1600" dirty="0" smtClean="0"/>
              <a:t>technical journals</a:t>
            </a:r>
            <a:endParaRPr lang="en-US" sz="1600" dirty="0"/>
          </a:p>
        </p:txBody>
      </p:sp>
      <p:sp>
        <p:nvSpPr>
          <p:cNvPr id="3" name="Textfeld 2"/>
          <p:cNvSpPr txBox="1"/>
          <p:nvPr/>
        </p:nvSpPr>
        <p:spPr>
          <a:xfrm>
            <a:off x="323528" y="365442"/>
            <a:ext cx="869468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scientific harvest of  the pnCCD camera development</a:t>
            </a:r>
            <a:endParaRPr lang="en-US" sz="2800" b="1" dirty="0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9816" y="2130425"/>
            <a:ext cx="7772400" cy="1470025"/>
          </a:xfrm>
        </p:spPr>
        <p:txBody>
          <a:bodyPr/>
          <a:lstStyle/>
          <a:p>
            <a:endParaRPr lang="en-US"/>
          </a:p>
        </p:txBody>
      </p:sp>
      <p:pic>
        <p:nvPicPr>
          <p:cNvPr id="11266" name="Picture 2" descr="D:\Volume D\ceres\lts\Bilder 2011\T4diff_orient4_L610x62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3" b="51189"/>
          <a:stretch/>
        </p:blipFill>
        <p:spPr bwMode="auto">
          <a:xfrm>
            <a:off x="-143984" y="-166255"/>
            <a:ext cx="9468512" cy="331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620688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Outline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pic>
        <p:nvPicPr>
          <p:cNvPr id="7" name="Picture 2" descr="D:\Volume D\ceres\lts\Bilder 2011\T4diff_orient4_L610x62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2" b="11609"/>
          <a:stretch/>
        </p:blipFill>
        <p:spPr bwMode="auto">
          <a:xfrm>
            <a:off x="-180528" y="3096000"/>
            <a:ext cx="947932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>
            <a:spLocks noChangeAspect="1"/>
          </p:cNvSpPr>
          <p:nvPr/>
        </p:nvSpPr>
        <p:spPr>
          <a:xfrm>
            <a:off x="4355976" y="2880000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107504" y="1268760"/>
            <a:ext cx="436491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Parallel Readout of JCCDs (pnCCDs)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JFETs in the CAMEX ASIC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Science driven implementation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ongoing </a:t>
            </a:r>
            <a:r>
              <a:rPr lang="en-US" dirty="0" err="1" smtClean="0">
                <a:solidFill>
                  <a:schemeClr val="bg1"/>
                </a:solidFill>
              </a:rPr>
              <a:t>succes</a:t>
            </a:r>
            <a:r>
              <a:rPr lang="en-US" dirty="0" smtClean="0">
                <a:solidFill>
                  <a:schemeClr val="bg1"/>
                </a:solidFill>
              </a:rPr>
              <a:t> of XMM-Newton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More satellite missions to come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X-ray FELs need it as well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Synchrotrons  love it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pn CCDs in STEMs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X-ray color camera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Adaptive Optics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 . . . . . </a:t>
            </a:r>
            <a:r>
              <a:rPr lang="en-US" dirty="0" smtClean="0">
                <a:solidFill>
                  <a:schemeClr val="bg1"/>
                </a:solidFill>
              </a:rPr>
              <a:t>and many more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future of JFETs in radiation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6876256" y="6309272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6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Volume D\ceres\lts\bilder\C11_11_51_050215_01_specCOR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" y="554100"/>
            <a:ext cx="3824256" cy="48173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cxnSp>
        <p:nvCxnSpPr>
          <p:cNvPr id="5" name="Gerade Verbindung mit Pfeil 4"/>
          <p:cNvCxnSpPr/>
          <p:nvPr/>
        </p:nvCxnSpPr>
        <p:spPr>
          <a:xfrm>
            <a:off x="1128643" y="1700808"/>
            <a:ext cx="41118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1683848" y="1700808"/>
            <a:ext cx="36003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134463" y="465638"/>
            <a:ext cx="117208" cy="273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2235715" y="1412776"/>
            <a:ext cx="1131626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∆E = 120.30 eV</a:t>
            </a:r>
          </a:p>
        </p:txBody>
      </p: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3902966" y="147056"/>
            <a:ext cx="4744269" cy="5665490"/>
            <a:chOff x="915" y="1026"/>
            <a:chExt cx="2575" cy="2994"/>
          </a:xfrm>
        </p:grpSpPr>
        <p:pic>
          <p:nvPicPr>
            <p:cNvPr id="13" name="Picture 6" descr="C11_S22_25_070226_10_SpecRecombin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525"/>
            <a:stretch>
              <a:fillRect/>
            </a:stretch>
          </p:blipFill>
          <p:spPr bwMode="auto">
            <a:xfrm>
              <a:off x="915" y="1026"/>
              <a:ext cx="2575" cy="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1800" y="2760"/>
              <a:ext cx="18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 flipH="1">
              <a:off x="2333" y="2760"/>
              <a:ext cx="31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2336" y="2342"/>
              <a:ext cx="9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A9DB0"/>
                </a:buClr>
                <a:buFont typeface="Arial" pitchFamily="34" charset="0"/>
                <a:defRPr sz="1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A9DB0"/>
                </a:buClr>
                <a:buFont typeface="Arial" pitchFamily="34" charset="0"/>
                <a:defRPr sz="1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A9DB0"/>
                </a:buClr>
                <a:buFont typeface="Arial" pitchFamily="34" charset="0"/>
                <a:defRPr sz="1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A9DB0"/>
                </a:buClr>
                <a:buFont typeface="Arial" pitchFamily="34" charset="0"/>
                <a:defRPr sz="1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en-US" b="1" dirty="0">
                  <a:solidFill>
                    <a:srgbClr val="CC0000"/>
                  </a:solidFill>
                  <a:latin typeface="Arial" pitchFamily="34" charset="0"/>
                </a:rPr>
                <a:t>FWHM: 38.9 eV</a:t>
              </a:r>
            </a:p>
          </p:txBody>
        </p:sp>
      </p:grp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769352" y="1043444"/>
            <a:ext cx="2473364" cy="738664"/>
          </a:xfrm>
          <a:prstGeom prst="rect">
            <a:avLst/>
          </a:prstGeom>
          <a:noFill/>
          <a:ln w="19050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altLang="en-US" b="1">
                <a:latin typeface="Arial" pitchFamily="34" charset="0"/>
                <a:cs typeface="Arial" pitchFamily="34" charset="0"/>
              </a:rPr>
              <a:t>E = 90 eV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en-US" b="1">
                <a:latin typeface="Arial" pitchFamily="34" charset="0"/>
                <a:ea typeface="Arial Unicode MS" pitchFamily="34" charset="-128"/>
                <a:cs typeface="Arial" pitchFamily="34" charset="0"/>
              </a:rPr>
              <a:t>➩  25 ± 1.7 e-h pairs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en-US" b="1">
                <a:latin typeface="Arial" pitchFamily="34" charset="0"/>
                <a:ea typeface="Arial Unicode MS" pitchFamily="34" charset="-128"/>
                <a:cs typeface="Arial" pitchFamily="34" charset="0"/>
              </a:rPr>
              <a:t>ENC = 2.5 e</a:t>
            </a:r>
            <a:r>
              <a:rPr lang="de-DE" altLang="en-US" b="1" baseline="30000">
                <a:latin typeface="Arial" pitchFamily="34" charset="0"/>
                <a:ea typeface="Arial Unicode MS" pitchFamily="34" charset="-128"/>
                <a:cs typeface="Arial" pitchFamily="34" charset="0"/>
              </a:rPr>
              <a:t>-</a:t>
            </a:r>
            <a:r>
              <a:rPr lang="de-DE" altLang="en-US" b="1">
                <a:latin typeface="Arial" pitchFamily="34" charset="0"/>
                <a:ea typeface="Arial Unicode MS" pitchFamily="34" charset="-128"/>
                <a:cs typeface="Arial" pitchFamily="34" charset="0"/>
              </a:rPr>
              <a:t> (rms)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521998" y="2348880"/>
            <a:ext cx="718006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t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r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i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g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g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e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r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endParaRPr lang="de-DE" altLang="en-US" sz="1200" b="1" dirty="0"/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t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h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r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e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s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h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o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l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/>
              <a:t>d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endParaRPr lang="de-DE" altLang="en-US" sz="1200" b="1" dirty="0"/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de-DE" altLang="en-US" sz="1200" b="1" dirty="0">
                <a:solidFill>
                  <a:srgbClr val="FF0000"/>
                </a:solidFill>
              </a:rPr>
              <a:t>30 eV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60065" y="1102488"/>
            <a:ext cx="2376264" cy="5904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Erosita</a:t>
            </a:r>
            <a:r>
              <a:rPr lang="en-US" dirty="0" smtClean="0"/>
              <a:t>, </a:t>
            </a:r>
            <a:r>
              <a:rPr lang="en-US" dirty="0" err="1" smtClean="0"/>
              <a:t>svom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270792"/>
            <a:ext cx="7466589" cy="712879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</p:pic>
      <p:pic>
        <p:nvPicPr>
          <p:cNvPr id="4" name="Grafik 3" descr="D:\MPG stuff\new homepage\Homepage_eRosita\zoo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5" y="0"/>
            <a:ext cx="2649934" cy="37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849" descr="D:\nom_IBM\ROSITA\Modul\BB2\Fotos\CRW_6975.jpg"/>
          <p:cNvPicPr>
            <a:picLocks noChangeAspect="1" noChangeArrowheads="1"/>
          </p:cNvPicPr>
          <p:nvPr/>
        </p:nvPicPr>
        <p:blipFill>
          <a:blip r:embed="rId5" cstate="print"/>
          <a:srcRect l="4687" t="14118" b="14118"/>
          <a:stretch>
            <a:fillRect/>
          </a:stretch>
        </p:blipFill>
        <p:spPr bwMode="auto">
          <a:xfrm>
            <a:off x="22126" y="4941168"/>
            <a:ext cx="3205072" cy="1602511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7092280" y="5897348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Launch in 2018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from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Baikonour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95936" y="124913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 R O S I T 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75012" y="-27384"/>
            <a:ext cx="59055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dirty="0" smtClean="0"/>
              <a:t>More </a:t>
            </a:r>
            <a:r>
              <a:rPr lang="de-DE" altLang="en-US" dirty="0" err="1" smtClean="0"/>
              <a:t>projects</a:t>
            </a:r>
            <a:r>
              <a:rPr lang="de-DE" altLang="en-US" dirty="0" smtClean="0"/>
              <a:t> with pnCCDs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84242" y="4253459"/>
            <a:ext cx="4452937" cy="1107996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buClrTx/>
              <a:buFontTx/>
              <a:buNone/>
            </a:pPr>
            <a:r>
              <a:rPr lang="de-DE" altLang="en-US" sz="1200" dirty="0">
                <a:latin typeface="Verdana" pitchFamily="34" charset="0"/>
              </a:rPr>
              <a:t>Two 1024 x 1024 </a:t>
            </a:r>
            <a:r>
              <a:rPr lang="de-DE" altLang="en-US" sz="1200" dirty="0" err="1">
                <a:latin typeface="Verdana" pitchFamily="34" charset="0"/>
              </a:rPr>
              <a:t>systems</a:t>
            </a:r>
            <a:r>
              <a:rPr lang="de-DE" altLang="en-US" sz="1200" dirty="0">
                <a:latin typeface="Verdana" pitchFamily="34" charset="0"/>
              </a:rPr>
              <a:t> for LCLS, SCSS and XFEL in 2009, 2048 x 2048 </a:t>
            </a:r>
            <a:r>
              <a:rPr lang="de-DE" altLang="en-US" sz="1200" dirty="0" err="1">
                <a:latin typeface="Verdana" pitchFamily="34" charset="0"/>
              </a:rPr>
              <a:t>formats</a:t>
            </a:r>
            <a:r>
              <a:rPr lang="de-DE" altLang="en-US" sz="1200" dirty="0">
                <a:latin typeface="Verdana" pitchFamily="34" charset="0"/>
              </a:rPr>
              <a:t> in </a:t>
            </a:r>
            <a:r>
              <a:rPr lang="de-DE" altLang="en-US" sz="1200" dirty="0" smtClean="0">
                <a:latin typeface="Verdana" pitchFamily="34" charset="0"/>
              </a:rPr>
              <a:t>2017</a:t>
            </a:r>
            <a:endParaRPr lang="de-DE" altLang="en-US" sz="1200" dirty="0">
              <a:latin typeface="Verdana" pitchFamily="34" charset="0"/>
            </a:endParaRPr>
          </a:p>
          <a:p>
            <a:pPr eaLnBrk="1" hangingPunct="1">
              <a:lnSpc>
                <a:spcPct val="110000"/>
              </a:lnSpc>
              <a:buClrTx/>
              <a:buFontTx/>
              <a:buNone/>
            </a:pPr>
            <a:endParaRPr lang="de-DE" altLang="en-US" sz="1200" dirty="0">
              <a:latin typeface="Verdana" pitchFamily="34" charset="0"/>
            </a:endParaRPr>
          </a:p>
          <a:p>
            <a:pPr eaLnBrk="1" hangingPunct="1">
              <a:lnSpc>
                <a:spcPct val="110000"/>
              </a:lnSpc>
              <a:buClrTx/>
              <a:buFontTx/>
              <a:buNone/>
            </a:pPr>
            <a:r>
              <a:rPr lang="de-DE" altLang="en-US" sz="1200" dirty="0">
                <a:latin typeface="Verdana" pitchFamily="34" charset="0"/>
              </a:rPr>
              <a:t>2 D X-ray detectors for X-ray </a:t>
            </a:r>
            <a:r>
              <a:rPr lang="de-DE" altLang="en-US" sz="1200" dirty="0" err="1">
                <a:latin typeface="Verdana" pitchFamily="34" charset="0"/>
              </a:rPr>
              <a:t>generation</a:t>
            </a:r>
            <a:r>
              <a:rPr lang="de-DE" altLang="en-US" sz="1200" dirty="0">
                <a:latin typeface="Verdana" pitchFamily="34" charset="0"/>
              </a:rPr>
              <a:t> with</a:t>
            </a:r>
          </a:p>
          <a:p>
            <a:pPr eaLnBrk="1" hangingPunct="1">
              <a:lnSpc>
                <a:spcPct val="110000"/>
              </a:lnSpc>
              <a:buClrTx/>
              <a:buFontTx/>
              <a:buNone/>
            </a:pPr>
            <a:r>
              <a:rPr lang="de-DE" altLang="en-US" sz="1200" dirty="0" err="1">
                <a:latin typeface="Verdana" pitchFamily="34" charset="0"/>
              </a:rPr>
              <a:t>Attosecond</a:t>
            </a:r>
            <a:r>
              <a:rPr lang="de-DE" altLang="en-US" sz="1200" dirty="0">
                <a:latin typeface="Verdana" pitchFamily="34" charset="0"/>
              </a:rPr>
              <a:t> IR </a:t>
            </a:r>
            <a:r>
              <a:rPr lang="de-DE" altLang="en-US" sz="1200" dirty="0" err="1">
                <a:latin typeface="Verdana" pitchFamily="34" charset="0"/>
              </a:rPr>
              <a:t>lasers</a:t>
            </a:r>
            <a:r>
              <a:rPr lang="de-DE" altLang="en-US" sz="1200" dirty="0">
                <a:latin typeface="Verdana" pitchFamily="34" charset="0"/>
              </a:rPr>
              <a:t> (</a:t>
            </a:r>
            <a:r>
              <a:rPr lang="de-DE" altLang="en-US" sz="1200" dirty="0" smtClean="0">
                <a:latin typeface="Verdana" pitchFamily="34" charset="0"/>
              </a:rPr>
              <a:t>2018)</a:t>
            </a:r>
            <a:endParaRPr lang="de-DE" altLang="en-US" sz="1200" dirty="0">
              <a:latin typeface="Verdana" pitchFamily="34" charset="0"/>
            </a:endParaRPr>
          </a:p>
        </p:txBody>
      </p:sp>
      <p:pic>
        <p:nvPicPr>
          <p:cNvPr id="8" name="Picture 6" descr="IMG_2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9" y="692696"/>
            <a:ext cx="41798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504" y="4239171"/>
            <a:ext cx="4122738" cy="941796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5000"/>
              </a:lnSpc>
              <a:buClrTx/>
              <a:buFontTx/>
              <a:buNone/>
            </a:pPr>
            <a:r>
              <a:rPr lang="de-DE" altLang="en-US" sz="1200" dirty="0">
                <a:latin typeface="Verdana" pitchFamily="34" charset="0"/>
              </a:rPr>
              <a:t>Seven 2 x 384 x 384 pnCCDs  on board of the e ROSITA Mission (</a:t>
            </a:r>
            <a:r>
              <a:rPr lang="de-DE" altLang="en-US" sz="1200" dirty="0" smtClean="0">
                <a:latin typeface="Verdana" pitchFamily="34" charset="0"/>
              </a:rPr>
              <a:t>2018)</a:t>
            </a:r>
            <a:endParaRPr lang="de-DE" altLang="en-US" sz="1200" dirty="0">
              <a:latin typeface="Verdana" pitchFamily="34" charset="0"/>
            </a:endParaRPr>
          </a:p>
          <a:p>
            <a:pPr eaLnBrk="1" hangingPunct="1">
              <a:lnSpc>
                <a:spcPct val="115000"/>
              </a:lnSpc>
              <a:buClrTx/>
              <a:buFontTx/>
              <a:buNone/>
            </a:pPr>
            <a:endParaRPr lang="de-DE" altLang="en-US" sz="1200" dirty="0">
              <a:latin typeface="Verdana" pitchFamily="34" charset="0"/>
            </a:endParaRPr>
          </a:p>
          <a:p>
            <a:pPr eaLnBrk="1" hangingPunct="1">
              <a:lnSpc>
                <a:spcPct val="115000"/>
              </a:lnSpc>
              <a:buClrTx/>
              <a:buFontTx/>
              <a:buNone/>
            </a:pPr>
            <a:r>
              <a:rPr lang="de-DE" altLang="en-US" sz="1200" dirty="0">
                <a:latin typeface="Verdana" pitchFamily="34" charset="0"/>
              </a:rPr>
              <a:t>Wave Front Sensors @ LBT in Arizona (</a:t>
            </a:r>
            <a:r>
              <a:rPr lang="de-DE" altLang="en-US" sz="1200" dirty="0" smtClean="0">
                <a:latin typeface="Verdana" pitchFamily="34" charset="0"/>
              </a:rPr>
              <a:t>2014)</a:t>
            </a:r>
            <a:endParaRPr lang="de-DE" altLang="en-US" sz="1200" dirty="0">
              <a:latin typeface="Verdana" pitchFamily="34" charset="0"/>
            </a:endParaRPr>
          </a:p>
        </p:txBody>
      </p:sp>
      <p:pic>
        <p:nvPicPr>
          <p:cNvPr id="10" name="Picture 12" descr="CCD-eROSITAd_19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279" y="692696"/>
            <a:ext cx="47371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liennummernplatzhalter 4"/>
          <p:cNvSpPr txBox="1">
            <a:spLocks/>
          </p:cNvSpPr>
          <p:nvPr/>
        </p:nvSpPr>
        <p:spPr>
          <a:xfrm>
            <a:off x="8847112" y="6407228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DAAE5BF-151D-42E8-A1CD-4052A939C217}" type="slidenum">
              <a:rPr lang="de-DE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lts\Desktop\Bilder\Module_1b.png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616" y="692696"/>
            <a:ext cx="9797890" cy="502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/>
          <a:stretch/>
        </p:blipFill>
        <p:spPr bwMode="auto">
          <a:xfrm>
            <a:off x="1424762" y="1648545"/>
            <a:ext cx="7395709" cy="45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22450" y="-119063"/>
            <a:ext cx="6357938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en-US" sz="4000" b="1">
                <a:solidFill>
                  <a:srgbClr val="8A9DB0"/>
                </a:solidFill>
              </a:rPr>
              <a:t>Imaging of X-rays at LCLS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48362" y="1340768"/>
            <a:ext cx="66479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en-US" dirty="0" smtClean="0"/>
              <a:t>PS1:</a:t>
            </a:r>
            <a:r>
              <a:rPr lang="de-DE" altLang="en-US" dirty="0"/>
              <a:t> </a:t>
            </a:r>
            <a:r>
              <a:rPr lang="de-DE" altLang="en-US" dirty="0" smtClean="0"/>
              <a:t>Membrane </a:t>
            </a:r>
            <a:r>
              <a:rPr lang="de-DE" altLang="en-US" dirty="0" err="1"/>
              <a:t>protein</a:t>
            </a:r>
            <a:r>
              <a:rPr lang="de-DE" altLang="en-US" dirty="0"/>
              <a:t> </a:t>
            </a:r>
            <a:r>
              <a:rPr lang="de-DE" altLang="en-US" dirty="0" err="1"/>
              <a:t>photosystem</a:t>
            </a:r>
            <a:r>
              <a:rPr lang="de-DE" altLang="en-US" dirty="0"/>
              <a:t> I, </a:t>
            </a:r>
            <a:r>
              <a:rPr lang="de-DE" altLang="en-US" dirty="0" smtClean="0"/>
              <a:t>  </a:t>
            </a:r>
            <a:r>
              <a:rPr lang="de-DE" altLang="en-US" dirty="0" err="1" smtClean="0"/>
              <a:t>typical</a:t>
            </a:r>
            <a:r>
              <a:rPr lang="de-DE" altLang="en-US" dirty="0" smtClean="0"/>
              <a:t> </a:t>
            </a:r>
            <a:r>
              <a:rPr lang="de-DE" altLang="en-US" dirty="0" err="1"/>
              <a:t>size</a:t>
            </a:r>
            <a:r>
              <a:rPr lang="de-DE" altLang="en-US" dirty="0"/>
              <a:t>: 100 nm to 1 µm 		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49312" y="887413"/>
            <a:ext cx="70350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de-DE" i="1" dirty="0">
                <a:ea typeface="ＭＳ Ｐゴシック" pitchFamily="34" charset="-128"/>
              </a:rPr>
              <a:t>Henry Chapman et al., Nature </a:t>
            </a:r>
            <a:r>
              <a:rPr lang="de-DE" b="1" dirty="0">
                <a:ea typeface="ＭＳ Ｐゴシック" pitchFamily="34" charset="-128"/>
              </a:rPr>
              <a:t>470</a:t>
            </a:r>
            <a:r>
              <a:rPr lang="de-DE" dirty="0">
                <a:ea typeface="ＭＳ Ｐゴシック" pitchFamily="34" charset="-128"/>
              </a:rPr>
              <a:t>, 73–77 (03 </a:t>
            </a:r>
            <a:r>
              <a:rPr lang="de-DE" dirty="0" err="1">
                <a:ea typeface="ＭＳ Ｐゴシック" pitchFamily="34" charset="-128"/>
              </a:rPr>
              <a:t>February</a:t>
            </a:r>
            <a:r>
              <a:rPr lang="de-DE" dirty="0">
                <a:ea typeface="ＭＳ Ｐゴシック" pitchFamily="34" charset="-128"/>
              </a:rPr>
              <a:t> 2011)</a:t>
            </a:r>
            <a:r>
              <a:rPr lang="de-DE" b="1" dirty="0">
                <a:ea typeface="ＭＳ Ｐゴシック" pitchFamily="34" charset="-128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48362" y="2276872"/>
            <a:ext cx="108012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de-DE" dirty="0" err="1">
                <a:ea typeface="ＭＳ Ｐゴシック" pitchFamily="34" charset="-128"/>
              </a:rPr>
              <a:t>water</a:t>
            </a:r>
            <a:r>
              <a:rPr lang="de-DE" dirty="0">
                <a:ea typeface="ＭＳ Ｐゴシック" pitchFamily="34" charset="-128"/>
              </a:rPr>
              <a:t> </a:t>
            </a:r>
            <a:r>
              <a:rPr lang="de-DE" dirty="0" err="1">
                <a:ea typeface="ＭＳ Ｐゴシック" pitchFamily="34" charset="-128"/>
              </a:rPr>
              <a:t>jet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ec12_r0123_2208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5" t="58255" r="32877" b="27068"/>
          <a:stretch>
            <a:fillRect/>
          </a:stretch>
        </p:blipFill>
        <p:spPr bwMode="auto">
          <a:xfrm>
            <a:off x="2479627" y="-387424"/>
            <a:ext cx="6696743" cy="747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915816" y="404664"/>
            <a:ext cx="3797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>
                <a:solidFill>
                  <a:schemeClr val="bg1"/>
                </a:solidFill>
                <a:ea typeface="ＭＳ Ｐゴシック" pitchFamily="34" charset="-128"/>
              </a:rPr>
              <a:t>nature </a:t>
            </a:r>
            <a:r>
              <a:rPr lang="de-DE" b="1" dirty="0">
                <a:solidFill>
                  <a:schemeClr val="bg1"/>
                </a:solidFill>
                <a:ea typeface="ＭＳ Ｐゴシック" pitchFamily="34" charset="-128"/>
              </a:rPr>
              <a:t>470</a:t>
            </a:r>
            <a:r>
              <a:rPr lang="de-DE" dirty="0">
                <a:solidFill>
                  <a:schemeClr val="bg1"/>
                </a:solidFill>
                <a:ea typeface="ＭＳ Ｐゴシック" pitchFamily="34" charset="-128"/>
              </a:rPr>
              <a:t>, 73–77 (03 </a:t>
            </a:r>
            <a:r>
              <a:rPr lang="de-DE" dirty="0" err="1">
                <a:solidFill>
                  <a:schemeClr val="bg1"/>
                </a:solidFill>
                <a:ea typeface="ＭＳ Ｐゴシック" pitchFamily="34" charset="-128"/>
              </a:rPr>
              <a:t>February</a:t>
            </a:r>
            <a:r>
              <a:rPr lang="de-DE" dirty="0">
                <a:solidFill>
                  <a:schemeClr val="bg1"/>
                </a:solidFill>
                <a:ea typeface="ＭＳ Ｐゴシック" pitchFamily="34" charset="-128"/>
              </a:rPr>
              <a:t> 2011)</a:t>
            </a:r>
            <a:r>
              <a:rPr lang="de-DE" b="1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Macintosh HD:Users:ekeberg:Work:My Papers:Mimi3D Data:Figures:raw_data_absolute.pd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252520" cy="68853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388424" y="6453336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6381328"/>
            <a:ext cx="5853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Tomas Ekeberg et al.,  </a:t>
            </a:r>
            <a:r>
              <a:rPr lang="en-US" sz="2000" b="1" i="1" dirty="0" smtClean="0">
                <a:solidFill>
                  <a:srgbClr val="FF0000"/>
                </a:solidFill>
              </a:rPr>
              <a:t>nature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DOI: 10.1038/sdata.2016.60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2" descr="C:\Users\lts\Desktop\Bilder\e41-r0057_ccd1_nanorice_cluster_saturate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1035496"/>
            <a:ext cx="9180513" cy="9145588"/>
          </a:xfrm>
        </p:spPr>
      </p:pic>
      <p:sp>
        <p:nvSpPr>
          <p:cNvPr id="144386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660232" y="639062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buClr>
                <a:srgbClr val="CCCCFF"/>
              </a:buClr>
            </a:pPr>
            <a:fld id="{7A957CE2-7D91-4C3F-85BE-F26B2E94D734}" type="slidenum">
              <a:rPr lang="de-DE" altLang="en-US" sz="1200" smtClean="0">
                <a:solidFill>
                  <a:srgbClr val="000000"/>
                </a:solidFill>
              </a:rPr>
              <a:pPr>
                <a:buClr>
                  <a:srgbClr val="CCCCFF"/>
                </a:buClr>
              </a:pPr>
              <a:t>26</a:t>
            </a:fld>
            <a:endParaRPr lang="de-DE" alt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44388" name="Textfeld 4"/>
          <p:cNvSpPr txBox="1">
            <a:spLocks noChangeArrowheads="1"/>
          </p:cNvSpPr>
          <p:nvPr/>
        </p:nvSpPr>
        <p:spPr bwMode="auto">
          <a:xfrm>
            <a:off x="107504" y="6021288"/>
            <a:ext cx="49135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defRPr sz="1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buNone/>
            </a:pPr>
            <a:r>
              <a:rPr lang="en-US" altLang="en-US" b="1" i="1" dirty="0" smtClean="0">
                <a:solidFill>
                  <a:srgbClr val="FFFFFF"/>
                </a:solidFill>
              </a:rPr>
              <a:t>R. </a:t>
            </a:r>
            <a:r>
              <a:rPr lang="en-US" altLang="en-US" b="1" i="1" dirty="0" err="1" smtClean="0">
                <a:solidFill>
                  <a:srgbClr val="FFFFFF"/>
                </a:solidFill>
              </a:rPr>
              <a:t>Koopmann</a:t>
            </a:r>
            <a:r>
              <a:rPr lang="en-US" altLang="en-US" b="1" i="1" dirty="0" smtClean="0">
                <a:solidFill>
                  <a:srgbClr val="FFFFFF"/>
                </a:solidFill>
              </a:rPr>
              <a:t> et al., Nature</a:t>
            </a:r>
            <a:r>
              <a:rPr lang="en-US" altLang="en-US" b="1" dirty="0" smtClean="0">
                <a:solidFill>
                  <a:srgbClr val="FFFFFF"/>
                </a:solidFill>
              </a:rPr>
              <a:t> Methods  9(3), 259 -262, 2012,</a:t>
            </a:r>
            <a:br>
              <a:rPr lang="en-US" altLang="en-US" b="1" dirty="0" smtClean="0">
                <a:solidFill>
                  <a:srgbClr val="FFFFFF"/>
                </a:solidFill>
              </a:rPr>
            </a:br>
            <a:r>
              <a:rPr lang="en-GB" b="1" i="1" dirty="0">
                <a:solidFill>
                  <a:schemeClr val="bg1">
                    <a:lumMod val="75000"/>
                  </a:schemeClr>
                </a:solidFill>
              </a:rPr>
              <a:t>In vivo</a:t>
            </a:r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 crystallization and serial femtosecond crystallography </a:t>
            </a:r>
            <a:endParaRPr lang="en-GB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8A9DB0"/>
              </a:buClr>
              <a:buFont typeface="Arial" pitchFamily="34" charset="0"/>
              <a:buNone/>
            </a:pPr>
            <a:r>
              <a:rPr lang="en-GB" b="1" dirty="0" smtClean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GB" b="1" dirty="0" err="1">
                <a:solidFill>
                  <a:schemeClr val="bg1">
                    <a:lumMod val="75000"/>
                  </a:schemeClr>
                </a:solidFill>
              </a:rPr>
              <a:t>cathepsin</a:t>
            </a:r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 B from the protozoan parasite</a:t>
            </a:r>
            <a:r>
              <a:rPr lang="en-GB" b="1" i="1" dirty="0">
                <a:solidFill>
                  <a:schemeClr val="bg1">
                    <a:lumMod val="75000"/>
                  </a:schemeClr>
                </a:solidFill>
              </a:rPr>
              <a:t> Trypanosoma </a:t>
            </a:r>
            <a:r>
              <a:rPr lang="en-GB" b="1" i="1" dirty="0" err="1">
                <a:solidFill>
                  <a:schemeClr val="bg1">
                    <a:lumMod val="75000"/>
                  </a:schemeClr>
                </a:solidFill>
              </a:rPr>
              <a:t>brucei</a:t>
            </a:r>
            <a:endParaRPr lang="de-DE" altLang="en-US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Foliennummernplatzhalter 4"/>
          <p:cNvSpPr txBox="1">
            <a:spLocks/>
          </p:cNvSpPr>
          <p:nvPr/>
        </p:nvSpPr>
        <p:spPr>
          <a:xfrm>
            <a:off x="6804248" y="6381750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DAAE5BF-151D-42E8-A1CD-4052A939C217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/>
          <p:nvPr/>
        </p:nvSpPr>
        <p:spPr>
          <a:xfrm>
            <a:off x="-108520" y="-27384"/>
            <a:ext cx="9288016" cy="5895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In situ analysis of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polycrystalline metals  at the Synchrotron at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ESRF and BESSY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4" y="941516"/>
            <a:ext cx="8490874" cy="3367642"/>
          </a:xfrm>
          <a:prstGeom prst="rect">
            <a:avLst/>
          </a:prstGeom>
        </p:spPr>
      </p:pic>
      <p:grpSp>
        <p:nvGrpSpPr>
          <p:cNvPr id="6" name="Group 8"/>
          <p:cNvGrpSpPr/>
          <p:nvPr/>
        </p:nvGrpSpPr>
        <p:grpSpPr>
          <a:xfrm>
            <a:off x="1132302" y="4749195"/>
            <a:ext cx="2647610" cy="920273"/>
            <a:chOff x="224057" y="850577"/>
            <a:chExt cx="11178788" cy="388559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Regular Pentagon 3"/>
            <p:cNvSpPr/>
            <p:nvPr/>
          </p:nvSpPr>
          <p:spPr>
            <a:xfrm rot="2987751">
              <a:off x="4158798" y="2480596"/>
              <a:ext cx="360462" cy="40232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978836"/>
                <a:gd name="connsiteX1" fmla="*/ 483672 w 945643"/>
                <a:gd name="connsiteY1" fmla="*/ 0 h 978836"/>
                <a:gd name="connsiteX2" fmla="*/ 945643 w 945643"/>
                <a:gd name="connsiteY2" fmla="*/ 207176 h 978836"/>
                <a:gd name="connsiteX3" fmla="*/ 533145 w 945643"/>
                <a:gd name="connsiteY3" fmla="*/ 978836 h 978836"/>
                <a:gd name="connsiteX4" fmla="*/ 159316 w 945643"/>
                <a:gd name="connsiteY4" fmla="*/ 765874 h 978836"/>
                <a:gd name="connsiteX5" fmla="*/ 0 w 945643"/>
                <a:gd name="connsiteY5" fmla="*/ 275104 h 978836"/>
                <a:gd name="connsiteX0" fmla="*/ 0 w 945643"/>
                <a:gd name="connsiteY0" fmla="*/ 275104 h 978836"/>
                <a:gd name="connsiteX1" fmla="*/ 483672 w 945643"/>
                <a:gd name="connsiteY1" fmla="*/ 0 h 978836"/>
                <a:gd name="connsiteX2" fmla="*/ 945643 w 945643"/>
                <a:gd name="connsiteY2" fmla="*/ 207176 h 978836"/>
                <a:gd name="connsiteX3" fmla="*/ 697842 w 945643"/>
                <a:gd name="connsiteY3" fmla="*/ 655347 h 978836"/>
                <a:gd name="connsiteX4" fmla="*/ 533145 w 945643"/>
                <a:gd name="connsiteY4" fmla="*/ 978836 h 978836"/>
                <a:gd name="connsiteX5" fmla="*/ 159316 w 945643"/>
                <a:gd name="connsiteY5" fmla="*/ 765874 h 978836"/>
                <a:gd name="connsiteX6" fmla="*/ 0 w 945643"/>
                <a:gd name="connsiteY6" fmla="*/ 275104 h 978836"/>
                <a:gd name="connsiteX0" fmla="*/ 0 w 945643"/>
                <a:gd name="connsiteY0" fmla="*/ 275104 h 978836"/>
                <a:gd name="connsiteX1" fmla="*/ 483672 w 945643"/>
                <a:gd name="connsiteY1" fmla="*/ 0 h 978836"/>
                <a:gd name="connsiteX2" fmla="*/ 945643 w 945643"/>
                <a:gd name="connsiteY2" fmla="*/ 207176 h 978836"/>
                <a:gd name="connsiteX3" fmla="*/ 731533 w 945643"/>
                <a:gd name="connsiteY3" fmla="*/ 702773 h 978836"/>
                <a:gd name="connsiteX4" fmla="*/ 533145 w 945643"/>
                <a:gd name="connsiteY4" fmla="*/ 978836 h 978836"/>
                <a:gd name="connsiteX5" fmla="*/ 159316 w 945643"/>
                <a:gd name="connsiteY5" fmla="*/ 765874 h 978836"/>
                <a:gd name="connsiteX6" fmla="*/ 0 w 945643"/>
                <a:gd name="connsiteY6" fmla="*/ 275104 h 978836"/>
                <a:gd name="connsiteX0" fmla="*/ 0 w 945643"/>
                <a:gd name="connsiteY0" fmla="*/ 275104 h 978836"/>
                <a:gd name="connsiteX1" fmla="*/ 483672 w 945643"/>
                <a:gd name="connsiteY1" fmla="*/ 0 h 978836"/>
                <a:gd name="connsiteX2" fmla="*/ 945643 w 945643"/>
                <a:gd name="connsiteY2" fmla="*/ 207176 h 978836"/>
                <a:gd name="connsiteX3" fmla="*/ 731533 w 945643"/>
                <a:gd name="connsiteY3" fmla="*/ 702773 h 978836"/>
                <a:gd name="connsiteX4" fmla="*/ 533145 w 945643"/>
                <a:gd name="connsiteY4" fmla="*/ 978836 h 978836"/>
                <a:gd name="connsiteX5" fmla="*/ 51047 w 945643"/>
                <a:gd name="connsiteY5" fmla="*/ 774210 h 978836"/>
                <a:gd name="connsiteX6" fmla="*/ 0 w 945643"/>
                <a:gd name="connsiteY6" fmla="*/ 275104 h 978836"/>
                <a:gd name="connsiteX0" fmla="*/ 258448 w 894597"/>
                <a:gd name="connsiteY0" fmla="*/ 174327 h 978836"/>
                <a:gd name="connsiteX1" fmla="*/ 432626 w 894597"/>
                <a:gd name="connsiteY1" fmla="*/ 0 h 978836"/>
                <a:gd name="connsiteX2" fmla="*/ 894597 w 894597"/>
                <a:gd name="connsiteY2" fmla="*/ 207176 h 978836"/>
                <a:gd name="connsiteX3" fmla="*/ 680487 w 894597"/>
                <a:gd name="connsiteY3" fmla="*/ 702773 h 978836"/>
                <a:gd name="connsiteX4" fmla="*/ 482099 w 894597"/>
                <a:gd name="connsiteY4" fmla="*/ 978836 h 978836"/>
                <a:gd name="connsiteX5" fmla="*/ 1 w 894597"/>
                <a:gd name="connsiteY5" fmla="*/ 774210 h 978836"/>
                <a:gd name="connsiteX6" fmla="*/ 258448 w 894597"/>
                <a:gd name="connsiteY6" fmla="*/ 174327 h 978836"/>
                <a:gd name="connsiteX0" fmla="*/ 258448 w 894597"/>
                <a:gd name="connsiteY0" fmla="*/ 111618 h 916127"/>
                <a:gd name="connsiteX1" fmla="*/ 467716 w 894597"/>
                <a:gd name="connsiteY1" fmla="*/ -1 h 916127"/>
                <a:gd name="connsiteX2" fmla="*/ 894597 w 894597"/>
                <a:gd name="connsiteY2" fmla="*/ 144467 h 916127"/>
                <a:gd name="connsiteX3" fmla="*/ 680487 w 894597"/>
                <a:gd name="connsiteY3" fmla="*/ 640064 h 916127"/>
                <a:gd name="connsiteX4" fmla="*/ 482099 w 894597"/>
                <a:gd name="connsiteY4" fmla="*/ 916127 h 916127"/>
                <a:gd name="connsiteX5" fmla="*/ 1 w 894597"/>
                <a:gd name="connsiteY5" fmla="*/ 711501 h 916127"/>
                <a:gd name="connsiteX6" fmla="*/ 258448 w 894597"/>
                <a:gd name="connsiteY6" fmla="*/ 111618 h 91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597" h="916127">
                  <a:moveTo>
                    <a:pt x="258448" y="111618"/>
                  </a:moveTo>
                  <a:lnTo>
                    <a:pt x="467716" y="-1"/>
                  </a:lnTo>
                  <a:lnTo>
                    <a:pt x="894597" y="144467"/>
                  </a:lnTo>
                  <a:lnTo>
                    <a:pt x="680487" y="640064"/>
                  </a:lnTo>
                  <a:lnTo>
                    <a:pt x="482099" y="916127"/>
                  </a:lnTo>
                  <a:lnTo>
                    <a:pt x="1" y="711501"/>
                  </a:lnTo>
                  <a:lnTo>
                    <a:pt x="258448" y="11161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" name="Regular Pentagon 3"/>
            <p:cNvSpPr/>
            <p:nvPr/>
          </p:nvSpPr>
          <p:spPr>
            <a:xfrm>
              <a:off x="5031612" y="2739541"/>
              <a:ext cx="366338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3" name="Regular Pentagon 4"/>
            <p:cNvSpPr/>
            <p:nvPr/>
          </p:nvSpPr>
          <p:spPr>
            <a:xfrm rot="19456516">
              <a:off x="5264147" y="2815575"/>
              <a:ext cx="545619" cy="3231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4" name="Regular Pentagon 5"/>
            <p:cNvSpPr/>
            <p:nvPr/>
          </p:nvSpPr>
          <p:spPr>
            <a:xfrm rot="2170572">
              <a:off x="5135970" y="2475075"/>
              <a:ext cx="473605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Regular Pentagon 6"/>
            <p:cNvSpPr/>
            <p:nvPr/>
          </p:nvSpPr>
          <p:spPr>
            <a:xfrm rot="2170572">
              <a:off x="4805019" y="2491308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6" name="Regular Pentagon 7"/>
            <p:cNvSpPr/>
            <p:nvPr/>
          </p:nvSpPr>
          <p:spPr>
            <a:xfrm rot="2170572">
              <a:off x="4717310" y="2891601"/>
              <a:ext cx="567317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7" name="Regular Pentagon 8"/>
            <p:cNvSpPr/>
            <p:nvPr/>
          </p:nvSpPr>
          <p:spPr>
            <a:xfrm rot="3236692">
              <a:off x="5199222" y="3132830"/>
              <a:ext cx="384563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8" name="Regular Pentagon 5"/>
            <p:cNvSpPr/>
            <p:nvPr/>
          </p:nvSpPr>
          <p:spPr>
            <a:xfrm rot="2170572">
              <a:off x="5065415" y="3062659"/>
              <a:ext cx="184692" cy="1805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9" name="Regular Pentagon 6"/>
            <p:cNvSpPr/>
            <p:nvPr/>
          </p:nvSpPr>
          <p:spPr>
            <a:xfrm rot="17281360">
              <a:off x="5472477" y="2370313"/>
              <a:ext cx="388945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0" name="Regular Pentagon 3"/>
            <p:cNvSpPr/>
            <p:nvPr/>
          </p:nvSpPr>
          <p:spPr>
            <a:xfrm>
              <a:off x="5663326" y="2601327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1" name="Regular Pentagon 3"/>
            <p:cNvSpPr/>
            <p:nvPr/>
          </p:nvSpPr>
          <p:spPr>
            <a:xfrm>
              <a:off x="5528237" y="3026281"/>
              <a:ext cx="409562" cy="4107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" name="Regular Pentagon 3"/>
            <p:cNvSpPr/>
            <p:nvPr/>
          </p:nvSpPr>
          <p:spPr>
            <a:xfrm rot="10987927">
              <a:off x="5948367" y="2813489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" name="Regular Pentagon 7"/>
            <p:cNvSpPr/>
            <p:nvPr/>
          </p:nvSpPr>
          <p:spPr>
            <a:xfrm rot="2170572">
              <a:off x="5764977" y="3198939"/>
              <a:ext cx="710644" cy="3472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206" h="861778">
                  <a:moveTo>
                    <a:pt x="0" y="0"/>
                  </a:moveTo>
                  <a:lnTo>
                    <a:pt x="724145" y="89689"/>
                  </a:lnTo>
                  <a:lnTo>
                    <a:pt x="1148734" y="403253"/>
                  </a:lnTo>
                  <a:lnTo>
                    <a:pt x="1618206" y="729221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" name="Regular Pentagon 5"/>
            <p:cNvSpPr/>
            <p:nvPr/>
          </p:nvSpPr>
          <p:spPr>
            <a:xfrm rot="2170572">
              <a:off x="5868715" y="2427502"/>
              <a:ext cx="328643" cy="3242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5" name="Regular Pentagon 6"/>
            <p:cNvSpPr/>
            <p:nvPr/>
          </p:nvSpPr>
          <p:spPr>
            <a:xfrm rot="2170572">
              <a:off x="6097414" y="2449351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6" name="Regular Pentagon 6"/>
            <p:cNvSpPr/>
            <p:nvPr/>
          </p:nvSpPr>
          <p:spPr>
            <a:xfrm rot="2170572">
              <a:off x="4622275" y="3208808"/>
              <a:ext cx="625112" cy="45422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441" h="1127289">
                  <a:moveTo>
                    <a:pt x="0" y="941679"/>
                  </a:moveTo>
                  <a:lnTo>
                    <a:pt x="929686" y="0"/>
                  </a:lnTo>
                  <a:lnTo>
                    <a:pt x="1423441" y="160721"/>
                  </a:lnTo>
                  <a:lnTo>
                    <a:pt x="1233515" y="819407"/>
                  </a:lnTo>
                  <a:lnTo>
                    <a:pt x="813298" y="1127289"/>
                  </a:lnTo>
                  <a:lnTo>
                    <a:pt x="0" y="941679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7" name="Regular Pentagon 3"/>
            <p:cNvSpPr/>
            <p:nvPr/>
          </p:nvSpPr>
          <p:spPr>
            <a:xfrm>
              <a:off x="6312396" y="2695409"/>
              <a:ext cx="355184" cy="40887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788" h="1014744">
                  <a:moveTo>
                    <a:pt x="0" y="300137"/>
                  </a:moveTo>
                  <a:lnTo>
                    <a:pt x="426619" y="0"/>
                  </a:lnTo>
                  <a:lnTo>
                    <a:pt x="808788" y="376337"/>
                  </a:lnTo>
                  <a:lnTo>
                    <a:pt x="606609" y="1014744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" name="Regular Pentagon 3"/>
            <p:cNvSpPr/>
            <p:nvPr/>
          </p:nvSpPr>
          <p:spPr>
            <a:xfrm>
              <a:off x="6186045" y="3122074"/>
              <a:ext cx="374704" cy="54895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1362407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714559" y="944894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9" name="Regular Pentagon 7"/>
            <p:cNvSpPr/>
            <p:nvPr/>
          </p:nvSpPr>
          <p:spPr>
            <a:xfrm rot="21211622">
              <a:off x="4491382" y="3059459"/>
              <a:ext cx="640844" cy="2937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9265" h="728930">
                  <a:moveTo>
                    <a:pt x="0" y="238160"/>
                  </a:moveTo>
                  <a:lnTo>
                    <a:pt x="540713" y="0"/>
                  </a:lnTo>
                  <a:lnTo>
                    <a:pt x="834188" y="238160"/>
                  </a:lnTo>
                  <a:lnTo>
                    <a:pt x="1459265" y="669690"/>
                  </a:lnTo>
                  <a:lnTo>
                    <a:pt x="159316" y="728930"/>
                  </a:lnTo>
                  <a:lnTo>
                    <a:pt x="0" y="23816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0" name="Regular Pentagon 3"/>
            <p:cNvSpPr/>
            <p:nvPr/>
          </p:nvSpPr>
          <p:spPr>
            <a:xfrm>
              <a:off x="4521144" y="2420257"/>
              <a:ext cx="372612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475" h="941719">
                  <a:moveTo>
                    <a:pt x="0" y="303312"/>
                  </a:moveTo>
                  <a:lnTo>
                    <a:pt x="417094" y="0"/>
                  </a:lnTo>
                  <a:lnTo>
                    <a:pt x="848475" y="289024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1" name="Regular Pentagon 3"/>
            <p:cNvSpPr/>
            <p:nvPr/>
          </p:nvSpPr>
          <p:spPr>
            <a:xfrm rot="2987751">
              <a:off x="4346504" y="2659940"/>
              <a:ext cx="444191" cy="44079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2396" h="1003729">
                  <a:moveTo>
                    <a:pt x="321749" y="258567"/>
                  </a:moveTo>
                  <a:lnTo>
                    <a:pt x="742597" y="0"/>
                  </a:lnTo>
                  <a:lnTo>
                    <a:pt x="1102396" y="533413"/>
                  </a:lnTo>
                  <a:lnTo>
                    <a:pt x="579349" y="838269"/>
                  </a:lnTo>
                  <a:lnTo>
                    <a:pt x="0" y="1003729"/>
                  </a:lnTo>
                  <a:lnTo>
                    <a:pt x="321749" y="25856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" name="Regular Pentagon 8"/>
            <p:cNvSpPr/>
            <p:nvPr/>
          </p:nvSpPr>
          <p:spPr>
            <a:xfrm rot="3236692">
              <a:off x="6424797" y="2976240"/>
              <a:ext cx="538936" cy="40095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535" h="913011">
                  <a:moveTo>
                    <a:pt x="0" y="866717"/>
                  </a:moveTo>
                  <a:lnTo>
                    <a:pt x="921268" y="156779"/>
                  </a:lnTo>
                  <a:lnTo>
                    <a:pt x="1337535" y="0"/>
                  </a:lnTo>
                  <a:lnTo>
                    <a:pt x="1051733" y="661813"/>
                  </a:lnTo>
                  <a:lnTo>
                    <a:pt x="109810" y="913011"/>
                  </a:lnTo>
                  <a:lnTo>
                    <a:pt x="0" y="86671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" name="Regular Pentagon 8"/>
            <p:cNvSpPr/>
            <p:nvPr/>
          </p:nvSpPr>
          <p:spPr>
            <a:xfrm rot="3236692">
              <a:off x="5603017" y="3297571"/>
              <a:ext cx="592825" cy="58443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277" h="1330811">
                  <a:moveTo>
                    <a:pt x="0" y="840041"/>
                  </a:moveTo>
                  <a:lnTo>
                    <a:pt x="458204" y="480262"/>
                  </a:lnTo>
                  <a:lnTo>
                    <a:pt x="1471277" y="0"/>
                  </a:lnTo>
                  <a:lnTo>
                    <a:pt x="674872" y="1330811"/>
                  </a:lnTo>
                  <a:lnTo>
                    <a:pt x="159316" y="1330811"/>
                  </a:lnTo>
                  <a:lnTo>
                    <a:pt x="0" y="84004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4" name="Regular Pentagon 8"/>
            <p:cNvSpPr/>
            <p:nvPr/>
          </p:nvSpPr>
          <p:spPr>
            <a:xfrm rot="3236692">
              <a:off x="4403499" y="2099263"/>
              <a:ext cx="392606" cy="39868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4372" h="907834">
                  <a:moveTo>
                    <a:pt x="0" y="417064"/>
                  </a:moveTo>
                  <a:lnTo>
                    <a:pt x="511689" y="0"/>
                  </a:lnTo>
                  <a:lnTo>
                    <a:pt x="974372" y="159775"/>
                  </a:lnTo>
                  <a:lnTo>
                    <a:pt x="843518" y="441521"/>
                  </a:lnTo>
                  <a:lnTo>
                    <a:pt x="159316" y="907834"/>
                  </a:lnTo>
                  <a:lnTo>
                    <a:pt x="0" y="41706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5" name="Regular Pentagon 8"/>
            <p:cNvSpPr/>
            <p:nvPr/>
          </p:nvSpPr>
          <p:spPr>
            <a:xfrm rot="3236692">
              <a:off x="5738789" y="2098101"/>
              <a:ext cx="393400" cy="42009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6" name="Regular Pentagon 5"/>
            <p:cNvSpPr/>
            <p:nvPr/>
          </p:nvSpPr>
          <p:spPr>
            <a:xfrm rot="6844224">
              <a:off x="5857570" y="2340099"/>
              <a:ext cx="342414" cy="28635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" name="Regular Pentagon 5"/>
            <p:cNvSpPr/>
            <p:nvPr/>
          </p:nvSpPr>
          <p:spPr>
            <a:xfrm rot="2170572">
              <a:off x="4723310" y="2222580"/>
              <a:ext cx="804038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0875" h="794082">
                  <a:moveTo>
                    <a:pt x="0" y="493726"/>
                  </a:moveTo>
                  <a:lnTo>
                    <a:pt x="661352" y="0"/>
                  </a:lnTo>
                  <a:lnTo>
                    <a:pt x="1830875" y="154296"/>
                  </a:lnTo>
                  <a:lnTo>
                    <a:pt x="1156901" y="66741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" name="Regular Pentagon 6"/>
            <p:cNvSpPr/>
            <p:nvPr/>
          </p:nvSpPr>
          <p:spPr>
            <a:xfrm rot="2170572">
              <a:off x="6218852" y="2095290"/>
              <a:ext cx="347071" cy="4604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142665">
                  <a:moveTo>
                    <a:pt x="0" y="298763"/>
                  </a:moveTo>
                  <a:lnTo>
                    <a:pt x="373220" y="0"/>
                  </a:lnTo>
                  <a:lnTo>
                    <a:pt x="790314" y="303312"/>
                  </a:lnTo>
                  <a:lnTo>
                    <a:pt x="676665" y="851154"/>
                  </a:lnTo>
                  <a:lnTo>
                    <a:pt x="268077" y="1142665"/>
                  </a:lnTo>
                  <a:lnTo>
                    <a:pt x="0" y="29876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9" name="Regular Pentagon 6"/>
            <p:cNvSpPr/>
            <p:nvPr/>
          </p:nvSpPr>
          <p:spPr>
            <a:xfrm rot="2170572">
              <a:off x="6626404" y="2749765"/>
              <a:ext cx="355421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328" h="1101964">
                  <a:moveTo>
                    <a:pt x="0" y="481064"/>
                  </a:moveTo>
                  <a:lnTo>
                    <a:pt x="369714" y="0"/>
                  </a:lnTo>
                  <a:lnTo>
                    <a:pt x="786808" y="303312"/>
                  </a:lnTo>
                  <a:lnTo>
                    <a:pt x="809328" y="881380"/>
                  </a:lnTo>
                  <a:lnTo>
                    <a:pt x="207275" y="1101964"/>
                  </a:lnTo>
                  <a:lnTo>
                    <a:pt x="0" y="48106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0" name="Regular Pentagon 3"/>
            <p:cNvSpPr/>
            <p:nvPr/>
          </p:nvSpPr>
          <p:spPr>
            <a:xfrm rot="870772">
              <a:off x="6407452" y="2348145"/>
              <a:ext cx="429158" cy="47108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1" name="Regular Pentagon 8"/>
            <p:cNvSpPr/>
            <p:nvPr/>
          </p:nvSpPr>
          <p:spPr>
            <a:xfrm rot="3236692">
              <a:off x="4763008" y="2345347"/>
              <a:ext cx="297763" cy="2506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2" name="Regular Pentagon 8"/>
            <p:cNvSpPr/>
            <p:nvPr/>
          </p:nvSpPr>
          <p:spPr>
            <a:xfrm rot="3236692">
              <a:off x="4323895" y="2229067"/>
              <a:ext cx="272400" cy="35142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59907"/>
                <a:gd name="connsiteY0" fmla="*/ 493620 h 741081"/>
                <a:gd name="connsiteX1" fmla="*/ 200115 w 759907"/>
                <a:gd name="connsiteY1" fmla="*/ 446980 h 741081"/>
                <a:gd name="connsiteX2" fmla="*/ 759907 w 759907"/>
                <a:gd name="connsiteY2" fmla="*/ 0 h 741081"/>
                <a:gd name="connsiteX3" fmla="*/ 462071 w 759907"/>
                <a:gd name="connsiteY3" fmla="*/ 563706 h 741081"/>
                <a:gd name="connsiteX4" fmla="*/ 0 w 759907"/>
                <a:gd name="connsiteY4" fmla="*/ 741081 h 741081"/>
                <a:gd name="connsiteX5" fmla="*/ 114208 w 759907"/>
                <a:gd name="connsiteY5" fmla="*/ 493620 h 741081"/>
                <a:gd name="connsiteX0" fmla="*/ 114208 w 760437"/>
                <a:gd name="connsiteY0" fmla="*/ 493620 h 741081"/>
                <a:gd name="connsiteX1" fmla="*/ 200115 w 760437"/>
                <a:gd name="connsiteY1" fmla="*/ 446980 h 741081"/>
                <a:gd name="connsiteX2" fmla="*/ 759907 w 760437"/>
                <a:gd name="connsiteY2" fmla="*/ 0 h 741081"/>
                <a:gd name="connsiteX3" fmla="*/ 760437 w 760437"/>
                <a:gd name="connsiteY3" fmla="*/ 477540 h 741081"/>
                <a:gd name="connsiteX4" fmla="*/ 0 w 760437"/>
                <a:gd name="connsiteY4" fmla="*/ 741081 h 741081"/>
                <a:gd name="connsiteX5" fmla="*/ 114208 w 760437"/>
                <a:gd name="connsiteY5" fmla="*/ 493620 h 741081"/>
                <a:gd name="connsiteX0" fmla="*/ 0 w 646229"/>
                <a:gd name="connsiteY0" fmla="*/ 493620 h 493620"/>
                <a:gd name="connsiteX1" fmla="*/ 85907 w 646229"/>
                <a:gd name="connsiteY1" fmla="*/ 446980 h 493620"/>
                <a:gd name="connsiteX2" fmla="*/ 645699 w 646229"/>
                <a:gd name="connsiteY2" fmla="*/ 0 h 493620"/>
                <a:gd name="connsiteX3" fmla="*/ 646229 w 646229"/>
                <a:gd name="connsiteY3" fmla="*/ 477540 h 493620"/>
                <a:gd name="connsiteX4" fmla="*/ 453171 w 646229"/>
                <a:gd name="connsiteY4" fmla="*/ 447233 h 493620"/>
                <a:gd name="connsiteX5" fmla="*/ 0 w 646229"/>
                <a:gd name="connsiteY5" fmla="*/ 493620 h 493620"/>
                <a:gd name="connsiteX0" fmla="*/ 0 w 646229"/>
                <a:gd name="connsiteY0" fmla="*/ 493620 h 800223"/>
                <a:gd name="connsiteX1" fmla="*/ 85907 w 646229"/>
                <a:gd name="connsiteY1" fmla="*/ 446980 h 800223"/>
                <a:gd name="connsiteX2" fmla="*/ 645699 w 646229"/>
                <a:gd name="connsiteY2" fmla="*/ 0 h 800223"/>
                <a:gd name="connsiteX3" fmla="*/ 646229 w 646229"/>
                <a:gd name="connsiteY3" fmla="*/ 477540 h 800223"/>
                <a:gd name="connsiteX4" fmla="*/ 181461 w 646229"/>
                <a:gd name="connsiteY4" fmla="*/ 800223 h 800223"/>
                <a:gd name="connsiteX5" fmla="*/ 0 w 646229"/>
                <a:gd name="connsiteY5" fmla="*/ 493620 h 800223"/>
                <a:gd name="connsiteX0" fmla="*/ 29816 w 676045"/>
                <a:gd name="connsiteY0" fmla="*/ 493620 h 800223"/>
                <a:gd name="connsiteX1" fmla="*/ 0 w 676045"/>
                <a:gd name="connsiteY1" fmla="*/ 448150 h 800223"/>
                <a:gd name="connsiteX2" fmla="*/ 675515 w 676045"/>
                <a:gd name="connsiteY2" fmla="*/ 0 h 800223"/>
                <a:gd name="connsiteX3" fmla="*/ 676045 w 676045"/>
                <a:gd name="connsiteY3" fmla="*/ 477540 h 800223"/>
                <a:gd name="connsiteX4" fmla="*/ 211277 w 676045"/>
                <a:gd name="connsiteY4" fmla="*/ 800223 h 800223"/>
                <a:gd name="connsiteX5" fmla="*/ 29816 w 676045"/>
                <a:gd name="connsiteY5" fmla="*/ 493620 h 80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045" h="800223">
                  <a:moveTo>
                    <a:pt x="29816" y="493620"/>
                  </a:moveTo>
                  <a:lnTo>
                    <a:pt x="0" y="448150"/>
                  </a:lnTo>
                  <a:lnTo>
                    <a:pt x="675515" y="0"/>
                  </a:lnTo>
                  <a:cubicBezTo>
                    <a:pt x="675692" y="159180"/>
                    <a:pt x="675868" y="318360"/>
                    <a:pt x="676045" y="477540"/>
                  </a:cubicBezTo>
                  <a:lnTo>
                    <a:pt x="211277" y="800223"/>
                  </a:lnTo>
                  <a:lnTo>
                    <a:pt x="29816" y="49362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" name="Regular Pentagon 6"/>
            <p:cNvSpPr/>
            <p:nvPr/>
          </p:nvSpPr>
          <p:spPr>
            <a:xfrm rot="17281360">
              <a:off x="5249713" y="1901503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4" name="Regular Pentagon 6"/>
            <p:cNvSpPr/>
            <p:nvPr/>
          </p:nvSpPr>
          <p:spPr>
            <a:xfrm rot="17281360">
              <a:off x="5116761" y="3317055"/>
              <a:ext cx="456064" cy="44378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61" h="1010545">
                  <a:moveTo>
                    <a:pt x="-1" y="451258"/>
                  </a:moveTo>
                  <a:lnTo>
                    <a:pt x="32914" y="0"/>
                  </a:lnTo>
                  <a:lnTo>
                    <a:pt x="675016" y="447120"/>
                  </a:lnTo>
                  <a:lnTo>
                    <a:pt x="1131862" y="1010545"/>
                  </a:lnTo>
                  <a:lnTo>
                    <a:pt x="364058" y="787268"/>
                  </a:lnTo>
                  <a:lnTo>
                    <a:pt x="-1" y="45125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5" name="Regular Pentagon 5"/>
            <p:cNvSpPr/>
            <p:nvPr/>
          </p:nvSpPr>
          <p:spPr>
            <a:xfrm rot="2170572">
              <a:off x="5345949" y="3594841"/>
              <a:ext cx="250839" cy="2515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" name="Regular Pentagon 5"/>
            <p:cNvSpPr/>
            <p:nvPr/>
          </p:nvSpPr>
          <p:spPr>
            <a:xfrm rot="2170572">
              <a:off x="6059492" y="2036347"/>
              <a:ext cx="252495" cy="2648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" name="Regular Pentagon 6"/>
            <p:cNvSpPr/>
            <p:nvPr/>
          </p:nvSpPr>
          <p:spPr>
            <a:xfrm rot="17281360">
              <a:off x="5477944" y="2385319"/>
              <a:ext cx="388945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8" name="Regular Pentagon 3"/>
            <p:cNvSpPr/>
            <p:nvPr/>
          </p:nvSpPr>
          <p:spPr>
            <a:xfrm>
              <a:off x="5668793" y="2616333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9" name="Regular Pentagon 6"/>
            <p:cNvSpPr/>
            <p:nvPr/>
          </p:nvSpPr>
          <p:spPr>
            <a:xfrm rot="17281360">
              <a:off x="5255180" y="1916509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0" name="Regular Pentagon 3"/>
            <p:cNvSpPr/>
            <p:nvPr/>
          </p:nvSpPr>
          <p:spPr>
            <a:xfrm rot="2987751">
              <a:off x="4029644" y="2236217"/>
              <a:ext cx="373823" cy="34102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245982 w 945643"/>
                <a:gd name="connsiteY4" fmla="*/ 612992 h 913511"/>
                <a:gd name="connsiteX5" fmla="*/ 0 w 945643"/>
                <a:gd name="connsiteY5" fmla="*/ 275104 h 913511"/>
                <a:gd name="connsiteX0" fmla="*/ 0 w 945643"/>
                <a:gd name="connsiteY0" fmla="*/ 275104 h 799180"/>
                <a:gd name="connsiteX1" fmla="*/ 483672 w 945643"/>
                <a:gd name="connsiteY1" fmla="*/ 0 h 799180"/>
                <a:gd name="connsiteX2" fmla="*/ 945643 w 945643"/>
                <a:gd name="connsiteY2" fmla="*/ 207176 h 799180"/>
                <a:gd name="connsiteX3" fmla="*/ 667683 w 945643"/>
                <a:gd name="connsiteY3" fmla="*/ 799181 h 799180"/>
                <a:gd name="connsiteX4" fmla="*/ 245982 w 945643"/>
                <a:gd name="connsiteY4" fmla="*/ 612992 h 799180"/>
                <a:gd name="connsiteX5" fmla="*/ 0 w 945643"/>
                <a:gd name="connsiteY5" fmla="*/ 275104 h 799180"/>
                <a:gd name="connsiteX0" fmla="*/ 0 w 945643"/>
                <a:gd name="connsiteY0" fmla="*/ 192573 h 716649"/>
                <a:gd name="connsiteX1" fmla="*/ 361219 w 945643"/>
                <a:gd name="connsiteY1" fmla="*/ 1 h 716649"/>
                <a:gd name="connsiteX2" fmla="*/ 945643 w 945643"/>
                <a:gd name="connsiteY2" fmla="*/ 124645 h 716649"/>
                <a:gd name="connsiteX3" fmla="*/ 667683 w 945643"/>
                <a:gd name="connsiteY3" fmla="*/ 716650 h 716649"/>
                <a:gd name="connsiteX4" fmla="*/ 245982 w 945643"/>
                <a:gd name="connsiteY4" fmla="*/ 530461 h 716649"/>
                <a:gd name="connsiteX5" fmla="*/ 0 w 945643"/>
                <a:gd name="connsiteY5" fmla="*/ 192573 h 716649"/>
                <a:gd name="connsiteX0" fmla="*/ 0 w 945643"/>
                <a:gd name="connsiteY0" fmla="*/ 252477 h 776553"/>
                <a:gd name="connsiteX1" fmla="*/ 439616 w 945643"/>
                <a:gd name="connsiteY1" fmla="*/ 0 h 776553"/>
                <a:gd name="connsiteX2" fmla="*/ 945643 w 945643"/>
                <a:gd name="connsiteY2" fmla="*/ 184549 h 776553"/>
                <a:gd name="connsiteX3" fmla="*/ 667683 w 945643"/>
                <a:gd name="connsiteY3" fmla="*/ 776554 h 776553"/>
                <a:gd name="connsiteX4" fmla="*/ 245982 w 945643"/>
                <a:gd name="connsiteY4" fmla="*/ 590365 h 776553"/>
                <a:gd name="connsiteX5" fmla="*/ 0 w 945643"/>
                <a:gd name="connsiteY5" fmla="*/ 252477 h 776553"/>
                <a:gd name="connsiteX0" fmla="*/ 0 w 667683"/>
                <a:gd name="connsiteY0" fmla="*/ 252477 h 776553"/>
                <a:gd name="connsiteX1" fmla="*/ 439616 w 667683"/>
                <a:gd name="connsiteY1" fmla="*/ 0 h 776553"/>
                <a:gd name="connsiteX2" fmla="*/ 585158 w 667683"/>
                <a:gd name="connsiteY2" fmla="*/ 323881 h 776553"/>
                <a:gd name="connsiteX3" fmla="*/ 667683 w 667683"/>
                <a:gd name="connsiteY3" fmla="*/ 776554 h 776553"/>
                <a:gd name="connsiteX4" fmla="*/ 245982 w 667683"/>
                <a:gd name="connsiteY4" fmla="*/ 590365 h 776553"/>
                <a:gd name="connsiteX5" fmla="*/ 0 w 667683"/>
                <a:gd name="connsiteY5" fmla="*/ 252477 h 776553"/>
                <a:gd name="connsiteX0" fmla="*/ 0 w 667683"/>
                <a:gd name="connsiteY0" fmla="*/ 252477 h 776553"/>
                <a:gd name="connsiteX1" fmla="*/ 439616 w 667683"/>
                <a:gd name="connsiteY1" fmla="*/ 0 h 776553"/>
                <a:gd name="connsiteX2" fmla="*/ 620891 w 667683"/>
                <a:gd name="connsiteY2" fmla="*/ 301893 h 776553"/>
                <a:gd name="connsiteX3" fmla="*/ 667683 w 667683"/>
                <a:gd name="connsiteY3" fmla="*/ 776554 h 776553"/>
                <a:gd name="connsiteX4" fmla="*/ 245982 w 667683"/>
                <a:gd name="connsiteY4" fmla="*/ 590365 h 776553"/>
                <a:gd name="connsiteX5" fmla="*/ 0 w 667683"/>
                <a:gd name="connsiteY5" fmla="*/ 252477 h 776553"/>
                <a:gd name="connsiteX0" fmla="*/ 0 w 667683"/>
                <a:gd name="connsiteY0" fmla="*/ 252477 h 776553"/>
                <a:gd name="connsiteX1" fmla="*/ 439616 w 667683"/>
                <a:gd name="connsiteY1" fmla="*/ 0 h 776553"/>
                <a:gd name="connsiteX2" fmla="*/ 620891 w 667683"/>
                <a:gd name="connsiteY2" fmla="*/ 301893 h 776553"/>
                <a:gd name="connsiteX3" fmla="*/ 634653 w 667683"/>
                <a:gd name="connsiteY3" fmla="*/ 533006 h 776553"/>
                <a:gd name="connsiteX4" fmla="*/ 667683 w 667683"/>
                <a:gd name="connsiteY4" fmla="*/ 776554 h 776553"/>
                <a:gd name="connsiteX5" fmla="*/ 245982 w 667683"/>
                <a:gd name="connsiteY5" fmla="*/ 590365 h 776553"/>
                <a:gd name="connsiteX6" fmla="*/ 0 w 667683"/>
                <a:gd name="connsiteY6" fmla="*/ 252477 h 776553"/>
                <a:gd name="connsiteX0" fmla="*/ 0 w 927757"/>
                <a:gd name="connsiteY0" fmla="*/ 252477 h 776553"/>
                <a:gd name="connsiteX1" fmla="*/ 439616 w 927757"/>
                <a:gd name="connsiteY1" fmla="*/ 0 h 776553"/>
                <a:gd name="connsiteX2" fmla="*/ 620891 w 927757"/>
                <a:gd name="connsiteY2" fmla="*/ 301893 h 776553"/>
                <a:gd name="connsiteX3" fmla="*/ 927757 w 927757"/>
                <a:gd name="connsiteY3" fmla="*/ 298822 h 776553"/>
                <a:gd name="connsiteX4" fmla="*/ 667683 w 927757"/>
                <a:gd name="connsiteY4" fmla="*/ 776554 h 776553"/>
                <a:gd name="connsiteX5" fmla="*/ 245982 w 927757"/>
                <a:gd name="connsiteY5" fmla="*/ 590365 h 776553"/>
                <a:gd name="connsiteX6" fmla="*/ 0 w 927757"/>
                <a:gd name="connsiteY6" fmla="*/ 252477 h 776553"/>
                <a:gd name="connsiteX0" fmla="*/ 0 w 927757"/>
                <a:gd name="connsiteY0" fmla="*/ 252477 h 776553"/>
                <a:gd name="connsiteX1" fmla="*/ 439616 w 927757"/>
                <a:gd name="connsiteY1" fmla="*/ 0 h 776553"/>
                <a:gd name="connsiteX2" fmla="*/ 671620 w 927757"/>
                <a:gd name="connsiteY2" fmla="*/ 398028 h 776553"/>
                <a:gd name="connsiteX3" fmla="*/ 927757 w 927757"/>
                <a:gd name="connsiteY3" fmla="*/ 298822 h 776553"/>
                <a:gd name="connsiteX4" fmla="*/ 667683 w 927757"/>
                <a:gd name="connsiteY4" fmla="*/ 776554 h 776553"/>
                <a:gd name="connsiteX5" fmla="*/ 245982 w 927757"/>
                <a:gd name="connsiteY5" fmla="*/ 590365 h 776553"/>
                <a:gd name="connsiteX6" fmla="*/ 0 w 927757"/>
                <a:gd name="connsiteY6" fmla="*/ 252477 h 77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757" h="776553">
                  <a:moveTo>
                    <a:pt x="0" y="252477"/>
                  </a:moveTo>
                  <a:lnTo>
                    <a:pt x="439616" y="0"/>
                  </a:lnTo>
                  <a:lnTo>
                    <a:pt x="671620" y="398028"/>
                  </a:lnTo>
                  <a:lnTo>
                    <a:pt x="927757" y="298822"/>
                  </a:lnTo>
                  <a:lnTo>
                    <a:pt x="667683" y="776554"/>
                  </a:lnTo>
                  <a:lnTo>
                    <a:pt x="245982" y="590365"/>
                  </a:lnTo>
                  <a:lnTo>
                    <a:pt x="0" y="25247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1" name="Regular Pentagon 6"/>
            <p:cNvSpPr/>
            <p:nvPr/>
          </p:nvSpPr>
          <p:spPr>
            <a:xfrm rot="2170572">
              <a:off x="4152542" y="3345058"/>
              <a:ext cx="583077" cy="52668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423441"/>
                <a:gd name="connsiteY0" fmla="*/ 941679 h 1271028"/>
                <a:gd name="connsiteX1" fmla="*/ 929686 w 1423441"/>
                <a:gd name="connsiteY1" fmla="*/ 0 h 1271028"/>
                <a:gd name="connsiteX2" fmla="*/ 1423441 w 1423441"/>
                <a:gd name="connsiteY2" fmla="*/ 160721 h 1271028"/>
                <a:gd name="connsiteX3" fmla="*/ 1233515 w 1423441"/>
                <a:gd name="connsiteY3" fmla="*/ 819407 h 1271028"/>
                <a:gd name="connsiteX4" fmla="*/ 688061 w 1423441"/>
                <a:gd name="connsiteY4" fmla="*/ 1271027 h 1271028"/>
                <a:gd name="connsiteX5" fmla="*/ 0 w 1423441"/>
                <a:gd name="connsiteY5" fmla="*/ 941679 h 1271028"/>
                <a:gd name="connsiteX0" fmla="*/ 0 w 1423441"/>
                <a:gd name="connsiteY0" fmla="*/ 941679 h 1271028"/>
                <a:gd name="connsiteX1" fmla="*/ 929686 w 1423441"/>
                <a:gd name="connsiteY1" fmla="*/ 0 h 1271028"/>
                <a:gd name="connsiteX2" fmla="*/ 1423441 w 1423441"/>
                <a:gd name="connsiteY2" fmla="*/ 160721 h 1271028"/>
                <a:gd name="connsiteX3" fmla="*/ 1203860 w 1423441"/>
                <a:gd name="connsiteY3" fmla="*/ 755183 h 1271028"/>
                <a:gd name="connsiteX4" fmla="*/ 688061 w 1423441"/>
                <a:gd name="connsiteY4" fmla="*/ 1271027 h 1271028"/>
                <a:gd name="connsiteX5" fmla="*/ 0 w 1423441"/>
                <a:gd name="connsiteY5" fmla="*/ 941679 h 1271028"/>
                <a:gd name="connsiteX0" fmla="*/ 0 w 1423441"/>
                <a:gd name="connsiteY0" fmla="*/ 941679 h 1271028"/>
                <a:gd name="connsiteX1" fmla="*/ 929686 w 1423441"/>
                <a:gd name="connsiteY1" fmla="*/ 0 h 1271028"/>
                <a:gd name="connsiteX2" fmla="*/ 1423441 w 1423441"/>
                <a:gd name="connsiteY2" fmla="*/ 160721 h 1271028"/>
                <a:gd name="connsiteX3" fmla="*/ 1232996 w 1423441"/>
                <a:gd name="connsiteY3" fmla="*/ 768568 h 1271028"/>
                <a:gd name="connsiteX4" fmla="*/ 688061 w 1423441"/>
                <a:gd name="connsiteY4" fmla="*/ 1271027 h 1271028"/>
                <a:gd name="connsiteX5" fmla="*/ 0 w 1423441"/>
                <a:gd name="connsiteY5" fmla="*/ 941679 h 1271028"/>
                <a:gd name="connsiteX0" fmla="*/ -1 w 1215972"/>
                <a:gd name="connsiteY0" fmla="*/ 1010613 h 1271028"/>
                <a:gd name="connsiteX1" fmla="*/ 722217 w 1215972"/>
                <a:gd name="connsiteY1" fmla="*/ 0 h 1271028"/>
                <a:gd name="connsiteX2" fmla="*/ 1215972 w 1215972"/>
                <a:gd name="connsiteY2" fmla="*/ 160721 h 1271028"/>
                <a:gd name="connsiteX3" fmla="*/ 1025527 w 1215972"/>
                <a:gd name="connsiteY3" fmla="*/ 768568 h 1271028"/>
                <a:gd name="connsiteX4" fmla="*/ 480592 w 1215972"/>
                <a:gd name="connsiteY4" fmla="*/ 1271027 h 1271028"/>
                <a:gd name="connsiteX5" fmla="*/ -1 w 1215972"/>
                <a:gd name="connsiteY5" fmla="*/ 1010613 h 1271028"/>
                <a:gd name="connsiteX0" fmla="*/ -1 w 1215972"/>
                <a:gd name="connsiteY0" fmla="*/ 1010613 h 1271028"/>
                <a:gd name="connsiteX1" fmla="*/ 314893 w 1215972"/>
                <a:gd name="connsiteY1" fmla="*/ 577077 h 1271028"/>
                <a:gd name="connsiteX2" fmla="*/ 722217 w 1215972"/>
                <a:gd name="connsiteY2" fmla="*/ 0 h 1271028"/>
                <a:gd name="connsiteX3" fmla="*/ 1215972 w 1215972"/>
                <a:gd name="connsiteY3" fmla="*/ 160721 h 1271028"/>
                <a:gd name="connsiteX4" fmla="*/ 1025527 w 1215972"/>
                <a:gd name="connsiteY4" fmla="*/ 768568 h 1271028"/>
                <a:gd name="connsiteX5" fmla="*/ 480592 w 1215972"/>
                <a:gd name="connsiteY5" fmla="*/ 1271027 h 1271028"/>
                <a:gd name="connsiteX6" fmla="*/ -1 w 1215972"/>
                <a:gd name="connsiteY6" fmla="*/ 1010613 h 1271028"/>
                <a:gd name="connsiteX0" fmla="*/ 111750 w 1327723"/>
                <a:gd name="connsiteY0" fmla="*/ 1010613 h 1271028"/>
                <a:gd name="connsiteX1" fmla="*/ 1 w 1327723"/>
                <a:gd name="connsiteY1" fmla="*/ 712112 h 1271028"/>
                <a:gd name="connsiteX2" fmla="*/ 833968 w 1327723"/>
                <a:gd name="connsiteY2" fmla="*/ 0 h 1271028"/>
                <a:gd name="connsiteX3" fmla="*/ 1327723 w 1327723"/>
                <a:gd name="connsiteY3" fmla="*/ 160721 h 1271028"/>
                <a:gd name="connsiteX4" fmla="*/ 1137278 w 1327723"/>
                <a:gd name="connsiteY4" fmla="*/ 768568 h 1271028"/>
                <a:gd name="connsiteX5" fmla="*/ 592343 w 1327723"/>
                <a:gd name="connsiteY5" fmla="*/ 1271027 h 1271028"/>
                <a:gd name="connsiteX6" fmla="*/ 111750 w 1327723"/>
                <a:gd name="connsiteY6" fmla="*/ 1010613 h 1271028"/>
                <a:gd name="connsiteX0" fmla="*/ 111750 w 1327723"/>
                <a:gd name="connsiteY0" fmla="*/ 1046718 h 1307133"/>
                <a:gd name="connsiteX1" fmla="*/ 1 w 1327723"/>
                <a:gd name="connsiteY1" fmla="*/ 748217 h 1307133"/>
                <a:gd name="connsiteX2" fmla="*/ 695547 w 1327723"/>
                <a:gd name="connsiteY2" fmla="*/ 0 h 1307133"/>
                <a:gd name="connsiteX3" fmla="*/ 1327723 w 1327723"/>
                <a:gd name="connsiteY3" fmla="*/ 196826 h 1307133"/>
                <a:gd name="connsiteX4" fmla="*/ 1137278 w 1327723"/>
                <a:gd name="connsiteY4" fmla="*/ 804673 h 1307133"/>
                <a:gd name="connsiteX5" fmla="*/ 592343 w 1327723"/>
                <a:gd name="connsiteY5" fmla="*/ 1307132 h 1307133"/>
                <a:gd name="connsiteX6" fmla="*/ 111750 w 1327723"/>
                <a:gd name="connsiteY6" fmla="*/ 1046718 h 1307133"/>
                <a:gd name="connsiteX0" fmla="*/ 111750 w 1327723"/>
                <a:gd name="connsiteY0" fmla="*/ 1046718 h 1307133"/>
                <a:gd name="connsiteX1" fmla="*/ 58132 w 1327723"/>
                <a:gd name="connsiteY1" fmla="*/ 884921 h 1307133"/>
                <a:gd name="connsiteX2" fmla="*/ 1 w 1327723"/>
                <a:gd name="connsiteY2" fmla="*/ 748217 h 1307133"/>
                <a:gd name="connsiteX3" fmla="*/ 695547 w 1327723"/>
                <a:gd name="connsiteY3" fmla="*/ 0 h 1307133"/>
                <a:gd name="connsiteX4" fmla="*/ 1327723 w 1327723"/>
                <a:gd name="connsiteY4" fmla="*/ 196826 h 1307133"/>
                <a:gd name="connsiteX5" fmla="*/ 1137278 w 1327723"/>
                <a:gd name="connsiteY5" fmla="*/ 804673 h 1307133"/>
                <a:gd name="connsiteX6" fmla="*/ 592343 w 1327723"/>
                <a:gd name="connsiteY6" fmla="*/ 1307132 h 1307133"/>
                <a:gd name="connsiteX7" fmla="*/ 111750 w 1327723"/>
                <a:gd name="connsiteY7" fmla="*/ 1046718 h 1307133"/>
                <a:gd name="connsiteX0" fmla="*/ 111750 w 1327723"/>
                <a:gd name="connsiteY0" fmla="*/ 1046718 h 1307133"/>
                <a:gd name="connsiteX1" fmla="*/ 145205 w 1327723"/>
                <a:gd name="connsiteY1" fmla="*/ 954629 h 1307133"/>
                <a:gd name="connsiteX2" fmla="*/ 1 w 1327723"/>
                <a:gd name="connsiteY2" fmla="*/ 748217 h 1307133"/>
                <a:gd name="connsiteX3" fmla="*/ 695547 w 1327723"/>
                <a:gd name="connsiteY3" fmla="*/ 0 h 1307133"/>
                <a:gd name="connsiteX4" fmla="*/ 1327723 w 1327723"/>
                <a:gd name="connsiteY4" fmla="*/ 196826 h 1307133"/>
                <a:gd name="connsiteX5" fmla="*/ 1137278 w 1327723"/>
                <a:gd name="connsiteY5" fmla="*/ 804673 h 1307133"/>
                <a:gd name="connsiteX6" fmla="*/ 592343 w 1327723"/>
                <a:gd name="connsiteY6" fmla="*/ 1307132 h 1307133"/>
                <a:gd name="connsiteX7" fmla="*/ 111750 w 1327723"/>
                <a:gd name="connsiteY7" fmla="*/ 1046718 h 130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7723" h="1307133">
                  <a:moveTo>
                    <a:pt x="111750" y="1046718"/>
                  </a:moveTo>
                  <a:lnTo>
                    <a:pt x="145205" y="954629"/>
                  </a:lnTo>
                  <a:lnTo>
                    <a:pt x="1" y="748217"/>
                  </a:lnTo>
                  <a:lnTo>
                    <a:pt x="695547" y="0"/>
                  </a:lnTo>
                  <a:lnTo>
                    <a:pt x="1327723" y="196826"/>
                  </a:lnTo>
                  <a:lnTo>
                    <a:pt x="1137278" y="804673"/>
                  </a:lnTo>
                  <a:lnTo>
                    <a:pt x="592343" y="1307132"/>
                  </a:lnTo>
                  <a:lnTo>
                    <a:pt x="111750" y="104671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2" name="Regular Pentagon 7"/>
            <p:cNvSpPr/>
            <p:nvPr/>
          </p:nvSpPr>
          <p:spPr>
            <a:xfrm rot="21211622">
              <a:off x="4108638" y="3064794"/>
              <a:ext cx="443241" cy="35746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0 w 1459265"/>
                <a:gd name="connsiteY0" fmla="*/ 429508 h 920278"/>
                <a:gd name="connsiteX1" fmla="*/ 281744 w 1459265"/>
                <a:gd name="connsiteY1" fmla="*/ 1 h 920278"/>
                <a:gd name="connsiteX2" fmla="*/ 540713 w 1459265"/>
                <a:gd name="connsiteY2" fmla="*/ 191348 h 920278"/>
                <a:gd name="connsiteX3" fmla="*/ 834188 w 1459265"/>
                <a:gd name="connsiteY3" fmla="*/ 429508 h 920278"/>
                <a:gd name="connsiteX4" fmla="*/ 1459265 w 1459265"/>
                <a:gd name="connsiteY4" fmla="*/ 861038 h 920278"/>
                <a:gd name="connsiteX5" fmla="*/ 159316 w 1459265"/>
                <a:gd name="connsiteY5" fmla="*/ 920278 h 920278"/>
                <a:gd name="connsiteX6" fmla="*/ 0 w 1459265"/>
                <a:gd name="connsiteY6" fmla="*/ 429508 h 920278"/>
                <a:gd name="connsiteX0" fmla="*/ 95094 w 1299950"/>
                <a:gd name="connsiteY0" fmla="*/ 187369 h 920278"/>
                <a:gd name="connsiteX1" fmla="*/ 122429 w 1299950"/>
                <a:gd name="connsiteY1" fmla="*/ 1 h 920278"/>
                <a:gd name="connsiteX2" fmla="*/ 381398 w 1299950"/>
                <a:gd name="connsiteY2" fmla="*/ 191348 h 920278"/>
                <a:gd name="connsiteX3" fmla="*/ 674873 w 1299950"/>
                <a:gd name="connsiteY3" fmla="*/ 429508 h 920278"/>
                <a:gd name="connsiteX4" fmla="*/ 1299950 w 1299950"/>
                <a:gd name="connsiteY4" fmla="*/ 861038 h 920278"/>
                <a:gd name="connsiteX5" fmla="*/ 1 w 1299950"/>
                <a:gd name="connsiteY5" fmla="*/ 920278 h 920278"/>
                <a:gd name="connsiteX6" fmla="*/ 95094 w 1299950"/>
                <a:gd name="connsiteY6" fmla="*/ 187369 h 920278"/>
                <a:gd name="connsiteX0" fmla="*/ 95094 w 1299950"/>
                <a:gd name="connsiteY0" fmla="*/ 187369 h 920278"/>
                <a:gd name="connsiteX1" fmla="*/ 122429 w 1299950"/>
                <a:gd name="connsiteY1" fmla="*/ 1 h 920278"/>
                <a:gd name="connsiteX2" fmla="*/ 381398 w 1299950"/>
                <a:gd name="connsiteY2" fmla="*/ 191348 h 920278"/>
                <a:gd name="connsiteX3" fmla="*/ 674873 w 1299950"/>
                <a:gd name="connsiteY3" fmla="*/ 429508 h 920278"/>
                <a:gd name="connsiteX4" fmla="*/ 1299950 w 1299950"/>
                <a:gd name="connsiteY4" fmla="*/ 861038 h 920278"/>
                <a:gd name="connsiteX5" fmla="*/ 1 w 1299950"/>
                <a:gd name="connsiteY5" fmla="*/ 920278 h 920278"/>
                <a:gd name="connsiteX6" fmla="*/ 50640 w 1299950"/>
                <a:gd name="connsiteY6" fmla="*/ 532366 h 920278"/>
                <a:gd name="connsiteX7" fmla="*/ 95094 w 1299950"/>
                <a:gd name="connsiteY7" fmla="*/ 187369 h 920278"/>
                <a:gd name="connsiteX0" fmla="*/ 161378 w 1366234"/>
                <a:gd name="connsiteY0" fmla="*/ 187369 h 920278"/>
                <a:gd name="connsiteX1" fmla="*/ 188713 w 1366234"/>
                <a:gd name="connsiteY1" fmla="*/ 1 h 920278"/>
                <a:gd name="connsiteX2" fmla="*/ 447682 w 1366234"/>
                <a:gd name="connsiteY2" fmla="*/ 191348 h 920278"/>
                <a:gd name="connsiteX3" fmla="*/ 741157 w 1366234"/>
                <a:gd name="connsiteY3" fmla="*/ 429508 h 920278"/>
                <a:gd name="connsiteX4" fmla="*/ 1366234 w 1366234"/>
                <a:gd name="connsiteY4" fmla="*/ 861038 h 920278"/>
                <a:gd name="connsiteX5" fmla="*/ 66285 w 1366234"/>
                <a:gd name="connsiteY5" fmla="*/ 920278 h 920278"/>
                <a:gd name="connsiteX6" fmla="*/ 0 w 1366234"/>
                <a:gd name="connsiteY6" fmla="*/ 607126 h 920278"/>
                <a:gd name="connsiteX7" fmla="*/ 161378 w 1366234"/>
                <a:gd name="connsiteY7" fmla="*/ 187369 h 920278"/>
                <a:gd name="connsiteX0" fmla="*/ 161378 w 1366234"/>
                <a:gd name="connsiteY0" fmla="*/ 187369 h 920278"/>
                <a:gd name="connsiteX1" fmla="*/ 188713 w 1366234"/>
                <a:gd name="connsiteY1" fmla="*/ 1 h 920278"/>
                <a:gd name="connsiteX2" fmla="*/ 447682 w 1366234"/>
                <a:gd name="connsiteY2" fmla="*/ 191348 h 920278"/>
                <a:gd name="connsiteX3" fmla="*/ 741157 w 1366234"/>
                <a:gd name="connsiteY3" fmla="*/ 429508 h 920278"/>
                <a:gd name="connsiteX4" fmla="*/ 1366234 w 1366234"/>
                <a:gd name="connsiteY4" fmla="*/ 861038 h 920278"/>
                <a:gd name="connsiteX5" fmla="*/ 66285 w 1366234"/>
                <a:gd name="connsiteY5" fmla="*/ 920278 h 920278"/>
                <a:gd name="connsiteX6" fmla="*/ 0 w 1366234"/>
                <a:gd name="connsiteY6" fmla="*/ 607126 h 920278"/>
                <a:gd name="connsiteX7" fmla="*/ 16548 w 1366234"/>
                <a:gd name="connsiteY7" fmla="*/ 710280 h 920278"/>
                <a:gd name="connsiteX8" fmla="*/ 161378 w 1366234"/>
                <a:gd name="connsiteY8" fmla="*/ 187369 h 920278"/>
                <a:gd name="connsiteX0" fmla="*/ 161378 w 1366234"/>
                <a:gd name="connsiteY0" fmla="*/ 187369 h 920278"/>
                <a:gd name="connsiteX1" fmla="*/ 188713 w 1366234"/>
                <a:gd name="connsiteY1" fmla="*/ 1 h 920278"/>
                <a:gd name="connsiteX2" fmla="*/ 447682 w 1366234"/>
                <a:gd name="connsiteY2" fmla="*/ 191348 h 920278"/>
                <a:gd name="connsiteX3" fmla="*/ 741157 w 1366234"/>
                <a:gd name="connsiteY3" fmla="*/ 429508 h 920278"/>
                <a:gd name="connsiteX4" fmla="*/ 1366234 w 1366234"/>
                <a:gd name="connsiteY4" fmla="*/ 861038 h 920278"/>
                <a:gd name="connsiteX5" fmla="*/ 66285 w 1366234"/>
                <a:gd name="connsiteY5" fmla="*/ 920278 h 920278"/>
                <a:gd name="connsiteX6" fmla="*/ 0 w 1366234"/>
                <a:gd name="connsiteY6" fmla="*/ 607126 h 920278"/>
                <a:gd name="connsiteX7" fmla="*/ 122541 w 1366234"/>
                <a:gd name="connsiteY7" fmla="*/ 425999 h 920278"/>
                <a:gd name="connsiteX8" fmla="*/ 161378 w 1366234"/>
                <a:gd name="connsiteY8" fmla="*/ 187369 h 920278"/>
                <a:gd name="connsiteX0" fmla="*/ 95094 w 1299950"/>
                <a:gd name="connsiteY0" fmla="*/ 187369 h 920278"/>
                <a:gd name="connsiteX1" fmla="*/ 122429 w 1299950"/>
                <a:gd name="connsiteY1" fmla="*/ 1 h 920278"/>
                <a:gd name="connsiteX2" fmla="*/ 381398 w 1299950"/>
                <a:gd name="connsiteY2" fmla="*/ 191348 h 920278"/>
                <a:gd name="connsiteX3" fmla="*/ 674873 w 1299950"/>
                <a:gd name="connsiteY3" fmla="*/ 429508 h 920278"/>
                <a:gd name="connsiteX4" fmla="*/ 1299950 w 1299950"/>
                <a:gd name="connsiteY4" fmla="*/ 861038 h 920278"/>
                <a:gd name="connsiteX5" fmla="*/ 1 w 1299950"/>
                <a:gd name="connsiteY5" fmla="*/ 920278 h 920278"/>
                <a:gd name="connsiteX6" fmla="*/ 71963 w 1299950"/>
                <a:gd name="connsiteY6" fmla="*/ 642064 h 920278"/>
                <a:gd name="connsiteX7" fmla="*/ 56257 w 1299950"/>
                <a:gd name="connsiteY7" fmla="*/ 425999 h 920278"/>
                <a:gd name="connsiteX8" fmla="*/ 95094 w 1299950"/>
                <a:gd name="connsiteY8" fmla="*/ 187369 h 920278"/>
                <a:gd name="connsiteX0" fmla="*/ 38836 w 1243692"/>
                <a:gd name="connsiteY0" fmla="*/ 187369 h 887166"/>
                <a:gd name="connsiteX1" fmla="*/ 66171 w 1243692"/>
                <a:gd name="connsiteY1" fmla="*/ 1 h 887166"/>
                <a:gd name="connsiteX2" fmla="*/ 325140 w 1243692"/>
                <a:gd name="connsiteY2" fmla="*/ 191348 h 887166"/>
                <a:gd name="connsiteX3" fmla="*/ 618615 w 1243692"/>
                <a:gd name="connsiteY3" fmla="*/ 429508 h 887166"/>
                <a:gd name="connsiteX4" fmla="*/ 1243692 w 1243692"/>
                <a:gd name="connsiteY4" fmla="*/ 861038 h 887166"/>
                <a:gd name="connsiteX5" fmla="*/ 12674 w 1243692"/>
                <a:gd name="connsiteY5" fmla="*/ 887165 h 887166"/>
                <a:gd name="connsiteX6" fmla="*/ 15705 w 1243692"/>
                <a:gd name="connsiteY6" fmla="*/ 642064 h 887166"/>
                <a:gd name="connsiteX7" fmla="*/ -1 w 1243692"/>
                <a:gd name="connsiteY7" fmla="*/ 425999 h 887166"/>
                <a:gd name="connsiteX8" fmla="*/ 38836 w 1243692"/>
                <a:gd name="connsiteY8" fmla="*/ 187369 h 887166"/>
                <a:gd name="connsiteX0" fmla="*/ 166151 w 1371007"/>
                <a:gd name="connsiteY0" fmla="*/ 187369 h 887166"/>
                <a:gd name="connsiteX1" fmla="*/ 193486 w 1371007"/>
                <a:gd name="connsiteY1" fmla="*/ 1 h 887166"/>
                <a:gd name="connsiteX2" fmla="*/ 452455 w 1371007"/>
                <a:gd name="connsiteY2" fmla="*/ 191348 h 887166"/>
                <a:gd name="connsiteX3" fmla="*/ 745930 w 1371007"/>
                <a:gd name="connsiteY3" fmla="*/ 429508 h 887166"/>
                <a:gd name="connsiteX4" fmla="*/ 1371007 w 1371007"/>
                <a:gd name="connsiteY4" fmla="*/ 861038 h 887166"/>
                <a:gd name="connsiteX5" fmla="*/ 139989 w 1371007"/>
                <a:gd name="connsiteY5" fmla="*/ 887165 h 887166"/>
                <a:gd name="connsiteX6" fmla="*/ 143020 w 1371007"/>
                <a:gd name="connsiteY6" fmla="*/ 642064 h 887166"/>
                <a:gd name="connsiteX7" fmla="*/ 1 w 1371007"/>
                <a:gd name="connsiteY7" fmla="*/ 600581 h 887166"/>
                <a:gd name="connsiteX8" fmla="*/ 166151 w 1371007"/>
                <a:gd name="connsiteY8" fmla="*/ 187369 h 887166"/>
                <a:gd name="connsiteX0" fmla="*/ 166151 w 1371007"/>
                <a:gd name="connsiteY0" fmla="*/ 187369 h 887166"/>
                <a:gd name="connsiteX1" fmla="*/ 193486 w 1371007"/>
                <a:gd name="connsiteY1" fmla="*/ 1 h 887166"/>
                <a:gd name="connsiteX2" fmla="*/ 452455 w 1371007"/>
                <a:gd name="connsiteY2" fmla="*/ 191348 h 887166"/>
                <a:gd name="connsiteX3" fmla="*/ 745930 w 1371007"/>
                <a:gd name="connsiteY3" fmla="*/ 429508 h 887166"/>
                <a:gd name="connsiteX4" fmla="*/ 1371007 w 1371007"/>
                <a:gd name="connsiteY4" fmla="*/ 861038 h 887166"/>
                <a:gd name="connsiteX5" fmla="*/ 139989 w 1371007"/>
                <a:gd name="connsiteY5" fmla="*/ 887165 h 887166"/>
                <a:gd name="connsiteX6" fmla="*/ 150354 w 1371007"/>
                <a:gd name="connsiteY6" fmla="*/ 571598 h 887166"/>
                <a:gd name="connsiteX7" fmla="*/ 1 w 1371007"/>
                <a:gd name="connsiteY7" fmla="*/ 600581 h 887166"/>
                <a:gd name="connsiteX8" fmla="*/ 166151 w 1371007"/>
                <a:gd name="connsiteY8" fmla="*/ 187369 h 887166"/>
                <a:gd name="connsiteX0" fmla="*/ 166151 w 957982"/>
                <a:gd name="connsiteY0" fmla="*/ 187369 h 887166"/>
                <a:gd name="connsiteX1" fmla="*/ 193486 w 957982"/>
                <a:gd name="connsiteY1" fmla="*/ 1 h 887166"/>
                <a:gd name="connsiteX2" fmla="*/ 452455 w 957982"/>
                <a:gd name="connsiteY2" fmla="*/ 191348 h 887166"/>
                <a:gd name="connsiteX3" fmla="*/ 745930 w 957982"/>
                <a:gd name="connsiteY3" fmla="*/ 429508 h 887166"/>
                <a:gd name="connsiteX4" fmla="*/ 957982 w 957982"/>
                <a:gd name="connsiteY4" fmla="*/ 792120 h 887166"/>
                <a:gd name="connsiteX5" fmla="*/ 139989 w 957982"/>
                <a:gd name="connsiteY5" fmla="*/ 887165 h 887166"/>
                <a:gd name="connsiteX6" fmla="*/ 150354 w 957982"/>
                <a:gd name="connsiteY6" fmla="*/ 571598 h 887166"/>
                <a:gd name="connsiteX7" fmla="*/ 1 w 957982"/>
                <a:gd name="connsiteY7" fmla="*/ 600581 h 887166"/>
                <a:gd name="connsiteX8" fmla="*/ 166151 w 957982"/>
                <a:gd name="connsiteY8" fmla="*/ 187369 h 887166"/>
                <a:gd name="connsiteX0" fmla="*/ 166151 w 1009303"/>
                <a:gd name="connsiteY0" fmla="*/ 187369 h 887166"/>
                <a:gd name="connsiteX1" fmla="*/ 193486 w 1009303"/>
                <a:gd name="connsiteY1" fmla="*/ 1 h 887166"/>
                <a:gd name="connsiteX2" fmla="*/ 452455 w 1009303"/>
                <a:gd name="connsiteY2" fmla="*/ 191348 h 887166"/>
                <a:gd name="connsiteX3" fmla="*/ 745930 w 1009303"/>
                <a:gd name="connsiteY3" fmla="*/ 429508 h 887166"/>
                <a:gd name="connsiteX4" fmla="*/ 1009304 w 1009303"/>
                <a:gd name="connsiteY4" fmla="*/ 875787 h 887166"/>
                <a:gd name="connsiteX5" fmla="*/ 139989 w 1009303"/>
                <a:gd name="connsiteY5" fmla="*/ 887165 h 887166"/>
                <a:gd name="connsiteX6" fmla="*/ 150354 w 1009303"/>
                <a:gd name="connsiteY6" fmla="*/ 571598 h 887166"/>
                <a:gd name="connsiteX7" fmla="*/ 1 w 1009303"/>
                <a:gd name="connsiteY7" fmla="*/ 600581 h 887166"/>
                <a:gd name="connsiteX8" fmla="*/ 166151 w 1009303"/>
                <a:gd name="connsiteY8" fmla="*/ 187369 h 88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9303" h="887166">
                  <a:moveTo>
                    <a:pt x="166151" y="187369"/>
                  </a:moveTo>
                  <a:cubicBezTo>
                    <a:pt x="176132" y="186479"/>
                    <a:pt x="183505" y="891"/>
                    <a:pt x="193486" y="1"/>
                  </a:cubicBezTo>
                  <a:lnTo>
                    <a:pt x="452455" y="191348"/>
                  </a:lnTo>
                  <a:lnTo>
                    <a:pt x="745930" y="429508"/>
                  </a:lnTo>
                  <a:lnTo>
                    <a:pt x="1009304" y="875787"/>
                  </a:lnTo>
                  <a:lnTo>
                    <a:pt x="139989" y="887165"/>
                  </a:lnTo>
                  <a:cubicBezTo>
                    <a:pt x="140999" y="805465"/>
                    <a:pt x="149344" y="653298"/>
                    <a:pt x="150354" y="571598"/>
                  </a:cubicBezTo>
                  <a:lnTo>
                    <a:pt x="1" y="600581"/>
                  </a:lnTo>
                  <a:lnTo>
                    <a:pt x="166151" y="187369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" name="Regular Pentagon 3"/>
            <p:cNvSpPr/>
            <p:nvPr/>
          </p:nvSpPr>
          <p:spPr>
            <a:xfrm rot="2987751">
              <a:off x="4139418" y="2828751"/>
              <a:ext cx="472505" cy="3482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137177 w 917824"/>
                <a:gd name="connsiteY0" fmla="*/ 258567 h 912568"/>
                <a:gd name="connsiteX1" fmla="*/ 558025 w 917824"/>
                <a:gd name="connsiteY1" fmla="*/ 0 h 912568"/>
                <a:gd name="connsiteX2" fmla="*/ 917824 w 917824"/>
                <a:gd name="connsiteY2" fmla="*/ 533413 h 912568"/>
                <a:gd name="connsiteX3" fmla="*/ 394777 w 917824"/>
                <a:gd name="connsiteY3" fmla="*/ 838269 h 912568"/>
                <a:gd name="connsiteX4" fmla="*/ 1 w 917824"/>
                <a:gd name="connsiteY4" fmla="*/ 912568 h 912568"/>
                <a:gd name="connsiteX5" fmla="*/ 137177 w 917824"/>
                <a:gd name="connsiteY5" fmla="*/ 258567 h 912568"/>
                <a:gd name="connsiteX0" fmla="*/ 137177 w 917824"/>
                <a:gd name="connsiteY0" fmla="*/ 258567 h 912568"/>
                <a:gd name="connsiteX1" fmla="*/ 558025 w 917824"/>
                <a:gd name="connsiteY1" fmla="*/ 0 h 912568"/>
                <a:gd name="connsiteX2" fmla="*/ 917824 w 917824"/>
                <a:gd name="connsiteY2" fmla="*/ 533413 h 912568"/>
                <a:gd name="connsiteX3" fmla="*/ 394777 w 917824"/>
                <a:gd name="connsiteY3" fmla="*/ 838269 h 912568"/>
                <a:gd name="connsiteX4" fmla="*/ 1 w 917824"/>
                <a:gd name="connsiteY4" fmla="*/ 912568 h 912568"/>
                <a:gd name="connsiteX5" fmla="*/ 64214 w 917824"/>
                <a:gd name="connsiteY5" fmla="*/ 564447 h 912568"/>
                <a:gd name="connsiteX6" fmla="*/ 137177 w 917824"/>
                <a:gd name="connsiteY6" fmla="*/ 258567 h 912568"/>
                <a:gd name="connsiteX0" fmla="*/ 506043 w 1286690"/>
                <a:gd name="connsiteY0" fmla="*/ 258567 h 912568"/>
                <a:gd name="connsiteX1" fmla="*/ 926891 w 1286690"/>
                <a:gd name="connsiteY1" fmla="*/ 0 h 912568"/>
                <a:gd name="connsiteX2" fmla="*/ 1286690 w 1286690"/>
                <a:gd name="connsiteY2" fmla="*/ 533413 h 912568"/>
                <a:gd name="connsiteX3" fmla="*/ 763643 w 1286690"/>
                <a:gd name="connsiteY3" fmla="*/ 838269 h 912568"/>
                <a:gd name="connsiteX4" fmla="*/ 368867 w 1286690"/>
                <a:gd name="connsiteY4" fmla="*/ 912568 h 912568"/>
                <a:gd name="connsiteX5" fmla="*/ 1 w 1286690"/>
                <a:gd name="connsiteY5" fmla="*/ 597786 h 912568"/>
                <a:gd name="connsiteX6" fmla="*/ 506043 w 1286690"/>
                <a:gd name="connsiteY6" fmla="*/ 258567 h 912568"/>
                <a:gd name="connsiteX0" fmla="*/ 528405 w 1286690"/>
                <a:gd name="connsiteY0" fmla="*/ 503095 h 912568"/>
                <a:gd name="connsiteX1" fmla="*/ 926891 w 1286690"/>
                <a:gd name="connsiteY1" fmla="*/ 0 h 912568"/>
                <a:gd name="connsiteX2" fmla="*/ 1286690 w 1286690"/>
                <a:gd name="connsiteY2" fmla="*/ 533413 h 912568"/>
                <a:gd name="connsiteX3" fmla="*/ 763643 w 1286690"/>
                <a:gd name="connsiteY3" fmla="*/ 838269 h 912568"/>
                <a:gd name="connsiteX4" fmla="*/ 368867 w 1286690"/>
                <a:gd name="connsiteY4" fmla="*/ 912568 h 912568"/>
                <a:gd name="connsiteX5" fmla="*/ 1 w 1286690"/>
                <a:gd name="connsiteY5" fmla="*/ 597786 h 912568"/>
                <a:gd name="connsiteX6" fmla="*/ 528405 w 1286690"/>
                <a:gd name="connsiteY6" fmla="*/ 503095 h 912568"/>
                <a:gd name="connsiteX0" fmla="*/ 497128 w 1286690"/>
                <a:gd name="connsiteY0" fmla="*/ 436248 h 912568"/>
                <a:gd name="connsiteX1" fmla="*/ 926891 w 1286690"/>
                <a:gd name="connsiteY1" fmla="*/ 0 h 912568"/>
                <a:gd name="connsiteX2" fmla="*/ 1286690 w 1286690"/>
                <a:gd name="connsiteY2" fmla="*/ 533413 h 912568"/>
                <a:gd name="connsiteX3" fmla="*/ 763643 w 1286690"/>
                <a:gd name="connsiteY3" fmla="*/ 838269 h 912568"/>
                <a:gd name="connsiteX4" fmla="*/ 368867 w 1286690"/>
                <a:gd name="connsiteY4" fmla="*/ 912568 h 912568"/>
                <a:gd name="connsiteX5" fmla="*/ 1 w 1286690"/>
                <a:gd name="connsiteY5" fmla="*/ 597786 h 912568"/>
                <a:gd name="connsiteX6" fmla="*/ 497128 w 1286690"/>
                <a:gd name="connsiteY6" fmla="*/ 436248 h 912568"/>
                <a:gd name="connsiteX0" fmla="*/ 497128 w 1286690"/>
                <a:gd name="connsiteY0" fmla="*/ 316652 h 792972"/>
                <a:gd name="connsiteX1" fmla="*/ 1172667 w 1286690"/>
                <a:gd name="connsiteY1" fmla="*/ -1 h 792972"/>
                <a:gd name="connsiteX2" fmla="*/ 1286690 w 1286690"/>
                <a:gd name="connsiteY2" fmla="*/ 413817 h 792972"/>
                <a:gd name="connsiteX3" fmla="*/ 763643 w 1286690"/>
                <a:gd name="connsiteY3" fmla="*/ 718673 h 792972"/>
                <a:gd name="connsiteX4" fmla="*/ 368867 w 1286690"/>
                <a:gd name="connsiteY4" fmla="*/ 792972 h 792972"/>
                <a:gd name="connsiteX5" fmla="*/ 1 w 1286690"/>
                <a:gd name="connsiteY5" fmla="*/ 478190 h 792972"/>
                <a:gd name="connsiteX6" fmla="*/ 497128 w 1286690"/>
                <a:gd name="connsiteY6" fmla="*/ 316652 h 792972"/>
                <a:gd name="connsiteX0" fmla="*/ 497128 w 1172666"/>
                <a:gd name="connsiteY0" fmla="*/ 316652 h 792972"/>
                <a:gd name="connsiteX1" fmla="*/ 1172667 w 1172666"/>
                <a:gd name="connsiteY1" fmla="*/ -1 h 792972"/>
                <a:gd name="connsiteX2" fmla="*/ 1033076 w 1172666"/>
                <a:gd name="connsiteY2" fmla="*/ 529530 h 792972"/>
                <a:gd name="connsiteX3" fmla="*/ 763643 w 1172666"/>
                <a:gd name="connsiteY3" fmla="*/ 718673 h 792972"/>
                <a:gd name="connsiteX4" fmla="*/ 368867 w 1172666"/>
                <a:gd name="connsiteY4" fmla="*/ 792972 h 792972"/>
                <a:gd name="connsiteX5" fmla="*/ 1 w 1172666"/>
                <a:gd name="connsiteY5" fmla="*/ 478190 h 792972"/>
                <a:gd name="connsiteX6" fmla="*/ 497128 w 1172666"/>
                <a:gd name="connsiteY6" fmla="*/ 316652 h 792972"/>
                <a:gd name="connsiteX0" fmla="*/ 497128 w 1172666"/>
                <a:gd name="connsiteY0" fmla="*/ 316652 h 792972"/>
                <a:gd name="connsiteX1" fmla="*/ 1172667 w 1172666"/>
                <a:gd name="connsiteY1" fmla="*/ -1 h 792972"/>
                <a:gd name="connsiteX2" fmla="*/ 1083045 w 1172666"/>
                <a:gd name="connsiteY2" fmla="*/ 525680 h 792972"/>
                <a:gd name="connsiteX3" fmla="*/ 763643 w 1172666"/>
                <a:gd name="connsiteY3" fmla="*/ 718673 h 792972"/>
                <a:gd name="connsiteX4" fmla="*/ 368867 w 1172666"/>
                <a:gd name="connsiteY4" fmla="*/ 792972 h 792972"/>
                <a:gd name="connsiteX5" fmla="*/ 1 w 1172666"/>
                <a:gd name="connsiteY5" fmla="*/ 478190 h 792972"/>
                <a:gd name="connsiteX6" fmla="*/ 497128 w 1172666"/>
                <a:gd name="connsiteY6" fmla="*/ 316652 h 79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2666" h="792972">
                  <a:moveTo>
                    <a:pt x="497128" y="316652"/>
                  </a:moveTo>
                  <a:lnTo>
                    <a:pt x="1172667" y="-1"/>
                  </a:lnTo>
                  <a:lnTo>
                    <a:pt x="1083045" y="525680"/>
                  </a:lnTo>
                  <a:lnTo>
                    <a:pt x="763643" y="718673"/>
                  </a:lnTo>
                  <a:lnTo>
                    <a:pt x="368867" y="792972"/>
                  </a:lnTo>
                  <a:lnTo>
                    <a:pt x="1" y="478190"/>
                  </a:lnTo>
                  <a:lnTo>
                    <a:pt x="497128" y="31665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4" name="Regular Pentagon 6"/>
            <p:cNvSpPr/>
            <p:nvPr/>
          </p:nvSpPr>
          <p:spPr>
            <a:xfrm rot="2170572">
              <a:off x="6811718" y="2452586"/>
              <a:ext cx="287027" cy="45592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743155 w 786808"/>
                <a:gd name="connsiteY3" fmla="*/ 882874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789934"/>
                <a:gd name="connsiteY0" fmla="*/ 481064 h 1101964"/>
                <a:gd name="connsiteX1" fmla="*/ 369714 w 789934"/>
                <a:gd name="connsiteY1" fmla="*/ 0 h 1101964"/>
                <a:gd name="connsiteX2" fmla="*/ 786808 w 789934"/>
                <a:gd name="connsiteY2" fmla="*/ 303312 h 1101964"/>
                <a:gd name="connsiteX3" fmla="*/ 789935 w 789934"/>
                <a:gd name="connsiteY3" fmla="*/ 772380 h 1101964"/>
                <a:gd name="connsiteX4" fmla="*/ 207275 w 789934"/>
                <a:gd name="connsiteY4" fmla="*/ 1101964 h 1101964"/>
                <a:gd name="connsiteX5" fmla="*/ 0 w 789934"/>
                <a:gd name="connsiteY5" fmla="*/ 481064 h 1101964"/>
                <a:gd name="connsiteX0" fmla="*/ 0 w 789934"/>
                <a:gd name="connsiteY0" fmla="*/ 481064 h 1163622"/>
                <a:gd name="connsiteX1" fmla="*/ 369714 w 789934"/>
                <a:gd name="connsiteY1" fmla="*/ 0 h 1163622"/>
                <a:gd name="connsiteX2" fmla="*/ 786808 w 789934"/>
                <a:gd name="connsiteY2" fmla="*/ 303312 h 1163622"/>
                <a:gd name="connsiteX3" fmla="*/ 789935 w 789934"/>
                <a:gd name="connsiteY3" fmla="*/ 772380 h 1163622"/>
                <a:gd name="connsiteX4" fmla="*/ 221773 w 789934"/>
                <a:gd name="connsiteY4" fmla="*/ 1163622 h 1163622"/>
                <a:gd name="connsiteX5" fmla="*/ 0 w 789934"/>
                <a:gd name="connsiteY5" fmla="*/ 481064 h 1163622"/>
                <a:gd name="connsiteX0" fmla="*/ 40381 w 568161"/>
                <a:gd name="connsiteY0" fmla="*/ 411235 h 1163622"/>
                <a:gd name="connsiteX1" fmla="*/ 147941 w 568161"/>
                <a:gd name="connsiteY1" fmla="*/ 0 h 1163622"/>
                <a:gd name="connsiteX2" fmla="*/ 565035 w 568161"/>
                <a:gd name="connsiteY2" fmla="*/ 303312 h 1163622"/>
                <a:gd name="connsiteX3" fmla="*/ 568162 w 568161"/>
                <a:gd name="connsiteY3" fmla="*/ 772380 h 1163622"/>
                <a:gd name="connsiteX4" fmla="*/ 0 w 568161"/>
                <a:gd name="connsiteY4" fmla="*/ 1163622 h 1163622"/>
                <a:gd name="connsiteX5" fmla="*/ 40381 w 568161"/>
                <a:gd name="connsiteY5" fmla="*/ 411235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50463 w 653589"/>
                <a:gd name="connsiteY2" fmla="*/ 303312 h 1163622"/>
                <a:gd name="connsiteX3" fmla="*/ 653590 w 653589"/>
                <a:gd name="connsiteY3" fmla="*/ 772380 h 1163622"/>
                <a:gd name="connsiteX4" fmla="*/ 85428 w 653589"/>
                <a:gd name="connsiteY4" fmla="*/ 1163622 h 1163622"/>
                <a:gd name="connsiteX5" fmla="*/ 0 w 653589"/>
                <a:gd name="connsiteY5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85428 w 653589"/>
                <a:gd name="connsiteY4" fmla="*/ 1163622 h 1163622"/>
                <a:gd name="connsiteX5" fmla="*/ 0 w 653589"/>
                <a:gd name="connsiteY5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504560 w 653589"/>
                <a:gd name="connsiteY4" fmla="*/ 861135 h 1163622"/>
                <a:gd name="connsiteX5" fmla="*/ 85428 w 653589"/>
                <a:gd name="connsiteY5" fmla="*/ 1163622 h 1163622"/>
                <a:gd name="connsiteX6" fmla="*/ 0 w 653589"/>
                <a:gd name="connsiteY6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85428 w 653589"/>
                <a:gd name="connsiteY5" fmla="*/ 1163622 h 1163622"/>
                <a:gd name="connsiteX6" fmla="*/ 0 w 653589"/>
                <a:gd name="connsiteY6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406107 w 653589"/>
                <a:gd name="connsiteY5" fmla="*/ 1034782 h 1163622"/>
                <a:gd name="connsiteX6" fmla="*/ 85428 w 653589"/>
                <a:gd name="connsiteY6" fmla="*/ 1163622 h 1163622"/>
                <a:gd name="connsiteX7" fmla="*/ 0 w 653589"/>
                <a:gd name="connsiteY7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333479 w 653589"/>
                <a:gd name="connsiteY5" fmla="*/ 836424 h 1163622"/>
                <a:gd name="connsiteX6" fmla="*/ 85428 w 653589"/>
                <a:gd name="connsiteY6" fmla="*/ 1163622 h 1163622"/>
                <a:gd name="connsiteX7" fmla="*/ 0 w 653589"/>
                <a:gd name="connsiteY7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423044 w 653589"/>
                <a:gd name="connsiteY5" fmla="*/ 779683 h 1163622"/>
                <a:gd name="connsiteX6" fmla="*/ 85428 w 653589"/>
                <a:gd name="connsiteY6" fmla="*/ 1163622 h 1163622"/>
                <a:gd name="connsiteX7" fmla="*/ 0 w 653589"/>
                <a:gd name="connsiteY7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389534 w 653589"/>
                <a:gd name="connsiteY5" fmla="*/ 769787 h 1163622"/>
                <a:gd name="connsiteX6" fmla="*/ 85428 w 653589"/>
                <a:gd name="connsiteY6" fmla="*/ 1163622 h 1163622"/>
                <a:gd name="connsiteX7" fmla="*/ 0 w 653589"/>
                <a:gd name="connsiteY7" fmla="*/ 313831 h 1163622"/>
                <a:gd name="connsiteX0" fmla="*/ 0 w 653589"/>
                <a:gd name="connsiteY0" fmla="*/ 281721 h 1131512"/>
                <a:gd name="connsiteX1" fmla="*/ 248194 w 653589"/>
                <a:gd name="connsiteY1" fmla="*/ 0 h 1131512"/>
                <a:gd name="connsiteX2" fmla="*/ 628578 w 653589"/>
                <a:gd name="connsiteY2" fmla="*/ 288643 h 1131512"/>
                <a:gd name="connsiteX3" fmla="*/ 653590 w 653589"/>
                <a:gd name="connsiteY3" fmla="*/ 740270 h 1131512"/>
                <a:gd name="connsiteX4" fmla="*/ 625144 w 653589"/>
                <a:gd name="connsiteY4" fmla="*/ 908633 h 1131512"/>
                <a:gd name="connsiteX5" fmla="*/ 389534 w 653589"/>
                <a:gd name="connsiteY5" fmla="*/ 737677 h 1131512"/>
                <a:gd name="connsiteX6" fmla="*/ 85428 w 653589"/>
                <a:gd name="connsiteY6" fmla="*/ 1131512 h 1131512"/>
                <a:gd name="connsiteX7" fmla="*/ 0 w 653589"/>
                <a:gd name="connsiteY7" fmla="*/ 281721 h 113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589" h="1131512">
                  <a:moveTo>
                    <a:pt x="0" y="281721"/>
                  </a:moveTo>
                  <a:lnTo>
                    <a:pt x="248194" y="0"/>
                  </a:lnTo>
                  <a:lnTo>
                    <a:pt x="628578" y="288643"/>
                  </a:lnTo>
                  <a:cubicBezTo>
                    <a:pt x="629620" y="444999"/>
                    <a:pt x="652548" y="583914"/>
                    <a:pt x="653590" y="740270"/>
                  </a:cubicBezTo>
                  <a:lnTo>
                    <a:pt x="625144" y="908633"/>
                  </a:lnTo>
                  <a:lnTo>
                    <a:pt x="389534" y="737677"/>
                  </a:lnTo>
                  <a:lnTo>
                    <a:pt x="85428" y="1131512"/>
                  </a:lnTo>
                  <a:lnTo>
                    <a:pt x="0" y="28172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5" name="Regular Pentagon 3"/>
            <p:cNvSpPr/>
            <p:nvPr/>
          </p:nvSpPr>
          <p:spPr>
            <a:xfrm rot="870772">
              <a:off x="6407452" y="2356818"/>
              <a:ext cx="429158" cy="47108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6" name="Regular Pentagon 6"/>
            <p:cNvSpPr/>
            <p:nvPr/>
          </p:nvSpPr>
          <p:spPr>
            <a:xfrm rot="17281360">
              <a:off x="4797300" y="3496760"/>
              <a:ext cx="197964" cy="49897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451258 h 1136220"/>
                <a:gd name="connsiteX1" fmla="*/ 32914 w 1131861"/>
                <a:gd name="connsiteY1" fmla="*/ 0 h 1136220"/>
                <a:gd name="connsiteX2" fmla="*/ 675016 w 1131861"/>
                <a:gd name="connsiteY2" fmla="*/ 447120 h 1136220"/>
                <a:gd name="connsiteX3" fmla="*/ 1131862 w 1131861"/>
                <a:gd name="connsiteY3" fmla="*/ 1010545 h 1136220"/>
                <a:gd name="connsiteX4" fmla="*/ 494013 w 1131861"/>
                <a:gd name="connsiteY4" fmla="*/ 1136220 h 1136220"/>
                <a:gd name="connsiteX5" fmla="*/ -1 w 1131861"/>
                <a:gd name="connsiteY5" fmla="*/ 451258 h 1136220"/>
                <a:gd name="connsiteX0" fmla="*/ -1 w 675016"/>
                <a:gd name="connsiteY0" fmla="*/ 451258 h 1136220"/>
                <a:gd name="connsiteX1" fmla="*/ 32914 w 675016"/>
                <a:gd name="connsiteY1" fmla="*/ 0 h 1136220"/>
                <a:gd name="connsiteX2" fmla="*/ 675016 w 675016"/>
                <a:gd name="connsiteY2" fmla="*/ 447120 h 1136220"/>
                <a:gd name="connsiteX3" fmla="*/ 407951 w 675016"/>
                <a:gd name="connsiteY3" fmla="*/ 616520 h 1136220"/>
                <a:gd name="connsiteX4" fmla="*/ 494013 w 675016"/>
                <a:gd name="connsiteY4" fmla="*/ 1136220 h 1136220"/>
                <a:gd name="connsiteX5" fmla="*/ -1 w 675016"/>
                <a:gd name="connsiteY5" fmla="*/ 451258 h 1136220"/>
                <a:gd name="connsiteX0" fmla="*/ -1 w 675016"/>
                <a:gd name="connsiteY0" fmla="*/ 451258 h 1136220"/>
                <a:gd name="connsiteX1" fmla="*/ 32914 w 675016"/>
                <a:gd name="connsiteY1" fmla="*/ 0 h 1136220"/>
                <a:gd name="connsiteX2" fmla="*/ 675016 w 675016"/>
                <a:gd name="connsiteY2" fmla="*/ 447120 h 1136220"/>
                <a:gd name="connsiteX3" fmla="*/ 524221 w 675016"/>
                <a:gd name="connsiteY3" fmla="*/ 804194 h 1136220"/>
                <a:gd name="connsiteX4" fmla="*/ 494013 w 675016"/>
                <a:gd name="connsiteY4" fmla="*/ 1136220 h 1136220"/>
                <a:gd name="connsiteX5" fmla="*/ -1 w 675016"/>
                <a:gd name="connsiteY5" fmla="*/ 451258 h 1136220"/>
                <a:gd name="connsiteX0" fmla="*/ -1 w 524222"/>
                <a:gd name="connsiteY0" fmla="*/ 451258 h 1136220"/>
                <a:gd name="connsiteX1" fmla="*/ 32914 w 524222"/>
                <a:gd name="connsiteY1" fmla="*/ 0 h 1136220"/>
                <a:gd name="connsiteX2" fmla="*/ 393271 w 524222"/>
                <a:gd name="connsiteY2" fmla="*/ 388674 h 1136220"/>
                <a:gd name="connsiteX3" fmla="*/ 524221 w 524222"/>
                <a:gd name="connsiteY3" fmla="*/ 804194 h 1136220"/>
                <a:gd name="connsiteX4" fmla="*/ 494013 w 524222"/>
                <a:gd name="connsiteY4" fmla="*/ 1136220 h 1136220"/>
                <a:gd name="connsiteX5" fmla="*/ -1 w 524222"/>
                <a:gd name="connsiteY5" fmla="*/ 451258 h 1136220"/>
                <a:gd name="connsiteX0" fmla="*/ -1 w 524222"/>
                <a:gd name="connsiteY0" fmla="*/ 451258 h 1136220"/>
                <a:gd name="connsiteX1" fmla="*/ 32914 w 524222"/>
                <a:gd name="connsiteY1" fmla="*/ 0 h 1136220"/>
                <a:gd name="connsiteX2" fmla="*/ 422041 w 524222"/>
                <a:gd name="connsiteY2" fmla="*/ 294555 h 1136220"/>
                <a:gd name="connsiteX3" fmla="*/ 524221 w 524222"/>
                <a:gd name="connsiteY3" fmla="*/ 804194 h 1136220"/>
                <a:gd name="connsiteX4" fmla="*/ 494013 w 524222"/>
                <a:gd name="connsiteY4" fmla="*/ 1136220 h 1136220"/>
                <a:gd name="connsiteX5" fmla="*/ -1 w 524222"/>
                <a:gd name="connsiteY5" fmla="*/ 451258 h 1136220"/>
                <a:gd name="connsiteX0" fmla="*/ 137375 w 491308"/>
                <a:gd name="connsiteY0" fmla="*/ 423230 h 1136220"/>
                <a:gd name="connsiteX1" fmla="*/ 0 w 491308"/>
                <a:gd name="connsiteY1" fmla="*/ 0 h 1136220"/>
                <a:gd name="connsiteX2" fmla="*/ 389127 w 491308"/>
                <a:gd name="connsiteY2" fmla="*/ 294555 h 1136220"/>
                <a:gd name="connsiteX3" fmla="*/ 491307 w 491308"/>
                <a:gd name="connsiteY3" fmla="*/ 804194 h 1136220"/>
                <a:gd name="connsiteX4" fmla="*/ 461099 w 491308"/>
                <a:gd name="connsiteY4" fmla="*/ 1136220 h 1136220"/>
                <a:gd name="connsiteX5" fmla="*/ 137375 w 491308"/>
                <a:gd name="connsiteY5" fmla="*/ 423230 h 1136220"/>
                <a:gd name="connsiteX0" fmla="*/ 187952 w 491308"/>
                <a:gd name="connsiteY0" fmla="*/ 408131 h 1136220"/>
                <a:gd name="connsiteX1" fmla="*/ 0 w 491308"/>
                <a:gd name="connsiteY1" fmla="*/ 0 h 1136220"/>
                <a:gd name="connsiteX2" fmla="*/ 389127 w 491308"/>
                <a:gd name="connsiteY2" fmla="*/ 294555 h 1136220"/>
                <a:gd name="connsiteX3" fmla="*/ 491307 w 491308"/>
                <a:gd name="connsiteY3" fmla="*/ 804194 h 1136220"/>
                <a:gd name="connsiteX4" fmla="*/ 461099 w 491308"/>
                <a:gd name="connsiteY4" fmla="*/ 1136220 h 1136220"/>
                <a:gd name="connsiteX5" fmla="*/ 187952 w 491308"/>
                <a:gd name="connsiteY5" fmla="*/ 408131 h 11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1308" h="1136220">
                  <a:moveTo>
                    <a:pt x="187952" y="408131"/>
                  </a:moveTo>
                  <a:lnTo>
                    <a:pt x="0" y="0"/>
                  </a:lnTo>
                  <a:lnTo>
                    <a:pt x="389127" y="294555"/>
                  </a:lnTo>
                  <a:lnTo>
                    <a:pt x="491307" y="804194"/>
                  </a:lnTo>
                  <a:lnTo>
                    <a:pt x="461099" y="1136220"/>
                  </a:lnTo>
                  <a:lnTo>
                    <a:pt x="187952" y="4081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7" name="Regular Pentagon 6"/>
            <p:cNvSpPr/>
            <p:nvPr/>
          </p:nvSpPr>
          <p:spPr>
            <a:xfrm rot="17281360">
              <a:off x="5477944" y="2371767"/>
              <a:ext cx="388945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8" name="Regular Pentagon 3"/>
            <p:cNvSpPr/>
            <p:nvPr/>
          </p:nvSpPr>
          <p:spPr>
            <a:xfrm>
              <a:off x="6800850" y="3255169"/>
              <a:ext cx="331732" cy="3157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  <a:gd name="connsiteX0" fmla="*/ 0 w 793344"/>
                <a:gd name="connsiteY0" fmla="*/ 588049 h 1140157"/>
                <a:gd name="connsiteX1" fmla="*/ 236550 w 793344"/>
                <a:gd name="connsiteY1" fmla="*/ 0 h 1140157"/>
                <a:gd name="connsiteX2" fmla="*/ 793344 w 793344"/>
                <a:gd name="connsiteY2" fmla="*/ 538262 h 1140157"/>
                <a:gd name="connsiteX3" fmla="*/ 530840 w 793344"/>
                <a:gd name="connsiteY3" fmla="*/ 1027444 h 1140157"/>
                <a:gd name="connsiteX4" fmla="*/ 997 w 793344"/>
                <a:gd name="connsiteY4" fmla="*/ 1140157 h 1140157"/>
                <a:gd name="connsiteX5" fmla="*/ 0 w 793344"/>
                <a:gd name="connsiteY5" fmla="*/ 588049 h 1140157"/>
                <a:gd name="connsiteX0" fmla="*/ 0 w 836723"/>
                <a:gd name="connsiteY0" fmla="*/ 599870 h 1140157"/>
                <a:gd name="connsiteX1" fmla="*/ 279929 w 836723"/>
                <a:gd name="connsiteY1" fmla="*/ 0 h 1140157"/>
                <a:gd name="connsiteX2" fmla="*/ 836723 w 836723"/>
                <a:gd name="connsiteY2" fmla="*/ 538262 h 1140157"/>
                <a:gd name="connsiteX3" fmla="*/ 574219 w 836723"/>
                <a:gd name="connsiteY3" fmla="*/ 1027444 h 1140157"/>
                <a:gd name="connsiteX4" fmla="*/ 44376 w 836723"/>
                <a:gd name="connsiteY4" fmla="*/ 1140157 h 1140157"/>
                <a:gd name="connsiteX5" fmla="*/ 0 w 836723"/>
                <a:gd name="connsiteY5" fmla="*/ 599870 h 1140157"/>
                <a:gd name="connsiteX0" fmla="*/ 0 w 836723"/>
                <a:gd name="connsiteY0" fmla="*/ 61608 h 601895"/>
                <a:gd name="connsiteX1" fmla="*/ 301618 w 836723"/>
                <a:gd name="connsiteY1" fmla="*/ 5440 h 601895"/>
                <a:gd name="connsiteX2" fmla="*/ 836723 w 836723"/>
                <a:gd name="connsiteY2" fmla="*/ 0 h 601895"/>
                <a:gd name="connsiteX3" fmla="*/ 574219 w 836723"/>
                <a:gd name="connsiteY3" fmla="*/ 489182 h 601895"/>
                <a:gd name="connsiteX4" fmla="*/ 44376 w 836723"/>
                <a:gd name="connsiteY4" fmla="*/ 601895 h 601895"/>
                <a:gd name="connsiteX5" fmla="*/ 0 w 836723"/>
                <a:gd name="connsiteY5" fmla="*/ 61608 h 601895"/>
                <a:gd name="connsiteX0" fmla="*/ 0 w 836723"/>
                <a:gd name="connsiteY0" fmla="*/ 138904 h 679191"/>
                <a:gd name="connsiteX1" fmla="*/ 518512 w 836723"/>
                <a:gd name="connsiteY1" fmla="*/ 0 h 679191"/>
                <a:gd name="connsiteX2" fmla="*/ 836723 w 836723"/>
                <a:gd name="connsiteY2" fmla="*/ 77296 h 679191"/>
                <a:gd name="connsiteX3" fmla="*/ 574219 w 836723"/>
                <a:gd name="connsiteY3" fmla="*/ 566478 h 679191"/>
                <a:gd name="connsiteX4" fmla="*/ 44376 w 836723"/>
                <a:gd name="connsiteY4" fmla="*/ 679191 h 679191"/>
                <a:gd name="connsiteX5" fmla="*/ 0 w 836723"/>
                <a:gd name="connsiteY5" fmla="*/ 138904 h 679191"/>
                <a:gd name="connsiteX0" fmla="*/ 0 w 755387"/>
                <a:gd name="connsiteY0" fmla="*/ 138904 h 679191"/>
                <a:gd name="connsiteX1" fmla="*/ 518512 w 755387"/>
                <a:gd name="connsiteY1" fmla="*/ 0 h 679191"/>
                <a:gd name="connsiteX2" fmla="*/ 755387 w 755387"/>
                <a:gd name="connsiteY2" fmla="*/ 479162 h 679191"/>
                <a:gd name="connsiteX3" fmla="*/ 574219 w 755387"/>
                <a:gd name="connsiteY3" fmla="*/ 566478 h 679191"/>
                <a:gd name="connsiteX4" fmla="*/ 44376 w 755387"/>
                <a:gd name="connsiteY4" fmla="*/ 679191 h 679191"/>
                <a:gd name="connsiteX5" fmla="*/ 0 w 755387"/>
                <a:gd name="connsiteY5" fmla="*/ 138904 h 679191"/>
                <a:gd name="connsiteX0" fmla="*/ 0 w 755387"/>
                <a:gd name="connsiteY0" fmla="*/ 138904 h 679191"/>
                <a:gd name="connsiteX1" fmla="*/ 518512 w 755387"/>
                <a:gd name="connsiteY1" fmla="*/ 0 h 679191"/>
                <a:gd name="connsiteX2" fmla="*/ 623570 w 755387"/>
                <a:gd name="connsiteY2" fmla="*/ 196986 h 679191"/>
                <a:gd name="connsiteX3" fmla="*/ 755387 w 755387"/>
                <a:gd name="connsiteY3" fmla="*/ 479162 h 679191"/>
                <a:gd name="connsiteX4" fmla="*/ 574219 w 755387"/>
                <a:gd name="connsiteY4" fmla="*/ 566478 h 679191"/>
                <a:gd name="connsiteX5" fmla="*/ 44376 w 755387"/>
                <a:gd name="connsiteY5" fmla="*/ 679191 h 679191"/>
                <a:gd name="connsiteX6" fmla="*/ 0 w 755387"/>
                <a:gd name="connsiteY6" fmla="*/ 138904 h 679191"/>
                <a:gd name="connsiteX0" fmla="*/ 0 w 755387"/>
                <a:gd name="connsiteY0" fmla="*/ 243316 h 783603"/>
                <a:gd name="connsiteX1" fmla="*/ 518512 w 755387"/>
                <a:gd name="connsiteY1" fmla="*/ 104412 h 783603"/>
                <a:gd name="connsiteX2" fmla="*/ 732017 w 755387"/>
                <a:gd name="connsiteY2" fmla="*/ 0 h 783603"/>
                <a:gd name="connsiteX3" fmla="*/ 755387 w 755387"/>
                <a:gd name="connsiteY3" fmla="*/ 583574 h 783603"/>
                <a:gd name="connsiteX4" fmla="*/ 574219 w 755387"/>
                <a:gd name="connsiteY4" fmla="*/ 670890 h 783603"/>
                <a:gd name="connsiteX5" fmla="*/ 44376 w 755387"/>
                <a:gd name="connsiteY5" fmla="*/ 783603 h 783603"/>
                <a:gd name="connsiteX6" fmla="*/ 0 w 755387"/>
                <a:gd name="connsiteY6" fmla="*/ 243316 h 78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387" h="783603">
                  <a:moveTo>
                    <a:pt x="0" y="243316"/>
                  </a:moveTo>
                  <a:lnTo>
                    <a:pt x="518512" y="104412"/>
                  </a:lnTo>
                  <a:lnTo>
                    <a:pt x="732017" y="0"/>
                  </a:lnTo>
                  <a:lnTo>
                    <a:pt x="755387" y="583574"/>
                  </a:lnTo>
                  <a:lnTo>
                    <a:pt x="574219" y="670890"/>
                  </a:lnTo>
                  <a:lnTo>
                    <a:pt x="44376" y="783603"/>
                  </a:lnTo>
                  <a:cubicBezTo>
                    <a:pt x="44044" y="599567"/>
                    <a:pt x="332" y="427352"/>
                    <a:pt x="0" y="243316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9" name="Regular Pentagon 6"/>
            <p:cNvSpPr/>
            <p:nvPr/>
          </p:nvSpPr>
          <p:spPr>
            <a:xfrm rot="17281360">
              <a:off x="5255180" y="1902957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0" name="Regular Pentagon 3"/>
            <p:cNvSpPr/>
            <p:nvPr/>
          </p:nvSpPr>
          <p:spPr>
            <a:xfrm rot="13110166">
              <a:off x="11127487" y="1630680"/>
              <a:ext cx="274808" cy="3090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765873"/>
                <a:gd name="connsiteX1" fmla="*/ 483672 w 945643"/>
                <a:gd name="connsiteY1" fmla="*/ 0 h 765873"/>
                <a:gd name="connsiteX2" fmla="*/ 945643 w 945643"/>
                <a:gd name="connsiteY2" fmla="*/ 207176 h 765873"/>
                <a:gd name="connsiteX3" fmla="*/ 749449 w 945643"/>
                <a:gd name="connsiteY3" fmla="*/ 735405 h 765873"/>
                <a:gd name="connsiteX4" fmla="*/ 159316 w 945643"/>
                <a:gd name="connsiteY4" fmla="*/ 765874 h 765873"/>
                <a:gd name="connsiteX5" fmla="*/ 0 w 945643"/>
                <a:gd name="connsiteY5" fmla="*/ 275104 h 765873"/>
                <a:gd name="connsiteX0" fmla="*/ 0 w 945643"/>
                <a:gd name="connsiteY0" fmla="*/ 275104 h 735405"/>
                <a:gd name="connsiteX1" fmla="*/ 483672 w 945643"/>
                <a:gd name="connsiteY1" fmla="*/ 0 h 735405"/>
                <a:gd name="connsiteX2" fmla="*/ 945643 w 945643"/>
                <a:gd name="connsiteY2" fmla="*/ 207176 h 735405"/>
                <a:gd name="connsiteX3" fmla="*/ 749449 w 945643"/>
                <a:gd name="connsiteY3" fmla="*/ 735405 h 735405"/>
                <a:gd name="connsiteX4" fmla="*/ 507301 w 945643"/>
                <a:gd name="connsiteY4" fmla="*/ 447211 h 735405"/>
                <a:gd name="connsiteX5" fmla="*/ 0 w 945643"/>
                <a:gd name="connsiteY5" fmla="*/ 275104 h 735405"/>
                <a:gd name="connsiteX0" fmla="*/ 0 w 625537"/>
                <a:gd name="connsiteY0" fmla="*/ 226227 h 735405"/>
                <a:gd name="connsiteX1" fmla="*/ 163566 w 625537"/>
                <a:gd name="connsiteY1" fmla="*/ 0 h 735405"/>
                <a:gd name="connsiteX2" fmla="*/ 625537 w 625537"/>
                <a:gd name="connsiteY2" fmla="*/ 207176 h 735405"/>
                <a:gd name="connsiteX3" fmla="*/ 429343 w 625537"/>
                <a:gd name="connsiteY3" fmla="*/ 735405 h 735405"/>
                <a:gd name="connsiteX4" fmla="*/ 187195 w 625537"/>
                <a:gd name="connsiteY4" fmla="*/ 447211 h 735405"/>
                <a:gd name="connsiteX5" fmla="*/ 0 w 625537"/>
                <a:gd name="connsiteY5" fmla="*/ 226227 h 735405"/>
                <a:gd name="connsiteX0" fmla="*/ -1 w 682020"/>
                <a:gd name="connsiteY0" fmla="*/ 184308 h 735405"/>
                <a:gd name="connsiteX1" fmla="*/ 220049 w 682020"/>
                <a:gd name="connsiteY1" fmla="*/ 0 h 735405"/>
                <a:gd name="connsiteX2" fmla="*/ 682020 w 682020"/>
                <a:gd name="connsiteY2" fmla="*/ 207176 h 735405"/>
                <a:gd name="connsiteX3" fmla="*/ 485826 w 682020"/>
                <a:gd name="connsiteY3" fmla="*/ 735405 h 735405"/>
                <a:gd name="connsiteX4" fmla="*/ 243678 w 682020"/>
                <a:gd name="connsiteY4" fmla="*/ 447211 h 735405"/>
                <a:gd name="connsiteX5" fmla="*/ -1 w 682020"/>
                <a:gd name="connsiteY5" fmla="*/ 184308 h 735405"/>
                <a:gd name="connsiteX0" fmla="*/ -1 w 682020"/>
                <a:gd name="connsiteY0" fmla="*/ 152547 h 703644"/>
                <a:gd name="connsiteX1" fmla="*/ 277795 w 682020"/>
                <a:gd name="connsiteY1" fmla="*/ 0 h 703644"/>
                <a:gd name="connsiteX2" fmla="*/ 682020 w 682020"/>
                <a:gd name="connsiteY2" fmla="*/ 175415 h 703644"/>
                <a:gd name="connsiteX3" fmla="*/ 485826 w 682020"/>
                <a:gd name="connsiteY3" fmla="*/ 703644 h 703644"/>
                <a:gd name="connsiteX4" fmla="*/ 243678 w 682020"/>
                <a:gd name="connsiteY4" fmla="*/ 415450 h 703644"/>
                <a:gd name="connsiteX5" fmla="*/ -1 w 682020"/>
                <a:gd name="connsiteY5" fmla="*/ 152547 h 70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20" h="703644">
                  <a:moveTo>
                    <a:pt x="-1" y="152547"/>
                  </a:moveTo>
                  <a:lnTo>
                    <a:pt x="277795" y="0"/>
                  </a:lnTo>
                  <a:lnTo>
                    <a:pt x="682020" y="175415"/>
                  </a:lnTo>
                  <a:lnTo>
                    <a:pt x="485826" y="703644"/>
                  </a:lnTo>
                  <a:lnTo>
                    <a:pt x="243678" y="415450"/>
                  </a:lnTo>
                  <a:lnTo>
                    <a:pt x="-1" y="15254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1" name="Regular Pentagon 3"/>
            <p:cNvSpPr/>
            <p:nvPr/>
          </p:nvSpPr>
          <p:spPr>
            <a:xfrm rot="10122415">
              <a:off x="10245480" y="1503756"/>
              <a:ext cx="366338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2" name="Regular Pentagon 4"/>
            <p:cNvSpPr/>
            <p:nvPr/>
          </p:nvSpPr>
          <p:spPr>
            <a:xfrm rot="7978931">
              <a:off x="9830520" y="1547991"/>
              <a:ext cx="545619" cy="3231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3" name="Regular Pentagon 5"/>
            <p:cNvSpPr/>
            <p:nvPr/>
          </p:nvSpPr>
          <p:spPr>
            <a:xfrm rot="12292987">
              <a:off x="10094528" y="1852952"/>
              <a:ext cx="473605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4" name="Regular Pentagon 6"/>
            <p:cNvSpPr/>
            <p:nvPr/>
          </p:nvSpPr>
          <p:spPr>
            <a:xfrm rot="12292987">
              <a:off x="10509975" y="1638866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5" name="Regular Pentagon 7"/>
            <p:cNvSpPr/>
            <p:nvPr/>
          </p:nvSpPr>
          <p:spPr>
            <a:xfrm rot="12292987">
              <a:off x="10330710" y="1371681"/>
              <a:ext cx="567317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6" name="Regular Pentagon 8"/>
            <p:cNvSpPr/>
            <p:nvPr/>
          </p:nvSpPr>
          <p:spPr>
            <a:xfrm rot="13359107">
              <a:off x="9989058" y="1183115"/>
              <a:ext cx="384563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7" name="Regular Pentagon 5"/>
            <p:cNvSpPr/>
            <p:nvPr/>
          </p:nvSpPr>
          <p:spPr>
            <a:xfrm rot="12292987">
              <a:off x="10348418" y="1372699"/>
              <a:ext cx="184692" cy="1805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8" name="Regular Pentagon 6"/>
            <p:cNvSpPr/>
            <p:nvPr/>
          </p:nvSpPr>
          <p:spPr>
            <a:xfrm rot="5803775">
              <a:off x="9871976" y="2000878"/>
              <a:ext cx="388945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9" name="Regular Pentagon 3"/>
            <p:cNvSpPr/>
            <p:nvPr/>
          </p:nvSpPr>
          <p:spPr>
            <a:xfrm rot="10122415">
              <a:off x="9613476" y="1686958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0" name="Regular Pentagon 3"/>
            <p:cNvSpPr/>
            <p:nvPr/>
          </p:nvSpPr>
          <p:spPr>
            <a:xfrm rot="10122415">
              <a:off x="9580654" y="1260113"/>
              <a:ext cx="482099" cy="45118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  <a:gd name="connsiteX0" fmla="*/ 0 w 1097787"/>
                <a:gd name="connsiteY0" fmla="*/ 409575 h 1119754"/>
                <a:gd name="connsiteX1" fmla="*/ 426619 w 1097787"/>
                <a:gd name="connsiteY1" fmla="*/ 109438 h 1119754"/>
                <a:gd name="connsiteX2" fmla="*/ 932613 w 1097787"/>
                <a:gd name="connsiteY2" fmla="*/ 0 h 1119754"/>
                <a:gd name="connsiteX3" fmla="*/ 1097787 w 1097787"/>
                <a:gd name="connsiteY3" fmla="*/ 1119754 h 1119754"/>
                <a:gd name="connsiteX4" fmla="*/ 283141 w 1097787"/>
                <a:gd name="connsiteY4" fmla="*/ 878120 h 1119754"/>
                <a:gd name="connsiteX5" fmla="*/ 0 w 1097787"/>
                <a:gd name="connsiteY5" fmla="*/ 409575 h 111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7787" h="1119754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1097787" y="1119754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1" name="Regular Pentagon 3"/>
            <p:cNvSpPr/>
            <p:nvPr/>
          </p:nvSpPr>
          <p:spPr>
            <a:xfrm rot="21110342">
              <a:off x="9261338" y="1591863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2" name="Regular Pentagon 7"/>
            <p:cNvSpPr/>
            <p:nvPr/>
          </p:nvSpPr>
          <p:spPr>
            <a:xfrm rot="12292987">
              <a:off x="9277930" y="1318553"/>
              <a:ext cx="518874" cy="3307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148734"/>
                <a:gd name="connsiteY0" fmla="*/ 0 h 861778"/>
                <a:gd name="connsiteX1" fmla="*/ 724145 w 1148734"/>
                <a:gd name="connsiteY1" fmla="*/ 89689 h 861778"/>
                <a:gd name="connsiteX2" fmla="*/ 1148734 w 1148734"/>
                <a:gd name="connsiteY2" fmla="*/ 403253 h 861778"/>
                <a:gd name="connsiteX3" fmla="*/ 1060416 w 1148734"/>
                <a:gd name="connsiteY3" fmla="*/ 542149 h 861778"/>
                <a:gd name="connsiteX4" fmla="*/ 485684 w 1148734"/>
                <a:gd name="connsiteY4" fmla="*/ 861778 h 861778"/>
                <a:gd name="connsiteX5" fmla="*/ 0 w 1148734"/>
                <a:gd name="connsiteY5" fmla="*/ 0 h 861778"/>
                <a:gd name="connsiteX0" fmla="*/ 0 w 1148734"/>
                <a:gd name="connsiteY0" fmla="*/ 0 h 820836"/>
                <a:gd name="connsiteX1" fmla="*/ 724145 w 1148734"/>
                <a:gd name="connsiteY1" fmla="*/ 89689 h 820836"/>
                <a:gd name="connsiteX2" fmla="*/ 1148734 w 1148734"/>
                <a:gd name="connsiteY2" fmla="*/ 403253 h 820836"/>
                <a:gd name="connsiteX3" fmla="*/ 1060416 w 1148734"/>
                <a:gd name="connsiteY3" fmla="*/ 542149 h 820836"/>
                <a:gd name="connsiteX4" fmla="*/ 858772 w 1148734"/>
                <a:gd name="connsiteY4" fmla="*/ 820835 h 820836"/>
                <a:gd name="connsiteX5" fmla="*/ 0 w 1148734"/>
                <a:gd name="connsiteY5" fmla="*/ 0 h 820836"/>
                <a:gd name="connsiteX0" fmla="*/ 0 w 1181526"/>
                <a:gd name="connsiteY0" fmla="*/ 0 h 820836"/>
                <a:gd name="connsiteX1" fmla="*/ 724145 w 1181526"/>
                <a:gd name="connsiteY1" fmla="*/ 89689 h 820836"/>
                <a:gd name="connsiteX2" fmla="*/ 1181526 w 1181526"/>
                <a:gd name="connsiteY2" fmla="*/ 386679 h 820836"/>
                <a:gd name="connsiteX3" fmla="*/ 1060416 w 1181526"/>
                <a:gd name="connsiteY3" fmla="*/ 542149 h 820836"/>
                <a:gd name="connsiteX4" fmla="*/ 858772 w 1181526"/>
                <a:gd name="connsiteY4" fmla="*/ 820835 h 820836"/>
                <a:gd name="connsiteX5" fmla="*/ 0 w 1181526"/>
                <a:gd name="connsiteY5" fmla="*/ 0 h 82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526" h="820836">
                  <a:moveTo>
                    <a:pt x="0" y="0"/>
                  </a:moveTo>
                  <a:lnTo>
                    <a:pt x="724145" y="89689"/>
                  </a:lnTo>
                  <a:lnTo>
                    <a:pt x="1181526" y="386679"/>
                  </a:lnTo>
                  <a:lnTo>
                    <a:pt x="1060416" y="542149"/>
                  </a:lnTo>
                  <a:lnTo>
                    <a:pt x="858772" y="82083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3" name="Regular Pentagon 5"/>
            <p:cNvSpPr/>
            <p:nvPr/>
          </p:nvSpPr>
          <p:spPr>
            <a:xfrm rot="12292987">
              <a:off x="9528429" y="2024689"/>
              <a:ext cx="328643" cy="3242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4" name="Regular Pentagon 6"/>
            <p:cNvSpPr/>
            <p:nvPr/>
          </p:nvSpPr>
          <p:spPr>
            <a:xfrm rot="12292987">
              <a:off x="9250819" y="1933098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75" name="Regular Pentagon 6"/>
            <p:cNvSpPr/>
            <p:nvPr/>
          </p:nvSpPr>
          <p:spPr>
            <a:xfrm rot="12292987">
              <a:off x="10305554" y="850577"/>
              <a:ext cx="647897" cy="5264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47860 w 1423441"/>
                <a:gd name="connsiteY3" fmla="*/ 647119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423441"/>
                <a:gd name="connsiteY0" fmla="*/ 941679 h 1026088"/>
                <a:gd name="connsiteX1" fmla="*/ 929686 w 1423441"/>
                <a:gd name="connsiteY1" fmla="*/ 0 h 1026088"/>
                <a:gd name="connsiteX2" fmla="*/ 1423441 w 1423441"/>
                <a:gd name="connsiteY2" fmla="*/ 160721 h 1026088"/>
                <a:gd name="connsiteX3" fmla="*/ 1247860 w 1423441"/>
                <a:gd name="connsiteY3" fmla="*/ 647119 h 1026088"/>
                <a:gd name="connsiteX4" fmla="*/ 515200 w 1423441"/>
                <a:gd name="connsiteY4" fmla="*/ 1026089 h 1026088"/>
                <a:gd name="connsiteX5" fmla="*/ 0 w 1423441"/>
                <a:gd name="connsiteY5" fmla="*/ 941679 h 1026088"/>
                <a:gd name="connsiteX0" fmla="*/ 1 w 1475325"/>
                <a:gd name="connsiteY0" fmla="*/ 1306667 h 1306666"/>
                <a:gd name="connsiteX1" fmla="*/ 981570 w 1475325"/>
                <a:gd name="connsiteY1" fmla="*/ 0 h 1306666"/>
                <a:gd name="connsiteX2" fmla="*/ 1475325 w 1475325"/>
                <a:gd name="connsiteY2" fmla="*/ 160721 h 1306666"/>
                <a:gd name="connsiteX3" fmla="*/ 1299744 w 1475325"/>
                <a:gd name="connsiteY3" fmla="*/ 647119 h 1306666"/>
                <a:gd name="connsiteX4" fmla="*/ 567084 w 1475325"/>
                <a:gd name="connsiteY4" fmla="*/ 1026089 h 1306666"/>
                <a:gd name="connsiteX5" fmla="*/ 1 w 1475325"/>
                <a:gd name="connsiteY5" fmla="*/ 1306667 h 130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5325" h="1306666">
                  <a:moveTo>
                    <a:pt x="1" y="1306667"/>
                  </a:moveTo>
                  <a:lnTo>
                    <a:pt x="981570" y="0"/>
                  </a:lnTo>
                  <a:lnTo>
                    <a:pt x="1475325" y="160721"/>
                  </a:lnTo>
                  <a:lnTo>
                    <a:pt x="1299744" y="647119"/>
                  </a:lnTo>
                  <a:lnTo>
                    <a:pt x="567084" y="1026089"/>
                  </a:lnTo>
                  <a:lnTo>
                    <a:pt x="1" y="130666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76" name="Regular Pentagon 3"/>
            <p:cNvSpPr/>
            <p:nvPr/>
          </p:nvSpPr>
          <p:spPr>
            <a:xfrm rot="10122415">
              <a:off x="9006301" y="1767615"/>
              <a:ext cx="355184" cy="40887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788" h="1014744">
                  <a:moveTo>
                    <a:pt x="0" y="300137"/>
                  </a:moveTo>
                  <a:lnTo>
                    <a:pt x="426619" y="0"/>
                  </a:lnTo>
                  <a:lnTo>
                    <a:pt x="808788" y="376337"/>
                  </a:lnTo>
                  <a:lnTo>
                    <a:pt x="606609" y="1014744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7" name="Regular Pentagon 3"/>
            <p:cNvSpPr/>
            <p:nvPr/>
          </p:nvSpPr>
          <p:spPr>
            <a:xfrm rot="10122415">
              <a:off x="8768250" y="1442888"/>
              <a:ext cx="649913" cy="32233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1479916"/>
                <a:gd name="connsiteY0" fmla="*/ 287437 h 1362407"/>
                <a:gd name="connsiteX1" fmla="*/ 455194 w 1479916"/>
                <a:gd name="connsiteY1" fmla="*/ 0 h 1362407"/>
                <a:gd name="connsiteX2" fmla="*/ 1479917 w 1479916"/>
                <a:gd name="connsiteY2" fmla="*/ 244977 h 1362407"/>
                <a:gd name="connsiteX3" fmla="*/ 714559 w 1479916"/>
                <a:gd name="connsiteY3" fmla="*/ 944894 h 1362407"/>
                <a:gd name="connsiteX4" fmla="*/ 368866 w 1479916"/>
                <a:gd name="connsiteY4" fmla="*/ 1362407 h 1362407"/>
                <a:gd name="connsiteX5" fmla="*/ 0 w 1479916"/>
                <a:gd name="connsiteY5" fmla="*/ 287437 h 1362407"/>
                <a:gd name="connsiteX0" fmla="*/ 0 w 1479916"/>
                <a:gd name="connsiteY0" fmla="*/ 287437 h 944893"/>
                <a:gd name="connsiteX1" fmla="*/ 455194 w 1479916"/>
                <a:gd name="connsiteY1" fmla="*/ 0 h 944893"/>
                <a:gd name="connsiteX2" fmla="*/ 1479917 w 1479916"/>
                <a:gd name="connsiteY2" fmla="*/ 244977 h 944893"/>
                <a:gd name="connsiteX3" fmla="*/ 714559 w 1479916"/>
                <a:gd name="connsiteY3" fmla="*/ 944894 h 944893"/>
                <a:gd name="connsiteX4" fmla="*/ 232604 w 1479916"/>
                <a:gd name="connsiteY4" fmla="*/ 818490 h 944893"/>
                <a:gd name="connsiteX5" fmla="*/ 0 w 1479916"/>
                <a:gd name="connsiteY5" fmla="*/ 287437 h 944893"/>
                <a:gd name="connsiteX0" fmla="*/ 0 w 1479916"/>
                <a:gd name="connsiteY0" fmla="*/ 287437 h 818490"/>
                <a:gd name="connsiteX1" fmla="*/ 455194 w 1479916"/>
                <a:gd name="connsiteY1" fmla="*/ 0 h 818490"/>
                <a:gd name="connsiteX2" fmla="*/ 1479917 w 1479916"/>
                <a:gd name="connsiteY2" fmla="*/ 244977 h 818490"/>
                <a:gd name="connsiteX3" fmla="*/ 1193702 w 1479916"/>
                <a:gd name="connsiteY3" fmla="*/ 583130 h 818490"/>
                <a:gd name="connsiteX4" fmla="*/ 232604 w 1479916"/>
                <a:gd name="connsiteY4" fmla="*/ 818490 h 818490"/>
                <a:gd name="connsiteX5" fmla="*/ 0 w 1479916"/>
                <a:gd name="connsiteY5" fmla="*/ 287437 h 818490"/>
                <a:gd name="connsiteX0" fmla="*/ 0 w 1479916"/>
                <a:gd name="connsiteY0" fmla="*/ 268908 h 799961"/>
                <a:gd name="connsiteX1" fmla="*/ 503408 w 1479916"/>
                <a:gd name="connsiteY1" fmla="*/ 0 h 799961"/>
                <a:gd name="connsiteX2" fmla="*/ 1479917 w 1479916"/>
                <a:gd name="connsiteY2" fmla="*/ 226448 h 799961"/>
                <a:gd name="connsiteX3" fmla="*/ 1193702 w 1479916"/>
                <a:gd name="connsiteY3" fmla="*/ 564601 h 799961"/>
                <a:gd name="connsiteX4" fmla="*/ 232604 w 1479916"/>
                <a:gd name="connsiteY4" fmla="*/ 799961 h 799961"/>
                <a:gd name="connsiteX5" fmla="*/ 0 w 1479916"/>
                <a:gd name="connsiteY5" fmla="*/ 268908 h 79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916" h="799961">
                  <a:moveTo>
                    <a:pt x="0" y="268908"/>
                  </a:moveTo>
                  <a:lnTo>
                    <a:pt x="503408" y="0"/>
                  </a:lnTo>
                  <a:lnTo>
                    <a:pt x="1479917" y="226448"/>
                  </a:lnTo>
                  <a:lnTo>
                    <a:pt x="1193702" y="564601"/>
                  </a:lnTo>
                  <a:lnTo>
                    <a:pt x="232604" y="799961"/>
                  </a:lnTo>
                  <a:lnTo>
                    <a:pt x="0" y="26890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8" name="Regular Pentagon 7"/>
            <p:cNvSpPr/>
            <p:nvPr/>
          </p:nvSpPr>
          <p:spPr>
            <a:xfrm rot="9734037">
              <a:off x="10431722" y="1084533"/>
              <a:ext cx="941741" cy="36090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216158 w 1675423"/>
                <a:gd name="connsiteY0" fmla="*/ 238160 h 895685"/>
                <a:gd name="connsiteX1" fmla="*/ 756871 w 1675423"/>
                <a:gd name="connsiteY1" fmla="*/ 0 h 895685"/>
                <a:gd name="connsiteX2" fmla="*/ 1050346 w 1675423"/>
                <a:gd name="connsiteY2" fmla="*/ 238160 h 895685"/>
                <a:gd name="connsiteX3" fmla="*/ 1675423 w 1675423"/>
                <a:gd name="connsiteY3" fmla="*/ 669690 h 895685"/>
                <a:gd name="connsiteX4" fmla="*/ 0 w 1675423"/>
                <a:gd name="connsiteY4" fmla="*/ 895685 h 895685"/>
                <a:gd name="connsiteX5" fmla="*/ 216158 w 1675423"/>
                <a:gd name="connsiteY5" fmla="*/ 238160 h 895685"/>
                <a:gd name="connsiteX0" fmla="*/ -1 w 2144437"/>
                <a:gd name="connsiteY0" fmla="*/ 735302 h 895685"/>
                <a:gd name="connsiteX1" fmla="*/ 1225885 w 2144437"/>
                <a:gd name="connsiteY1" fmla="*/ 0 h 895685"/>
                <a:gd name="connsiteX2" fmla="*/ 1519360 w 2144437"/>
                <a:gd name="connsiteY2" fmla="*/ 238160 h 895685"/>
                <a:gd name="connsiteX3" fmla="*/ 2144437 w 2144437"/>
                <a:gd name="connsiteY3" fmla="*/ 669690 h 895685"/>
                <a:gd name="connsiteX4" fmla="*/ 469014 w 2144437"/>
                <a:gd name="connsiteY4" fmla="*/ 895685 h 895685"/>
                <a:gd name="connsiteX5" fmla="*/ -1 w 2144437"/>
                <a:gd name="connsiteY5" fmla="*/ 735302 h 8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4437" h="895685">
                  <a:moveTo>
                    <a:pt x="-1" y="735302"/>
                  </a:moveTo>
                  <a:lnTo>
                    <a:pt x="1225885" y="0"/>
                  </a:lnTo>
                  <a:lnTo>
                    <a:pt x="1519360" y="238160"/>
                  </a:lnTo>
                  <a:lnTo>
                    <a:pt x="2144437" y="669690"/>
                  </a:lnTo>
                  <a:lnTo>
                    <a:pt x="469014" y="895685"/>
                  </a:lnTo>
                  <a:lnTo>
                    <a:pt x="-1" y="73530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9" name="Regular Pentagon 3"/>
            <p:cNvSpPr/>
            <p:nvPr/>
          </p:nvSpPr>
          <p:spPr>
            <a:xfrm rot="10122415">
              <a:off x="10802376" y="1717508"/>
              <a:ext cx="372612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475" h="941719">
                  <a:moveTo>
                    <a:pt x="0" y="303312"/>
                  </a:moveTo>
                  <a:lnTo>
                    <a:pt x="417094" y="0"/>
                  </a:lnTo>
                  <a:lnTo>
                    <a:pt x="848475" y="289024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0" name="Regular Pentagon 3"/>
            <p:cNvSpPr/>
            <p:nvPr/>
          </p:nvSpPr>
          <p:spPr>
            <a:xfrm rot="13110166">
              <a:off x="10973101" y="1055382"/>
              <a:ext cx="400880" cy="79397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321749 w 1102396"/>
                <a:gd name="connsiteY0" fmla="*/ 258567 h 1839599"/>
                <a:gd name="connsiteX1" fmla="*/ 742597 w 1102396"/>
                <a:gd name="connsiteY1" fmla="*/ 0 h 1839599"/>
                <a:gd name="connsiteX2" fmla="*/ 1102396 w 1102396"/>
                <a:gd name="connsiteY2" fmla="*/ 533413 h 1839599"/>
                <a:gd name="connsiteX3" fmla="*/ 954155 w 1102396"/>
                <a:gd name="connsiteY3" fmla="*/ 1839600 h 1839599"/>
                <a:gd name="connsiteX4" fmla="*/ 0 w 1102396"/>
                <a:gd name="connsiteY4" fmla="*/ 1003729 h 1839599"/>
                <a:gd name="connsiteX5" fmla="*/ 321749 w 1102396"/>
                <a:gd name="connsiteY5" fmla="*/ 258567 h 1839599"/>
                <a:gd name="connsiteX0" fmla="*/ 214259 w 994906"/>
                <a:gd name="connsiteY0" fmla="*/ 258567 h 1839599"/>
                <a:gd name="connsiteX1" fmla="*/ 635107 w 994906"/>
                <a:gd name="connsiteY1" fmla="*/ 0 h 1839599"/>
                <a:gd name="connsiteX2" fmla="*/ 994906 w 994906"/>
                <a:gd name="connsiteY2" fmla="*/ 533413 h 1839599"/>
                <a:gd name="connsiteX3" fmla="*/ 846665 w 994906"/>
                <a:gd name="connsiteY3" fmla="*/ 1839600 h 1839599"/>
                <a:gd name="connsiteX4" fmla="*/ 0 w 994906"/>
                <a:gd name="connsiteY4" fmla="*/ 860603 h 1839599"/>
                <a:gd name="connsiteX5" fmla="*/ 214259 w 994906"/>
                <a:gd name="connsiteY5" fmla="*/ 258567 h 1839599"/>
                <a:gd name="connsiteX0" fmla="*/ 191839 w 994906"/>
                <a:gd name="connsiteY0" fmla="*/ 348839 h 1839599"/>
                <a:gd name="connsiteX1" fmla="*/ 635107 w 994906"/>
                <a:gd name="connsiteY1" fmla="*/ 0 h 1839599"/>
                <a:gd name="connsiteX2" fmla="*/ 994906 w 994906"/>
                <a:gd name="connsiteY2" fmla="*/ 533413 h 1839599"/>
                <a:gd name="connsiteX3" fmla="*/ 846665 w 994906"/>
                <a:gd name="connsiteY3" fmla="*/ 1839600 h 1839599"/>
                <a:gd name="connsiteX4" fmla="*/ 0 w 994906"/>
                <a:gd name="connsiteY4" fmla="*/ 860603 h 1839599"/>
                <a:gd name="connsiteX5" fmla="*/ 191839 w 994906"/>
                <a:gd name="connsiteY5" fmla="*/ 348839 h 1839599"/>
                <a:gd name="connsiteX0" fmla="*/ 191839 w 994906"/>
                <a:gd name="connsiteY0" fmla="*/ 317206 h 1807966"/>
                <a:gd name="connsiteX1" fmla="*/ 642394 w 994906"/>
                <a:gd name="connsiteY1" fmla="*/ 1 h 1807966"/>
                <a:gd name="connsiteX2" fmla="*/ 994906 w 994906"/>
                <a:gd name="connsiteY2" fmla="*/ 501780 h 1807966"/>
                <a:gd name="connsiteX3" fmla="*/ 846665 w 994906"/>
                <a:gd name="connsiteY3" fmla="*/ 1807967 h 1807966"/>
                <a:gd name="connsiteX4" fmla="*/ 0 w 994906"/>
                <a:gd name="connsiteY4" fmla="*/ 828970 h 1807966"/>
                <a:gd name="connsiteX5" fmla="*/ 191839 w 994906"/>
                <a:gd name="connsiteY5" fmla="*/ 317206 h 180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4906" h="1807966">
                  <a:moveTo>
                    <a:pt x="191839" y="317206"/>
                  </a:moveTo>
                  <a:lnTo>
                    <a:pt x="642394" y="1"/>
                  </a:lnTo>
                  <a:lnTo>
                    <a:pt x="994906" y="501780"/>
                  </a:lnTo>
                  <a:lnTo>
                    <a:pt x="846665" y="1807967"/>
                  </a:lnTo>
                  <a:lnTo>
                    <a:pt x="0" y="828970"/>
                  </a:lnTo>
                  <a:lnTo>
                    <a:pt x="191839" y="31720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1" name="Regular Pentagon 8"/>
            <p:cNvSpPr/>
            <p:nvPr/>
          </p:nvSpPr>
          <p:spPr>
            <a:xfrm rot="13359107">
              <a:off x="9626692" y="1003281"/>
              <a:ext cx="317571" cy="42050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706104"/>
                <a:gd name="connsiteY0" fmla="*/ 439042 h 929812"/>
                <a:gd name="connsiteX1" fmla="*/ 458204 w 706104"/>
                <a:gd name="connsiteY1" fmla="*/ 79263 h 929812"/>
                <a:gd name="connsiteX2" fmla="*/ 706104 w 706104"/>
                <a:gd name="connsiteY2" fmla="*/ 0 h 929812"/>
                <a:gd name="connsiteX3" fmla="*/ 674872 w 706104"/>
                <a:gd name="connsiteY3" fmla="*/ 929812 h 929812"/>
                <a:gd name="connsiteX4" fmla="*/ 159316 w 706104"/>
                <a:gd name="connsiteY4" fmla="*/ 929812 h 929812"/>
                <a:gd name="connsiteX5" fmla="*/ 0 w 706104"/>
                <a:gd name="connsiteY5" fmla="*/ 439042 h 929812"/>
                <a:gd name="connsiteX0" fmla="*/ 0 w 785410"/>
                <a:gd name="connsiteY0" fmla="*/ 466757 h 957527"/>
                <a:gd name="connsiteX1" fmla="*/ 458204 w 785410"/>
                <a:gd name="connsiteY1" fmla="*/ 106978 h 957527"/>
                <a:gd name="connsiteX2" fmla="*/ 785411 w 785410"/>
                <a:gd name="connsiteY2" fmla="*/ 1 h 957527"/>
                <a:gd name="connsiteX3" fmla="*/ 674872 w 785410"/>
                <a:gd name="connsiteY3" fmla="*/ 957527 h 957527"/>
                <a:gd name="connsiteX4" fmla="*/ 159316 w 785410"/>
                <a:gd name="connsiteY4" fmla="*/ 957527 h 957527"/>
                <a:gd name="connsiteX5" fmla="*/ 0 w 785410"/>
                <a:gd name="connsiteY5" fmla="*/ 466757 h 957527"/>
                <a:gd name="connsiteX0" fmla="*/ 0 w 785410"/>
                <a:gd name="connsiteY0" fmla="*/ 466757 h 970543"/>
                <a:gd name="connsiteX1" fmla="*/ 458204 w 785410"/>
                <a:gd name="connsiteY1" fmla="*/ 106978 h 970543"/>
                <a:gd name="connsiteX2" fmla="*/ 785411 w 785410"/>
                <a:gd name="connsiteY2" fmla="*/ 1 h 970543"/>
                <a:gd name="connsiteX3" fmla="*/ 612949 w 785410"/>
                <a:gd name="connsiteY3" fmla="*/ 970544 h 970543"/>
                <a:gd name="connsiteX4" fmla="*/ 159316 w 785410"/>
                <a:gd name="connsiteY4" fmla="*/ 957527 h 970543"/>
                <a:gd name="connsiteX5" fmla="*/ 0 w 785410"/>
                <a:gd name="connsiteY5" fmla="*/ 466757 h 970543"/>
                <a:gd name="connsiteX0" fmla="*/ 0 w 785410"/>
                <a:gd name="connsiteY0" fmla="*/ 466757 h 957527"/>
                <a:gd name="connsiteX1" fmla="*/ 458204 w 785410"/>
                <a:gd name="connsiteY1" fmla="*/ 106978 h 957527"/>
                <a:gd name="connsiteX2" fmla="*/ 785411 w 785410"/>
                <a:gd name="connsiteY2" fmla="*/ 1 h 957527"/>
                <a:gd name="connsiteX3" fmla="*/ 631705 w 785410"/>
                <a:gd name="connsiteY3" fmla="*/ 925198 h 957527"/>
                <a:gd name="connsiteX4" fmla="*/ 159316 w 785410"/>
                <a:gd name="connsiteY4" fmla="*/ 957527 h 957527"/>
                <a:gd name="connsiteX5" fmla="*/ 0 w 785410"/>
                <a:gd name="connsiteY5" fmla="*/ 466757 h 957527"/>
                <a:gd name="connsiteX0" fmla="*/ 0 w 783268"/>
                <a:gd name="connsiteY0" fmla="*/ 543587 h 957527"/>
                <a:gd name="connsiteX1" fmla="*/ 456062 w 783268"/>
                <a:gd name="connsiteY1" fmla="*/ 106978 h 957527"/>
                <a:gd name="connsiteX2" fmla="*/ 783269 w 783268"/>
                <a:gd name="connsiteY2" fmla="*/ 1 h 957527"/>
                <a:gd name="connsiteX3" fmla="*/ 629563 w 783268"/>
                <a:gd name="connsiteY3" fmla="*/ 925198 h 957527"/>
                <a:gd name="connsiteX4" fmla="*/ 157174 w 783268"/>
                <a:gd name="connsiteY4" fmla="*/ 957527 h 957527"/>
                <a:gd name="connsiteX5" fmla="*/ 0 w 783268"/>
                <a:gd name="connsiteY5" fmla="*/ 543587 h 957527"/>
                <a:gd name="connsiteX0" fmla="*/ 0 w 788150"/>
                <a:gd name="connsiteY0" fmla="*/ 528054 h 957527"/>
                <a:gd name="connsiteX1" fmla="*/ 460944 w 788150"/>
                <a:gd name="connsiteY1" fmla="*/ 106978 h 957527"/>
                <a:gd name="connsiteX2" fmla="*/ 788151 w 788150"/>
                <a:gd name="connsiteY2" fmla="*/ 1 h 957527"/>
                <a:gd name="connsiteX3" fmla="*/ 634445 w 788150"/>
                <a:gd name="connsiteY3" fmla="*/ 925198 h 957527"/>
                <a:gd name="connsiteX4" fmla="*/ 162056 w 788150"/>
                <a:gd name="connsiteY4" fmla="*/ 957527 h 957527"/>
                <a:gd name="connsiteX5" fmla="*/ 0 w 788150"/>
                <a:gd name="connsiteY5" fmla="*/ 528054 h 95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150" h="957527">
                  <a:moveTo>
                    <a:pt x="0" y="528054"/>
                  </a:moveTo>
                  <a:lnTo>
                    <a:pt x="460944" y="106978"/>
                  </a:lnTo>
                  <a:lnTo>
                    <a:pt x="788151" y="1"/>
                  </a:lnTo>
                  <a:lnTo>
                    <a:pt x="634445" y="925198"/>
                  </a:lnTo>
                  <a:lnTo>
                    <a:pt x="162056" y="957527"/>
                  </a:lnTo>
                  <a:lnTo>
                    <a:pt x="0" y="52805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2" name="Regular Pentagon 8"/>
            <p:cNvSpPr/>
            <p:nvPr/>
          </p:nvSpPr>
          <p:spPr>
            <a:xfrm rot="13359107">
              <a:off x="10935642" y="2051785"/>
              <a:ext cx="392606" cy="32996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751372"/>
                <a:gd name="connsiteX1" fmla="*/ 511689 w 974372"/>
                <a:gd name="connsiteY1" fmla="*/ 0 h 751372"/>
                <a:gd name="connsiteX2" fmla="*/ 974372 w 974372"/>
                <a:gd name="connsiteY2" fmla="*/ 159775 h 751372"/>
                <a:gd name="connsiteX3" fmla="*/ 843518 w 974372"/>
                <a:gd name="connsiteY3" fmla="*/ 441521 h 751372"/>
                <a:gd name="connsiteX4" fmla="*/ 216498 w 974372"/>
                <a:gd name="connsiteY4" fmla="*/ 751372 h 751372"/>
                <a:gd name="connsiteX5" fmla="*/ 0 w 974372"/>
                <a:gd name="connsiteY5" fmla="*/ 417064 h 75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4372" h="751372">
                  <a:moveTo>
                    <a:pt x="0" y="417064"/>
                  </a:moveTo>
                  <a:lnTo>
                    <a:pt x="511689" y="0"/>
                  </a:lnTo>
                  <a:lnTo>
                    <a:pt x="974372" y="159775"/>
                  </a:lnTo>
                  <a:lnTo>
                    <a:pt x="843518" y="441521"/>
                  </a:lnTo>
                  <a:lnTo>
                    <a:pt x="216498" y="751372"/>
                  </a:lnTo>
                  <a:lnTo>
                    <a:pt x="0" y="41706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3" name="Regular Pentagon 8"/>
            <p:cNvSpPr/>
            <p:nvPr/>
          </p:nvSpPr>
          <p:spPr>
            <a:xfrm rot="13359107">
              <a:off x="9634127" y="2259059"/>
              <a:ext cx="393400" cy="42009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4" name="Regular Pentagon 5"/>
            <p:cNvSpPr/>
            <p:nvPr/>
          </p:nvSpPr>
          <p:spPr>
            <a:xfrm rot="16966639">
              <a:off x="9546544" y="2147063"/>
              <a:ext cx="342414" cy="28635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5" name="Regular Pentagon 5"/>
            <p:cNvSpPr/>
            <p:nvPr/>
          </p:nvSpPr>
          <p:spPr>
            <a:xfrm rot="12292987">
              <a:off x="10221410" y="2052102"/>
              <a:ext cx="804038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0875" h="794082">
                  <a:moveTo>
                    <a:pt x="0" y="493726"/>
                  </a:moveTo>
                  <a:lnTo>
                    <a:pt x="661352" y="0"/>
                  </a:lnTo>
                  <a:lnTo>
                    <a:pt x="1830875" y="154296"/>
                  </a:lnTo>
                  <a:lnTo>
                    <a:pt x="1156901" y="66741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6" name="Regular Pentagon 6"/>
            <p:cNvSpPr/>
            <p:nvPr/>
          </p:nvSpPr>
          <p:spPr>
            <a:xfrm rot="12292987">
              <a:off x="9218542" y="2285957"/>
              <a:ext cx="347071" cy="4604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142665">
                  <a:moveTo>
                    <a:pt x="0" y="298763"/>
                  </a:moveTo>
                  <a:lnTo>
                    <a:pt x="373220" y="0"/>
                  </a:lnTo>
                  <a:lnTo>
                    <a:pt x="790314" y="303312"/>
                  </a:lnTo>
                  <a:lnTo>
                    <a:pt x="676665" y="851154"/>
                  </a:lnTo>
                  <a:lnTo>
                    <a:pt x="268077" y="1142665"/>
                  </a:lnTo>
                  <a:lnTo>
                    <a:pt x="0" y="29876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87" name="Regular Pentagon 6"/>
            <p:cNvSpPr/>
            <p:nvPr/>
          </p:nvSpPr>
          <p:spPr>
            <a:xfrm rot="12292987">
              <a:off x="8684053" y="1741022"/>
              <a:ext cx="355421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328" h="1101964">
                  <a:moveTo>
                    <a:pt x="0" y="481064"/>
                  </a:moveTo>
                  <a:lnTo>
                    <a:pt x="369714" y="0"/>
                  </a:lnTo>
                  <a:lnTo>
                    <a:pt x="786808" y="303312"/>
                  </a:lnTo>
                  <a:lnTo>
                    <a:pt x="809328" y="881380"/>
                  </a:lnTo>
                  <a:lnTo>
                    <a:pt x="207275" y="1101964"/>
                  </a:lnTo>
                  <a:lnTo>
                    <a:pt x="0" y="48106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88" name="Regular Pentagon 3"/>
            <p:cNvSpPr/>
            <p:nvPr/>
          </p:nvSpPr>
          <p:spPr>
            <a:xfrm rot="10993187">
              <a:off x="8901741" y="2072408"/>
              <a:ext cx="429158" cy="47108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89" name="Regular Pentagon 8"/>
            <p:cNvSpPr/>
            <p:nvPr/>
          </p:nvSpPr>
          <p:spPr>
            <a:xfrm rot="13359107">
              <a:off x="10666600" y="1958559"/>
              <a:ext cx="297763" cy="2506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90" name="Regular Pentagon 8"/>
            <p:cNvSpPr/>
            <p:nvPr/>
          </p:nvSpPr>
          <p:spPr>
            <a:xfrm rot="13359107">
              <a:off x="11116297" y="1932812"/>
              <a:ext cx="229631" cy="27883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59907"/>
                <a:gd name="connsiteY0" fmla="*/ 493620 h 741081"/>
                <a:gd name="connsiteX1" fmla="*/ 200115 w 759907"/>
                <a:gd name="connsiteY1" fmla="*/ 446980 h 741081"/>
                <a:gd name="connsiteX2" fmla="*/ 759907 w 759907"/>
                <a:gd name="connsiteY2" fmla="*/ 0 h 741081"/>
                <a:gd name="connsiteX3" fmla="*/ 462071 w 759907"/>
                <a:gd name="connsiteY3" fmla="*/ 563706 h 741081"/>
                <a:gd name="connsiteX4" fmla="*/ 0 w 759907"/>
                <a:gd name="connsiteY4" fmla="*/ 741081 h 741081"/>
                <a:gd name="connsiteX5" fmla="*/ 114208 w 759907"/>
                <a:gd name="connsiteY5" fmla="*/ 493620 h 741081"/>
                <a:gd name="connsiteX0" fmla="*/ 114208 w 760437"/>
                <a:gd name="connsiteY0" fmla="*/ 493620 h 741081"/>
                <a:gd name="connsiteX1" fmla="*/ 200115 w 760437"/>
                <a:gd name="connsiteY1" fmla="*/ 446980 h 741081"/>
                <a:gd name="connsiteX2" fmla="*/ 759907 w 760437"/>
                <a:gd name="connsiteY2" fmla="*/ 0 h 741081"/>
                <a:gd name="connsiteX3" fmla="*/ 760437 w 760437"/>
                <a:gd name="connsiteY3" fmla="*/ 477540 h 741081"/>
                <a:gd name="connsiteX4" fmla="*/ 0 w 760437"/>
                <a:gd name="connsiteY4" fmla="*/ 741081 h 741081"/>
                <a:gd name="connsiteX5" fmla="*/ 114208 w 760437"/>
                <a:gd name="connsiteY5" fmla="*/ 493620 h 741081"/>
                <a:gd name="connsiteX0" fmla="*/ 0 w 646229"/>
                <a:gd name="connsiteY0" fmla="*/ 493620 h 493620"/>
                <a:gd name="connsiteX1" fmla="*/ 85907 w 646229"/>
                <a:gd name="connsiteY1" fmla="*/ 446980 h 493620"/>
                <a:gd name="connsiteX2" fmla="*/ 645699 w 646229"/>
                <a:gd name="connsiteY2" fmla="*/ 0 h 493620"/>
                <a:gd name="connsiteX3" fmla="*/ 646229 w 646229"/>
                <a:gd name="connsiteY3" fmla="*/ 477540 h 493620"/>
                <a:gd name="connsiteX4" fmla="*/ 453171 w 646229"/>
                <a:gd name="connsiteY4" fmla="*/ 447233 h 493620"/>
                <a:gd name="connsiteX5" fmla="*/ 0 w 646229"/>
                <a:gd name="connsiteY5" fmla="*/ 493620 h 493620"/>
                <a:gd name="connsiteX0" fmla="*/ 0 w 646229"/>
                <a:gd name="connsiteY0" fmla="*/ 493620 h 800223"/>
                <a:gd name="connsiteX1" fmla="*/ 85907 w 646229"/>
                <a:gd name="connsiteY1" fmla="*/ 446980 h 800223"/>
                <a:gd name="connsiteX2" fmla="*/ 645699 w 646229"/>
                <a:gd name="connsiteY2" fmla="*/ 0 h 800223"/>
                <a:gd name="connsiteX3" fmla="*/ 646229 w 646229"/>
                <a:gd name="connsiteY3" fmla="*/ 477540 h 800223"/>
                <a:gd name="connsiteX4" fmla="*/ 181461 w 646229"/>
                <a:gd name="connsiteY4" fmla="*/ 800223 h 800223"/>
                <a:gd name="connsiteX5" fmla="*/ 0 w 646229"/>
                <a:gd name="connsiteY5" fmla="*/ 493620 h 800223"/>
                <a:gd name="connsiteX0" fmla="*/ 29816 w 676045"/>
                <a:gd name="connsiteY0" fmla="*/ 493620 h 800223"/>
                <a:gd name="connsiteX1" fmla="*/ 0 w 676045"/>
                <a:gd name="connsiteY1" fmla="*/ 448150 h 800223"/>
                <a:gd name="connsiteX2" fmla="*/ 675515 w 676045"/>
                <a:gd name="connsiteY2" fmla="*/ 0 h 800223"/>
                <a:gd name="connsiteX3" fmla="*/ 676045 w 676045"/>
                <a:gd name="connsiteY3" fmla="*/ 477540 h 800223"/>
                <a:gd name="connsiteX4" fmla="*/ 211277 w 676045"/>
                <a:gd name="connsiteY4" fmla="*/ 800223 h 800223"/>
                <a:gd name="connsiteX5" fmla="*/ 29816 w 676045"/>
                <a:gd name="connsiteY5" fmla="*/ 493620 h 800223"/>
                <a:gd name="connsiteX0" fmla="*/ 29816 w 676045"/>
                <a:gd name="connsiteY0" fmla="*/ 493620 h 634931"/>
                <a:gd name="connsiteX1" fmla="*/ 0 w 676045"/>
                <a:gd name="connsiteY1" fmla="*/ 448150 h 634931"/>
                <a:gd name="connsiteX2" fmla="*/ 675515 w 676045"/>
                <a:gd name="connsiteY2" fmla="*/ 0 h 634931"/>
                <a:gd name="connsiteX3" fmla="*/ 676045 w 676045"/>
                <a:gd name="connsiteY3" fmla="*/ 477540 h 634931"/>
                <a:gd name="connsiteX4" fmla="*/ 441726 w 676045"/>
                <a:gd name="connsiteY4" fmla="*/ 634931 h 634931"/>
                <a:gd name="connsiteX5" fmla="*/ 29816 w 676045"/>
                <a:gd name="connsiteY5" fmla="*/ 493620 h 634931"/>
                <a:gd name="connsiteX0" fmla="*/ 173333 w 676045"/>
                <a:gd name="connsiteY0" fmla="*/ 401806 h 634931"/>
                <a:gd name="connsiteX1" fmla="*/ 0 w 676045"/>
                <a:gd name="connsiteY1" fmla="*/ 448150 h 634931"/>
                <a:gd name="connsiteX2" fmla="*/ 675515 w 676045"/>
                <a:gd name="connsiteY2" fmla="*/ 0 h 634931"/>
                <a:gd name="connsiteX3" fmla="*/ 676045 w 676045"/>
                <a:gd name="connsiteY3" fmla="*/ 477540 h 634931"/>
                <a:gd name="connsiteX4" fmla="*/ 441726 w 676045"/>
                <a:gd name="connsiteY4" fmla="*/ 634931 h 634931"/>
                <a:gd name="connsiteX5" fmla="*/ 173333 w 676045"/>
                <a:gd name="connsiteY5" fmla="*/ 401806 h 634931"/>
                <a:gd name="connsiteX0" fmla="*/ 67188 w 569900"/>
                <a:gd name="connsiteY0" fmla="*/ 401806 h 634931"/>
                <a:gd name="connsiteX1" fmla="*/ 0 w 569900"/>
                <a:gd name="connsiteY1" fmla="*/ 319112 h 634931"/>
                <a:gd name="connsiteX2" fmla="*/ 569370 w 569900"/>
                <a:gd name="connsiteY2" fmla="*/ 0 h 634931"/>
                <a:gd name="connsiteX3" fmla="*/ 569900 w 569900"/>
                <a:gd name="connsiteY3" fmla="*/ 477540 h 634931"/>
                <a:gd name="connsiteX4" fmla="*/ 335581 w 569900"/>
                <a:gd name="connsiteY4" fmla="*/ 634931 h 634931"/>
                <a:gd name="connsiteX5" fmla="*/ 67188 w 569900"/>
                <a:gd name="connsiteY5" fmla="*/ 401806 h 63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900" h="634931">
                  <a:moveTo>
                    <a:pt x="67188" y="401806"/>
                  </a:moveTo>
                  <a:lnTo>
                    <a:pt x="0" y="319112"/>
                  </a:lnTo>
                  <a:lnTo>
                    <a:pt x="569370" y="0"/>
                  </a:lnTo>
                  <a:cubicBezTo>
                    <a:pt x="569547" y="159180"/>
                    <a:pt x="569723" y="318360"/>
                    <a:pt x="569900" y="477540"/>
                  </a:cubicBezTo>
                  <a:lnTo>
                    <a:pt x="335581" y="634931"/>
                  </a:lnTo>
                  <a:lnTo>
                    <a:pt x="67188" y="40180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91" name="Regular Pentagon 6"/>
            <p:cNvSpPr/>
            <p:nvPr/>
          </p:nvSpPr>
          <p:spPr>
            <a:xfrm rot="5803775">
              <a:off x="10074518" y="2118171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92" name="Regular Pentagon 6"/>
            <p:cNvSpPr/>
            <p:nvPr/>
          </p:nvSpPr>
          <p:spPr>
            <a:xfrm rot="5803775">
              <a:off x="9917875" y="922799"/>
              <a:ext cx="361723" cy="47192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628324 w 1131861"/>
                <a:gd name="connsiteY4" fmla="*/ 867857 h 1010545"/>
                <a:gd name="connsiteX5" fmla="*/ -1 w 1131861"/>
                <a:gd name="connsiteY5" fmla="*/ 451258 h 1010545"/>
                <a:gd name="connsiteX0" fmla="*/ 327820 w 1098947"/>
                <a:gd name="connsiteY0" fmla="*/ 1220278 h 1220277"/>
                <a:gd name="connsiteX1" fmla="*/ 0 w 1098947"/>
                <a:gd name="connsiteY1" fmla="*/ 0 h 1220277"/>
                <a:gd name="connsiteX2" fmla="*/ 642102 w 1098947"/>
                <a:gd name="connsiteY2" fmla="*/ 447120 h 1220277"/>
                <a:gd name="connsiteX3" fmla="*/ 1098948 w 1098947"/>
                <a:gd name="connsiteY3" fmla="*/ 1010545 h 1220277"/>
                <a:gd name="connsiteX4" fmla="*/ 595410 w 1098947"/>
                <a:gd name="connsiteY4" fmla="*/ 867857 h 1220277"/>
                <a:gd name="connsiteX5" fmla="*/ 327820 w 1098947"/>
                <a:gd name="connsiteY5" fmla="*/ 1220278 h 1220277"/>
                <a:gd name="connsiteX0" fmla="*/ 126598 w 897725"/>
                <a:gd name="connsiteY0" fmla="*/ 1074623 h 1074622"/>
                <a:gd name="connsiteX1" fmla="*/ -1 w 897725"/>
                <a:gd name="connsiteY1" fmla="*/ -1 h 1074622"/>
                <a:gd name="connsiteX2" fmla="*/ 440880 w 897725"/>
                <a:gd name="connsiteY2" fmla="*/ 301465 h 1074622"/>
                <a:gd name="connsiteX3" fmla="*/ 897726 w 897725"/>
                <a:gd name="connsiteY3" fmla="*/ 864890 h 1074622"/>
                <a:gd name="connsiteX4" fmla="*/ 394188 w 897725"/>
                <a:gd name="connsiteY4" fmla="*/ 722202 h 1074622"/>
                <a:gd name="connsiteX5" fmla="*/ 126598 w 897725"/>
                <a:gd name="connsiteY5" fmla="*/ 1074623 h 107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7725" h="1074622">
                  <a:moveTo>
                    <a:pt x="126598" y="1074623"/>
                  </a:moveTo>
                  <a:lnTo>
                    <a:pt x="-1" y="-1"/>
                  </a:lnTo>
                  <a:lnTo>
                    <a:pt x="440880" y="301465"/>
                  </a:lnTo>
                  <a:lnTo>
                    <a:pt x="897726" y="864890"/>
                  </a:lnTo>
                  <a:lnTo>
                    <a:pt x="394188" y="722202"/>
                  </a:lnTo>
                  <a:lnTo>
                    <a:pt x="126598" y="107462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93" name="Regular Pentagon 5"/>
            <p:cNvSpPr/>
            <p:nvPr/>
          </p:nvSpPr>
          <p:spPr>
            <a:xfrm rot="12292987">
              <a:off x="9436316" y="2654981"/>
              <a:ext cx="250839" cy="2515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94" name="Regular Pentagon 5"/>
            <p:cNvSpPr/>
            <p:nvPr/>
          </p:nvSpPr>
          <p:spPr>
            <a:xfrm rot="12292987">
              <a:off x="9489639" y="2509618"/>
              <a:ext cx="252495" cy="2648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95" name="Regular Pentagon 6"/>
            <p:cNvSpPr/>
            <p:nvPr/>
          </p:nvSpPr>
          <p:spPr>
            <a:xfrm rot="5803775">
              <a:off x="10961661" y="2404846"/>
              <a:ext cx="386712" cy="34149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65285"/>
                <a:gd name="connsiteY0" fmla="*/ 382693 h 1037843"/>
                <a:gd name="connsiteX1" fmla="*/ 548191 w 965285"/>
                <a:gd name="connsiteY1" fmla="*/ 0 h 1037843"/>
                <a:gd name="connsiteX2" fmla="*/ 965285 w 965285"/>
                <a:gd name="connsiteY2" fmla="*/ 303312 h 1037843"/>
                <a:gd name="connsiteX3" fmla="*/ 638957 w 965285"/>
                <a:gd name="connsiteY3" fmla="*/ 1037844 h 1037843"/>
                <a:gd name="connsiteX4" fmla="*/ 466637 w 965285"/>
                <a:gd name="connsiteY4" fmla="*/ 745105 h 1037843"/>
                <a:gd name="connsiteX5" fmla="*/ 0 w 965285"/>
                <a:gd name="connsiteY5" fmla="*/ 382693 h 1037843"/>
                <a:gd name="connsiteX0" fmla="*/ 0 w 965285"/>
                <a:gd name="connsiteY0" fmla="*/ 382693 h 1037843"/>
                <a:gd name="connsiteX1" fmla="*/ 548191 w 965285"/>
                <a:gd name="connsiteY1" fmla="*/ 0 h 1037843"/>
                <a:gd name="connsiteX2" fmla="*/ 965285 w 965285"/>
                <a:gd name="connsiteY2" fmla="*/ 303312 h 1037843"/>
                <a:gd name="connsiteX3" fmla="*/ 638957 w 965285"/>
                <a:gd name="connsiteY3" fmla="*/ 1037844 h 1037843"/>
                <a:gd name="connsiteX4" fmla="*/ 379194 w 965285"/>
                <a:gd name="connsiteY4" fmla="*/ 805534 h 1037843"/>
                <a:gd name="connsiteX5" fmla="*/ 0 w 965285"/>
                <a:gd name="connsiteY5" fmla="*/ 382693 h 1037843"/>
                <a:gd name="connsiteX0" fmla="*/ 0 w 965285"/>
                <a:gd name="connsiteY0" fmla="*/ 85771 h 740921"/>
                <a:gd name="connsiteX1" fmla="*/ 562572 w 965285"/>
                <a:gd name="connsiteY1" fmla="*/ 0 h 740921"/>
                <a:gd name="connsiteX2" fmla="*/ 965285 w 965285"/>
                <a:gd name="connsiteY2" fmla="*/ 6390 h 740921"/>
                <a:gd name="connsiteX3" fmla="*/ 638957 w 965285"/>
                <a:gd name="connsiteY3" fmla="*/ 740922 h 740921"/>
                <a:gd name="connsiteX4" fmla="*/ 379194 w 965285"/>
                <a:gd name="connsiteY4" fmla="*/ 508612 h 740921"/>
                <a:gd name="connsiteX5" fmla="*/ 0 w 965285"/>
                <a:gd name="connsiteY5" fmla="*/ 85771 h 740921"/>
                <a:gd name="connsiteX0" fmla="*/ 0 w 959743"/>
                <a:gd name="connsiteY0" fmla="*/ 122462 h 777612"/>
                <a:gd name="connsiteX1" fmla="*/ 562572 w 959743"/>
                <a:gd name="connsiteY1" fmla="*/ 36691 h 777612"/>
                <a:gd name="connsiteX2" fmla="*/ 959743 w 959743"/>
                <a:gd name="connsiteY2" fmla="*/ 0 h 777612"/>
                <a:gd name="connsiteX3" fmla="*/ 638957 w 959743"/>
                <a:gd name="connsiteY3" fmla="*/ 777613 h 777612"/>
                <a:gd name="connsiteX4" fmla="*/ 379194 w 959743"/>
                <a:gd name="connsiteY4" fmla="*/ 545303 h 777612"/>
                <a:gd name="connsiteX5" fmla="*/ 0 w 959743"/>
                <a:gd name="connsiteY5" fmla="*/ 122462 h 77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9743" h="777612">
                  <a:moveTo>
                    <a:pt x="0" y="122462"/>
                  </a:moveTo>
                  <a:lnTo>
                    <a:pt x="562572" y="36691"/>
                  </a:lnTo>
                  <a:lnTo>
                    <a:pt x="959743" y="0"/>
                  </a:lnTo>
                  <a:lnTo>
                    <a:pt x="638957" y="777613"/>
                  </a:lnTo>
                  <a:lnTo>
                    <a:pt x="379194" y="545303"/>
                  </a:lnTo>
                  <a:lnTo>
                    <a:pt x="0" y="122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96" name="Regular Pentagon 3"/>
            <p:cNvSpPr/>
            <p:nvPr/>
          </p:nvSpPr>
          <p:spPr>
            <a:xfrm rot="10122415">
              <a:off x="9605176" y="1673313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97" name="Regular Pentagon 3"/>
            <p:cNvSpPr/>
            <p:nvPr/>
          </p:nvSpPr>
          <p:spPr>
            <a:xfrm rot="21110342">
              <a:off x="9253038" y="1578218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98" name="Regular Pentagon 6"/>
            <p:cNvSpPr/>
            <p:nvPr/>
          </p:nvSpPr>
          <p:spPr>
            <a:xfrm rot="5803775">
              <a:off x="10066218" y="2104526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99" name="Regular Pentagon 6"/>
            <p:cNvSpPr/>
            <p:nvPr/>
          </p:nvSpPr>
          <p:spPr>
            <a:xfrm rot="12292987">
              <a:off x="10599878" y="2200919"/>
              <a:ext cx="597132" cy="6359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359728"/>
                <a:gd name="connsiteY0" fmla="*/ 1578300 h 1578300"/>
                <a:gd name="connsiteX1" fmla="*/ 865973 w 1359728"/>
                <a:gd name="connsiteY1" fmla="*/ 0 h 1578300"/>
                <a:gd name="connsiteX2" fmla="*/ 1359728 w 1359728"/>
                <a:gd name="connsiteY2" fmla="*/ 160721 h 1578300"/>
                <a:gd name="connsiteX3" fmla="*/ 1169802 w 1359728"/>
                <a:gd name="connsiteY3" fmla="*/ 819407 h 1578300"/>
                <a:gd name="connsiteX4" fmla="*/ 749585 w 1359728"/>
                <a:gd name="connsiteY4" fmla="*/ 1127289 h 1578300"/>
                <a:gd name="connsiteX5" fmla="*/ 0 w 1359728"/>
                <a:gd name="connsiteY5" fmla="*/ 1578300 h 157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728" h="1578300">
                  <a:moveTo>
                    <a:pt x="0" y="1578300"/>
                  </a:moveTo>
                  <a:lnTo>
                    <a:pt x="865973" y="0"/>
                  </a:lnTo>
                  <a:lnTo>
                    <a:pt x="1359728" y="160721"/>
                  </a:lnTo>
                  <a:lnTo>
                    <a:pt x="1169802" y="819407"/>
                  </a:lnTo>
                  <a:lnTo>
                    <a:pt x="749585" y="1127289"/>
                  </a:lnTo>
                  <a:lnTo>
                    <a:pt x="0" y="15783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00" name="Regular Pentagon 3"/>
            <p:cNvSpPr/>
            <p:nvPr/>
          </p:nvSpPr>
          <p:spPr>
            <a:xfrm rot="10122415">
              <a:off x="8669820" y="2860561"/>
              <a:ext cx="445926" cy="44423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853238"/>
                <a:gd name="connsiteY0" fmla="*/ 287437 h 1442480"/>
                <a:gd name="connsiteX1" fmla="*/ 455194 w 853238"/>
                <a:gd name="connsiteY1" fmla="*/ 0 h 1442480"/>
                <a:gd name="connsiteX2" fmla="*/ 853238 w 853238"/>
                <a:gd name="connsiteY2" fmla="*/ 325537 h 1442480"/>
                <a:gd name="connsiteX3" fmla="*/ 748721 w 853238"/>
                <a:gd name="connsiteY3" fmla="*/ 1442481 h 1442480"/>
                <a:gd name="connsiteX4" fmla="*/ 368866 w 853238"/>
                <a:gd name="connsiteY4" fmla="*/ 1362407 h 1442480"/>
                <a:gd name="connsiteX5" fmla="*/ 0 w 853238"/>
                <a:gd name="connsiteY5" fmla="*/ 287437 h 1442480"/>
                <a:gd name="connsiteX0" fmla="*/ 0 w 849173"/>
                <a:gd name="connsiteY0" fmla="*/ 287437 h 1442480"/>
                <a:gd name="connsiteX1" fmla="*/ 455194 w 849173"/>
                <a:gd name="connsiteY1" fmla="*/ 0 h 1442480"/>
                <a:gd name="connsiteX2" fmla="*/ 849174 w 849173"/>
                <a:gd name="connsiteY2" fmla="*/ 1031760 h 1442480"/>
                <a:gd name="connsiteX3" fmla="*/ 748721 w 849173"/>
                <a:gd name="connsiteY3" fmla="*/ 1442481 h 1442480"/>
                <a:gd name="connsiteX4" fmla="*/ 368866 w 849173"/>
                <a:gd name="connsiteY4" fmla="*/ 1362407 h 1442480"/>
                <a:gd name="connsiteX5" fmla="*/ 0 w 849173"/>
                <a:gd name="connsiteY5" fmla="*/ 287437 h 1442480"/>
                <a:gd name="connsiteX0" fmla="*/ 0 w 1035282"/>
                <a:gd name="connsiteY0" fmla="*/ -1 h 1155042"/>
                <a:gd name="connsiteX1" fmla="*/ 1035283 w 1035282"/>
                <a:gd name="connsiteY1" fmla="*/ 369148 h 1155042"/>
                <a:gd name="connsiteX2" fmla="*/ 849174 w 1035282"/>
                <a:gd name="connsiteY2" fmla="*/ 744322 h 1155042"/>
                <a:gd name="connsiteX3" fmla="*/ 748721 w 1035282"/>
                <a:gd name="connsiteY3" fmla="*/ 1155043 h 1155042"/>
                <a:gd name="connsiteX4" fmla="*/ 368866 w 1035282"/>
                <a:gd name="connsiteY4" fmla="*/ 1074969 h 1155042"/>
                <a:gd name="connsiteX5" fmla="*/ 0 w 1035282"/>
                <a:gd name="connsiteY5" fmla="*/ -1 h 1155042"/>
                <a:gd name="connsiteX0" fmla="*/ 0 w 996990"/>
                <a:gd name="connsiteY0" fmla="*/ 0 h 1122602"/>
                <a:gd name="connsiteX1" fmla="*/ 996991 w 996990"/>
                <a:gd name="connsiteY1" fmla="*/ 336708 h 1122602"/>
                <a:gd name="connsiteX2" fmla="*/ 810882 w 996990"/>
                <a:gd name="connsiteY2" fmla="*/ 711882 h 1122602"/>
                <a:gd name="connsiteX3" fmla="*/ 710429 w 996990"/>
                <a:gd name="connsiteY3" fmla="*/ 1122603 h 1122602"/>
                <a:gd name="connsiteX4" fmla="*/ 330574 w 996990"/>
                <a:gd name="connsiteY4" fmla="*/ 1042529 h 1122602"/>
                <a:gd name="connsiteX5" fmla="*/ 0 w 996990"/>
                <a:gd name="connsiteY5" fmla="*/ 0 h 1122602"/>
                <a:gd name="connsiteX0" fmla="*/ -1 w 1015416"/>
                <a:gd name="connsiteY0" fmla="*/ 0 h 1102507"/>
                <a:gd name="connsiteX1" fmla="*/ 1015417 w 1015416"/>
                <a:gd name="connsiteY1" fmla="*/ 316613 h 1102507"/>
                <a:gd name="connsiteX2" fmla="*/ 829308 w 1015416"/>
                <a:gd name="connsiteY2" fmla="*/ 691787 h 1102507"/>
                <a:gd name="connsiteX3" fmla="*/ 728855 w 1015416"/>
                <a:gd name="connsiteY3" fmla="*/ 1102508 h 1102507"/>
                <a:gd name="connsiteX4" fmla="*/ 349000 w 1015416"/>
                <a:gd name="connsiteY4" fmla="*/ 1022434 h 1102507"/>
                <a:gd name="connsiteX5" fmla="*/ -1 w 1015416"/>
                <a:gd name="connsiteY5" fmla="*/ 0 h 110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5416" h="1102507">
                  <a:moveTo>
                    <a:pt x="-1" y="0"/>
                  </a:moveTo>
                  <a:lnTo>
                    <a:pt x="1015417" y="316613"/>
                  </a:lnTo>
                  <a:lnTo>
                    <a:pt x="829308" y="691787"/>
                  </a:lnTo>
                  <a:lnTo>
                    <a:pt x="728855" y="1102508"/>
                  </a:lnTo>
                  <a:lnTo>
                    <a:pt x="349000" y="1022434"/>
                  </a:lnTo>
                  <a:lnTo>
                    <a:pt x="-1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01" name="Regular Pentagon 3"/>
            <p:cNvSpPr/>
            <p:nvPr/>
          </p:nvSpPr>
          <p:spPr>
            <a:xfrm rot="10993187">
              <a:off x="8904395" y="2085698"/>
              <a:ext cx="429158" cy="47108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02" name="Regular Pentagon 6"/>
            <p:cNvSpPr/>
            <p:nvPr/>
          </p:nvSpPr>
          <p:spPr>
            <a:xfrm rot="5803775">
              <a:off x="9972323" y="2200276"/>
              <a:ext cx="467788" cy="83203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451258 h 1281481"/>
                <a:gd name="connsiteX1" fmla="*/ 32914 w 1131861"/>
                <a:gd name="connsiteY1" fmla="*/ 0 h 1281481"/>
                <a:gd name="connsiteX2" fmla="*/ 675016 w 1131861"/>
                <a:gd name="connsiteY2" fmla="*/ 447120 h 1281481"/>
                <a:gd name="connsiteX3" fmla="*/ 1131862 w 1131861"/>
                <a:gd name="connsiteY3" fmla="*/ 1010545 h 1281481"/>
                <a:gd name="connsiteX4" fmla="*/ 237189 w 1131861"/>
                <a:gd name="connsiteY4" fmla="*/ 1281481 h 1281481"/>
                <a:gd name="connsiteX5" fmla="*/ -1 w 1131861"/>
                <a:gd name="connsiteY5" fmla="*/ 451258 h 1281481"/>
                <a:gd name="connsiteX0" fmla="*/ 485941 w 1617803"/>
                <a:gd name="connsiteY0" fmla="*/ 598921 h 1429144"/>
                <a:gd name="connsiteX1" fmla="*/ -1 w 1617803"/>
                <a:gd name="connsiteY1" fmla="*/ -1 h 1429144"/>
                <a:gd name="connsiteX2" fmla="*/ 1160958 w 1617803"/>
                <a:gd name="connsiteY2" fmla="*/ 594783 h 1429144"/>
                <a:gd name="connsiteX3" fmla="*/ 1617804 w 1617803"/>
                <a:gd name="connsiteY3" fmla="*/ 1158208 h 1429144"/>
                <a:gd name="connsiteX4" fmla="*/ 723131 w 1617803"/>
                <a:gd name="connsiteY4" fmla="*/ 1429144 h 1429144"/>
                <a:gd name="connsiteX5" fmla="*/ 485941 w 1617803"/>
                <a:gd name="connsiteY5" fmla="*/ 598921 h 1429144"/>
                <a:gd name="connsiteX0" fmla="*/ 555543 w 1617803"/>
                <a:gd name="connsiteY0" fmla="*/ 831624 h 1429144"/>
                <a:gd name="connsiteX1" fmla="*/ -1 w 1617803"/>
                <a:gd name="connsiteY1" fmla="*/ -1 h 1429144"/>
                <a:gd name="connsiteX2" fmla="*/ 1160958 w 1617803"/>
                <a:gd name="connsiteY2" fmla="*/ 594783 h 1429144"/>
                <a:gd name="connsiteX3" fmla="*/ 1617804 w 1617803"/>
                <a:gd name="connsiteY3" fmla="*/ 1158208 h 1429144"/>
                <a:gd name="connsiteX4" fmla="*/ 723131 w 1617803"/>
                <a:gd name="connsiteY4" fmla="*/ 1429144 h 1429144"/>
                <a:gd name="connsiteX5" fmla="*/ 555543 w 1617803"/>
                <a:gd name="connsiteY5" fmla="*/ 831624 h 1429144"/>
                <a:gd name="connsiteX0" fmla="*/ 555543 w 1160958"/>
                <a:gd name="connsiteY0" fmla="*/ 831624 h 1894615"/>
                <a:gd name="connsiteX1" fmla="*/ -1 w 1160958"/>
                <a:gd name="connsiteY1" fmla="*/ -1 h 1894615"/>
                <a:gd name="connsiteX2" fmla="*/ 1160958 w 1160958"/>
                <a:gd name="connsiteY2" fmla="*/ 594783 h 1894615"/>
                <a:gd name="connsiteX3" fmla="*/ 934937 w 1160958"/>
                <a:gd name="connsiteY3" fmla="*/ 1894614 h 1894615"/>
                <a:gd name="connsiteX4" fmla="*/ 723131 w 1160958"/>
                <a:gd name="connsiteY4" fmla="*/ 1429144 h 1894615"/>
                <a:gd name="connsiteX5" fmla="*/ 555543 w 1160958"/>
                <a:gd name="connsiteY5" fmla="*/ 831624 h 1894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0958" h="1894615">
                  <a:moveTo>
                    <a:pt x="555543" y="831624"/>
                  </a:moveTo>
                  <a:lnTo>
                    <a:pt x="-1" y="-1"/>
                  </a:lnTo>
                  <a:lnTo>
                    <a:pt x="1160958" y="594783"/>
                  </a:lnTo>
                  <a:lnTo>
                    <a:pt x="934937" y="1894614"/>
                  </a:lnTo>
                  <a:lnTo>
                    <a:pt x="723131" y="1429144"/>
                  </a:lnTo>
                  <a:lnTo>
                    <a:pt x="555543" y="83162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03" name="Regular Pentagon 3"/>
            <p:cNvSpPr/>
            <p:nvPr/>
          </p:nvSpPr>
          <p:spPr>
            <a:xfrm rot="10122415">
              <a:off x="9607830" y="1686602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04" name="Regular Pentagon 3"/>
            <p:cNvSpPr/>
            <p:nvPr/>
          </p:nvSpPr>
          <p:spPr>
            <a:xfrm rot="21110342">
              <a:off x="9255692" y="1591508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05" name="Regular Pentagon 6"/>
            <p:cNvSpPr/>
            <p:nvPr/>
          </p:nvSpPr>
          <p:spPr>
            <a:xfrm rot="5803775">
              <a:off x="10068872" y="2117815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06" name="Regular Pentagon 3"/>
            <p:cNvSpPr/>
            <p:nvPr/>
          </p:nvSpPr>
          <p:spPr>
            <a:xfrm rot="5400000">
              <a:off x="7715399" y="2188332"/>
              <a:ext cx="366338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07" name="Regular Pentagon 4"/>
            <p:cNvSpPr/>
            <p:nvPr/>
          </p:nvSpPr>
          <p:spPr>
            <a:xfrm rot="3256516">
              <a:off x="7577850" y="2538633"/>
              <a:ext cx="545619" cy="3231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08" name="Regular Pentagon 5"/>
            <p:cNvSpPr/>
            <p:nvPr/>
          </p:nvSpPr>
          <p:spPr>
            <a:xfrm rot="7570572">
              <a:off x="7955975" y="2376067"/>
              <a:ext cx="473605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09" name="Regular Pentagon 6"/>
            <p:cNvSpPr/>
            <p:nvPr/>
          </p:nvSpPr>
          <p:spPr>
            <a:xfrm rot="7570572">
              <a:off x="7931348" y="1929455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10" name="Regular Pentagon 7"/>
            <p:cNvSpPr/>
            <p:nvPr/>
          </p:nvSpPr>
          <p:spPr>
            <a:xfrm rot="7570572">
              <a:off x="7492593" y="2004263"/>
              <a:ext cx="567317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1" name="Regular Pentagon 8"/>
            <p:cNvSpPr/>
            <p:nvPr/>
          </p:nvSpPr>
          <p:spPr>
            <a:xfrm rot="8636692">
              <a:off x="7328359" y="2380416"/>
              <a:ext cx="384563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2" name="Regular Pentagon 5"/>
            <p:cNvSpPr/>
            <p:nvPr/>
          </p:nvSpPr>
          <p:spPr>
            <a:xfrm rot="7570572">
              <a:off x="7582552" y="2230760"/>
              <a:ext cx="184692" cy="1805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3" name="Regular Pentagon 6"/>
            <p:cNvSpPr/>
            <p:nvPr/>
          </p:nvSpPr>
          <p:spPr>
            <a:xfrm rot="1081360">
              <a:off x="8088685" y="2655862"/>
              <a:ext cx="388945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14" name="Regular Pentagon 3"/>
            <p:cNvSpPr/>
            <p:nvPr/>
          </p:nvSpPr>
          <p:spPr>
            <a:xfrm rot="5400000">
              <a:off x="7797600" y="2796102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5" name="Regular Pentagon 3"/>
            <p:cNvSpPr/>
            <p:nvPr/>
          </p:nvSpPr>
          <p:spPr>
            <a:xfrm rot="5400000">
              <a:off x="7391395" y="2690917"/>
              <a:ext cx="409562" cy="4107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6" name="Regular Pentagon 3"/>
            <p:cNvSpPr/>
            <p:nvPr/>
          </p:nvSpPr>
          <p:spPr>
            <a:xfrm rot="16387927">
              <a:off x="7594113" y="3126536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7" name="Regular Pentagon 7"/>
            <p:cNvSpPr/>
            <p:nvPr/>
          </p:nvSpPr>
          <p:spPr>
            <a:xfrm rot="7570572">
              <a:off x="7099953" y="3109955"/>
              <a:ext cx="710644" cy="3472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206" h="861778">
                  <a:moveTo>
                    <a:pt x="0" y="0"/>
                  </a:moveTo>
                  <a:lnTo>
                    <a:pt x="724145" y="89689"/>
                  </a:lnTo>
                  <a:lnTo>
                    <a:pt x="1148734" y="403253"/>
                  </a:lnTo>
                  <a:lnTo>
                    <a:pt x="1618206" y="729221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8" name="Regular Pentagon 5"/>
            <p:cNvSpPr/>
            <p:nvPr/>
          </p:nvSpPr>
          <p:spPr>
            <a:xfrm rot="7570572">
              <a:off x="8073902" y="3034204"/>
              <a:ext cx="328643" cy="3242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9" name="Regular Pentagon 6"/>
            <p:cNvSpPr/>
            <p:nvPr/>
          </p:nvSpPr>
          <p:spPr>
            <a:xfrm rot="7570572">
              <a:off x="7973305" y="3221850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20" name="Regular Pentagon 6"/>
            <p:cNvSpPr/>
            <p:nvPr/>
          </p:nvSpPr>
          <p:spPr>
            <a:xfrm rot="7570572">
              <a:off x="6604575" y="1568914"/>
              <a:ext cx="788848" cy="107735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2155414"/>
                <a:gd name="connsiteY0" fmla="*/ 941679 h 2673783"/>
                <a:gd name="connsiteX1" fmla="*/ 929686 w 2155414"/>
                <a:gd name="connsiteY1" fmla="*/ 0 h 2673783"/>
                <a:gd name="connsiteX2" fmla="*/ 1423441 w 2155414"/>
                <a:gd name="connsiteY2" fmla="*/ 160721 h 2673783"/>
                <a:gd name="connsiteX3" fmla="*/ 1233515 w 2155414"/>
                <a:gd name="connsiteY3" fmla="*/ 819407 h 2673783"/>
                <a:gd name="connsiteX4" fmla="*/ 2155415 w 2155414"/>
                <a:gd name="connsiteY4" fmla="*/ 2673783 h 2673783"/>
                <a:gd name="connsiteX5" fmla="*/ 0 w 2155414"/>
                <a:gd name="connsiteY5" fmla="*/ 941679 h 2673783"/>
                <a:gd name="connsiteX0" fmla="*/ 0 w 2155414"/>
                <a:gd name="connsiteY0" fmla="*/ 941679 h 2673783"/>
                <a:gd name="connsiteX1" fmla="*/ 929686 w 2155414"/>
                <a:gd name="connsiteY1" fmla="*/ 0 h 2673783"/>
                <a:gd name="connsiteX2" fmla="*/ 1423441 w 2155414"/>
                <a:gd name="connsiteY2" fmla="*/ 160721 h 2673783"/>
                <a:gd name="connsiteX3" fmla="*/ 1767285 w 2155414"/>
                <a:gd name="connsiteY3" fmla="*/ 1975400 h 2673783"/>
                <a:gd name="connsiteX4" fmla="*/ 2155415 w 2155414"/>
                <a:gd name="connsiteY4" fmla="*/ 2673783 h 2673783"/>
                <a:gd name="connsiteX5" fmla="*/ 0 w 2155414"/>
                <a:gd name="connsiteY5" fmla="*/ 941679 h 2673783"/>
                <a:gd name="connsiteX0" fmla="*/ 0 w 2155414"/>
                <a:gd name="connsiteY0" fmla="*/ 941679 h 2673783"/>
                <a:gd name="connsiteX1" fmla="*/ 929686 w 2155414"/>
                <a:gd name="connsiteY1" fmla="*/ 0 h 2673783"/>
                <a:gd name="connsiteX2" fmla="*/ 1423441 w 2155414"/>
                <a:gd name="connsiteY2" fmla="*/ 160721 h 2673783"/>
                <a:gd name="connsiteX3" fmla="*/ 1722166 w 2155414"/>
                <a:gd name="connsiteY3" fmla="*/ 2001598 h 2673783"/>
                <a:gd name="connsiteX4" fmla="*/ 2155415 w 2155414"/>
                <a:gd name="connsiteY4" fmla="*/ 2673783 h 2673783"/>
                <a:gd name="connsiteX5" fmla="*/ 0 w 2155414"/>
                <a:gd name="connsiteY5" fmla="*/ 941679 h 2673783"/>
                <a:gd name="connsiteX0" fmla="*/ 1 w 1568611"/>
                <a:gd name="connsiteY0" fmla="*/ 708285 h 2673783"/>
                <a:gd name="connsiteX1" fmla="*/ 342883 w 1568611"/>
                <a:gd name="connsiteY1" fmla="*/ 0 h 2673783"/>
                <a:gd name="connsiteX2" fmla="*/ 836638 w 1568611"/>
                <a:gd name="connsiteY2" fmla="*/ 160721 h 2673783"/>
                <a:gd name="connsiteX3" fmla="*/ 1135363 w 1568611"/>
                <a:gd name="connsiteY3" fmla="*/ 2001598 h 2673783"/>
                <a:gd name="connsiteX4" fmla="*/ 1568612 w 1568611"/>
                <a:gd name="connsiteY4" fmla="*/ 2673783 h 2673783"/>
                <a:gd name="connsiteX5" fmla="*/ 1 w 1568611"/>
                <a:gd name="connsiteY5" fmla="*/ 708285 h 2673783"/>
                <a:gd name="connsiteX0" fmla="*/ 0 w 1796284"/>
                <a:gd name="connsiteY0" fmla="*/ 635932 h 2673783"/>
                <a:gd name="connsiteX1" fmla="*/ 570556 w 1796284"/>
                <a:gd name="connsiteY1" fmla="*/ 0 h 2673783"/>
                <a:gd name="connsiteX2" fmla="*/ 1064311 w 1796284"/>
                <a:gd name="connsiteY2" fmla="*/ 160721 h 2673783"/>
                <a:gd name="connsiteX3" fmla="*/ 1363036 w 1796284"/>
                <a:gd name="connsiteY3" fmla="*/ 2001598 h 2673783"/>
                <a:gd name="connsiteX4" fmla="*/ 1796285 w 1796284"/>
                <a:gd name="connsiteY4" fmla="*/ 2673783 h 2673783"/>
                <a:gd name="connsiteX5" fmla="*/ 0 w 1796284"/>
                <a:gd name="connsiteY5" fmla="*/ 635932 h 267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6284" h="2673783">
                  <a:moveTo>
                    <a:pt x="0" y="635932"/>
                  </a:moveTo>
                  <a:lnTo>
                    <a:pt x="570556" y="0"/>
                  </a:lnTo>
                  <a:lnTo>
                    <a:pt x="1064311" y="160721"/>
                  </a:lnTo>
                  <a:lnTo>
                    <a:pt x="1363036" y="2001598"/>
                  </a:lnTo>
                  <a:lnTo>
                    <a:pt x="1796285" y="2673783"/>
                  </a:lnTo>
                  <a:lnTo>
                    <a:pt x="0" y="63593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21" name="Regular Pentagon 3"/>
            <p:cNvSpPr/>
            <p:nvPr/>
          </p:nvSpPr>
          <p:spPr>
            <a:xfrm rot="5400000">
              <a:off x="7750396" y="3448827"/>
              <a:ext cx="355184" cy="40887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788" h="1014744">
                  <a:moveTo>
                    <a:pt x="0" y="300137"/>
                  </a:moveTo>
                  <a:lnTo>
                    <a:pt x="426619" y="0"/>
                  </a:lnTo>
                  <a:lnTo>
                    <a:pt x="808788" y="376337"/>
                  </a:lnTo>
                  <a:lnTo>
                    <a:pt x="606609" y="1014744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2" name="Regular Pentagon 3"/>
            <p:cNvSpPr/>
            <p:nvPr/>
          </p:nvSpPr>
          <p:spPr>
            <a:xfrm rot="5400000">
              <a:off x="7256156" y="3258046"/>
              <a:ext cx="374704" cy="54895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1362407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714559" y="944894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3" name="Regular Pentagon 7"/>
            <p:cNvSpPr/>
            <p:nvPr/>
          </p:nvSpPr>
          <p:spPr>
            <a:xfrm rot="5011622">
              <a:off x="7440994" y="1953147"/>
              <a:ext cx="403387" cy="27804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377984 w 1299950"/>
                <a:gd name="connsiteY0" fmla="*/ 249090 h 728930"/>
                <a:gd name="connsiteX1" fmla="*/ 381398 w 1299950"/>
                <a:gd name="connsiteY1" fmla="*/ 0 h 728930"/>
                <a:gd name="connsiteX2" fmla="*/ 674873 w 1299950"/>
                <a:gd name="connsiteY2" fmla="*/ 238160 h 728930"/>
                <a:gd name="connsiteX3" fmla="*/ 1299950 w 1299950"/>
                <a:gd name="connsiteY3" fmla="*/ 669690 h 728930"/>
                <a:gd name="connsiteX4" fmla="*/ 1 w 1299950"/>
                <a:gd name="connsiteY4" fmla="*/ 728930 h 728930"/>
                <a:gd name="connsiteX5" fmla="*/ 377984 w 1299950"/>
                <a:gd name="connsiteY5" fmla="*/ 249090 h 728930"/>
                <a:gd name="connsiteX0" fmla="*/ -1 w 921965"/>
                <a:gd name="connsiteY0" fmla="*/ 249090 h 690052"/>
                <a:gd name="connsiteX1" fmla="*/ 3413 w 921965"/>
                <a:gd name="connsiteY1" fmla="*/ 0 h 690052"/>
                <a:gd name="connsiteX2" fmla="*/ 296888 w 921965"/>
                <a:gd name="connsiteY2" fmla="*/ 238160 h 690052"/>
                <a:gd name="connsiteX3" fmla="*/ 921965 w 921965"/>
                <a:gd name="connsiteY3" fmla="*/ 669690 h 690052"/>
                <a:gd name="connsiteX4" fmla="*/ 77183 w 921965"/>
                <a:gd name="connsiteY4" fmla="*/ 690053 h 690052"/>
                <a:gd name="connsiteX5" fmla="*/ -1 w 921965"/>
                <a:gd name="connsiteY5" fmla="*/ 249090 h 690052"/>
                <a:gd name="connsiteX0" fmla="*/ 70055 w 918552"/>
                <a:gd name="connsiteY0" fmla="*/ 242314 h 690052"/>
                <a:gd name="connsiteX1" fmla="*/ 0 w 918552"/>
                <a:gd name="connsiteY1" fmla="*/ 0 h 690052"/>
                <a:gd name="connsiteX2" fmla="*/ 293475 w 918552"/>
                <a:gd name="connsiteY2" fmla="*/ 238160 h 690052"/>
                <a:gd name="connsiteX3" fmla="*/ 918552 w 918552"/>
                <a:gd name="connsiteY3" fmla="*/ 669690 h 690052"/>
                <a:gd name="connsiteX4" fmla="*/ 73770 w 918552"/>
                <a:gd name="connsiteY4" fmla="*/ 690053 h 690052"/>
                <a:gd name="connsiteX5" fmla="*/ 70055 w 918552"/>
                <a:gd name="connsiteY5" fmla="*/ 242314 h 69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552" h="690052">
                  <a:moveTo>
                    <a:pt x="70055" y="242314"/>
                  </a:moveTo>
                  <a:lnTo>
                    <a:pt x="0" y="0"/>
                  </a:lnTo>
                  <a:lnTo>
                    <a:pt x="293475" y="238160"/>
                  </a:lnTo>
                  <a:lnTo>
                    <a:pt x="918552" y="669690"/>
                  </a:lnTo>
                  <a:lnTo>
                    <a:pt x="73770" y="690053"/>
                  </a:lnTo>
                  <a:cubicBezTo>
                    <a:pt x="72532" y="540807"/>
                    <a:pt x="71293" y="391560"/>
                    <a:pt x="70055" y="242314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4" name="Regular Pentagon 3"/>
            <p:cNvSpPr/>
            <p:nvPr/>
          </p:nvSpPr>
          <p:spPr>
            <a:xfrm rot="5400000">
              <a:off x="7955815" y="1580047"/>
              <a:ext cx="330222" cy="6110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  <a:gd name="connsiteX0" fmla="*/ 0 w 848475"/>
                <a:gd name="connsiteY0" fmla="*/ 303312 h 1453902"/>
                <a:gd name="connsiteX1" fmla="*/ 417094 w 848475"/>
                <a:gd name="connsiteY1" fmla="*/ 0 h 1453902"/>
                <a:gd name="connsiteX2" fmla="*/ 848475 w 848475"/>
                <a:gd name="connsiteY2" fmla="*/ 289024 h 1453902"/>
                <a:gd name="connsiteX3" fmla="*/ 465730 w 848475"/>
                <a:gd name="connsiteY3" fmla="*/ 1453901 h 1453902"/>
                <a:gd name="connsiteX4" fmla="*/ 159316 w 848475"/>
                <a:gd name="connsiteY4" fmla="*/ 794082 h 1453902"/>
                <a:gd name="connsiteX5" fmla="*/ 0 w 848475"/>
                <a:gd name="connsiteY5" fmla="*/ 303312 h 1453902"/>
                <a:gd name="connsiteX0" fmla="*/ 0 w 848475"/>
                <a:gd name="connsiteY0" fmla="*/ 303312 h 1453902"/>
                <a:gd name="connsiteX1" fmla="*/ 417094 w 848475"/>
                <a:gd name="connsiteY1" fmla="*/ 0 h 1453902"/>
                <a:gd name="connsiteX2" fmla="*/ 848475 w 848475"/>
                <a:gd name="connsiteY2" fmla="*/ 289024 h 1453902"/>
                <a:gd name="connsiteX3" fmla="*/ 465730 w 848475"/>
                <a:gd name="connsiteY3" fmla="*/ 1453901 h 1453902"/>
                <a:gd name="connsiteX4" fmla="*/ 347290 w 848475"/>
                <a:gd name="connsiteY4" fmla="*/ 746803 h 1453902"/>
                <a:gd name="connsiteX5" fmla="*/ 0 w 848475"/>
                <a:gd name="connsiteY5" fmla="*/ 303312 h 1453902"/>
                <a:gd name="connsiteX0" fmla="*/ 0 w 848475"/>
                <a:gd name="connsiteY0" fmla="*/ 365913 h 1516503"/>
                <a:gd name="connsiteX1" fmla="*/ 97414 w 848475"/>
                <a:gd name="connsiteY1" fmla="*/ 0 h 1516503"/>
                <a:gd name="connsiteX2" fmla="*/ 417094 w 848475"/>
                <a:gd name="connsiteY2" fmla="*/ 62601 h 1516503"/>
                <a:gd name="connsiteX3" fmla="*/ 848475 w 848475"/>
                <a:gd name="connsiteY3" fmla="*/ 351625 h 1516503"/>
                <a:gd name="connsiteX4" fmla="*/ 465730 w 848475"/>
                <a:gd name="connsiteY4" fmla="*/ 1516502 h 1516503"/>
                <a:gd name="connsiteX5" fmla="*/ 347290 w 848475"/>
                <a:gd name="connsiteY5" fmla="*/ 809404 h 1516503"/>
                <a:gd name="connsiteX6" fmla="*/ 0 w 848475"/>
                <a:gd name="connsiteY6" fmla="*/ 365913 h 1516503"/>
                <a:gd name="connsiteX0" fmla="*/ 113138 w 751949"/>
                <a:gd name="connsiteY0" fmla="*/ 444710 h 1516503"/>
                <a:gd name="connsiteX1" fmla="*/ 888 w 751949"/>
                <a:gd name="connsiteY1" fmla="*/ 0 h 1516503"/>
                <a:gd name="connsiteX2" fmla="*/ 320568 w 751949"/>
                <a:gd name="connsiteY2" fmla="*/ 62601 h 1516503"/>
                <a:gd name="connsiteX3" fmla="*/ 751949 w 751949"/>
                <a:gd name="connsiteY3" fmla="*/ 351625 h 1516503"/>
                <a:gd name="connsiteX4" fmla="*/ 369204 w 751949"/>
                <a:gd name="connsiteY4" fmla="*/ 1516502 h 1516503"/>
                <a:gd name="connsiteX5" fmla="*/ 250764 w 751949"/>
                <a:gd name="connsiteY5" fmla="*/ 809404 h 1516503"/>
                <a:gd name="connsiteX6" fmla="*/ 113138 w 751949"/>
                <a:gd name="connsiteY6" fmla="*/ 444710 h 151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949" h="1516503">
                  <a:moveTo>
                    <a:pt x="113138" y="444710"/>
                  </a:moveTo>
                  <a:cubicBezTo>
                    <a:pt x="126330" y="435682"/>
                    <a:pt x="-12304" y="9028"/>
                    <a:pt x="888" y="0"/>
                  </a:cubicBezTo>
                  <a:lnTo>
                    <a:pt x="320568" y="62601"/>
                  </a:lnTo>
                  <a:lnTo>
                    <a:pt x="751949" y="351625"/>
                  </a:lnTo>
                  <a:lnTo>
                    <a:pt x="369204" y="1516502"/>
                  </a:lnTo>
                  <a:lnTo>
                    <a:pt x="250764" y="809404"/>
                  </a:lnTo>
                  <a:lnTo>
                    <a:pt x="113138" y="44471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5" name="Regular Pentagon 8"/>
            <p:cNvSpPr/>
            <p:nvPr/>
          </p:nvSpPr>
          <p:spPr>
            <a:xfrm rot="8636692">
              <a:off x="7445071" y="3636421"/>
              <a:ext cx="423777" cy="26263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051733"/>
                <a:gd name="connsiteY0" fmla="*/ 709939 h 756233"/>
                <a:gd name="connsiteX1" fmla="*/ 921268 w 1051733"/>
                <a:gd name="connsiteY1" fmla="*/ 1 h 756233"/>
                <a:gd name="connsiteX2" fmla="*/ 931910 w 1051733"/>
                <a:gd name="connsiteY2" fmla="*/ 289939 h 756233"/>
                <a:gd name="connsiteX3" fmla="*/ 1051733 w 1051733"/>
                <a:gd name="connsiteY3" fmla="*/ 505035 h 756233"/>
                <a:gd name="connsiteX4" fmla="*/ 109810 w 1051733"/>
                <a:gd name="connsiteY4" fmla="*/ 756233 h 756233"/>
                <a:gd name="connsiteX5" fmla="*/ 0 w 1051733"/>
                <a:gd name="connsiteY5" fmla="*/ 709939 h 756233"/>
                <a:gd name="connsiteX0" fmla="*/ 0 w 1051733"/>
                <a:gd name="connsiteY0" fmla="*/ 542167 h 588461"/>
                <a:gd name="connsiteX1" fmla="*/ 780836 w 1051733"/>
                <a:gd name="connsiteY1" fmla="*/ 0 h 588461"/>
                <a:gd name="connsiteX2" fmla="*/ 931910 w 1051733"/>
                <a:gd name="connsiteY2" fmla="*/ 122167 h 588461"/>
                <a:gd name="connsiteX3" fmla="*/ 1051733 w 1051733"/>
                <a:gd name="connsiteY3" fmla="*/ 337263 h 588461"/>
                <a:gd name="connsiteX4" fmla="*/ 109810 w 1051733"/>
                <a:gd name="connsiteY4" fmla="*/ 588461 h 588461"/>
                <a:gd name="connsiteX5" fmla="*/ 0 w 1051733"/>
                <a:gd name="connsiteY5" fmla="*/ 542167 h 588461"/>
                <a:gd name="connsiteX0" fmla="*/ 0 w 1051733"/>
                <a:gd name="connsiteY0" fmla="*/ 551742 h 598036"/>
                <a:gd name="connsiteX1" fmla="*/ 766503 w 1051733"/>
                <a:gd name="connsiteY1" fmla="*/ 0 h 598036"/>
                <a:gd name="connsiteX2" fmla="*/ 931910 w 1051733"/>
                <a:gd name="connsiteY2" fmla="*/ 131742 h 598036"/>
                <a:gd name="connsiteX3" fmla="*/ 1051733 w 1051733"/>
                <a:gd name="connsiteY3" fmla="*/ 346838 h 598036"/>
                <a:gd name="connsiteX4" fmla="*/ 109810 w 1051733"/>
                <a:gd name="connsiteY4" fmla="*/ 598036 h 598036"/>
                <a:gd name="connsiteX5" fmla="*/ 0 w 1051733"/>
                <a:gd name="connsiteY5" fmla="*/ 551742 h 5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1733" h="598036">
                  <a:moveTo>
                    <a:pt x="0" y="551742"/>
                  </a:moveTo>
                  <a:lnTo>
                    <a:pt x="766503" y="0"/>
                  </a:lnTo>
                  <a:lnTo>
                    <a:pt x="931910" y="131742"/>
                  </a:lnTo>
                  <a:lnTo>
                    <a:pt x="1051733" y="346838"/>
                  </a:lnTo>
                  <a:lnTo>
                    <a:pt x="109810" y="598036"/>
                  </a:lnTo>
                  <a:lnTo>
                    <a:pt x="0" y="55174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6" name="Regular Pentagon 8"/>
            <p:cNvSpPr/>
            <p:nvPr/>
          </p:nvSpPr>
          <p:spPr>
            <a:xfrm rot="8636692">
              <a:off x="6799638" y="2519067"/>
              <a:ext cx="751428" cy="8132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126807 w 1471277"/>
                <a:gd name="connsiteY3" fmla="*/ 592512 h 1330811"/>
                <a:gd name="connsiteX4" fmla="*/ 674872 w 1471277"/>
                <a:gd name="connsiteY4" fmla="*/ 1330811 h 1330811"/>
                <a:gd name="connsiteX5" fmla="*/ 159316 w 1471277"/>
                <a:gd name="connsiteY5" fmla="*/ 1330811 h 1330811"/>
                <a:gd name="connsiteX6" fmla="*/ 0 w 1471277"/>
                <a:gd name="connsiteY6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419672 w 1471277"/>
                <a:gd name="connsiteY3" fmla="*/ 573507 h 1330811"/>
                <a:gd name="connsiteX4" fmla="*/ 674872 w 1471277"/>
                <a:gd name="connsiteY4" fmla="*/ 1330811 h 1330811"/>
                <a:gd name="connsiteX5" fmla="*/ 159316 w 1471277"/>
                <a:gd name="connsiteY5" fmla="*/ 1330811 h 1330811"/>
                <a:gd name="connsiteX6" fmla="*/ 0 w 1471277"/>
                <a:gd name="connsiteY6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416687 w 1471277"/>
                <a:gd name="connsiteY3" fmla="*/ 457499 h 1330811"/>
                <a:gd name="connsiteX4" fmla="*/ 1419672 w 1471277"/>
                <a:gd name="connsiteY4" fmla="*/ 573507 h 1330811"/>
                <a:gd name="connsiteX5" fmla="*/ 674872 w 1471277"/>
                <a:gd name="connsiteY5" fmla="*/ 1330811 h 1330811"/>
                <a:gd name="connsiteX6" fmla="*/ 159316 w 1471277"/>
                <a:gd name="connsiteY6" fmla="*/ 1330811 h 1330811"/>
                <a:gd name="connsiteX7" fmla="*/ 0 w 1471277"/>
                <a:gd name="connsiteY7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429838 w 1471277"/>
                <a:gd name="connsiteY3" fmla="*/ 238239 h 1330811"/>
                <a:gd name="connsiteX4" fmla="*/ 1416687 w 1471277"/>
                <a:gd name="connsiteY4" fmla="*/ 457499 h 1330811"/>
                <a:gd name="connsiteX5" fmla="*/ 1419672 w 1471277"/>
                <a:gd name="connsiteY5" fmla="*/ 573507 h 1330811"/>
                <a:gd name="connsiteX6" fmla="*/ 674872 w 1471277"/>
                <a:gd name="connsiteY6" fmla="*/ 1330811 h 1330811"/>
                <a:gd name="connsiteX7" fmla="*/ 159316 w 1471277"/>
                <a:gd name="connsiteY7" fmla="*/ 1330811 h 1330811"/>
                <a:gd name="connsiteX8" fmla="*/ 0 w 1471277"/>
                <a:gd name="connsiteY8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225956 w 1471277"/>
                <a:gd name="connsiteY3" fmla="*/ 430702 h 1330811"/>
                <a:gd name="connsiteX4" fmla="*/ 1416687 w 1471277"/>
                <a:gd name="connsiteY4" fmla="*/ 457499 h 1330811"/>
                <a:gd name="connsiteX5" fmla="*/ 1419672 w 1471277"/>
                <a:gd name="connsiteY5" fmla="*/ 573507 h 1330811"/>
                <a:gd name="connsiteX6" fmla="*/ 674872 w 1471277"/>
                <a:gd name="connsiteY6" fmla="*/ 1330811 h 1330811"/>
                <a:gd name="connsiteX7" fmla="*/ 159316 w 1471277"/>
                <a:gd name="connsiteY7" fmla="*/ 1330811 h 1330811"/>
                <a:gd name="connsiteX8" fmla="*/ 0 w 1471277"/>
                <a:gd name="connsiteY8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157269 w 1471277"/>
                <a:gd name="connsiteY3" fmla="*/ 498841 h 1330811"/>
                <a:gd name="connsiteX4" fmla="*/ 1416687 w 1471277"/>
                <a:gd name="connsiteY4" fmla="*/ 457499 h 1330811"/>
                <a:gd name="connsiteX5" fmla="*/ 1419672 w 1471277"/>
                <a:gd name="connsiteY5" fmla="*/ 573507 h 1330811"/>
                <a:gd name="connsiteX6" fmla="*/ 674872 w 1471277"/>
                <a:gd name="connsiteY6" fmla="*/ 1330811 h 1330811"/>
                <a:gd name="connsiteX7" fmla="*/ 159316 w 1471277"/>
                <a:gd name="connsiteY7" fmla="*/ 1330811 h 1330811"/>
                <a:gd name="connsiteX8" fmla="*/ 0 w 1471277"/>
                <a:gd name="connsiteY8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157269 w 1471277"/>
                <a:gd name="connsiteY3" fmla="*/ 498841 h 1330811"/>
                <a:gd name="connsiteX4" fmla="*/ 1401892 w 1471277"/>
                <a:gd name="connsiteY4" fmla="*/ 494565 h 1330811"/>
                <a:gd name="connsiteX5" fmla="*/ 1419672 w 1471277"/>
                <a:gd name="connsiteY5" fmla="*/ 573507 h 1330811"/>
                <a:gd name="connsiteX6" fmla="*/ 674872 w 1471277"/>
                <a:gd name="connsiteY6" fmla="*/ 1330811 h 1330811"/>
                <a:gd name="connsiteX7" fmla="*/ 159316 w 1471277"/>
                <a:gd name="connsiteY7" fmla="*/ 1330811 h 1330811"/>
                <a:gd name="connsiteX8" fmla="*/ 0 w 1471277"/>
                <a:gd name="connsiteY8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01892 w 1593737"/>
                <a:gd name="connsiteY4" fmla="*/ 494565 h 1330811"/>
                <a:gd name="connsiteX5" fmla="*/ 1593736 w 1593737"/>
                <a:gd name="connsiteY5" fmla="*/ 897696 h 1330811"/>
                <a:gd name="connsiteX6" fmla="*/ 674872 w 1593737"/>
                <a:gd name="connsiteY6" fmla="*/ 1330811 h 1330811"/>
                <a:gd name="connsiteX7" fmla="*/ 159316 w 1593737"/>
                <a:gd name="connsiteY7" fmla="*/ 1330811 h 1330811"/>
                <a:gd name="connsiteX8" fmla="*/ 0 w 1593737"/>
                <a:gd name="connsiteY8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674872 w 1593737"/>
                <a:gd name="connsiteY6" fmla="*/ 1330811 h 1330811"/>
                <a:gd name="connsiteX7" fmla="*/ 159316 w 1593737"/>
                <a:gd name="connsiteY7" fmla="*/ 1330811 h 1330811"/>
                <a:gd name="connsiteX8" fmla="*/ 0 w 1593737"/>
                <a:gd name="connsiteY8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1127835 w 1593737"/>
                <a:gd name="connsiteY6" fmla="*/ 1116352 h 1330811"/>
                <a:gd name="connsiteX7" fmla="*/ 674872 w 1593737"/>
                <a:gd name="connsiteY7" fmla="*/ 1330811 h 1330811"/>
                <a:gd name="connsiteX8" fmla="*/ 159316 w 1593737"/>
                <a:gd name="connsiteY8" fmla="*/ 1330811 h 1330811"/>
                <a:gd name="connsiteX9" fmla="*/ 0 w 1593737"/>
                <a:gd name="connsiteY9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1098747 w 1593737"/>
                <a:gd name="connsiteY6" fmla="*/ 1070096 h 1330811"/>
                <a:gd name="connsiteX7" fmla="*/ 674872 w 1593737"/>
                <a:gd name="connsiteY7" fmla="*/ 1330811 h 1330811"/>
                <a:gd name="connsiteX8" fmla="*/ 159316 w 1593737"/>
                <a:gd name="connsiteY8" fmla="*/ 1330811 h 1330811"/>
                <a:gd name="connsiteX9" fmla="*/ 0 w 1593737"/>
                <a:gd name="connsiteY9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1098747 w 1593737"/>
                <a:gd name="connsiteY6" fmla="*/ 1070096 h 1330811"/>
                <a:gd name="connsiteX7" fmla="*/ 876214 w 1593737"/>
                <a:gd name="connsiteY7" fmla="*/ 1203146 h 1330811"/>
                <a:gd name="connsiteX8" fmla="*/ 674872 w 1593737"/>
                <a:gd name="connsiteY8" fmla="*/ 1330811 h 1330811"/>
                <a:gd name="connsiteX9" fmla="*/ 159316 w 1593737"/>
                <a:gd name="connsiteY9" fmla="*/ 1330811 h 1330811"/>
                <a:gd name="connsiteX10" fmla="*/ 0 w 1593737"/>
                <a:gd name="connsiteY10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1098747 w 1593737"/>
                <a:gd name="connsiteY6" fmla="*/ 1070096 h 1330811"/>
                <a:gd name="connsiteX7" fmla="*/ 976088 w 1593737"/>
                <a:gd name="connsiteY7" fmla="*/ 1316806 h 1330811"/>
                <a:gd name="connsiteX8" fmla="*/ 674872 w 1593737"/>
                <a:gd name="connsiteY8" fmla="*/ 1330811 h 1330811"/>
                <a:gd name="connsiteX9" fmla="*/ 159316 w 1593737"/>
                <a:gd name="connsiteY9" fmla="*/ 1330811 h 1330811"/>
                <a:gd name="connsiteX10" fmla="*/ 0 w 1593737"/>
                <a:gd name="connsiteY10" fmla="*/ 840041 h 1330811"/>
                <a:gd name="connsiteX0" fmla="*/ 0 w 1593737"/>
                <a:gd name="connsiteY0" fmla="*/ 721261 h 1212031"/>
                <a:gd name="connsiteX1" fmla="*/ 458204 w 1593737"/>
                <a:gd name="connsiteY1" fmla="*/ 361482 h 1212031"/>
                <a:gd name="connsiteX2" fmla="*/ 1428200 w 1593737"/>
                <a:gd name="connsiteY2" fmla="*/ 0 h 1212031"/>
                <a:gd name="connsiteX3" fmla="*/ 1157269 w 1593737"/>
                <a:gd name="connsiteY3" fmla="*/ 380061 h 1212031"/>
                <a:gd name="connsiteX4" fmla="*/ 1425319 w 1593737"/>
                <a:gd name="connsiteY4" fmla="*/ 438384 h 1212031"/>
                <a:gd name="connsiteX5" fmla="*/ 1593736 w 1593737"/>
                <a:gd name="connsiteY5" fmla="*/ 778916 h 1212031"/>
                <a:gd name="connsiteX6" fmla="*/ 1098747 w 1593737"/>
                <a:gd name="connsiteY6" fmla="*/ 951316 h 1212031"/>
                <a:gd name="connsiteX7" fmla="*/ 976088 w 1593737"/>
                <a:gd name="connsiteY7" fmla="*/ 1198026 h 1212031"/>
                <a:gd name="connsiteX8" fmla="*/ 674872 w 1593737"/>
                <a:gd name="connsiteY8" fmla="*/ 1212031 h 1212031"/>
                <a:gd name="connsiteX9" fmla="*/ 159316 w 1593737"/>
                <a:gd name="connsiteY9" fmla="*/ 1212031 h 1212031"/>
                <a:gd name="connsiteX10" fmla="*/ 0 w 1593737"/>
                <a:gd name="connsiteY10" fmla="*/ 721261 h 1212031"/>
                <a:gd name="connsiteX0" fmla="*/ 0 w 1593737"/>
                <a:gd name="connsiteY0" fmla="*/ 764294 h 1255064"/>
                <a:gd name="connsiteX1" fmla="*/ 458204 w 1593737"/>
                <a:gd name="connsiteY1" fmla="*/ 404515 h 1255064"/>
                <a:gd name="connsiteX2" fmla="*/ 1484272 w 1593737"/>
                <a:gd name="connsiteY2" fmla="*/ 0 h 1255064"/>
                <a:gd name="connsiteX3" fmla="*/ 1157269 w 1593737"/>
                <a:gd name="connsiteY3" fmla="*/ 423094 h 1255064"/>
                <a:gd name="connsiteX4" fmla="*/ 1425319 w 1593737"/>
                <a:gd name="connsiteY4" fmla="*/ 481417 h 1255064"/>
                <a:gd name="connsiteX5" fmla="*/ 1593736 w 1593737"/>
                <a:gd name="connsiteY5" fmla="*/ 821949 h 1255064"/>
                <a:gd name="connsiteX6" fmla="*/ 1098747 w 1593737"/>
                <a:gd name="connsiteY6" fmla="*/ 994349 h 1255064"/>
                <a:gd name="connsiteX7" fmla="*/ 976088 w 1593737"/>
                <a:gd name="connsiteY7" fmla="*/ 1241059 h 1255064"/>
                <a:gd name="connsiteX8" fmla="*/ 674872 w 1593737"/>
                <a:gd name="connsiteY8" fmla="*/ 1255064 h 1255064"/>
                <a:gd name="connsiteX9" fmla="*/ 159316 w 1593737"/>
                <a:gd name="connsiteY9" fmla="*/ 1255064 h 1255064"/>
                <a:gd name="connsiteX10" fmla="*/ 0 w 1593737"/>
                <a:gd name="connsiteY10" fmla="*/ 764294 h 1255064"/>
                <a:gd name="connsiteX0" fmla="*/ 0 w 1593737"/>
                <a:gd name="connsiteY0" fmla="*/ 764294 h 1255064"/>
                <a:gd name="connsiteX1" fmla="*/ 489469 w 1593737"/>
                <a:gd name="connsiteY1" fmla="*/ 438813 h 1255064"/>
                <a:gd name="connsiteX2" fmla="*/ 1484272 w 1593737"/>
                <a:gd name="connsiteY2" fmla="*/ 0 h 1255064"/>
                <a:gd name="connsiteX3" fmla="*/ 1157269 w 1593737"/>
                <a:gd name="connsiteY3" fmla="*/ 423094 h 1255064"/>
                <a:gd name="connsiteX4" fmla="*/ 1425319 w 1593737"/>
                <a:gd name="connsiteY4" fmla="*/ 481417 h 1255064"/>
                <a:gd name="connsiteX5" fmla="*/ 1593736 w 1593737"/>
                <a:gd name="connsiteY5" fmla="*/ 821949 h 1255064"/>
                <a:gd name="connsiteX6" fmla="*/ 1098747 w 1593737"/>
                <a:gd name="connsiteY6" fmla="*/ 994349 h 1255064"/>
                <a:gd name="connsiteX7" fmla="*/ 976088 w 1593737"/>
                <a:gd name="connsiteY7" fmla="*/ 1241059 h 1255064"/>
                <a:gd name="connsiteX8" fmla="*/ 674872 w 1593737"/>
                <a:gd name="connsiteY8" fmla="*/ 1255064 h 1255064"/>
                <a:gd name="connsiteX9" fmla="*/ 159316 w 1593737"/>
                <a:gd name="connsiteY9" fmla="*/ 1255064 h 1255064"/>
                <a:gd name="connsiteX10" fmla="*/ 0 w 1593737"/>
                <a:gd name="connsiteY10" fmla="*/ 764294 h 1255064"/>
                <a:gd name="connsiteX0" fmla="*/ 0 w 1638956"/>
                <a:gd name="connsiteY0" fmla="*/ 821282 h 1255064"/>
                <a:gd name="connsiteX1" fmla="*/ 534688 w 1638956"/>
                <a:gd name="connsiteY1" fmla="*/ 438813 h 1255064"/>
                <a:gd name="connsiteX2" fmla="*/ 1529491 w 1638956"/>
                <a:gd name="connsiteY2" fmla="*/ 0 h 1255064"/>
                <a:gd name="connsiteX3" fmla="*/ 1202488 w 1638956"/>
                <a:gd name="connsiteY3" fmla="*/ 423094 h 1255064"/>
                <a:gd name="connsiteX4" fmla="*/ 1470538 w 1638956"/>
                <a:gd name="connsiteY4" fmla="*/ 481417 h 1255064"/>
                <a:gd name="connsiteX5" fmla="*/ 1638955 w 1638956"/>
                <a:gd name="connsiteY5" fmla="*/ 821949 h 1255064"/>
                <a:gd name="connsiteX6" fmla="*/ 1143966 w 1638956"/>
                <a:gd name="connsiteY6" fmla="*/ 994349 h 1255064"/>
                <a:gd name="connsiteX7" fmla="*/ 1021307 w 1638956"/>
                <a:gd name="connsiteY7" fmla="*/ 1241059 h 1255064"/>
                <a:gd name="connsiteX8" fmla="*/ 720091 w 1638956"/>
                <a:gd name="connsiteY8" fmla="*/ 1255064 h 1255064"/>
                <a:gd name="connsiteX9" fmla="*/ 204535 w 1638956"/>
                <a:gd name="connsiteY9" fmla="*/ 1255064 h 1255064"/>
                <a:gd name="connsiteX10" fmla="*/ 0 w 1638956"/>
                <a:gd name="connsiteY10" fmla="*/ 821282 h 1255064"/>
                <a:gd name="connsiteX0" fmla="*/ 0 w 1638956"/>
                <a:gd name="connsiteY0" fmla="*/ 821282 h 1255064"/>
                <a:gd name="connsiteX1" fmla="*/ 79008 w 1638956"/>
                <a:gd name="connsiteY1" fmla="*/ 1000648 h 1255064"/>
                <a:gd name="connsiteX2" fmla="*/ 534688 w 1638956"/>
                <a:gd name="connsiteY2" fmla="*/ 438813 h 1255064"/>
                <a:gd name="connsiteX3" fmla="*/ 1529491 w 1638956"/>
                <a:gd name="connsiteY3" fmla="*/ 0 h 1255064"/>
                <a:gd name="connsiteX4" fmla="*/ 1202488 w 1638956"/>
                <a:gd name="connsiteY4" fmla="*/ 423094 h 1255064"/>
                <a:gd name="connsiteX5" fmla="*/ 1470538 w 1638956"/>
                <a:gd name="connsiteY5" fmla="*/ 481417 h 1255064"/>
                <a:gd name="connsiteX6" fmla="*/ 1638955 w 1638956"/>
                <a:gd name="connsiteY6" fmla="*/ 821949 h 1255064"/>
                <a:gd name="connsiteX7" fmla="*/ 1143966 w 1638956"/>
                <a:gd name="connsiteY7" fmla="*/ 994349 h 1255064"/>
                <a:gd name="connsiteX8" fmla="*/ 1021307 w 1638956"/>
                <a:gd name="connsiteY8" fmla="*/ 1241059 h 1255064"/>
                <a:gd name="connsiteX9" fmla="*/ 720091 w 1638956"/>
                <a:gd name="connsiteY9" fmla="*/ 1255064 h 1255064"/>
                <a:gd name="connsiteX10" fmla="*/ 204535 w 1638956"/>
                <a:gd name="connsiteY10" fmla="*/ 1255064 h 1255064"/>
                <a:gd name="connsiteX11" fmla="*/ 0 w 1638956"/>
                <a:gd name="connsiteY11" fmla="*/ 821282 h 1255064"/>
                <a:gd name="connsiteX0" fmla="*/ 0 w 1638956"/>
                <a:gd name="connsiteY0" fmla="*/ 821282 h 1255064"/>
                <a:gd name="connsiteX1" fmla="*/ 95218 w 1638956"/>
                <a:gd name="connsiteY1" fmla="*/ 749900 h 1255064"/>
                <a:gd name="connsiteX2" fmla="*/ 534688 w 1638956"/>
                <a:gd name="connsiteY2" fmla="*/ 438813 h 1255064"/>
                <a:gd name="connsiteX3" fmla="*/ 1529491 w 1638956"/>
                <a:gd name="connsiteY3" fmla="*/ 0 h 1255064"/>
                <a:gd name="connsiteX4" fmla="*/ 1202488 w 1638956"/>
                <a:gd name="connsiteY4" fmla="*/ 423094 h 1255064"/>
                <a:gd name="connsiteX5" fmla="*/ 1470538 w 1638956"/>
                <a:gd name="connsiteY5" fmla="*/ 481417 h 1255064"/>
                <a:gd name="connsiteX6" fmla="*/ 1638955 w 1638956"/>
                <a:gd name="connsiteY6" fmla="*/ 821949 h 1255064"/>
                <a:gd name="connsiteX7" fmla="*/ 1143966 w 1638956"/>
                <a:gd name="connsiteY7" fmla="*/ 994349 h 1255064"/>
                <a:gd name="connsiteX8" fmla="*/ 1021307 w 1638956"/>
                <a:gd name="connsiteY8" fmla="*/ 1241059 h 1255064"/>
                <a:gd name="connsiteX9" fmla="*/ 720091 w 1638956"/>
                <a:gd name="connsiteY9" fmla="*/ 1255064 h 1255064"/>
                <a:gd name="connsiteX10" fmla="*/ 204535 w 1638956"/>
                <a:gd name="connsiteY10" fmla="*/ 1255064 h 1255064"/>
                <a:gd name="connsiteX11" fmla="*/ 0 w 1638956"/>
                <a:gd name="connsiteY11" fmla="*/ 821282 h 1255064"/>
                <a:gd name="connsiteX0" fmla="*/ 0 w 1884392"/>
                <a:gd name="connsiteY0" fmla="*/ 1535969 h 1535969"/>
                <a:gd name="connsiteX1" fmla="*/ 340654 w 1884392"/>
                <a:gd name="connsiteY1" fmla="*/ 749900 h 1535969"/>
                <a:gd name="connsiteX2" fmla="*/ 780124 w 1884392"/>
                <a:gd name="connsiteY2" fmla="*/ 438813 h 1535969"/>
                <a:gd name="connsiteX3" fmla="*/ 1774927 w 1884392"/>
                <a:gd name="connsiteY3" fmla="*/ 0 h 1535969"/>
                <a:gd name="connsiteX4" fmla="*/ 1447924 w 1884392"/>
                <a:gd name="connsiteY4" fmla="*/ 423094 h 1535969"/>
                <a:gd name="connsiteX5" fmla="*/ 1715974 w 1884392"/>
                <a:gd name="connsiteY5" fmla="*/ 481417 h 1535969"/>
                <a:gd name="connsiteX6" fmla="*/ 1884391 w 1884392"/>
                <a:gd name="connsiteY6" fmla="*/ 821949 h 1535969"/>
                <a:gd name="connsiteX7" fmla="*/ 1389402 w 1884392"/>
                <a:gd name="connsiteY7" fmla="*/ 994349 h 1535969"/>
                <a:gd name="connsiteX8" fmla="*/ 1266743 w 1884392"/>
                <a:gd name="connsiteY8" fmla="*/ 1241059 h 1535969"/>
                <a:gd name="connsiteX9" fmla="*/ 965527 w 1884392"/>
                <a:gd name="connsiteY9" fmla="*/ 1255064 h 1535969"/>
                <a:gd name="connsiteX10" fmla="*/ 449971 w 1884392"/>
                <a:gd name="connsiteY10" fmla="*/ 1255064 h 1535969"/>
                <a:gd name="connsiteX11" fmla="*/ 0 w 1884392"/>
                <a:gd name="connsiteY11" fmla="*/ 1535969 h 1535969"/>
                <a:gd name="connsiteX0" fmla="*/ 0 w 1884392"/>
                <a:gd name="connsiteY0" fmla="*/ 1535969 h 1535969"/>
                <a:gd name="connsiteX1" fmla="*/ 265889 w 1884392"/>
                <a:gd name="connsiteY1" fmla="*/ 807275 h 1535969"/>
                <a:gd name="connsiteX2" fmla="*/ 780124 w 1884392"/>
                <a:gd name="connsiteY2" fmla="*/ 438813 h 1535969"/>
                <a:gd name="connsiteX3" fmla="*/ 1774927 w 1884392"/>
                <a:gd name="connsiteY3" fmla="*/ 0 h 1535969"/>
                <a:gd name="connsiteX4" fmla="*/ 1447924 w 1884392"/>
                <a:gd name="connsiteY4" fmla="*/ 423094 h 1535969"/>
                <a:gd name="connsiteX5" fmla="*/ 1715974 w 1884392"/>
                <a:gd name="connsiteY5" fmla="*/ 481417 h 1535969"/>
                <a:gd name="connsiteX6" fmla="*/ 1884391 w 1884392"/>
                <a:gd name="connsiteY6" fmla="*/ 821949 h 1535969"/>
                <a:gd name="connsiteX7" fmla="*/ 1389402 w 1884392"/>
                <a:gd name="connsiteY7" fmla="*/ 994349 h 1535969"/>
                <a:gd name="connsiteX8" fmla="*/ 1266743 w 1884392"/>
                <a:gd name="connsiteY8" fmla="*/ 1241059 h 1535969"/>
                <a:gd name="connsiteX9" fmla="*/ 965527 w 1884392"/>
                <a:gd name="connsiteY9" fmla="*/ 1255064 h 1535969"/>
                <a:gd name="connsiteX10" fmla="*/ 449971 w 1884392"/>
                <a:gd name="connsiteY10" fmla="*/ 1255064 h 1535969"/>
                <a:gd name="connsiteX11" fmla="*/ 0 w 1884392"/>
                <a:gd name="connsiteY11" fmla="*/ 1535969 h 1535969"/>
                <a:gd name="connsiteX0" fmla="*/ 1 w 1908741"/>
                <a:gd name="connsiteY0" fmla="*/ 1566658 h 1566657"/>
                <a:gd name="connsiteX1" fmla="*/ 290238 w 1908741"/>
                <a:gd name="connsiteY1" fmla="*/ 807275 h 1566657"/>
                <a:gd name="connsiteX2" fmla="*/ 804473 w 1908741"/>
                <a:gd name="connsiteY2" fmla="*/ 438813 h 1566657"/>
                <a:gd name="connsiteX3" fmla="*/ 1799276 w 1908741"/>
                <a:gd name="connsiteY3" fmla="*/ 0 h 1566657"/>
                <a:gd name="connsiteX4" fmla="*/ 1472273 w 1908741"/>
                <a:gd name="connsiteY4" fmla="*/ 423094 h 1566657"/>
                <a:gd name="connsiteX5" fmla="*/ 1740323 w 1908741"/>
                <a:gd name="connsiteY5" fmla="*/ 481417 h 1566657"/>
                <a:gd name="connsiteX6" fmla="*/ 1908740 w 1908741"/>
                <a:gd name="connsiteY6" fmla="*/ 821949 h 1566657"/>
                <a:gd name="connsiteX7" fmla="*/ 1413751 w 1908741"/>
                <a:gd name="connsiteY7" fmla="*/ 994349 h 1566657"/>
                <a:gd name="connsiteX8" fmla="*/ 1291092 w 1908741"/>
                <a:gd name="connsiteY8" fmla="*/ 1241059 h 1566657"/>
                <a:gd name="connsiteX9" fmla="*/ 989876 w 1908741"/>
                <a:gd name="connsiteY9" fmla="*/ 1255064 h 1566657"/>
                <a:gd name="connsiteX10" fmla="*/ 474320 w 1908741"/>
                <a:gd name="connsiteY10" fmla="*/ 1255064 h 1566657"/>
                <a:gd name="connsiteX11" fmla="*/ 1 w 1908741"/>
                <a:gd name="connsiteY11" fmla="*/ 1566658 h 1566657"/>
                <a:gd name="connsiteX0" fmla="*/ 1 w 1908741"/>
                <a:gd name="connsiteY0" fmla="*/ 1566658 h 1566657"/>
                <a:gd name="connsiteX1" fmla="*/ 290238 w 1908741"/>
                <a:gd name="connsiteY1" fmla="*/ 807275 h 1566657"/>
                <a:gd name="connsiteX2" fmla="*/ 804473 w 1908741"/>
                <a:gd name="connsiteY2" fmla="*/ 438813 h 1566657"/>
                <a:gd name="connsiteX3" fmla="*/ 1799276 w 1908741"/>
                <a:gd name="connsiteY3" fmla="*/ 0 h 1566657"/>
                <a:gd name="connsiteX4" fmla="*/ 1472273 w 1908741"/>
                <a:gd name="connsiteY4" fmla="*/ 423094 h 1566657"/>
                <a:gd name="connsiteX5" fmla="*/ 1740323 w 1908741"/>
                <a:gd name="connsiteY5" fmla="*/ 481417 h 1566657"/>
                <a:gd name="connsiteX6" fmla="*/ 1908740 w 1908741"/>
                <a:gd name="connsiteY6" fmla="*/ 821949 h 1566657"/>
                <a:gd name="connsiteX7" fmla="*/ 1413751 w 1908741"/>
                <a:gd name="connsiteY7" fmla="*/ 994349 h 1566657"/>
                <a:gd name="connsiteX8" fmla="*/ 1291092 w 1908741"/>
                <a:gd name="connsiteY8" fmla="*/ 1241059 h 1566657"/>
                <a:gd name="connsiteX9" fmla="*/ 989876 w 1908741"/>
                <a:gd name="connsiteY9" fmla="*/ 1255064 h 1566657"/>
                <a:gd name="connsiteX10" fmla="*/ 474320 w 1908741"/>
                <a:gd name="connsiteY10" fmla="*/ 1255064 h 1566657"/>
                <a:gd name="connsiteX11" fmla="*/ 245168 w 1908741"/>
                <a:gd name="connsiteY11" fmla="*/ 1407631 h 1566657"/>
                <a:gd name="connsiteX12" fmla="*/ 1 w 1908741"/>
                <a:gd name="connsiteY12" fmla="*/ 1566658 h 1566657"/>
                <a:gd name="connsiteX0" fmla="*/ 1 w 1908741"/>
                <a:gd name="connsiteY0" fmla="*/ 1566658 h 1851829"/>
                <a:gd name="connsiteX1" fmla="*/ 290238 w 1908741"/>
                <a:gd name="connsiteY1" fmla="*/ 807275 h 1851829"/>
                <a:gd name="connsiteX2" fmla="*/ 804473 w 1908741"/>
                <a:gd name="connsiteY2" fmla="*/ 438813 h 1851829"/>
                <a:gd name="connsiteX3" fmla="*/ 1799276 w 1908741"/>
                <a:gd name="connsiteY3" fmla="*/ 0 h 1851829"/>
                <a:gd name="connsiteX4" fmla="*/ 1472273 w 1908741"/>
                <a:gd name="connsiteY4" fmla="*/ 423094 h 1851829"/>
                <a:gd name="connsiteX5" fmla="*/ 1740323 w 1908741"/>
                <a:gd name="connsiteY5" fmla="*/ 481417 h 1851829"/>
                <a:gd name="connsiteX6" fmla="*/ 1908740 w 1908741"/>
                <a:gd name="connsiteY6" fmla="*/ 821949 h 1851829"/>
                <a:gd name="connsiteX7" fmla="*/ 1413751 w 1908741"/>
                <a:gd name="connsiteY7" fmla="*/ 994349 h 1851829"/>
                <a:gd name="connsiteX8" fmla="*/ 1291092 w 1908741"/>
                <a:gd name="connsiteY8" fmla="*/ 1241059 h 1851829"/>
                <a:gd name="connsiteX9" fmla="*/ 989876 w 1908741"/>
                <a:gd name="connsiteY9" fmla="*/ 1255064 h 1851829"/>
                <a:gd name="connsiteX10" fmla="*/ 474320 w 1908741"/>
                <a:gd name="connsiteY10" fmla="*/ 1255064 h 1851829"/>
                <a:gd name="connsiteX11" fmla="*/ 448279 w 1908741"/>
                <a:gd name="connsiteY11" fmla="*/ 1851829 h 1851829"/>
                <a:gd name="connsiteX12" fmla="*/ 1 w 1908741"/>
                <a:gd name="connsiteY12" fmla="*/ 1566658 h 1851829"/>
                <a:gd name="connsiteX0" fmla="*/ 0 w 1864900"/>
                <a:gd name="connsiteY0" fmla="*/ 1649598 h 1851829"/>
                <a:gd name="connsiteX1" fmla="*/ 246397 w 1864900"/>
                <a:gd name="connsiteY1" fmla="*/ 807275 h 1851829"/>
                <a:gd name="connsiteX2" fmla="*/ 760632 w 1864900"/>
                <a:gd name="connsiteY2" fmla="*/ 438813 h 1851829"/>
                <a:gd name="connsiteX3" fmla="*/ 1755435 w 1864900"/>
                <a:gd name="connsiteY3" fmla="*/ 0 h 1851829"/>
                <a:gd name="connsiteX4" fmla="*/ 1428432 w 1864900"/>
                <a:gd name="connsiteY4" fmla="*/ 423094 h 1851829"/>
                <a:gd name="connsiteX5" fmla="*/ 1696482 w 1864900"/>
                <a:gd name="connsiteY5" fmla="*/ 481417 h 1851829"/>
                <a:gd name="connsiteX6" fmla="*/ 1864899 w 1864900"/>
                <a:gd name="connsiteY6" fmla="*/ 821949 h 1851829"/>
                <a:gd name="connsiteX7" fmla="*/ 1369910 w 1864900"/>
                <a:gd name="connsiteY7" fmla="*/ 994349 h 1851829"/>
                <a:gd name="connsiteX8" fmla="*/ 1247251 w 1864900"/>
                <a:gd name="connsiteY8" fmla="*/ 1241059 h 1851829"/>
                <a:gd name="connsiteX9" fmla="*/ 946035 w 1864900"/>
                <a:gd name="connsiteY9" fmla="*/ 1255064 h 1851829"/>
                <a:gd name="connsiteX10" fmla="*/ 430479 w 1864900"/>
                <a:gd name="connsiteY10" fmla="*/ 1255064 h 1851829"/>
                <a:gd name="connsiteX11" fmla="*/ 404438 w 1864900"/>
                <a:gd name="connsiteY11" fmla="*/ 1851829 h 1851829"/>
                <a:gd name="connsiteX12" fmla="*/ 0 w 1864900"/>
                <a:gd name="connsiteY12" fmla="*/ 1649598 h 1851829"/>
                <a:gd name="connsiteX0" fmla="*/ 0 w 1864900"/>
                <a:gd name="connsiteY0" fmla="*/ 1649598 h 1851829"/>
                <a:gd name="connsiteX1" fmla="*/ 246397 w 1864900"/>
                <a:gd name="connsiteY1" fmla="*/ 807275 h 1851829"/>
                <a:gd name="connsiteX2" fmla="*/ 760632 w 1864900"/>
                <a:gd name="connsiteY2" fmla="*/ 438813 h 1851829"/>
                <a:gd name="connsiteX3" fmla="*/ 1755435 w 1864900"/>
                <a:gd name="connsiteY3" fmla="*/ 0 h 1851829"/>
                <a:gd name="connsiteX4" fmla="*/ 1428432 w 1864900"/>
                <a:gd name="connsiteY4" fmla="*/ 423094 h 1851829"/>
                <a:gd name="connsiteX5" fmla="*/ 1696482 w 1864900"/>
                <a:gd name="connsiteY5" fmla="*/ 481417 h 1851829"/>
                <a:gd name="connsiteX6" fmla="*/ 1864899 w 1864900"/>
                <a:gd name="connsiteY6" fmla="*/ 821949 h 1851829"/>
                <a:gd name="connsiteX7" fmla="*/ 1369910 w 1864900"/>
                <a:gd name="connsiteY7" fmla="*/ 994349 h 1851829"/>
                <a:gd name="connsiteX8" fmla="*/ 1247251 w 1864900"/>
                <a:gd name="connsiteY8" fmla="*/ 1241059 h 1851829"/>
                <a:gd name="connsiteX9" fmla="*/ 946035 w 1864900"/>
                <a:gd name="connsiteY9" fmla="*/ 1255064 h 1851829"/>
                <a:gd name="connsiteX10" fmla="*/ 444392 w 1864900"/>
                <a:gd name="connsiteY10" fmla="*/ 1237529 h 1851829"/>
                <a:gd name="connsiteX11" fmla="*/ 404438 w 1864900"/>
                <a:gd name="connsiteY11" fmla="*/ 1851829 h 1851829"/>
                <a:gd name="connsiteX12" fmla="*/ 0 w 1864900"/>
                <a:gd name="connsiteY12" fmla="*/ 1649598 h 1851829"/>
                <a:gd name="connsiteX0" fmla="*/ 0 w 1864900"/>
                <a:gd name="connsiteY0" fmla="*/ 1649598 h 1851829"/>
                <a:gd name="connsiteX1" fmla="*/ 246397 w 1864900"/>
                <a:gd name="connsiteY1" fmla="*/ 807275 h 1851829"/>
                <a:gd name="connsiteX2" fmla="*/ 760632 w 1864900"/>
                <a:gd name="connsiteY2" fmla="*/ 438813 h 1851829"/>
                <a:gd name="connsiteX3" fmla="*/ 1755435 w 1864900"/>
                <a:gd name="connsiteY3" fmla="*/ 0 h 1851829"/>
                <a:gd name="connsiteX4" fmla="*/ 1428432 w 1864900"/>
                <a:gd name="connsiteY4" fmla="*/ 423094 h 1851829"/>
                <a:gd name="connsiteX5" fmla="*/ 1696482 w 1864900"/>
                <a:gd name="connsiteY5" fmla="*/ 481417 h 1851829"/>
                <a:gd name="connsiteX6" fmla="*/ 1864899 w 1864900"/>
                <a:gd name="connsiteY6" fmla="*/ 821949 h 1851829"/>
                <a:gd name="connsiteX7" fmla="*/ 1369910 w 1864900"/>
                <a:gd name="connsiteY7" fmla="*/ 994349 h 1851829"/>
                <a:gd name="connsiteX8" fmla="*/ 1247251 w 1864900"/>
                <a:gd name="connsiteY8" fmla="*/ 1241059 h 1851829"/>
                <a:gd name="connsiteX9" fmla="*/ 940419 w 1864900"/>
                <a:gd name="connsiteY9" fmla="*/ 1197655 h 1851829"/>
                <a:gd name="connsiteX10" fmla="*/ 444392 w 1864900"/>
                <a:gd name="connsiteY10" fmla="*/ 1237529 h 1851829"/>
                <a:gd name="connsiteX11" fmla="*/ 404438 w 1864900"/>
                <a:gd name="connsiteY11" fmla="*/ 1851829 h 1851829"/>
                <a:gd name="connsiteX12" fmla="*/ 0 w 1864900"/>
                <a:gd name="connsiteY12" fmla="*/ 1649598 h 1851829"/>
                <a:gd name="connsiteX0" fmla="*/ 0 w 1864900"/>
                <a:gd name="connsiteY0" fmla="*/ 1649598 h 1851829"/>
                <a:gd name="connsiteX1" fmla="*/ 246397 w 1864900"/>
                <a:gd name="connsiteY1" fmla="*/ 807275 h 1851829"/>
                <a:gd name="connsiteX2" fmla="*/ 760632 w 1864900"/>
                <a:gd name="connsiteY2" fmla="*/ 438813 h 1851829"/>
                <a:gd name="connsiteX3" fmla="*/ 1755435 w 1864900"/>
                <a:gd name="connsiteY3" fmla="*/ 0 h 1851829"/>
                <a:gd name="connsiteX4" fmla="*/ 1428432 w 1864900"/>
                <a:gd name="connsiteY4" fmla="*/ 423094 h 1851829"/>
                <a:gd name="connsiteX5" fmla="*/ 1696482 w 1864900"/>
                <a:gd name="connsiteY5" fmla="*/ 481417 h 1851829"/>
                <a:gd name="connsiteX6" fmla="*/ 1864899 w 1864900"/>
                <a:gd name="connsiteY6" fmla="*/ 821949 h 1851829"/>
                <a:gd name="connsiteX7" fmla="*/ 1369910 w 1864900"/>
                <a:gd name="connsiteY7" fmla="*/ 994349 h 1851829"/>
                <a:gd name="connsiteX8" fmla="*/ 1247251 w 1864900"/>
                <a:gd name="connsiteY8" fmla="*/ 1241059 h 1851829"/>
                <a:gd name="connsiteX9" fmla="*/ 922146 w 1864900"/>
                <a:gd name="connsiteY9" fmla="*/ 1239108 h 1851829"/>
                <a:gd name="connsiteX10" fmla="*/ 444392 w 1864900"/>
                <a:gd name="connsiteY10" fmla="*/ 1237529 h 1851829"/>
                <a:gd name="connsiteX11" fmla="*/ 404438 w 1864900"/>
                <a:gd name="connsiteY11" fmla="*/ 1851829 h 1851829"/>
                <a:gd name="connsiteX12" fmla="*/ 0 w 1864900"/>
                <a:gd name="connsiteY12" fmla="*/ 1649598 h 185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900" h="1851829">
                  <a:moveTo>
                    <a:pt x="0" y="1649598"/>
                  </a:moveTo>
                  <a:lnTo>
                    <a:pt x="246397" y="807275"/>
                  </a:lnTo>
                  <a:lnTo>
                    <a:pt x="760632" y="438813"/>
                  </a:lnTo>
                  <a:lnTo>
                    <a:pt x="1755435" y="0"/>
                  </a:lnTo>
                  <a:lnTo>
                    <a:pt x="1428432" y="423094"/>
                  </a:lnTo>
                  <a:lnTo>
                    <a:pt x="1696482" y="481417"/>
                  </a:lnTo>
                  <a:lnTo>
                    <a:pt x="1864899" y="821949"/>
                  </a:lnTo>
                  <a:lnTo>
                    <a:pt x="1369910" y="994349"/>
                  </a:lnTo>
                  <a:lnTo>
                    <a:pt x="1247251" y="1241059"/>
                  </a:lnTo>
                  <a:lnTo>
                    <a:pt x="922146" y="1239108"/>
                  </a:lnTo>
                  <a:lnTo>
                    <a:pt x="444392" y="1237529"/>
                  </a:lnTo>
                  <a:lnTo>
                    <a:pt x="404438" y="1851829"/>
                  </a:lnTo>
                  <a:lnTo>
                    <a:pt x="0" y="164959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7" name="Regular Pentagon 8"/>
            <p:cNvSpPr/>
            <p:nvPr/>
          </p:nvSpPr>
          <p:spPr>
            <a:xfrm rot="8636692">
              <a:off x="8350151" y="1631587"/>
              <a:ext cx="541750" cy="26175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538479"/>
                <a:gd name="connsiteX1" fmla="*/ 511689 w 974372"/>
                <a:gd name="connsiteY1" fmla="*/ 0 h 538479"/>
                <a:gd name="connsiteX2" fmla="*/ 974372 w 974372"/>
                <a:gd name="connsiteY2" fmla="*/ 159775 h 538479"/>
                <a:gd name="connsiteX3" fmla="*/ 843518 w 974372"/>
                <a:gd name="connsiteY3" fmla="*/ 441521 h 538479"/>
                <a:gd name="connsiteX4" fmla="*/ 315932 w 974372"/>
                <a:gd name="connsiteY4" fmla="*/ 538480 h 538479"/>
                <a:gd name="connsiteX5" fmla="*/ 0 w 974372"/>
                <a:gd name="connsiteY5" fmla="*/ 417064 h 538479"/>
                <a:gd name="connsiteX0" fmla="*/ 0 w 974372"/>
                <a:gd name="connsiteY0" fmla="*/ 417064 h 630039"/>
                <a:gd name="connsiteX1" fmla="*/ 511689 w 974372"/>
                <a:gd name="connsiteY1" fmla="*/ 0 h 630039"/>
                <a:gd name="connsiteX2" fmla="*/ 974372 w 974372"/>
                <a:gd name="connsiteY2" fmla="*/ 159775 h 630039"/>
                <a:gd name="connsiteX3" fmla="*/ 843518 w 974372"/>
                <a:gd name="connsiteY3" fmla="*/ 441521 h 630039"/>
                <a:gd name="connsiteX4" fmla="*/ 613656 w 974372"/>
                <a:gd name="connsiteY4" fmla="*/ 630039 h 630039"/>
                <a:gd name="connsiteX5" fmla="*/ 0 w 974372"/>
                <a:gd name="connsiteY5" fmla="*/ 417064 h 630039"/>
                <a:gd name="connsiteX0" fmla="*/ 0 w 1344519"/>
                <a:gd name="connsiteY0" fmla="*/ 330790 h 630039"/>
                <a:gd name="connsiteX1" fmla="*/ 881836 w 1344519"/>
                <a:gd name="connsiteY1" fmla="*/ 0 h 630039"/>
                <a:gd name="connsiteX2" fmla="*/ 1344519 w 1344519"/>
                <a:gd name="connsiteY2" fmla="*/ 159775 h 630039"/>
                <a:gd name="connsiteX3" fmla="*/ 1213665 w 1344519"/>
                <a:gd name="connsiteY3" fmla="*/ 441521 h 630039"/>
                <a:gd name="connsiteX4" fmla="*/ 983803 w 1344519"/>
                <a:gd name="connsiteY4" fmla="*/ 630039 h 630039"/>
                <a:gd name="connsiteX5" fmla="*/ 0 w 1344519"/>
                <a:gd name="connsiteY5" fmla="*/ 330790 h 630039"/>
                <a:gd name="connsiteX0" fmla="*/ 0 w 1344519"/>
                <a:gd name="connsiteY0" fmla="*/ 296795 h 596044"/>
                <a:gd name="connsiteX1" fmla="*/ 825624 w 1344519"/>
                <a:gd name="connsiteY1" fmla="*/ 0 h 596044"/>
                <a:gd name="connsiteX2" fmla="*/ 1344519 w 1344519"/>
                <a:gd name="connsiteY2" fmla="*/ 125780 h 596044"/>
                <a:gd name="connsiteX3" fmla="*/ 1213665 w 1344519"/>
                <a:gd name="connsiteY3" fmla="*/ 407526 h 596044"/>
                <a:gd name="connsiteX4" fmla="*/ 983803 w 1344519"/>
                <a:gd name="connsiteY4" fmla="*/ 596044 h 596044"/>
                <a:gd name="connsiteX5" fmla="*/ 0 w 1344519"/>
                <a:gd name="connsiteY5" fmla="*/ 296795 h 59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4519" h="596044">
                  <a:moveTo>
                    <a:pt x="0" y="296795"/>
                  </a:moveTo>
                  <a:lnTo>
                    <a:pt x="825624" y="0"/>
                  </a:lnTo>
                  <a:lnTo>
                    <a:pt x="1344519" y="125780"/>
                  </a:lnTo>
                  <a:lnTo>
                    <a:pt x="1213665" y="407526"/>
                  </a:lnTo>
                  <a:lnTo>
                    <a:pt x="983803" y="596044"/>
                  </a:lnTo>
                  <a:lnTo>
                    <a:pt x="0" y="29679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8" name="Regular Pentagon 8"/>
            <p:cNvSpPr/>
            <p:nvPr/>
          </p:nvSpPr>
          <p:spPr>
            <a:xfrm rot="8636692">
              <a:off x="8322985" y="2888717"/>
              <a:ext cx="393400" cy="42009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9" name="Regular Pentagon 5"/>
            <p:cNvSpPr/>
            <p:nvPr/>
          </p:nvSpPr>
          <p:spPr>
            <a:xfrm rot="12244224">
              <a:off x="8173352" y="3048877"/>
              <a:ext cx="342414" cy="28635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30" name="Regular Pentagon 5"/>
            <p:cNvSpPr/>
            <p:nvPr/>
          </p:nvSpPr>
          <p:spPr>
            <a:xfrm rot="7570572">
              <a:off x="8043254" y="2128624"/>
              <a:ext cx="804038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0875" h="794082">
                  <a:moveTo>
                    <a:pt x="0" y="493726"/>
                  </a:moveTo>
                  <a:lnTo>
                    <a:pt x="661352" y="0"/>
                  </a:lnTo>
                  <a:lnTo>
                    <a:pt x="1830875" y="154296"/>
                  </a:lnTo>
                  <a:lnTo>
                    <a:pt x="1156901" y="66741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31" name="Regular Pentagon 6"/>
            <p:cNvSpPr/>
            <p:nvPr/>
          </p:nvSpPr>
          <p:spPr>
            <a:xfrm rot="7570572">
              <a:off x="8328799" y="3325454"/>
              <a:ext cx="347071" cy="4604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142665">
                  <a:moveTo>
                    <a:pt x="0" y="298763"/>
                  </a:moveTo>
                  <a:lnTo>
                    <a:pt x="373220" y="0"/>
                  </a:lnTo>
                  <a:lnTo>
                    <a:pt x="790314" y="303312"/>
                  </a:lnTo>
                  <a:lnTo>
                    <a:pt x="676665" y="851154"/>
                  </a:lnTo>
                  <a:lnTo>
                    <a:pt x="268077" y="1142665"/>
                  </a:lnTo>
                  <a:lnTo>
                    <a:pt x="0" y="29876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32" name="Regular Pentagon 6"/>
            <p:cNvSpPr/>
            <p:nvPr/>
          </p:nvSpPr>
          <p:spPr>
            <a:xfrm rot="7570572">
              <a:off x="7743813" y="3720410"/>
              <a:ext cx="243106" cy="40873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359126 w 809328"/>
                <a:gd name="connsiteY2" fmla="*/ 33667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393498 h 1014398"/>
                <a:gd name="connsiteX1" fmla="*/ 287399 w 809328"/>
                <a:gd name="connsiteY1" fmla="*/ -1 h 1014398"/>
                <a:gd name="connsiteX2" fmla="*/ 359126 w 809328"/>
                <a:gd name="connsiteY2" fmla="*/ 249106 h 1014398"/>
                <a:gd name="connsiteX3" fmla="*/ 809328 w 809328"/>
                <a:gd name="connsiteY3" fmla="*/ 793814 h 1014398"/>
                <a:gd name="connsiteX4" fmla="*/ 207275 w 809328"/>
                <a:gd name="connsiteY4" fmla="*/ 1014398 h 1014398"/>
                <a:gd name="connsiteX5" fmla="*/ 0 w 809328"/>
                <a:gd name="connsiteY5" fmla="*/ 393498 h 1014398"/>
                <a:gd name="connsiteX0" fmla="*/ 0 w 590617"/>
                <a:gd name="connsiteY0" fmla="*/ 393498 h 1014398"/>
                <a:gd name="connsiteX1" fmla="*/ 287399 w 590617"/>
                <a:gd name="connsiteY1" fmla="*/ -1 h 1014398"/>
                <a:gd name="connsiteX2" fmla="*/ 359126 w 590617"/>
                <a:gd name="connsiteY2" fmla="*/ 249106 h 1014398"/>
                <a:gd name="connsiteX3" fmla="*/ 590617 w 590617"/>
                <a:gd name="connsiteY3" fmla="*/ 858304 h 1014398"/>
                <a:gd name="connsiteX4" fmla="*/ 207275 w 590617"/>
                <a:gd name="connsiteY4" fmla="*/ 1014398 h 1014398"/>
                <a:gd name="connsiteX5" fmla="*/ 0 w 590617"/>
                <a:gd name="connsiteY5" fmla="*/ 393498 h 1014398"/>
                <a:gd name="connsiteX0" fmla="*/ 0 w 553575"/>
                <a:gd name="connsiteY0" fmla="*/ 378622 h 1014398"/>
                <a:gd name="connsiteX1" fmla="*/ 250357 w 553575"/>
                <a:gd name="connsiteY1" fmla="*/ -1 h 1014398"/>
                <a:gd name="connsiteX2" fmla="*/ 322084 w 553575"/>
                <a:gd name="connsiteY2" fmla="*/ 249106 h 1014398"/>
                <a:gd name="connsiteX3" fmla="*/ 553575 w 553575"/>
                <a:gd name="connsiteY3" fmla="*/ 858304 h 1014398"/>
                <a:gd name="connsiteX4" fmla="*/ 170233 w 553575"/>
                <a:gd name="connsiteY4" fmla="*/ 1014398 h 1014398"/>
                <a:gd name="connsiteX5" fmla="*/ 0 w 553575"/>
                <a:gd name="connsiteY5" fmla="*/ 378622 h 101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3575" h="1014398">
                  <a:moveTo>
                    <a:pt x="0" y="378622"/>
                  </a:moveTo>
                  <a:lnTo>
                    <a:pt x="250357" y="-1"/>
                  </a:lnTo>
                  <a:lnTo>
                    <a:pt x="322084" y="249106"/>
                  </a:lnTo>
                  <a:lnTo>
                    <a:pt x="553575" y="858304"/>
                  </a:lnTo>
                  <a:lnTo>
                    <a:pt x="170233" y="1014398"/>
                  </a:lnTo>
                  <a:lnTo>
                    <a:pt x="0" y="37862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33" name="Regular Pentagon 3"/>
            <p:cNvSpPr/>
            <p:nvPr/>
          </p:nvSpPr>
          <p:spPr>
            <a:xfrm rot="6270772">
              <a:off x="8029569" y="3549766"/>
              <a:ext cx="429158" cy="47108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34" name="Regular Pentagon 8"/>
            <p:cNvSpPr/>
            <p:nvPr/>
          </p:nvSpPr>
          <p:spPr>
            <a:xfrm rot="8636692">
              <a:off x="8208282" y="1949842"/>
              <a:ext cx="297763" cy="2506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35" name="Regular Pentagon 6"/>
            <p:cNvSpPr/>
            <p:nvPr/>
          </p:nvSpPr>
          <p:spPr>
            <a:xfrm rot="1081360">
              <a:off x="8374158" y="2323621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36" name="Regular Pentagon 6"/>
            <p:cNvSpPr/>
            <p:nvPr/>
          </p:nvSpPr>
          <p:spPr>
            <a:xfrm rot="1081360">
              <a:off x="6505232" y="2210817"/>
              <a:ext cx="738669" cy="26678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1 w 1142151"/>
                <a:gd name="connsiteY0" fmla="*/ 492342 h 1010545"/>
                <a:gd name="connsiteX1" fmla="*/ 43204 w 1142151"/>
                <a:gd name="connsiteY1" fmla="*/ 0 h 1010545"/>
                <a:gd name="connsiteX2" fmla="*/ 685306 w 1142151"/>
                <a:gd name="connsiteY2" fmla="*/ 447120 h 1010545"/>
                <a:gd name="connsiteX3" fmla="*/ 1142152 w 1142151"/>
                <a:gd name="connsiteY3" fmla="*/ 1010545 h 1010545"/>
                <a:gd name="connsiteX4" fmla="*/ 374348 w 1142151"/>
                <a:gd name="connsiteY4" fmla="*/ 787268 h 1010545"/>
                <a:gd name="connsiteX5" fmla="*/ 1 w 1142151"/>
                <a:gd name="connsiteY5" fmla="*/ 492342 h 1010545"/>
                <a:gd name="connsiteX0" fmla="*/ 276744 w 1418894"/>
                <a:gd name="connsiteY0" fmla="*/ 366421 h 884624"/>
                <a:gd name="connsiteX1" fmla="*/ 0 w 1418894"/>
                <a:gd name="connsiteY1" fmla="*/ 0 h 884624"/>
                <a:gd name="connsiteX2" fmla="*/ 962049 w 1418894"/>
                <a:gd name="connsiteY2" fmla="*/ 321199 h 884624"/>
                <a:gd name="connsiteX3" fmla="*/ 1418895 w 1418894"/>
                <a:gd name="connsiteY3" fmla="*/ 884624 h 884624"/>
                <a:gd name="connsiteX4" fmla="*/ 651091 w 1418894"/>
                <a:gd name="connsiteY4" fmla="*/ 661347 h 884624"/>
                <a:gd name="connsiteX5" fmla="*/ 276744 w 1418894"/>
                <a:gd name="connsiteY5" fmla="*/ 366421 h 884624"/>
                <a:gd name="connsiteX0" fmla="*/ 276744 w 1418894"/>
                <a:gd name="connsiteY0" fmla="*/ 428877 h 947080"/>
                <a:gd name="connsiteX1" fmla="*/ 0 w 1418894"/>
                <a:gd name="connsiteY1" fmla="*/ 62456 h 947080"/>
                <a:gd name="connsiteX2" fmla="*/ 337111 w 1418894"/>
                <a:gd name="connsiteY2" fmla="*/ -1 h 947080"/>
                <a:gd name="connsiteX3" fmla="*/ 1418895 w 1418894"/>
                <a:gd name="connsiteY3" fmla="*/ 947080 h 947080"/>
                <a:gd name="connsiteX4" fmla="*/ 651091 w 1418894"/>
                <a:gd name="connsiteY4" fmla="*/ 723803 h 947080"/>
                <a:gd name="connsiteX5" fmla="*/ 276744 w 1418894"/>
                <a:gd name="connsiteY5" fmla="*/ 428877 h 947080"/>
                <a:gd name="connsiteX0" fmla="*/ 276744 w 1833231"/>
                <a:gd name="connsiteY0" fmla="*/ 428877 h 723804"/>
                <a:gd name="connsiteX1" fmla="*/ 0 w 1833231"/>
                <a:gd name="connsiteY1" fmla="*/ 62456 h 723804"/>
                <a:gd name="connsiteX2" fmla="*/ 337111 w 1833231"/>
                <a:gd name="connsiteY2" fmla="*/ -1 h 723804"/>
                <a:gd name="connsiteX3" fmla="*/ 1833232 w 1833231"/>
                <a:gd name="connsiteY3" fmla="*/ 222767 h 723804"/>
                <a:gd name="connsiteX4" fmla="*/ 651091 w 1833231"/>
                <a:gd name="connsiteY4" fmla="*/ 723803 h 723804"/>
                <a:gd name="connsiteX5" fmla="*/ 276744 w 1833231"/>
                <a:gd name="connsiteY5" fmla="*/ 428877 h 723804"/>
                <a:gd name="connsiteX0" fmla="*/ 276744 w 1833231"/>
                <a:gd name="connsiteY0" fmla="*/ 428877 h 607490"/>
                <a:gd name="connsiteX1" fmla="*/ 0 w 1833231"/>
                <a:gd name="connsiteY1" fmla="*/ 62456 h 607490"/>
                <a:gd name="connsiteX2" fmla="*/ 337111 w 1833231"/>
                <a:gd name="connsiteY2" fmla="*/ -1 h 607490"/>
                <a:gd name="connsiteX3" fmla="*/ 1833232 w 1833231"/>
                <a:gd name="connsiteY3" fmla="*/ 222767 h 607490"/>
                <a:gd name="connsiteX4" fmla="*/ 1040732 w 1833231"/>
                <a:gd name="connsiteY4" fmla="*/ 607489 h 607490"/>
                <a:gd name="connsiteX5" fmla="*/ 276744 w 1833231"/>
                <a:gd name="connsiteY5" fmla="*/ 428877 h 60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3231" h="607490">
                  <a:moveTo>
                    <a:pt x="276744" y="428877"/>
                  </a:moveTo>
                  <a:lnTo>
                    <a:pt x="0" y="62456"/>
                  </a:lnTo>
                  <a:lnTo>
                    <a:pt x="337111" y="-1"/>
                  </a:lnTo>
                  <a:lnTo>
                    <a:pt x="1833232" y="222767"/>
                  </a:lnTo>
                  <a:lnTo>
                    <a:pt x="1040732" y="607489"/>
                  </a:lnTo>
                  <a:lnTo>
                    <a:pt x="276744" y="42887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37" name="Regular Pentagon 5"/>
            <p:cNvSpPr/>
            <p:nvPr/>
          </p:nvSpPr>
          <p:spPr>
            <a:xfrm rot="7570572">
              <a:off x="6972871" y="2571970"/>
              <a:ext cx="270745" cy="20366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  <a:gd name="connsiteX0" fmla="*/ 242211 w 664471"/>
                <a:gd name="connsiteY0" fmla="*/ 1 h 624197"/>
                <a:gd name="connsiteX1" fmla="*/ 427688 w 664471"/>
                <a:gd name="connsiteY1" fmla="*/ 37031 h 624197"/>
                <a:gd name="connsiteX2" fmla="*/ 664472 w 664471"/>
                <a:gd name="connsiteY2" fmla="*/ 138545 h 624197"/>
                <a:gd name="connsiteX3" fmla="*/ 317760 w 664471"/>
                <a:gd name="connsiteY3" fmla="*/ 364228 h 624197"/>
                <a:gd name="connsiteX4" fmla="*/ 0 w 664471"/>
                <a:gd name="connsiteY4" fmla="*/ 624196 h 624197"/>
                <a:gd name="connsiteX5" fmla="*/ 242211 w 664471"/>
                <a:gd name="connsiteY5" fmla="*/ 1 h 624197"/>
                <a:gd name="connsiteX0" fmla="*/ 242211 w 664471"/>
                <a:gd name="connsiteY0" fmla="*/ 1 h 624197"/>
                <a:gd name="connsiteX1" fmla="*/ 427688 w 664471"/>
                <a:gd name="connsiteY1" fmla="*/ 37031 h 624197"/>
                <a:gd name="connsiteX2" fmla="*/ 664472 w 664471"/>
                <a:gd name="connsiteY2" fmla="*/ 138545 h 624197"/>
                <a:gd name="connsiteX3" fmla="*/ 287588 w 664471"/>
                <a:gd name="connsiteY3" fmla="*/ 249171 h 624197"/>
                <a:gd name="connsiteX4" fmla="*/ 0 w 664471"/>
                <a:gd name="connsiteY4" fmla="*/ 624196 h 624197"/>
                <a:gd name="connsiteX5" fmla="*/ 242211 w 664471"/>
                <a:gd name="connsiteY5" fmla="*/ 1 h 624197"/>
                <a:gd name="connsiteX0" fmla="*/ 242211 w 664471"/>
                <a:gd name="connsiteY0" fmla="*/ 1 h 624197"/>
                <a:gd name="connsiteX1" fmla="*/ 427688 w 664471"/>
                <a:gd name="connsiteY1" fmla="*/ 37031 h 624197"/>
                <a:gd name="connsiteX2" fmla="*/ 664472 w 664471"/>
                <a:gd name="connsiteY2" fmla="*/ 138545 h 624197"/>
                <a:gd name="connsiteX3" fmla="*/ 274263 w 664471"/>
                <a:gd name="connsiteY3" fmla="*/ 179253 h 624197"/>
                <a:gd name="connsiteX4" fmla="*/ 0 w 664471"/>
                <a:gd name="connsiteY4" fmla="*/ 624196 h 624197"/>
                <a:gd name="connsiteX5" fmla="*/ 242211 w 664471"/>
                <a:gd name="connsiteY5" fmla="*/ 1 h 624197"/>
                <a:gd name="connsiteX0" fmla="*/ 184653 w 606913"/>
                <a:gd name="connsiteY0" fmla="*/ 1 h 519755"/>
                <a:gd name="connsiteX1" fmla="*/ 370130 w 606913"/>
                <a:gd name="connsiteY1" fmla="*/ 37031 h 519755"/>
                <a:gd name="connsiteX2" fmla="*/ 606914 w 606913"/>
                <a:gd name="connsiteY2" fmla="*/ 138545 h 519755"/>
                <a:gd name="connsiteX3" fmla="*/ 216705 w 606913"/>
                <a:gd name="connsiteY3" fmla="*/ 179253 h 519755"/>
                <a:gd name="connsiteX4" fmla="*/ 0 w 606913"/>
                <a:gd name="connsiteY4" fmla="*/ 519755 h 519755"/>
                <a:gd name="connsiteX5" fmla="*/ 184653 w 606913"/>
                <a:gd name="connsiteY5" fmla="*/ 1 h 519755"/>
                <a:gd name="connsiteX0" fmla="*/ 194256 w 616516"/>
                <a:gd name="connsiteY0" fmla="*/ 1 h 505445"/>
                <a:gd name="connsiteX1" fmla="*/ 379733 w 616516"/>
                <a:gd name="connsiteY1" fmla="*/ 37031 h 505445"/>
                <a:gd name="connsiteX2" fmla="*/ 616517 w 616516"/>
                <a:gd name="connsiteY2" fmla="*/ 138545 h 505445"/>
                <a:gd name="connsiteX3" fmla="*/ 226308 w 616516"/>
                <a:gd name="connsiteY3" fmla="*/ 179253 h 505445"/>
                <a:gd name="connsiteX4" fmla="*/ 1 w 616516"/>
                <a:gd name="connsiteY4" fmla="*/ 505446 h 505445"/>
                <a:gd name="connsiteX5" fmla="*/ 194256 w 616516"/>
                <a:gd name="connsiteY5" fmla="*/ 1 h 50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516" h="505445">
                  <a:moveTo>
                    <a:pt x="194256" y="1"/>
                  </a:moveTo>
                  <a:lnTo>
                    <a:pt x="379733" y="37031"/>
                  </a:lnTo>
                  <a:lnTo>
                    <a:pt x="616517" y="138545"/>
                  </a:lnTo>
                  <a:lnTo>
                    <a:pt x="226308" y="179253"/>
                  </a:lnTo>
                  <a:lnTo>
                    <a:pt x="1" y="505446"/>
                  </a:lnTo>
                  <a:lnTo>
                    <a:pt x="194256" y="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38" name="Regular Pentagon 5"/>
            <p:cNvSpPr/>
            <p:nvPr/>
          </p:nvSpPr>
          <p:spPr>
            <a:xfrm rot="7570572">
              <a:off x="8526440" y="3216566"/>
              <a:ext cx="252495" cy="2648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39" name="Regular Pentagon 6"/>
            <p:cNvSpPr/>
            <p:nvPr/>
          </p:nvSpPr>
          <p:spPr>
            <a:xfrm rot="1081360">
              <a:off x="8073679" y="2661329"/>
              <a:ext cx="388945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40" name="Regular Pentagon 3"/>
            <p:cNvSpPr/>
            <p:nvPr/>
          </p:nvSpPr>
          <p:spPr>
            <a:xfrm rot="5400000">
              <a:off x="7782594" y="2801569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41" name="Regular Pentagon 3"/>
            <p:cNvSpPr/>
            <p:nvPr/>
          </p:nvSpPr>
          <p:spPr>
            <a:xfrm rot="16387927">
              <a:off x="7579107" y="3132003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42" name="Regular Pentagon 6"/>
            <p:cNvSpPr/>
            <p:nvPr/>
          </p:nvSpPr>
          <p:spPr>
            <a:xfrm rot="1081360">
              <a:off x="8359152" y="2329088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43" name="Regular Pentagon 6"/>
            <p:cNvSpPr/>
            <p:nvPr/>
          </p:nvSpPr>
          <p:spPr>
            <a:xfrm rot="7570572">
              <a:off x="7073340" y="3477629"/>
              <a:ext cx="352131" cy="5028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481064 h 1155571"/>
                <a:gd name="connsiteX1" fmla="*/ 369714 w 809328"/>
                <a:gd name="connsiteY1" fmla="*/ 0 h 1155571"/>
                <a:gd name="connsiteX2" fmla="*/ 786808 w 809328"/>
                <a:gd name="connsiteY2" fmla="*/ 303312 h 1155571"/>
                <a:gd name="connsiteX3" fmla="*/ 809328 w 809328"/>
                <a:gd name="connsiteY3" fmla="*/ 881380 h 1155571"/>
                <a:gd name="connsiteX4" fmla="*/ 149199 w 809328"/>
                <a:gd name="connsiteY4" fmla="*/ 1155571 h 1155571"/>
                <a:gd name="connsiteX5" fmla="*/ 0 w 809328"/>
                <a:gd name="connsiteY5" fmla="*/ 481064 h 1155571"/>
                <a:gd name="connsiteX0" fmla="*/ 0 w 809328"/>
                <a:gd name="connsiteY0" fmla="*/ 481064 h 1155571"/>
                <a:gd name="connsiteX1" fmla="*/ 369714 w 809328"/>
                <a:gd name="connsiteY1" fmla="*/ 0 h 1155571"/>
                <a:gd name="connsiteX2" fmla="*/ 786808 w 809328"/>
                <a:gd name="connsiteY2" fmla="*/ 303312 h 1155571"/>
                <a:gd name="connsiteX3" fmla="*/ 809328 w 809328"/>
                <a:gd name="connsiteY3" fmla="*/ 881380 h 1155571"/>
                <a:gd name="connsiteX4" fmla="*/ 420482 w 809328"/>
                <a:gd name="connsiteY4" fmla="*/ 1054745 h 1155571"/>
                <a:gd name="connsiteX5" fmla="*/ 149199 w 809328"/>
                <a:gd name="connsiteY5" fmla="*/ 1155571 h 1155571"/>
                <a:gd name="connsiteX6" fmla="*/ 0 w 809328"/>
                <a:gd name="connsiteY6" fmla="*/ 481064 h 1155571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786808 w 809328"/>
                <a:gd name="connsiteY2" fmla="*/ 303312 h 1290256"/>
                <a:gd name="connsiteX3" fmla="*/ 809328 w 809328"/>
                <a:gd name="connsiteY3" fmla="*/ 881380 h 1290256"/>
                <a:gd name="connsiteX4" fmla="*/ 262777 w 809328"/>
                <a:gd name="connsiteY4" fmla="*/ 1290256 h 1290256"/>
                <a:gd name="connsiteX5" fmla="*/ 149199 w 809328"/>
                <a:gd name="connsiteY5" fmla="*/ 1155571 h 1290256"/>
                <a:gd name="connsiteX6" fmla="*/ 0 w 809328"/>
                <a:gd name="connsiteY6" fmla="*/ 481064 h 1290256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786808 w 809328"/>
                <a:gd name="connsiteY2" fmla="*/ 303312 h 1290256"/>
                <a:gd name="connsiteX3" fmla="*/ 809328 w 809328"/>
                <a:gd name="connsiteY3" fmla="*/ 881380 h 1290256"/>
                <a:gd name="connsiteX4" fmla="*/ 549304 w 809328"/>
                <a:gd name="connsiteY4" fmla="*/ 1076543 h 1290256"/>
                <a:gd name="connsiteX5" fmla="*/ 262777 w 809328"/>
                <a:gd name="connsiteY5" fmla="*/ 1290256 h 1290256"/>
                <a:gd name="connsiteX6" fmla="*/ 149199 w 809328"/>
                <a:gd name="connsiteY6" fmla="*/ 1155571 h 1290256"/>
                <a:gd name="connsiteX7" fmla="*/ 0 w 809328"/>
                <a:gd name="connsiteY7" fmla="*/ 481064 h 1290256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786808 w 809328"/>
                <a:gd name="connsiteY2" fmla="*/ 303312 h 1290256"/>
                <a:gd name="connsiteX3" fmla="*/ 809328 w 809328"/>
                <a:gd name="connsiteY3" fmla="*/ 881380 h 1290256"/>
                <a:gd name="connsiteX4" fmla="*/ 525341 w 809328"/>
                <a:gd name="connsiteY4" fmla="*/ 890646 h 1290256"/>
                <a:gd name="connsiteX5" fmla="*/ 262777 w 809328"/>
                <a:gd name="connsiteY5" fmla="*/ 1290256 h 1290256"/>
                <a:gd name="connsiteX6" fmla="*/ 149199 w 809328"/>
                <a:gd name="connsiteY6" fmla="*/ 1155571 h 1290256"/>
                <a:gd name="connsiteX7" fmla="*/ 0 w 809328"/>
                <a:gd name="connsiteY7" fmla="*/ 481064 h 1290256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565937 w 809328"/>
                <a:gd name="connsiteY2" fmla="*/ 464701 h 1290256"/>
                <a:gd name="connsiteX3" fmla="*/ 809328 w 809328"/>
                <a:gd name="connsiteY3" fmla="*/ 881380 h 1290256"/>
                <a:gd name="connsiteX4" fmla="*/ 525341 w 809328"/>
                <a:gd name="connsiteY4" fmla="*/ 890646 h 1290256"/>
                <a:gd name="connsiteX5" fmla="*/ 262777 w 809328"/>
                <a:gd name="connsiteY5" fmla="*/ 1290256 h 1290256"/>
                <a:gd name="connsiteX6" fmla="*/ 149199 w 809328"/>
                <a:gd name="connsiteY6" fmla="*/ 1155571 h 1290256"/>
                <a:gd name="connsiteX7" fmla="*/ 0 w 809328"/>
                <a:gd name="connsiteY7" fmla="*/ 481064 h 1290256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600951 w 809328"/>
                <a:gd name="connsiteY2" fmla="*/ 436792 h 1290256"/>
                <a:gd name="connsiteX3" fmla="*/ 809328 w 809328"/>
                <a:gd name="connsiteY3" fmla="*/ 881380 h 1290256"/>
                <a:gd name="connsiteX4" fmla="*/ 525341 w 809328"/>
                <a:gd name="connsiteY4" fmla="*/ 890646 h 1290256"/>
                <a:gd name="connsiteX5" fmla="*/ 262777 w 809328"/>
                <a:gd name="connsiteY5" fmla="*/ 1290256 h 1290256"/>
                <a:gd name="connsiteX6" fmla="*/ 149199 w 809328"/>
                <a:gd name="connsiteY6" fmla="*/ 1155571 h 1290256"/>
                <a:gd name="connsiteX7" fmla="*/ 0 w 809328"/>
                <a:gd name="connsiteY7" fmla="*/ 481064 h 1290256"/>
                <a:gd name="connsiteX0" fmla="*/ 0 w 809328"/>
                <a:gd name="connsiteY0" fmla="*/ 438697 h 1247889"/>
                <a:gd name="connsiteX1" fmla="*/ 445162 w 809328"/>
                <a:gd name="connsiteY1" fmla="*/ 1 h 1247889"/>
                <a:gd name="connsiteX2" fmla="*/ 600951 w 809328"/>
                <a:gd name="connsiteY2" fmla="*/ 394425 h 1247889"/>
                <a:gd name="connsiteX3" fmla="*/ 809328 w 809328"/>
                <a:gd name="connsiteY3" fmla="*/ 839013 h 1247889"/>
                <a:gd name="connsiteX4" fmla="*/ 525341 w 809328"/>
                <a:gd name="connsiteY4" fmla="*/ 848279 h 1247889"/>
                <a:gd name="connsiteX5" fmla="*/ 262777 w 809328"/>
                <a:gd name="connsiteY5" fmla="*/ 1247889 h 1247889"/>
                <a:gd name="connsiteX6" fmla="*/ 149199 w 809328"/>
                <a:gd name="connsiteY6" fmla="*/ 1113204 h 1247889"/>
                <a:gd name="connsiteX7" fmla="*/ 0 w 809328"/>
                <a:gd name="connsiteY7" fmla="*/ 438697 h 1247889"/>
                <a:gd name="connsiteX0" fmla="*/ 0 w 809328"/>
                <a:gd name="connsiteY0" fmla="*/ 438697 h 1247889"/>
                <a:gd name="connsiteX1" fmla="*/ 218870 w 809328"/>
                <a:gd name="connsiteY1" fmla="*/ 221293 h 1247889"/>
                <a:gd name="connsiteX2" fmla="*/ 445162 w 809328"/>
                <a:gd name="connsiteY2" fmla="*/ 1 h 1247889"/>
                <a:gd name="connsiteX3" fmla="*/ 600951 w 809328"/>
                <a:gd name="connsiteY3" fmla="*/ 394425 h 1247889"/>
                <a:gd name="connsiteX4" fmla="*/ 809328 w 809328"/>
                <a:gd name="connsiteY4" fmla="*/ 839013 h 1247889"/>
                <a:gd name="connsiteX5" fmla="*/ 525341 w 809328"/>
                <a:gd name="connsiteY5" fmla="*/ 848279 h 1247889"/>
                <a:gd name="connsiteX6" fmla="*/ 262777 w 809328"/>
                <a:gd name="connsiteY6" fmla="*/ 1247889 h 1247889"/>
                <a:gd name="connsiteX7" fmla="*/ 149199 w 809328"/>
                <a:gd name="connsiteY7" fmla="*/ 1113204 h 1247889"/>
                <a:gd name="connsiteX8" fmla="*/ 0 w 809328"/>
                <a:gd name="connsiteY8" fmla="*/ 438697 h 1247889"/>
                <a:gd name="connsiteX0" fmla="*/ 0 w 809328"/>
                <a:gd name="connsiteY0" fmla="*/ 438697 h 1247889"/>
                <a:gd name="connsiteX1" fmla="*/ 7492 w 809328"/>
                <a:gd name="connsiteY1" fmla="*/ 16372 h 1247889"/>
                <a:gd name="connsiteX2" fmla="*/ 445162 w 809328"/>
                <a:gd name="connsiteY2" fmla="*/ 1 h 1247889"/>
                <a:gd name="connsiteX3" fmla="*/ 600951 w 809328"/>
                <a:gd name="connsiteY3" fmla="*/ 394425 h 1247889"/>
                <a:gd name="connsiteX4" fmla="*/ 809328 w 809328"/>
                <a:gd name="connsiteY4" fmla="*/ 839013 h 1247889"/>
                <a:gd name="connsiteX5" fmla="*/ 525341 w 809328"/>
                <a:gd name="connsiteY5" fmla="*/ 848279 h 1247889"/>
                <a:gd name="connsiteX6" fmla="*/ 262777 w 809328"/>
                <a:gd name="connsiteY6" fmla="*/ 1247889 h 1247889"/>
                <a:gd name="connsiteX7" fmla="*/ 149199 w 809328"/>
                <a:gd name="connsiteY7" fmla="*/ 1113204 h 1247889"/>
                <a:gd name="connsiteX8" fmla="*/ 0 w 809328"/>
                <a:gd name="connsiteY8" fmla="*/ 438697 h 1247889"/>
                <a:gd name="connsiteX0" fmla="*/ 181891 w 801836"/>
                <a:gd name="connsiteY0" fmla="*/ 280435 h 1247889"/>
                <a:gd name="connsiteX1" fmla="*/ 0 w 801836"/>
                <a:gd name="connsiteY1" fmla="*/ 16372 h 1247889"/>
                <a:gd name="connsiteX2" fmla="*/ 437670 w 801836"/>
                <a:gd name="connsiteY2" fmla="*/ 1 h 1247889"/>
                <a:gd name="connsiteX3" fmla="*/ 593459 w 801836"/>
                <a:gd name="connsiteY3" fmla="*/ 394425 h 1247889"/>
                <a:gd name="connsiteX4" fmla="*/ 801836 w 801836"/>
                <a:gd name="connsiteY4" fmla="*/ 839013 h 1247889"/>
                <a:gd name="connsiteX5" fmla="*/ 517849 w 801836"/>
                <a:gd name="connsiteY5" fmla="*/ 848279 h 1247889"/>
                <a:gd name="connsiteX6" fmla="*/ 255285 w 801836"/>
                <a:gd name="connsiteY6" fmla="*/ 1247889 h 1247889"/>
                <a:gd name="connsiteX7" fmla="*/ 141707 w 801836"/>
                <a:gd name="connsiteY7" fmla="*/ 1113204 h 1247889"/>
                <a:gd name="connsiteX8" fmla="*/ 181891 w 801836"/>
                <a:gd name="connsiteY8" fmla="*/ 280435 h 1247889"/>
                <a:gd name="connsiteX0" fmla="*/ 193573 w 801836"/>
                <a:gd name="connsiteY0" fmla="*/ 498083 h 1247889"/>
                <a:gd name="connsiteX1" fmla="*/ 0 w 801836"/>
                <a:gd name="connsiteY1" fmla="*/ 16372 h 1247889"/>
                <a:gd name="connsiteX2" fmla="*/ 437670 w 801836"/>
                <a:gd name="connsiteY2" fmla="*/ 1 h 1247889"/>
                <a:gd name="connsiteX3" fmla="*/ 593459 w 801836"/>
                <a:gd name="connsiteY3" fmla="*/ 394425 h 1247889"/>
                <a:gd name="connsiteX4" fmla="*/ 801836 w 801836"/>
                <a:gd name="connsiteY4" fmla="*/ 839013 h 1247889"/>
                <a:gd name="connsiteX5" fmla="*/ 517849 w 801836"/>
                <a:gd name="connsiteY5" fmla="*/ 848279 h 1247889"/>
                <a:gd name="connsiteX6" fmla="*/ 255285 w 801836"/>
                <a:gd name="connsiteY6" fmla="*/ 1247889 h 1247889"/>
                <a:gd name="connsiteX7" fmla="*/ 141707 w 801836"/>
                <a:gd name="connsiteY7" fmla="*/ 1113204 h 1247889"/>
                <a:gd name="connsiteX8" fmla="*/ 193573 w 801836"/>
                <a:gd name="connsiteY8" fmla="*/ 498083 h 12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836" h="1247889">
                  <a:moveTo>
                    <a:pt x="193573" y="498083"/>
                  </a:moveTo>
                  <a:lnTo>
                    <a:pt x="0" y="16372"/>
                  </a:lnTo>
                  <a:lnTo>
                    <a:pt x="437670" y="1"/>
                  </a:lnTo>
                  <a:lnTo>
                    <a:pt x="593459" y="394425"/>
                  </a:lnTo>
                  <a:lnTo>
                    <a:pt x="801836" y="839013"/>
                  </a:lnTo>
                  <a:lnTo>
                    <a:pt x="517849" y="848279"/>
                  </a:lnTo>
                  <a:lnTo>
                    <a:pt x="255285" y="1247889"/>
                  </a:lnTo>
                  <a:lnTo>
                    <a:pt x="141707" y="1113204"/>
                  </a:lnTo>
                  <a:lnTo>
                    <a:pt x="193573" y="49808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44" name="Regular Pentagon 3"/>
            <p:cNvSpPr/>
            <p:nvPr/>
          </p:nvSpPr>
          <p:spPr>
            <a:xfrm rot="6270772">
              <a:off x="8116269" y="3818864"/>
              <a:ext cx="154137" cy="3841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771992"/>
                <a:gd name="connsiteY0" fmla="*/ 458730 h 1169130"/>
                <a:gd name="connsiteX1" fmla="*/ 307990 w 771992"/>
                <a:gd name="connsiteY1" fmla="*/ 0 h 1169130"/>
                <a:gd name="connsiteX2" fmla="*/ 633613 w 771992"/>
                <a:gd name="connsiteY2" fmla="*/ 30664 h 1169130"/>
                <a:gd name="connsiteX3" fmla="*/ 771992 w 771992"/>
                <a:gd name="connsiteY3" fmla="*/ 1169130 h 1169130"/>
                <a:gd name="connsiteX4" fmla="*/ 276694 w 771992"/>
                <a:gd name="connsiteY4" fmla="*/ 896158 h 1169130"/>
                <a:gd name="connsiteX5" fmla="*/ 0 w 771992"/>
                <a:gd name="connsiteY5" fmla="*/ 458730 h 1169130"/>
                <a:gd name="connsiteX0" fmla="*/ 0 w 771992"/>
                <a:gd name="connsiteY0" fmla="*/ 428065 h 1138465"/>
                <a:gd name="connsiteX1" fmla="*/ 436451 w 771992"/>
                <a:gd name="connsiteY1" fmla="*/ 258671 h 1138465"/>
                <a:gd name="connsiteX2" fmla="*/ 633613 w 771992"/>
                <a:gd name="connsiteY2" fmla="*/ -1 h 1138465"/>
                <a:gd name="connsiteX3" fmla="*/ 771992 w 771992"/>
                <a:gd name="connsiteY3" fmla="*/ 1138465 h 1138465"/>
                <a:gd name="connsiteX4" fmla="*/ 276694 w 771992"/>
                <a:gd name="connsiteY4" fmla="*/ 865493 h 1138465"/>
                <a:gd name="connsiteX5" fmla="*/ 0 w 771992"/>
                <a:gd name="connsiteY5" fmla="*/ 428065 h 1138465"/>
                <a:gd name="connsiteX0" fmla="*/ 0 w 771992"/>
                <a:gd name="connsiteY0" fmla="*/ 428065 h 1138465"/>
                <a:gd name="connsiteX1" fmla="*/ 472515 w 771992"/>
                <a:gd name="connsiteY1" fmla="*/ 158964 h 1138465"/>
                <a:gd name="connsiteX2" fmla="*/ 633613 w 771992"/>
                <a:gd name="connsiteY2" fmla="*/ -1 h 1138465"/>
                <a:gd name="connsiteX3" fmla="*/ 771992 w 771992"/>
                <a:gd name="connsiteY3" fmla="*/ 1138465 h 1138465"/>
                <a:gd name="connsiteX4" fmla="*/ 276694 w 771992"/>
                <a:gd name="connsiteY4" fmla="*/ 865493 h 1138465"/>
                <a:gd name="connsiteX5" fmla="*/ 0 w 771992"/>
                <a:gd name="connsiteY5" fmla="*/ 428065 h 1138465"/>
                <a:gd name="connsiteX0" fmla="*/ 86613 w 495297"/>
                <a:gd name="connsiteY0" fmla="*/ 699981 h 1138465"/>
                <a:gd name="connsiteX1" fmla="*/ 195820 w 495297"/>
                <a:gd name="connsiteY1" fmla="*/ 158964 h 1138465"/>
                <a:gd name="connsiteX2" fmla="*/ 356918 w 495297"/>
                <a:gd name="connsiteY2" fmla="*/ -1 h 1138465"/>
                <a:gd name="connsiteX3" fmla="*/ 495297 w 495297"/>
                <a:gd name="connsiteY3" fmla="*/ 1138465 h 1138465"/>
                <a:gd name="connsiteX4" fmla="*/ -1 w 495297"/>
                <a:gd name="connsiteY4" fmla="*/ 865493 h 1138465"/>
                <a:gd name="connsiteX5" fmla="*/ 86613 w 495297"/>
                <a:gd name="connsiteY5" fmla="*/ 699981 h 1138465"/>
                <a:gd name="connsiteX0" fmla="*/ 79369 w 495297"/>
                <a:gd name="connsiteY0" fmla="*/ 669468 h 1138465"/>
                <a:gd name="connsiteX1" fmla="*/ 195820 w 495297"/>
                <a:gd name="connsiteY1" fmla="*/ 158964 h 1138465"/>
                <a:gd name="connsiteX2" fmla="*/ 356918 w 495297"/>
                <a:gd name="connsiteY2" fmla="*/ -1 h 1138465"/>
                <a:gd name="connsiteX3" fmla="*/ 495297 w 495297"/>
                <a:gd name="connsiteY3" fmla="*/ 1138465 h 1138465"/>
                <a:gd name="connsiteX4" fmla="*/ -1 w 495297"/>
                <a:gd name="connsiteY4" fmla="*/ 865493 h 1138465"/>
                <a:gd name="connsiteX5" fmla="*/ 79369 w 495297"/>
                <a:gd name="connsiteY5" fmla="*/ 669468 h 1138465"/>
                <a:gd name="connsiteX0" fmla="*/ 73437 w 489365"/>
                <a:gd name="connsiteY0" fmla="*/ 669468 h 1138465"/>
                <a:gd name="connsiteX1" fmla="*/ 189888 w 489365"/>
                <a:gd name="connsiteY1" fmla="*/ 158964 h 1138465"/>
                <a:gd name="connsiteX2" fmla="*/ 350986 w 489365"/>
                <a:gd name="connsiteY2" fmla="*/ -1 h 1138465"/>
                <a:gd name="connsiteX3" fmla="*/ 489365 w 489365"/>
                <a:gd name="connsiteY3" fmla="*/ 1138465 h 1138465"/>
                <a:gd name="connsiteX4" fmla="*/ 0 w 489365"/>
                <a:gd name="connsiteY4" fmla="*/ 953354 h 1138465"/>
                <a:gd name="connsiteX5" fmla="*/ 73437 w 489365"/>
                <a:gd name="connsiteY5" fmla="*/ 669468 h 1138465"/>
                <a:gd name="connsiteX0" fmla="*/ 73437 w 489365"/>
                <a:gd name="connsiteY0" fmla="*/ 669468 h 1138465"/>
                <a:gd name="connsiteX1" fmla="*/ 189888 w 489365"/>
                <a:gd name="connsiteY1" fmla="*/ 158964 h 1138465"/>
                <a:gd name="connsiteX2" fmla="*/ 350986 w 489365"/>
                <a:gd name="connsiteY2" fmla="*/ -1 h 1138465"/>
                <a:gd name="connsiteX3" fmla="*/ 489365 w 489365"/>
                <a:gd name="connsiteY3" fmla="*/ 1138465 h 1138465"/>
                <a:gd name="connsiteX4" fmla="*/ 369122 w 489365"/>
                <a:gd name="connsiteY4" fmla="*/ 703501 h 1138465"/>
                <a:gd name="connsiteX5" fmla="*/ 0 w 489365"/>
                <a:gd name="connsiteY5" fmla="*/ 953354 h 1138465"/>
                <a:gd name="connsiteX6" fmla="*/ 73437 w 489365"/>
                <a:gd name="connsiteY6" fmla="*/ 669468 h 1138465"/>
                <a:gd name="connsiteX0" fmla="*/ 73437 w 489365"/>
                <a:gd name="connsiteY0" fmla="*/ 669468 h 1138465"/>
                <a:gd name="connsiteX1" fmla="*/ 189888 w 489365"/>
                <a:gd name="connsiteY1" fmla="*/ 158964 h 1138465"/>
                <a:gd name="connsiteX2" fmla="*/ 350986 w 489365"/>
                <a:gd name="connsiteY2" fmla="*/ -1 h 1138465"/>
                <a:gd name="connsiteX3" fmla="*/ 489365 w 489365"/>
                <a:gd name="connsiteY3" fmla="*/ 1138465 h 1138465"/>
                <a:gd name="connsiteX4" fmla="*/ 266443 w 489365"/>
                <a:gd name="connsiteY4" fmla="*/ 805725 h 1138465"/>
                <a:gd name="connsiteX5" fmla="*/ 0 w 489365"/>
                <a:gd name="connsiteY5" fmla="*/ 953354 h 1138465"/>
                <a:gd name="connsiteX6" fmla="*/ 73437 w 489365"/>
                <a:gd name="connsiteY6" fmla="*/ 669468 h 1138465"/>
                <a:gd name="connsiteX0" fmla="*/ 73437 w 350986"/>
                <a:gd name="connsiteY0" fmla="*/ 669468 h 953354"/>
                <a:gd name="connsiteX1" fmla="*/ 189888 w 350986"/>
                <a:gd name="connsiteY1" fmla="*/ 158964 h 953354"/>
                <a:gd name="connsiteX2" fmla="*/ 350986 w 350986"/>
                <a:gd name="connsiteY2" fmla="*/ -1 h 953354"/>
                <a:gd name="connsiteX3" fmla="*/ 325735 w 350986"/>
                <a:gd name="connsiteY3" fmla="*/ 606727 h 953354"/>
                <a:gd name="connsiteX4" fmla="*/ 266443 w 350986"/>
                <a:gd name="connsiteY4" fmla="*/ 805725 h 953354"/>
                <a:gd name="connsiteX5" fmla="*/ 0 w 350986"/>
                <a:gd name="connsiteY5" fmla="*/ 953354 h 953354"/>
                <a:gd name="connsiteX6" fmla="*/ 73437 w 350986"/>
                <a:gd name="connsiteY6" fmla="*/ 669468 h 953354"/>
                <a:gd name="connsiteX0" fmla="*/ 73437 w 350986"/>
                <a:gd name="connsiteY0" fmla="*/ 669468 h 953354"/>
                <a:gd name="connsiteX1" fmla="*/ 189888 w 350986"/>
                <a:gd name="connsiteY1" fmla="*/ 158964 h 953354"/>
                <a:gd name="connsiteX2" fmla="*/ 350986 w 350986"/>
                <a:gd name="connsiteY2" fmla="*/ -1 h 953354"/>
                <a:gd name="connsiteX3" fmla="*/ 299799 w 350986"/>
                <a:gd name="connsiteY3" fmla="*/ 654744 h 953354"/>
                <a:gd name="connsiteX4" fmla="*/ 266443 w 350986"/>
                <a:gd name="connsiteY4" fmla="*/ 805725 h 953354"/>
                <a:gd name="connsiteX5" fmla="*/ 0 w 350986"/>
                <a:gd name="connsiteY5" fmla="*/ 953354 h 953354"/>
                <a:gd name="connsiteX6" fmla="*/ 73437 w 350986"/>
                <a:gd name="connsiteY6" fmla="*/ 669468 h 95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986" h="953354">
                  <a:moveTo>
                    <a:pt x="73437" y="669468"/>
                  </a:moveTo>
                  <a:lnTo>
                    <a:pt x="189888" y="158964"/>
                  </a:lnTo>
                  <a:lnTo>
                    <a:pt x="350986" y="-1"/>
                  </a:lnTo>
                  <a:lnTo>
                    <a:pt x="299799" y="654744"/>
                  </a:lnTo>
                  <a:cubicBezTo>
                    <a:pt x="284727" y="646498"/>
                    <a:pt x="281515" y="813971"/>
                    <a:pt x="266443" y="805725"/>
                  </a:cubicBezTo>
                  <a:lnTo>
                    <a:pt x="0" y="953354"/>
                  </a:lnTo>
                  <a:lnTo>
                    <a:pt x="73437" y="66946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45" name="Regular Pentagon 6"/>
            <p:cNvSpPr/>
            <p:nvPr/>
          </p:nvSpPr>
          <p:spPr>
            <a:xfrm rot="1081360">
              <a:off x="8087231" y="2661329"/>
              <a:ext cx="388945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46" name="Regular Pentagon 3"/>
            <p:cNvSpPr/>
            <p:nvPr/>
          </p:nvSpPr>
          <p:spPr>
            <a:xfrm rot="5400000">
              <a:off x="7796146" y="2801569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47" name="Regular Pentagon 3"/>
            <p:cNvSpPr/>
            <p:nvPr/>
          </p:nvSpPr>
          <p:spPr>
            <a:xfrm rot="16387927">
              <a:off x="7592659" y="3132003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48" name="Regular Pentagon 6"/>
            <p:cNvSpPr/>
            <p:nvPr/>
          </p:nvSpPr>
          <p:spPr>
            <a:xfrm rot="1081360">
              <a:off x="8372704" y="2329088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49" name="Regular Pentagon 3"/>
            <p:cNvSpPr/>
            <p:nvPr/>
          </p:nvSpPr>
          <p:spPr>
            <a:xfrm rot="13415088">
              <a:off x="11021815" y="3950634"/>
              <a:ext cx="381030" cy="40117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279178 w 945643"/>
                <a:gd name="connsiteY4" fmla="*/ 661198 h 913511"/>
                <a:gd name="connsiteX5" fmla="*/ 0 w 945643"/>
                <a:gd name="connsiteY5" fmla="*/ 275104 h 91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643" h="913511">
                  <a:moveTo>
                    <a:pt x="0" y="275104"/>
                  </a:moveTo>
                  <a:lnTo>
                    <a:pt x="483672" y="0"/>
                  </a:lnTo>
                  <a:lnTo>
                    <a:pt x="945643" y="207176"/>
                  </a:lnTo>
                  <a:lnTo>
                    <a:pt x="632009" y="913511"/>
                  </a:lnTo>
                  <a:lnTo>
                    <a:pt x="279178" y="661198"/>
                  </a:lnTo>
                  <a:lnTo>
                    <a:pt x="0" y="27510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0" name="Regular Pentagon 3"/>
            <p:cNvSpPr/>
            <p:nvPr/>
          </p:nvSpPr>
          <p:spPr>
            <a:xfrm rot="10427337">
              <a:off x="10143704" y="3782735"/>
              <a:ext cx="366338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1" name="Regular Pentagon 4"/>
            <p:cNvSpPr/>
            <p:nvPr/>
          </p:nvSpPr>
          <p:spPr>
            <a:xfrm rot="8283853">
              <a:off x="9728596" y="3798090"/>
              <a:ext cx="545619" cy="3231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2" name="Regular Pentagon 5"/>
            <p:cNvSpPr/>
            <p:nvPr/>
          </p:nvSpPr>
          <p:spPr>
            <a:xfrm rot="12597909">
              <a:off x="9955350" y="4119516"/>
              <a:ext cx="473605" cy="35795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588007 h 888363"/>
                <a:gd name="connsiteX1" fmla="*/ 536371 w 1078446"/>
                <a:gd name="connsiteY1" fmla="*/ -1 h 888363"/>
                <a:gd name="connsiteX2" fmla="*/ 1078446 w 1078446"/>
                <a:gd name="connsiteY2" fmla="*/ 397593 h 888363"/>
                <a:gd name="connsiteX3" fmla="*/ 919130 w 1078446"/>
                <a:gd name="connsiteY3" fmla="*/ 888363 h 888363"/>
                <a:gd name="connsiteX4" fmla="*/ 403574 w 1078446"/>
                <a:gd name="connsiteY4" fmla="*/ 888363 h 888363"/>
                <a:gd name="connsiteX5" fmla="*/ 0 w 1078446"/>
                <a:gd name="connsiteY5" fmla="*/ 588007 h 88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888363">
                  <a:moveTo>
                    <a:pt x="0" y="588007"/>
                  </a:moveTo>
                  <a:lnTo>
                    <a:pt x="536371" y="-1"/>
                  </a:lnTo>
                  <a:lnTo>
                    <a:pt x="1078446" y="397593"/>
                  </a:lnTo>
                  <a:lnTo>
                    <a:pt x="919130" y="888363"/>
                  </a:lnTo>
                  <a:lnTo>
                    <a:pt x="403574" y="888363"/>
                  </a:lnTo>
                  <a:lnTo>
                    <a:pt x="0" y="58800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3" name="Regular Pentagon 6"/>
            <p:cNvSpPr/>
            <p:nvPr/>
          </p:nvSpPr>
          <p:spPr>
            <a:xfrm rot="12597909">
              <a:off x="10379631" y="3953317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54" name="Regular Pentagon 7"/>
            <p:cNvSpPr/>
            <p:nvPr/>
          </p:nvSpPr>
          <p:spPr>
            <a:xfrm rot="12597909">
              <a:off x="10242539" y="3667749"/>
              <a:ext cx="567317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5" name="Regular Pentagon 8"/>
            <p:cNvSpPr/>
            <p:nvPr/>
          </p:nvSpPr>
          <p:spPr>
            <a:xfrm rot="13664029">
              <a:off x="9918018" y="3441508"/>
              <a:ext cx="384563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6" name="Regular Pentagon 5"/>
            <p:cNvSpPr/>
            <p:nvPr/>
          </p:nvSpPr>
          <p:spPr>
            <a:xfrm rot="12597909">
              <a:off x="10267013" y="3653658"/>
              <a:ext cx="184692" cy="1805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7" name="Regular Pentagon 3"/>
            <p:cNvSpPr/>
            <p:nvPr/>
          </p:nvSpPr>
          <p:spPr>
            <a:xfrm rot="10427337">
              <a:off x="9494352" y="3910496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8" name="Regular Pentagon 3"/>
            <p:cNvSpPr/>
            <p:nvPr/>
          </p:nvSpPr>
          <p:spPr>
            <a:xfrm rot="10427337">
              <a:off x="9574181" y="3522536"/>
              <a:ext cx="409562" cy="4107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9" name="Regular Pentagon 3"/>
            <p:cNvSpPr/>
            <p:nvPr/>
          </p:nvSpPr>
          <p:spPr>
            <a:xfrm rot="21415264">
              <a:off x="9154344" y="3786315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60" name="Regular Pentagon 7"/>
            <p:cNvSpPr/>
            <p:nvPr/>
          </p:nvSpPr>
          <p:spPr>
            <a:xfrm rot="12597909">
              <a:off x="9023388" y="3456119"/>
              <a:ext cx="710644" cy="3472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206" h="861778">
                  <a:moveTo>
                    <a:pt x="0" y="0"/>
                  </a:moveTo>
                  <a:lnTo>
                    <a:pt x="724145" y="89689"/>
                  </a:lnTo>
                  <a:lnTo>
                    <a:pt x="1148734" y="403253"/>
                  </a:lnTo>
                  <a:lnTo>
                    <a:pt x="1618206" y="729221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61" name="Regular Pentagon 5"/>
            <p:cNvSpPr/>
            <p:nvPr/>
          </p:nvSpPr>
          <p:spPr>
            <a:xfrm rot="12597909">
              <a:off x="9385847" y="4236542"/>
              <a:ext cx="328643" cy="3242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62" name="Regular Pentagon 6"/>
            <p:cNvSpPr/>
            <p:nvPr/>
          </p:nvSpPr>
          <p:spPr>
            <a:xfrm rot="12597909">
              <a:off x="9112061" y="4122154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63" name="Regular Pentagon 6"/>
            <p:cNvSpPr/>
            <p:nvPr/>
          </p:nvSpPr>
          <p:spPr>
            <a:xfrm rot="12597909">
              <a:off x="10237809" y="3211382"/>
              <a:ext cx="625112" cy="45422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441" h="1127289">
                  <a:moveTo>
                    <a:pt x="0" y="941679"/>
                  </a:moveTo>
                  <a:lnTo>
                    <a:pt x="929686" y="0"/>
                  </a:lnTo>
                  <a:lnTo>
                    <a:pt x="1423441" y="160721"/>
                  </a:lnTo>
                  <a:lnTo>
                    <a:pt x="1233515" y="819407"/>
                  </a:lnTo>
                  <a:lnTo>
                    <a:pt x="813298" y="1127289"/>
                  </a:lnTo>
                  <a:lnTo>
                    <a:pt x="0" y="941679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64" name="Regular Pentagon 3"/>
            <p:cNvSpPr/>
            <p:nvPr/>
          </p:nvSpPr>
          <p:spPr>
            <a:xfrm rot="10427337">
              <a:off x="8825956" y="3940567"/>
              <a:ext cx="404675" cy="58652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  <a:gd name="connsiteX0" fmla="*/ 0 w 921484"/>
                <a:gd name="connsiteY0" fmla="*/ 300137 h 1014744"/>
                <a:gd name="connsiteX1" fmla="*/ 426619 w 921484"/>
                <a:gd name="connsiteY1" fmla="*/ 0 h 1014744"/>
                <a:gd name="connsiteX2" fmla="*/ 921483 w 921484"/>
                <a:gd name="connsiteY2" fmla="*/ 48874 h 1014744"/>
                <a:gd name="connsiteX3" fmla="*/ 606609 w 921484"/>
                <a:gd name="connsiteY3" fmla="*/ 1014744 h 1014744"/>
                <a:gd name="connsiteX4" fmla="*/ 133916 w 921484"/>
                <a:gd name="connsiteY4" fmla="*/ 867107 h 1014744"/>
                <a:gd name="connsiteX5" fmla="*/ 0 w 921484"/>
                <a:gd name="connsiteY5" fmla="*/ 300137 h 1014744"/>
                <a:gd name="connsiteX0" fmla="*/ 0 w 921484"/>
                <a:gd name="connsiteY0" fmla="*/ 734391 h 1448998"/>
                <a:gd name="connsiteX1" fmla="*/ 440888 w 921484"/>
                <a:gd name="connsiteY1" fmla="*/ 1 h 1448998"/>
                <a:gd name="connsiteX2" fmla="*/ 921483 w 921484"/>
                <a:gd name="connsiteY2" fmla="*/ 483128 h 1448998"/>
                <a:gd name="connsiteX3" fmla="*/ 606609 w 921484"/>
                <a:gd name="connsiteY3" fmla="*/ 1448998 h 1448998"/>
                <a:gd name="connsiteX4" fmla="*/ 133916 w 921484"/>
                <a:gd name="connsiteY4" fmla="*/ 1301361 h 1448998"/>
                <a:gd name="connsiteX5" fmla="*/ 0 w 921484"/>
                <a:gd name="connsiteY5" fmla="*/ 734391 h 1448998"/>
                <a:gd name="connsiteX0" fmla="*/ 0 w 921484"/>
                <a:gd name="connsiteY0" fmla="*/ 734391 h 1448998"/>
                <a:gd name="connsiteX1" fmla="*/ 249567 w 921484"/>
                <a:gd name="connsiteY1" fmla="*/ 327477 h 1448998"/>
                <a:gd name="connsiteX2" fmla="*/ 440888 w 921484"/>
                <a:gd name="connsiteY2" fmla="*/ 1 h 1448998"/>
                <a:gd name="connsiteX3" fmla="*/ 921483 w 921484"/>
                <a:gd name="connsiteY3" fmla="*/ 483128 h 1448998"/>
                <a:gd name="connsiteX4" fmla="*/ 606609 w 921484"/>
                <a:gd name="connsiteY4" fmla="*/ 1448998 h 1448998"/>
                <a:gd name="connsiteX5" fmla="*/ 133916 w 921484"/>
                <a:gd name="connsiteY5" fmla="*/ 1301361 h 1448998"/>
                <a:gd name="connsiteX6" fmla="*/ 0 w 921484"/>
                <a:gd name="connsiteY6" fmla="*/ 734391 h 1448998"/>
                <a:gd name="connsiteX0" fmla="*/ 0 w 921484"/>
                <a:gd name="connsiteY0" fmla="*/ 734391 h 1448998"/>
                <a:gd name="connsiteX1" fmla="*/ 544394 w 921484"/>
                <a:gd name="connsiteY1" fmla="*/ 433785 h 1448998"/>
                <a:gd name="connsiteX2" fmla="*/ 440888 w 921484"/>
                <a:gd name="connsiteY2" fmla="*/ 1 h 1448998"/>
                <a:gd name="connsiteX3" fmla="*/ 921483 w 921484"/>
                <a:gd name="connsiteY3" fmla="*/ 483128 h 1448998"/>
                <a:gd name="connsiteX4" fmla="*/ 606609 w 921484"/>
                <a:gd name="connsiteY4" fmla="*/ 1448998 h 1448998"/>
                <a:gd name="connsiteX5" fmla="*/ 133916 w 921484"/>
                <a:gd name="connsiteY5" fmla="*/ 1301361 h 1448998"/>
                <a:gd name="connsiteX6" fmla="*/ 0 w 921484"/>
                <a:gd name="connsiteY6" fmla="*/ 734391 h 1448998"/>
                <a:gd name="connsiteX0" fmla="*/ 0 w 921484"/>
                <a:gd name="connsiteY0" fmla="*/ 734391 h 1448998"/>
                <a:gd name="connsiteX1" fmla="*/ 387985 w 921484"/>
                <a:gd name="connsiteY1" fmla="*/ 470717 h 1448998"/>
                <a:gd name="connsiteX2" fmla="*/ 440888 w 921484"/>
                <a:gd name="connsiteY2" fmla="*/ 1 h 1448998"/>
                <a:gd name="connsiteX3" fmla="*/ 921483 w 921484"/>
                <a:gd name="connsiteY3" fmla="*/ 483128 h 1448998"/>
                <a:gd name="connsiteX4" fmla="*/ 606609 w 921484"/>
                <a:gd name="connsiteY4" fmla="*/ 1448998 h 1448998"/>
                <a:gd name="connsiteX5" fmla="*/ 133916 w 921484"/>
                <a:gd name="connsiteY5" fmla="*/ 1301361 h 1448998"/>
                <a:gd name="connsiteX6" fmla="*/ 0 w 921484"/>
                <a:gd name="connsiteY6" fmla="*/ 734391 h 1448998"/>
                <a:gd name="connsiteX0" fmla="*/ 0 w 921484"/>
                <a:gd name="connsiteY0" fmla="*/ 734391 h 1448998"/>
                <a:gd name="connsiteX1" fmla="*/ 387985 w 921484"/>
                <a:gd name="connsiteY1" fmla="*/ 470717 h 1448998"/>
                <a:gd name="connsiteX2" fmla="*/ 435996 w 921484"/>
                <a:gd name="connsiteY2" fmla="*/ 135579 h 1448998"/>
                <a:gd name="connsiteX3" fmla="*/ 440888 w 921484"/>
                <a:gd name="connsiteY3" fmla="*/ 1 h 1448998"/>
                <a:gd name="connsiteX4" fmla="*/ 921483 w 921484"/>
                <a:gd name="connsiteY4" fmla="*/ 483128 h 1448998"/>
                <a:gd name="connsiteX5" fmla="*/ 606609 w 921484"/>
                <a:gd name="connsiteY5" fmla="*/ 1448998 h 1448998"/>
                <a:gd name="connsiteX6" fmla="*/ 133916 w 921484"/>
                <a:gd name="connsiteY6" fmla="*/ 1301361 h 1448998"/>
                <a:gd name="connsiteX7" fmla="*/ 0 w 921484"/>
                <a:gd name="connsiteY7" fmla="*/ 734391 h 1448998"/>
                <a:gd name="connsiteX0" fmla="*/ 0 w 921484"/>
                <a:gd name="connsiteY0" fmla="*/ 741037 h 1455644"/>
                <a:gd name="connsiteX1" fmla="*/ 387985 w 921484"/>
                <a:gd name="connsiteY1" fmla="*/ 477363 h 1455644"/>
                <a:gd name="connsiteX2" fmla="*/ 239297 w 921484"/>
                <a:gd name="connsiteY2" fmla="*/ 0 h 1455644"/>
                <a:gd name="connsiteX3" fmla="*/ 440888 w 921484"/>
                <a:gd name="connsiteY3" fmla="*/ 6647 h 1455644"/>
                <a:gd name="connsiteX4" fmla="*/ 921483 w 921484"/>
                <a:gd name="connsiteY4" fmla="*/ 489774 h 1455644"/>
                <a:gd name="connsiteX5" fmla="*/ 606609 w 921484"/>
                <a:gd name="connsiteY5" fmla="*/ 1455644 h 1455644"/>
                <a:gd name="connsiteX6" fmla="*/ 133916 w 921484"/>
                <a:gd name="connsiteY6" fmla="*/ 1308007 h 1455644"/>
                <a:gd name="connsiteX7" fmla="*/ 0 w 921484"/>
                <a:gd name="connsiteY7" fmla="*/ 741037 h 145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484" h="1455644">
                  <a:moveTo>
                    <a:pt x="0" y="741037"/>
                  </a:moveTo>
                  <a:lnTo>
                    <a:pt x="387985" y="477363"/>
                  </a:lnTo>
                  <a:lnTo>
                    <a:pt x="239297" y="0"/>
                  </a:lnTo>
                  <a:lnTo>
                    <a:pt x="440888" y="6647"/>
                  </a:lnTo>
                  <a:lnTo>
                    <a:pt x="921483" y="489774"/>
                  </a:lnTo>
                  <a:lnTo>
                    <a:pt x="606609" y="1455644"/>
                  </a:lnTo>
                  <a:lnTo>
                    <a:pt x="133916" y="1308007"/>
                  </a:lnTo>
                  <a:lnTo>
                    <a:pt x="0" y="7410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65" name="Regular Pentagon 3"/>
            <p:cNvSpPr/>
            <p:nvPr/>
          </p:nvSpPr>
          <p:spPr>
            <a:xfrm rot="10427337">
              <a:off x="8942595" y="3370496"/>
              <a:ext cx="374704" cy="54895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1362407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714559" y="944894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66" name="Regular Pentagon 7"/>
            <p:cNvSpPr/>
            <p:nvPr/>
          </p:nvSpPr>
          <p:spPr>
            <a:xfrm rot="10038959">
              <a:off x="10398197" y="3486572"/>
              <a:ext cx="799807" cy="50364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0 w 1821239"/>
                <a:gd name="connsiteY0" fmla="*/ -1 h 1249939"/>
                <a:gd name="connsiteX1" fmla="*/ 902687 w 1821239"/>
                <a:gd name="connsiteY1" fmla="*/ 521009 h 1249939"/>
                <a:gd name="connsiteX2" fmla="*/ 1196162 w 1821239"/>
                <a:gd name="connsiteY2" fmla="*/ 759169 h 1249939"/>
                <a:gd name="connsiteX3" fmla="*/ 1821239 w 1821239"/>
                <a:gd name="connsiteY3" fmla="*/ 1190699 h 1249939"/>
                <a:gd name="connsiteX4" fmla="*/ 521290 w 1821239"/>
                <a:gd name="connsiteY4" fmla="*/ 1249939 h 1249939"/>
                <a:gd name="connsiteX5" fmla="*/ 0 w 1821239"/>
                <a:gd name="connsiteY5" fmla="*/ -1 h 1249939"/>
                <a:gd name="connsiteX0" fmla="*/ 0 w 1821239"/>
                <a:gd name="connsiteY0" fmla="*/ -1 h 1249939"/>
                <a:gd name="connsiteX1" fmla="*/ 842907 w 1821239"/>
                <a:gd name="connsiteY1" fmla="*/ 595187 h 1249939"/>
                <a:gd name="connsiteX2" fmla="*/ 1196162 w 1821239"/>
                <a:gd name="connsiteY2" fmla="*/ 759169 h 1249939"/>
                <a:gd name="connsiteX3" fmla="*/ 1821239 w 1821239"/>
                <a:gd name="connsiteY3" fmla="*/ 1190699 h 1249939"/>
                <a:gd name="connsiteX4" fmla="*/ 521290 w 1821239"/>
                <a:gd name="connsiteY4" fmla="*/ 1249939 h 1249939"/>
                <a:gd name="connsiteX5" fmla="*/ 0 w 1821239"/>
                <a:gd name="connsiteY5" fmla="*/ -1 h 1249939"/>
                <a:gd name="connsiteX0" fmla="*/ 0 w 1821239"/>
                <a:gd name="connsiteY0" fmla="*/ -1 h 1249939"/>
                <a:gd name="connsiteX1" fmla="*/ 649472 w 1821239"/>
                <a:gd name="connsiteY1" fmla="*/ 491200 h 1249939"/>
                <a:gd name="connsiteX2" fmla="*/ 1196162 w 1821239"/>
                <a:gd name="connsiteY2" fmla="*/ 759169 h 1249939"/>
                <a:gd name="connsiteX3" fmla="*/ 1821239 w 1821239"/>
                <a:gd name="connsiteY3" fmla="*/ 1190699 h 1249939"/>
                <a:gd name="connsiteX4" fmla="*/ 521290 w 1821239"/>
                <a:gd name="connsiteY4" fmla="*/ 1249939 h 1249939"/>
                <a:gd name="connsiteX5" fmla="*/ 0 w 1821239"/>
                <a:gd name="connsiteY5" fmla="*/ -1 h 1249939"/>
                <a:gd name="connsiteX0" fmla="*/ 0 w 1821239"/>
                <a:gd name="connsiteY0" fmla="*/ -1 h 1249939"/>
                <a:gd name="connsiteX1" fmla="*/ 318325 w 1821239"/>
                <a:gd name="connsiteY1" fmla="*/ 264588 h 1249939"/>
                <a:gd name="connsiteX2" fmla="*/ 1196162 w 1821239"/>
                <a:gd name="connsiteY2" fmla="*/ 759169 h 1249939"/>
                <a:gd name="connsiteX3" fmla="*/ 1821239 w 1821239"/>
                <a:gd name="connsiteY3" fmla="*/ 1190699 h 1249939"/>
                <a:gd name="connsiteX4" fmla="*/ 521290 w 1821239"/>
                <a:gd name="connsiteY4" fmla="*/ 1249939 h 1249939"/>
                <a:gd name="connsiteX5" fmla="*/ 0 w 1821239"/>
                <a:gd name="connsiteY5" fmla="*/ -1 h 124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239" h="1249939">
                  <a:moveTo>
                    <a:pt x="0" y="-1"/>
                  </a:moveTo>
                  <a:lnTo>
                    <a:pt x="318325" y="264588"/>
                  </a:lnTo>
                  <a:lnTo>
                    <a:pt x="1196162" y="759169"/>
                  </a:lnTo>
                  <a:lnTo>
                    <a:pt x="1821239" y="1190699"/>
                  </a:lnTo>
                  <a:lnTo>
                    <a:pt x="521290" y="1249939"/>
                  </a:lnTo>
                  <a:lnTo>
                    <a:pt x="0" y="-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67" name="Regular Pentagon 3"/>
            <p:cNvSpPr/>
            <p:nvPr/>
          </p:nvSpPr>
          <p:spPr>
            <a:xfrm rot="10427337">
              <a:off x="10679464" y="4045256"/>
              <a:ext cx="372612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475" h="941719">
                  <a:moveTo>
                    <a:pt x="0" y="303312"/>
                  </a:moveTo>
                  <a:lnTo>
                    <a:pt x="417094" y="0"/>
                  </a:lnTo>
                  <a:lnTo>
                    <a:pt x="848475" y="289024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68" name="Regular Pentagon 3"/>
            <p:cNvSpPr/>
            <p:nvPr/>
          </p:nvSpPr>
          <p:spPr>
            <a:xfrm rot="13415088">
              <a:off x="10752460" y="3730794"/>
              <a:ext cx="444191" cy="44079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2396" h="1003729">
                  <a:moveTo>
                    <a:pt x="321749" y="258567"/>
                  </a:moveTo>
                  <a:lnTo>
                    <a:pt x="742597" y="0"/>
                  </a:lnTo>
                  <a:lnTo>
                    <a:pt x="1102396" y="533413"/>
                  </a:lnTo>
                  <a:lnTo>
                    <a:pt x="579349" y="838269"/>
                  </a:lnTo>
                  <a:lnTo>
                    <a:pt x="0" y="1003729"/>
                  </a:lnTo>
                  <a:lnTo>
                    <a:pt x="321749" y="25856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69" name="Regular Pentagon 8"/>
            <p:cNvSpPr/>
            <p:nvPr/>
          </p:nvSpPr>
          <p:spPr>
            <a:xfrm rot="13664029">
              <a:off x="8542166" y="3701275"/>
              <a:ext cx="550293" cy="37810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837587 w 1337535"/>
                <a:gd name="connsiteY3" fmla="*/ 620015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837587 w 1337535"/>
                <a:gd name="connsiteY3" fmla="*/ 620015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1 w 1245845"/>
                <a:gd name="connsiteY0" fmla="*/ 806402 h 913011"/>
                <a:gd name="connsiteX1" fmla="*/ 829578 w 1245845"/>
                <a:gd name="connsiteY1" fmla="*/ 156779 h 913011"/>
                <a:gd name="connsiteX2" fmla="*/ 1245845 w 1245845"/>
                <a:gd name="connsiteY2" fmla="*/ 0 h 913011"/>
                <a:gd name="connsiteX3" fmla="*/ 745897 w 1245845"/>
                <a:gd name="connsiteY3" fmla="*/ 620015 h 913011"/>
                <a:gd name="connsiteX4" fmla="*/ 18120 w 1245845"/>
                <a:gd name="connsiteY4" fmla="*/ 913011 h 913011"/>
                <a:gd name="connsiteX5" fmla="*/ 1 w 1245845"/>
                <a:gd name="connsiteY5" fmla="*/ 806402 h 913011"/>
                <a:gd name="connsiteX0" fmla="*/ 1 w 1322697"/>
                <a:gd name="connsiteY0" fmla="*/ 830240 h 913011"/>
                <a:gd name="connsiteX1" fmla="*/ 906430 w 1322697"/>
                <a:gd name="connsiteY1" fmla="*/ 156779 h 913011"/>
                <a:gd name="connsiteX2" fmla="*/ 1322697 w 1322697"/>
                <a:gd name="connsiteY2" fmla="*/ 0 h 913011"/>
                <a:gd name="connsiteX3" fmla="*/ 822749 w 1322697"/>
                <a:gd name="connsiteY3" fmla="*/ 620015 h 913011"/>
                <a:gd name="connsiteX4" fmla="*/ 94972 w 1322697"/>
                <a:gd name="connsiteY4" fmla="*/ 913011 h 913011"/>
                <a:gd name="connsiteX5" fmla="*/ 1 w 1322697"/>
                <a:gd name="connsiteY5" fmla="*/ 830240 h 913011"/>
                <a:gd name="connsiteX0" fmla="*/ 1 w 1322697"/>
                <a:gd name="connsiteY0" fmla="*/ 830240 h 860973"/>
                <a:gd name="connsiteX1" fmla="*/ 906430 w 1322697"/>
                <a:gd name="connsiteY1" fmla="*/ 156779 h 860973"/>
                <a:gd name="connsiteX2" fmla="*/ 1322697 w 1322697"/>
                <a:gd name="connsiteY2" fmla="*/ 0 h 860973"/>
                <a:gd name="connsiteX3" fmla="*/ 822749 w 1322697"/>
                <a:gd name="connsiteY3" fmla="*/ 620015 h 860973"/>
                <a:gd name="connsiteX4" fmla="*/ 114575 w 1322697"/>
                <a:gd name="connsiteY4" fmla="*/ 860972 h 860973"/>
                <a:gd name="connsiteX5" fmla="*/ 1 w 1322697"/>
                <a:gd name="connsiteY5" fmla="*/ 830240 h 860973"/>
                <a:gd name="connsiteX0" fmla="*/ -1 w 1338593"/>
                <a:gd name="connsiteY0" fmla="*/ 846288 h 860973"/>
                <a:gd name="connsiteX1" fmla="*/ 922326 w 1338593"/>
                <a:gd name="connsiteY1" fmla="*/ 156779 h 860973"/>
                <a:gd name="connsiteX2" fmla="*/ 1338593 w 1338593"/>
                <a:gd name="connsiteY2" fmla="*/ 0 h 860973"/>
                <a:gd name="connsiteX3" fmla="*/ 838645 w 1338593"/>
                <a:gd name="connsiteY3" fmla="*/ 620015 h 860973"/>
                <a:gd name="connsiteX4" fmla="*/ 130471 w 1338593"/>
                <a:gd name="connsiteY4" fmla="*/ 860972 h 860973"/>
                <a:gd name="connsiteX5" fmla="*/ -1 w 1338593"/>
                <a:gd name="connsiteY5" fmla="*/ 846288 h 860973"/>
                <a:gd name="connsiteX0" fmla="*/ -1 w 1338593"/>
                <a:gd name="connsiteY0" fmla="*/ 846288 h 860973"/>
                <a:gd name="connsiteX1" fmla="*/ 404802 w 1338593"/>
                <a:gd name="connsiteY1" fmla="*/ 617670 h 860973"/>
                <a:gd name="connsiteX2" fmla="*/ 922326 w 1338593"/>
                <a:gd name="connsiteY2" fmla="*/ 156779 h 860973"/>
                <a:gd name="connsiteX3" fmla="*/ 1338593 w 1338593"/>
                <a:gd name="connsiteY3" fmla="*/ 0 h 860973"/>
                <a:gd name="connsiteX4" fmla="*/ 838645 w 1338593"/>
                <a:gd name="connsiteY4" fmla="*/ 620015 h 860973"/>
                <a:gd name="connsiteX5" fmla="*/ 130471 w 1338593"/>
                <a:gd name="connsiteY5" fmla="*/ 860972 h 860973"/>
                <a:gd name="connsiteX6" fmla="*/ -1 w 1338593"/>
                <a:gd name="connsiteY6" fmla="*/ 846288 h 860973"/>
                <a:gd name="connsiteX0" fmla="*/ -1 w 1338593"/>
                <a:gd name="connsiteY0" fmla="*/ 846288 h 860973"/>
                <a:gd name="connsiteX1" fmla="*/ 404802 w 1338593"/>
                <a:gd name="connsiteY1" fmla="*/ 617670 h 860973"/>
                <a:gd name="connsiteX2" fmla="*/ 922326 w 1338593"/>
                <a:gd name="connsiteY2" fmla="*/ 156779 h 860973"/>
                <a:gd name="connsiteX3" fmla="*/ 1338593 w 1338593"/>
                <a:gd name="connsiteY3" fmla="*/ 0 h 860973"/>
                <a:gd name="connsiteX4" fmla="*/ 1201715 w 1338593"/>
                <a:gd name="connsiteY4" fmla="*/ 522218 h 860973"/>
                <a:gd name="connsiteX5" fmla="*/ 130471 w 1338593"/>
                <a:gd name="connsiteY5" fmla="*/ 860972 h 860973"/>
                <a:gd name="connsiteX6" fmla="*/ -1 w 1338593"/>
                <a:gd name="connsiteY6" fmla="*/ 846288 h 860973"/>
                <a:gd name="connsiteX0" fmla="*/ -1 w 1338593"/>
                <a:gd name="connsiteY0" fmla="*/ 846288 h 860973"/>
                <a:gd name="connsiteX1" fmla="*/ 404802 w 1338593"/>
                <a:gd name="connsiteY1" fmla="*/ 617670 h 860973"/>
                <a:gd name="connsiteX2" fmla="*/ 922326 w 1338593"/>
                <a:gd name="connsiteY2" fmla="*/ 156779 h 860973"/>
                <a:gd name="connsiteX3" fmla="*/ 1338593 w 1338593"/>
                <a:gd name="connsiteY3" fmla="*/ 0 h 860973"/>
                <a:gd name="connsiteX4" fmla="*/ 1279849 w 1338593"/>
                <a:gd name="connsiteY4" fmla="*/ 175006 h 860973"/>
                <a:gd name="connsiteX5" fmla="*/ 1201715 w 1338593"/>
                <a:gd name="connsiteY5" fmla="*/ 522218 h 860973"/>
                <a:gd name="connsiteX6" fmla="*/ 130471 w 1338593"/>
                <a:gd name="connsiteY6" fmla="*/ 860972 h 860973"/>
                <a:gd name="connsiteX7" fmla="*/ -1 w 1338593"/>
                <a:gd name="connsiteY7" fmla="*/ 846288 h 860973"/>
                <a:gd name="connsiteX0" fmla="*/ -1 w 1365722"/>
                <a:gd name="connsiteY0" fmla="*/ 846288 h 860973"/>
                <a:gd name="connsiteX1" fmla="*/ 404802 w 1365722"/>
                <a:gd name="connsiteY1" fmla="*/ 617670 h 860973"/>
                <a:gd name="connsiteX2" fmla="*/ 922326 w 1365722"/>
                <a:gd name="connsiteY2" fmla="*/ 156779 h 860973"/>
                <a:gd name="connsiteX3" fmla="*/ 1338593 w 1365722"/>
                <a:gd name="connsiteY3" fmla="*/ 0 h 860973"/>
                <a:gd name="connsiteX4" fmla="*/ 1365722 w 1365722"/>
                <a:gd name="connsiteY4" fmla="*/ 217309 h 860973"/>
                <a:gd name="connsiteX5" fmla="*/ 1201715 w 1365722"/>
                <a:gd name="connsiteY5" fmla="*/ 522218 h 860973"/>
                <a:gd name="connsiteX6" fmla="*/ 130471 w 1365722"/>
                <a:gd name="connsiteY6" fmla="*/ 860972 h 860973"/>
                <a:gd name="connsiteX7" fmla="*/ -1 w 1365722"/>
                <a:gd name="connsiteY7" fmla="*/ 846288 h 860973"/>
                <a:gd name="connsiteX0" fmla="*/ -1 w 1365722"/>
                <a:gd name="connsiteY0" fmla="*/ 846288 h 860973"/>
                <a:gd name="connsiteX1" fmla="*/ 462038 w 1365722"/>
                <a:gd name="connsiteY1" fmla="*/ 538389 h 860973"/>
                <a:gd name="connsiteX2" fmla="*/ 922326 w 1365722"/>
                <a:gd name="connsiteY2" fmla="*/ 156779 h 860973"/>
                <a:gd name="connsiteX3" fmla="*/ 1338593 w 1365722"/>
                <a:gd name="connsiteY3" fmla="*/ 0 h 860973"/>
                <a:gd name="connsiteX4" fmla="*/ 1365722 w 1365722"/>
                <a:gd name="connsiteY4" fmla="*/ 217309 h 860973"/>
                <a:gd name="connsiteX5" fmla="*/ 1201715 w 1365722"/>
                <a:gd name="connsiteY5" fmla="*/ 522218 h 860973"/>
                <a:gd name="connsiteX6" fmla="*/ 130471 w 1365722"/>
                <a:gd name="connsiteY6" fmla="*/ 860972 h 860973"/>
                <a:gd name="connsiteX7" fmla="*/ -1 w 1365722"/>
                <a:gd name="connsiteY7" fmla="*/ 846288 h 86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5722" h="860973">
                  <a:moveTo>
                    <a:pt x="-1" y="846288"/>
                  </a:moveTo>
                  <a:lnTo>
                    <a:pt x="462038" y="538389"/>
                  </a:lnTo>
                  <a:lnTo>
                    <a:pt x="922326" y="156779"/>
                  </a:lnTo>
                  <a:lnTo>
                    <a:pt x="1338593" y="0"/>
                  </a:lnTo>
                  <a:lnTo>
                    <a:pt x="1365722" y="217309"/>
                  </a:lnTo>
                  <a:lnTo>
                    <a:pt x="1201715" y="522218"/>
                  </a:lnTo>
                  <a:lnTo>
                    <a:pt x="130471" y="860972"/>
                  </a:lnTo>
                  <a:lnTo>
                    <a:pt x="-1" y="84628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70" name="Regular Pentagon 8"/>
            <p:cNvSpPr/>
            <p:nvPr/>
          </p:nvSpPr>
          <p:spPr>
            <a:xfrm rot="13664029">
              <a:off x="9278368" y="3097671"/>
              <a:ext cx="592825" cy="58443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277" h="1330811">
                  <a:moveTo>
                    <a:pt x="0" y="840041"/>
                  </a:moveTo>
                  <a:lnTo>
                    <a:pt x="458204" y="480262"/>
                  </a:lnTo>
                  <a:lnTo>
                    <a:pt x="1471277" y="0"/>
                  </a:lnTo>
                  <a:lnTo>
                    <a:pt x="674872" y="1330811"/>
                  </a:lnTo>
                  <a:lnTo>
                    <a:pt x="159316" y="1330811"/>
                  </a:lnTo>
                  <a:lnTo>
                    <a:pt x="0" y="84004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71" name="Regular Pentagon 8"/>
            <p:cNvSpPr/>
            <p:nvPr/>
          </p:nvSpPr>
          <p:spPr>
            <a:xfrm rot="13664029">
              <a:off x="8926908" y="2539526"/>
              <a:ext cx="542960" cy="58038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146871 w 976342"/>
                <a:gd name="connsiteY5" fmla="*/ 641169 h 956595"/>
                <a:gd name="connsiteX6" fmla="*/ 0 w 976342"/>
                <a:gd name="connsiteY6" fmla="*/ 303312 h 956595"/>
                <a:gd name="connsiteX0" fmla="*/ 56674 w 1033016"/>
                <a:gd name="connsiteY0" fmla="*/ 303312 h 956595"/>
                <a:gd name="connsiteX1" fmla="*/ 473768 w 1033016"/>
                <a:gd name="connsiteY1" fmla="*/ 0 h 956595"/>
                <a:gd name="connsiteX2" fmla="*/ 1033016 w 1033016"/>
                <a:gd name="connsiteY2" fmla="*/ 72986 h 956595"/>
                <a:gd name="connsiteX3" fmla="*/ 779864 w 1033016"/>
                <a:gd name="connsiteY3" fmla="*/ 797841 h 956595"/>
                <a:gd name="connsiteX4" fmla="*/ 309750 w 1033016"/>
                <a:gd name="connsiteY4" fmla="*/ 956595 h 956595"/>
                <a:gd name="connsiteX5" fmla="*/ -1 w 1033016"/>
                <a:gd name="connsiteY5" fmla="*/ 588672 h 956595"/>
                <a:gd name="connsiteX6" fmla="*/ 56674 w 1033016"/>
                <a:gd name="connsiteY6" fmla="*/ 303312 h 956595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-1 w 1033016"/>
                <a:gd name="connsiteY5" fmla="*/ 588672 h 1189066"/>
                <a:gd name="connsiteX6" fmla="*/ 56674 w 1033016"/>
                <a:gd name="connsiteY6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-1 w 1033016"/>
                <a:gd name="connsiteY5" fmla="*/ 588672 h 1189066"/>
                <a:gd name="connsiteX6" fmla="*/ 199884 w 1033016"/>
                <a:gd name="connsiteY6" fmla="*/ 999593 h 1189066"/>
                <a:gd name="connsiteX7" fmla="*/ 56674 w 1033016"/>
                <a:gd name="connsiteY7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-1 w 1033016"/>
                <a:gd name="connsiteY5" fmla="*/ 588672 h 1189066"/>
                <a:gd name="connsiteX6" fmla="*/ 206187 w 1033016"/>
                <a:gd name="connsiteY6" fmla="*/ 584754 h 1189066"/>
                <a:gd name="connsiteX7" fmla="*/ 56674 w 1033016"/>
                <a:gd name="connsiteY7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175496 w 1033016"/>
                <a:gd name="connsiteY5" fmla="*/ 959719 h 1189066"/>
                <a:gd name="connsiteX6" fmla="*/ -1 w 1033016"/>
                <a:gd name="connsiteY6" fmla="*/ 588672 h 1189066"/>
                <a:gd name="connsiteX7" fmla="*/ 206187 w 1033016"/>
                <a:gd name="connsiteY7" fmla="*/ 584754 h 1189066"/>
                <a:gd name="connsiteX8" fmla="*/ 56674 w 1033016"/>
                <a:gd name="connsiteY8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266671 w 1033016"/>
                <a:gd name="connsiteY5" fmla="*/ 996667 h 1189066"/>
                <a:gd name="connsiteX6" fmla="*/ -1 w 1033016"/>
                <a:gd name="connsiteY6" fmla="*/ 588672 h 1189066"/>
                <a:gd name="connsiteX7" fmla="*/ 206187 w 1033016"/>
                <a:gd name="connsiteY7" fmla="*/ 584754 h 1189066"/>
                <a:gd name="connsiteX8" fmla="*/ 56674 w 1033016"/>
                <a:gd name="connsiteY8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303767 w 1033016"/>
                <a:gd name="connsiteY5" fmla="*/ 959217 h 1189066"/>
                <a:gd name="connsiteX6" fmla="*/ -1 w 1033016"/>
                <a:gd name="connsiteY6" fmla="*/ 588672 h 1189066"/>
                <a:gd name="connsiteX7" fmla="*/ 206187 w 1033016"/>
                <a:gd name="connsiteY7" fmla="*/ 584754 h 1189066"/>
                <a:gd name="connsiteX8" fmla="*/ 56674 w 1033016"/>
                <a:gd name="connsiteY8" fmla="*/ 303312 h 1189066"/>
                <a:gd name="connsiteX0" fmla="*/ 163186 w 1139528"/>
                <a:gd name="connsiteY0" fmla="*/ 303312 h 1189066"/>
                <a:gd name="connsiteX1" fmla="*/ 580280 w 1139528"/>
                <a:gd name="connsiteY1" fmla="*/ 0 h 1189066"/>
                <a:gd name="connsiteX2" fmla="*/ 1139528 w 1139528"/>
                <a:gd name="connsiteY2" fmla="*/ 72986 h 1189066"/>
                <a:gd name="connsiteX3" fmla="*/ 886376 w 1139528"/>
                <a:gd name="connsiteY3" fmla="*/ 797841 h 1189066"/>
                <a:gd name="connsiteX4" fmla="*/ 367000 w 1139528"/>
                <a:gd name="connsiteY4" fmla="*/ 1189066 h 1189066"/>
                <a:gd name="connsiteX5" fmla="*/ 410279 w 1139528"/>
                <a:gd name="connsiteY5" fmla="*/ 959217 h 1189066"/>
                <a:gd name="connsiteX6" fmla="*/ 0 w 1139528"/>
                <a:gd name="connsiteY6" fmla="*/ 792943 h 1189066"/>
                <a:gd name="connsiteX7" fmla="*/ 312699 w 1139528"/>
                <a:gd name="connsiteY7" fmla="*/ 584754 h 1189066"/>
                <a:gd name="connsiteX8" fmla="*/ 163186 w 1139528"/>
                <a:gd name="connsiteY8" fmla="*/ 303312 h 1189066"/>
                <a:gd name="connsiteX0" fmla="*/ 163186 w 1139528"/>
                <a:gd name="connsiteY0" fmla="*/ 303312 h 1189066"/>
                <a:gd name="connsiteX1" fmla="*/ 580280 w 1139528"/>
                <a:gd name="connsiteY1" fmla="*/ 0 h 1189066"/>
                <a:gd name="connsiteX2" fmla="*/ 1139528 w 1139528"/>
                <a:gd name="connsiteY2" fmla="*/ 72986 h 1189066"/>
                <a:gd name="connsiteX3" fmla="*/ 886376 w 1139528"/>
                <a:gd name="connsiteY3" fmla="*/ 797841 h 1189066"/>
                <a:gd name="connsiteX4" fmla="*/ 367000 w 1139528"/>
                <a:gd name="connsiteY4" fmla="*/ 1189066 h 1189066"/>
                <a:gd name="connsiteX5" fmla="*/ 410279 w 1139528"/>
                <a:gd name="connsiteY5" fmla="*/ 959217 h 1189066"/>
                <a:gd name="connsiteX6" fmla="*/ 209906 w 1139528"/>
                <a:gd name="connsiteY6" fmla="*/ 860517 h 1189066"/>
                <a:gd name="connsiteX7" fmla="*/ 0 w 1139528"/>
                <a:gd name="connsiteY7" fmla="*/ 792943 h 1189066"/>
                <a:gd name="connsiteX8" fmla="*/ 312699 w 1139528"/>
                <a:gd name="connsiteY8" fmla="*/ 584754 h 1189066"/>
                <a:gd name="connsiteX9" fmla="*/ 163186 w 1139528"/>
                <a:gd name="connsiteY9" fmla="*/ 303312 h 1189066"/>
                <a:gd name="connsiteX0" fmla="*/ 174302 w 1150644"/>
                <a:gd name="connsiteY0" fmla="*/ 303312 h 1189066"/>
                <a:gd name="connsiteX1" fmla="*/ 591396 w 1150644"/>
                <a:gd name="connsiteY1" fmla="*/ 0 h 1189066"/>
                <a:gd name="connsiteX2" fmla="*/ 1150644 w 1150644"/>
                <a:gd name="connsiteY2" fmla="*/ 72986 h 1189066"/>
                <a:gd name="connsiteX3" fmla="*/ 897492 w 1150644"/>
                <a:gd name="connsiteY3" fmla="*/ 797841 h 1189066"/>
                <a:gd name="connsiteX4" fmla="*/ 378116 w 1150644"/>
                <a:gd name="connsiteY4" fmla="*/ 1189066 h 1189066"/>
                <a:gd name="connsiteX5" fmla="*/ 421395 w 1150644"/>
                <a:gd name="connsiteY5" fmla="*/ 959217 h 1189066"/>
                <a:gd name="connsiteX6" fmla="*/ -1 w 1150644"/>
                <a:gd name="connsiteY6" fmla="*/ 900908 h 1189066"/>
                <a:gd name="connsiteX7" fmla="*/ 11116 w 1150644"/>
                <a:gd name="connsiteY7" fmla="*/ 792943 h 1189066"/>
                <a:gd name="connsiteX8" fmla="*/ 323815 w 1150644"/>
                <a:gd name="connsiteY8" fmla="*/ 584754 h 1189066"/>
                <a:gd name="connsiteX9" fmla="*/ 174302 w 1150644"/>
                <a:gd name="connsiteY9" fmla="*/ 303312 h 1189066"/>
                <a:gd name="connsiteX0" fmla="*/ 174302 w 1150644"/>
                <a:gd name="connsiteY0" fmla="*/ 303312 h 1189066"/>
                <a:gd name="connsiteX1" fmla="*/ 591396 w 1150644"/>
                <a:gd name="connsiteY1" fmla="*/ 0 h 1189066"/>
                <a:gd name="connsiteX2" fmla="*/ 1150644 w 1150644"/>
                <a:gd name="connsiteY2" fmla="*/ 72986 h 1189066"/>
                <a:gd name="connsiteX3" fmla="*/ 897492 w 1150644"/>
                <a:gd name="connsiteY3" fmla="*/ 797841 h 1189066"/>
                <a:gd name="connsiteX4" fmla="*/ 378116 w 1150644"/>
                <a:gd name="connsiteY4" fmla="*/ 1189066 h 1189066"/>
                <a:gd name="connsiteX5" fmla="*/ 421395 w 1150644"/>
                <a:gd name="connsiteY5" fmla="*/ 959217 h 1189066"/>
                <a:gd name="connsiteX6" fmla="*/ -1 w 1150644"/>
                <a:gd name="connsiteY6" fmla="*/ 900908 h 1189066"/>
                <a:gd name="connsiteX7" fmla="*/ 42367 w 1150644"/>
                <a:gd name="connsiteY7" fmla="*/ 643150 h 1189066"/>
                <a:gd name="connsiteX8" fmla="*/ 323815 w 1150644"/>
                <a:gd name="connsiteY8" fmla="*/ 584754 h 1189066"/>
                <a:gd name="connsiteX9" fmla="*/ 174302 w 1150644"/>
                <a:gd name="connsiteY9" fmla="*/ 303312 h 1189066"/>
                <a:gd name="connsiteX0" fmla="*/ 174302 w 1150644"/>
                <a:gd name="connsiteY0" fmla="*/ 303312 h 1189066"/>
                <a:gd name="connsiteX1" fmla="*/ 591396 w 1150644"/>
                <a:gd name="connsiteY1" fmla="*/ 0 h 1189066"/>
                <a:gd name="connsiteX2" fmla="*/ 1150644 w 1150644"/>
                <a:gd name="connsiteY2" fmla="*/ 72986 h 1189066"/>
                <a:gd name="connsiteX3" fmla="*/ 897492 w 1150644"/>
                <a:gd name="connsiteY3" fmla="*/ 797841 h 1189066"/>
                <a:gd name="connsiteX4" fmla="*/ 378116 w 1150644"/>
                <a:gd name="connsiteY4" fmla="*/ 1189066 h 1189066"/>
                <a:gd name="connsiteX5" fmla="*/ 421395 w 1150644"/>
                <a:gd name="connsiteY5" fmla="*/ 959217 h 1189066"/>
                <a:gd name="connsiteX6" fmla="*/ -1 w 1150644"/>
                <a:gd name="connsiteY6" fmla="*/ 900908 h 1189066"/>
                <a:gd name="connsiteX7" fmla="*/ 42367 w 1150644"/>
                <a:gd name="connsiteY7" fmla="*/ 643150 h 1189066"/>
                <a:gd name="connsiteX8" fmla="*/ 114424 w 1150644"/>
                <a:gd name="connsiteY8" fmla="*/ 419915 h 1189066"/>
                <a:gd name="connsiteX9" fmla="*/ 174302 w 1150644"/>
                <a:gd name="connsiteY9" fmla="*/ 303312 h 1189066"/>
                <a:gd name="connsiteX0" fmla="*/ 174302 w 1150644"/>
                <a:gd name="connsiteY0" fmla="*/ 303312 h 1189066"/>
                <a:gd name="connsiteX1" fmla="*/ 400603 w 1150644"/>
                <a:gd name="connsiteY1" fmla="*/ 131004 h 1189066"/>
                <a:gd name="connsiteX2" fmla="*/ 591396 w 1150644"/>
                <a:gd name="connsiteY2" fmla="*/ 0 h 1189066"/>
                <a:gd name="connsiteX3" fmla="*/ 1150644 w 1150644"/>
                <a:gd name="connsiteY3" fmla="*/ 72986 h 1189066"/>
                <a:gd name="connsiteX4" fmla="*/ 897492 w 1150644"/>
                <a:gd name="connsiteY4" fmla="*/ 797841 h 1189066"/>
                <a:gd name="connsiteX5" fmla="*/ 378116 w 1150644"/>
                <a:gd name="connsiteY5" fmla="*/ 1189066 h 1189066"/>
                <a:gd name="connsiteX6" fmla="*/ 421395 w 1150644"/>
                <a:gd name="connsiteY6" fmla="*/ 959217 h 1189066"/>
                <a:gd name="connsiteX7" fmla="*/ -1 w 1150644"/>
                <a:gd name="connsiteY7" fmla="*/ 900908 h 1189066"/>
                <a:gd name="connsiteX8" fmla="*/ 42367 w 1150644"/>
                <a:gd name="connsiteY8" fmla="*/ 643150 h 1189066"/>
                <a:gd name="connsiteX9" fmla="*/ 114424 w 1150644"/>
                <a:gd name="connsiteY9" fmla="*/ 419915 h 1189066"/>
                <a:gd name="connsiteX10" fmla="*/ 174302 w 1150644"/>
                <a:gd name="connsiteY10" fmla="*/ 303312 h 1189066"/>
                <a:gd name="connsiteX0" fmla="*/ 183465 w 1159807"/>
                <a:gd name="connsiteY0" fmla="*/ 435846 h 1321600"/>
                <a:gd name="connsiteX1" fmla="*/ 0 w 1159807"/>
                <a:gd name="connsiteY1" fmla="*/ -1 h 1321600"/>
                <a:gd name="connsiteX2" fmla="*/ 600559 w 1159807"/>
                <a:gd name="connsiteY2" fmla="*/ 132534 h 1321600"/>
                <a:gd name="connsiteX3" fmla="*/ 1159807 w 1159807"/>
                <a:gd name="connsiteY3" fmla="*/ 205520 h 1321600"/>
                <a:gd name="connsiteX4" fmla="*/ 906655 w 1159807"/>
                <a:gd name="connsiteY4" fmla="*/ 930375 h 1321600"/>
                <a:gd name="connsiteX5" fmla="*/ 387279 w 1159807"/>
                <a:gd name="connsiteY5" fmla="*/ 1321600 h 1321600"/>
                <a:gd name="connsiteX6" fmla="*/ 430558 w 1159807"/>
                <a:gd name="connsiteY6" fmla="*/ 1091751 h 1321600"/>
                <a:gd name="connsiteX7" fmla="*/ 9162 w 1159807"/>
                <a:gd name="connsiteY7" fmla="*/ 1033442 h 1321600"/>
                <a:gd name="connsiteX8" fmla="*/ 51530 w 1159807"/>
                <a:gd name="connsiteY8" fmla="*/ 775684 h 1321600"/>
                <a:gd name="connsiteX9" fmla="*/ 123587 w 1159807"/>
                <a:gd name="connsiteY9" fmla="*/ 552449 h 1321600"/>
                <a:gd name="connsiteX10" fmla="*/ 183465 w 1159807"/>
                <a:gd name="connsiteY10" fmla="*/ 435846 h 1321600"/>
                <a:gd name="connsiteX0" fmla="*/ 285756 w 1159807"/>
                <a:gd name="connsiteY0" fmla="*/ 364829 h 1321600"/>
                <a:gd name="connsiteX1" fmla="*/ 0 w 1159807"/>
                <a:gd name="connsiteY1" fmla="*/ -1 h 1321600"/>
                <a:gd name="connsiteX2" fmla="*/ 600559 w 1159807"/>
                <a:gd name="connsiteY2" fmla="*/ 132534 h 1321600"/>
                <a:gd name="connsiteX3" fmla="*/ 1159807 w 1159807"/>
                <a:gd name="connsiteY3" fmla="*/ 205520 h 1321600"/>
                <a:gd name="connsiteX4" fmla="*/ 906655 w 1159807"/>
                <a:gd name="connsiteY4" fmla="*/ 930375 h 1321600"/>
                <a:gd name="connsiteX5" fmla="*/ 387279 w 1159807"/>
                <a:gd name="connsiteY5" fmla="*/ 1321600 h 1321600"/>
                <a:gd name="connsiteX6" fmla="*/ 430558 w 1159807"/>
                <a:gd name="connsiteY6" fmla="*/ 1091751 h 1321600"/>
                <a:gd name="connsiteX7" fmla="*/ 9162 w 1159807"/>
                <a:gd name="connsiteY7" fmla="*/ 1033442 h 1321600"/>
                <a:gd name="connsiteX8" fmla="*/ 51530 w 1159807"/>
                <a:gd name="connsiteY8" fmla="*/ 775684 h 1321600"/>
                <a:gd name="connsiteX9" fmla="*/ 123587 w 1159807"/>
                <a:gd name="connsiteY9" fmla="*/ 552449 h 1321600"/>
                <a:gd name="connsiteX10" fmla="*/ 285756 w 1159807"/>
                <a:gd name="connsiteY10" fmla="*/ 364829 h 1321600"/>
                <a:gd name="connsiteX0" fmla="*/ 247595 w 1159807"/>
                <a:gd name="connsiteY0" fmla="*/ 381855 h 1321600"/>
                <a:gd name="connsiteX1" fmla="*/ 0 w 1159807"/>
                <a:gd name="connsiteY1" fmla="*/ -1 h 1321600"/>
                <a:gd name="connsiteX2" fmla="*/ 600559 w 1159807"/>
                <a:gd name="connsiteY2" fmla="*/ 132534 h 1321600"/>
                <a:gd name="connsiteX3" fmla="*/ 1159807 w 1159807"/>
                <a:gd name="connsiteY3" fmla="*/ 205520 h 1321600"/>
                <a:gd name="connsiteX4" fmla="*/ 906655 w 1159807"/>
                <a:gd name="connsiteY4" fmla="*/ 930375 h 1321600"/>
                <a:gd name="connsiteX5" fmla="*/ 387279 w 1159807"/>
                <a:gd name="connsiteY5" fmla="*/ 1321600 h 1321600"/>
                <a:gd name="connsiteX6" fmla="*/ 430558 w 1159807"/>
                <a:gd name="connsiteY6" fmla="*/ 1091751 h 1321600"/>
                <a:gd name="connsiteX7" fmla="*/ 9162 w 1159807"/>
                <a:gd name="connsiteY7" fmla="*/ 1033442 h 1321600"/>
                <a:gd name="connsiteX8" fmla="*/ 51530 w 1159807"/>
                <a:gd name="connsiteY8" fmla="*/ 775684 h 1321600"/>
                <a:gd name="connsiteX9" fmla="*/ 123587 w 1159807"/>
                <a:gd name="connsiteY9" fmla="*/ 552449 h 1321600"/>
                <a:gd name="connsiteX10" fmla="*/ 247595 w 1159807"/>
                <a:gd name="connsiteY10" fmla="*/ 381855 h 1321600"/>
                <a:gd name="connsiteX0" fmla="*/ 247595 w 1041070"/>
                <a:gd name="connsiteY0" fmla="*/ 381855 h 1321600"/>
                <a:gd name="connsiteX1" fmla="*/ 0 w 1041070"/>
                <a:gd name="connsiteY1" fmla="*/ -1 h 1321600"/>
                <a:gd name="connsiteX2" fmla="*/ 600559 w 1041070"/>
                <a:gd name="connsiteY2" fmla="*/ 132534 h 1321600"/>
                <a:gd name="connsiteX3" fmla="*/ 1041071 w 1041070"/>
                <a:gd name="connsiteY3" fmla="*/ 174894 h 1321600"/>
                <a:gd name="connsiteX4" fmla="*/ 906655 w 1041070"/>
                <a:gd name="connsiteY4" fmla="*/ 930375 h 1321600"/>
                <a:gd name="connsiteX5" fmla="*/ 387279 w 1041070"/>
                <a:gd name="connsiteY5" fmla="*/ 1321600 h 1321600"/>
                <a:gd name="connsiteX6" fmla="*/ 430558 w 1041070"/>
                <a:gd name="connsiteY6" fmla="*/ 1091751 h 1321600"/>
                <a:gd name="connsiteX7" fmla="*/ 9162 w 1041070"/>
                <a:gd name="connsiteY7" fmla="*/ 1033442 h 1321600"/>
                <a:gd name="connsiteX8" fmla="*/ 51530 w 1041070"/>
                <a:gd name="connsiteY8" fmla="*/ 775684 h 1321600"/>
                <a:gd name="connsiteX9" fmla="*/ 123587 w 1041070"/>
                <a:gd name="connsiteY9" fmla="*/ 552449 h 1321600"/>
                <a:gd name="connsiteX10" fmla="*/ 247595 w 1041070"/>
                <a:gd name="connsiteY10" fmla="*/ 381855 h 1321600"/>
                <a:gd name="connsiteX0" fmla="*/ 247595 w 1041070"/>
                <a:gd name="connsiteY0" fmla="*/ 381855 h 1321600"/>
                <a:gd name="connsiteX1" fmla="*/ 0 w 1041070"/>
                <a:gd name="connsiteY1" fmla="*/ -1 h 1321600"/>
                <a:gd name="connsiteX2" fmla="*/ 600559 w 1041070"/>
                <a:gd name="connsiteY2" fmla="*/ 132534 h 1321600"/>
                <a:gd name="connsiteX3" fmla="*/ 1041071 w 1041070"/>
                <a:gd name="connsiteY3" fmla="*/ 174894 h 1321600"/>
                <a:gd name="connsiteX4" fmla="*/ 963186 w 1041070"/>
                <a:gd name="connsiteY4" fmla="*/ 607794 h 1321600"/>
                <a:gd name="connsiteX5" fmla="*/ 906655 w 1041070"/>
                <a:gd name="connsiteY5" fmla="*/ 930375 h 1321600"/>
                <a:gd name="connsiteX6" fmla="*/ 387279 w 1041070"/>
                <a:gd name="connsiteY6" fmla="*/ 1321600 h 1321600"/>
                <a:gd name="connsiteX7" fmla="*/ 430558 w 1041070"/>
                <a:gd name="connsiteY7" fmla="*/ 1091751 h 1321600"/>
                <a:gd name="connsiteX8" fmla="*/ 9162 w 1041070"/>
                <a:gd name="connsiteY8" fmla="*/ 1033442 h 1321600"/>
                <a:gd name="connsiteX9" fmla="*/ 51530 w 1041070"/>
                <a:gd name="connsiteY9" fmla="*/ 775684 h 1321600"/>
                <a:gd name="connsiteX10" fmla="*/ 123587 w 1041070"/>
                <a:gd name="connsiteY10" fmla="*/ 552449 h 1321600"/>
                <a:gd name="connsiteX11" fmla="*/ 247595 w 1041070"/>
                <a:gd name="connsiteY11" fmla="*/ 381855 h 1321600"/>
                <a:gd name="connsiteX0" fmla="*/ 247595 w 1130209"/>
                <a:gd name="connsiteY0" fmla="*/ 381855 h 1321600"/>
                <a:gd name="connsiteX1" fmla="*/ 0 w 1130209"/>
                <a:gd name="connsiteY1" fmla="*/ -1 h 1321600"/>
                <a:gd name="connsiteX2" fmla="*/ 600559 w 1130209"/>
                <a:gd name="connsiteY2" fmla="*/ 132534 h 1321600"/>
                <a:gd name="connsiteX3" fmla="*/ 1041071 w 1130209"/>
                <a:gd name="connsiteY3" fmla="*/ 174894 h 1321600"/>
                <a:gd name="connsiteX4" fmla="*/ 1130210 w 1130209"/>
                <a:gd name="connsiteY4" fmla="*/ 1030393 h 1321600"/>
                <a:gd name="connsiteX5" fmla="*/ 906655 w 1130209"/>
                <a:gd name="connsiteY5" fmla="*/ 930375 h 1321600"/>
                <a:gd name="connsiteX6" fmla="*/ 387279 w 1130209"/>
                <a:gd name="connsiteY6" fmla="*/ 1321600 h 1321600"/>
                <a:gd name="connsiteX7" fmla="*/ 430558 w 1130209"/>
                <a:gd name="connsiteY7" fmla="*/ 1091751 h 1321600"/>
                <a:gd name="connsiteX8" fmla="*/ 9162 w 1130209"/>
                <a:gd name="connsiteY8" fmla="*/ 1033442 h 1321600"/>
                <a:gd name="connsiteX9" fmla="*/ 51530 w 1130209"/>
                <a:gd name="connsiteY9" fmla="*/ 775684 h 1321600"/>
                <a:gd name="connsiteX10" fmla="*/ 123587 w 1130209"/>
                <a:gd name="connsiteY10" fmla="*/ 552449 h 1321600"/>
                <a:gd name="connsiteX11" fmla="*/ 247595 w 1130209"/>
                <a:gd name="connsiteY11" fmla="*/ 381855 h 1321600"/>
                <a:gd name="connsiteX0" fmla="*/ 247595 w 1130209"/>
                <a:gd name="connsiteY0" fmla="*/ 381855 h 1321600"/>
                <a:gd name="connsiteX1" fmla="*/ 0 w 1130209"/>
                <a:gd name="connsiteY1" fmla="*/ -1 h 1321600"/>
                <a:gd name="connsiteX2" fmla="*/ 600559 w 1130209"/>
                <a:gd name="connsiteY2" fmla="*/ 132534 h 1321600"/>
                <a:gd name="connsiteX3" fmla="*/ 1041071 w 1130209"/>
                <a:gd name="connsiteY3" fmla="*/ 174894 h 1321600"/>
                <a:gd name="connsiteX4" fmla="*/ 1126476 w 1130209"/>
                <a:gd name="connsiteY4" fmla="*/ 851420 h 1321600"/>
                <a:gd name="connsiteX5" fmla="*/ 1130210 w 1130209"/>
                <a:gd name="connsiteY5" fmla="*/ 1030393 h 1321600"/>
                <a:gd name="connsiteX6" fmla="*/ 906655 w 1130209"/>
                <a:gd name="connsiteY6" fmla="*/ 930375 h 1321600"/>
                <a:gd name="connsiteX7" fmla="*/ 387279 w 1130209"/>
                <a:gd name="connsiteY7" fmla="*/ 1321600 h 1321600"/>
                <a:gd name="connsiteX8" fmla="*/ 430558 w 1130209"/>
                <a:gd name="connsiteY8" fmla="*/ 1091751 h 1321600"/>
                <a:gd name="connsiteX9" fmla="*/ 9162 w 1130209"/>
                <a:gd name="connsiteY9" fmla="*/ 1033442 h 1321600"/>
                <a:gd name="connsiteX10" fmla="*/ 51530 w 1130209"/>
                <a:gd name="connsiteY10" fmla="*/ 775684 h 1321600"/>
                <a:gd name="connsiteX11" fmla="*/ 123587 w 1130209"/>
                <a:gd name="connsiteY11" fmla="*/ 552449 h 1321600"/>
                <a:gd name="connsiteX12" fmla="*/ 247595 w 1130209"/>
                <a:gd name="connsiteY12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1347517 w 1347521"/>
                <a:gd name="connsiteY4" fmla="*/ 918508 h 1321600"/>
                <a:gd name="connsiteX5" fmla="*/ 1130210 w 1347521"/>
                <a:gd name="connsiteY5" fmla="*/ 1030393 h 1321600"/>
                <a:gd name="connsiteX6" fmla="*/ 906655 w 1347521"/>
                <a:gd name="connsiteY6" fmla="*/ 930375 h 1321600"/>
                <a:gd name="connsiteX7" fmla="*/ 387279 w 1347521"/>
                <a:gd name="connsiteY7" fmla="*/ 1321600 h 1321600"/>
                <a:gd name="connsiteX8" fmla="*/ 430558 w 1347521"/>
                <a:gd name="connsiteY8" fmla="*/ 1091751 h 1321600"/>
                <a:gd name="connsiteX9" fmla="*/ 9162 w 1347521"/>
                <a:gd name="connsiteY9" fmla="*/ 1033442 h 1321600"/>
                <a:gd name="connsiteX10" fmla="*/ 51530 w 1347521"/>
                <a:gd name="connsiteY10" fmla="*/ 775684 h 1321600"/>
                <a:gd name="connsiteX11" fmla="*/ 123587 w 1347521"/>
                <a:gd name="connsiteY11" fmla="*/ 552449 h 1321600"/>
                <a:gd name="connsiteX12" fmla="*/ 247595 w 1347521"/>
                <a:gd name="connsiteY12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1197985 w 1347521"/>
                <a:gd name="connsiteY4" fmla="*/ 510498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387279 w 1347521"/>
                <a:gd name="connsiteY8" fmla="*/ 1321600 h 1321600"/>
                <a:gd name="connsiteX9" fmla="*/ 430558 w 1347521"/>
                <a:gd name="connsiteY9" fmla="*/ 1091751 h 1321600"/>
                <a:gd name="connsiteX10" fmla="*/ 9162 w 1347521"/>
                <a:gd name="connsiteY10" fmla="*/ 1033442 h 1321600"/>
                <a:gd name="connsiteX11" fmla="*/ 51530 w 1347521"/>
                <a:gd name="connsiteY11" fmla="*/ 775684 h 1321600"/>
                <a:gd name="connsiteX12" fmla="*/ 123587 w 1347521"/>
                <a:gd name="connsiteY12" fmla="*/ 552449 h 1321600"/>
                <a:gd name="connsiteX13" fmla="*/ 247595 w 1347521"/>
                <a:gd name="connsiteY13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387279 w 1347521"/>
                <a:gd name="connsiteY8" fmla="*/ 1321600 h 1321600"/>
                <a:gd name="connsiteX9" fmla="*/ 430558 w 1347521"/>
                <a:gd name="connsiteY9" fmla="*/ 1091751 h 1321600"/>
                <a:gd name="connsiteX10" fmla="*/ 9162 w 1347521"/>
                <a:gd name="connsiteY10" fmla="*/ 1033442 h 1321600"/>
                <a:gd name="connsiteX11" fmla="*/ 51530 w 1347521"/>
                <a:gd name="connsiteY11" fmla="*/ 775684 h 1321600"/>
                <a:gd name="connsiteX12" fmla="*/ 123587 w 1347521"/>
                <a:gd name="connsiteY12" fmla="*/ 552449 h 1321600"/>
                <a:gd name="connsiteX13" fmla="*/ 247595 w 1347521"/>
                <a:gd name="connsiteY13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387279 w 1347521"/>
                <a:gd name="connsiteY8" fmla="*/ 1321600 h 1321600"/>
                <a:gd name="connsiteX9" fmla="*/ 416239 w 1347521"/>
                <a:gd name="connsiteY9" fmla="*/ 1030962 h 1321600"/>
                <a:gd name="connsiteX10" fmla="*/ 9162 w 1347521"/>
                <a:gd name="connsiteY10" fmla="*/ 1033442 h 1321600"/>
                <a:gd name="connsiteX11" fmla="*/ 51530 w 1347521"/>
                <a:gd name="connsiteY11" fmla="*/ 775684 h 1321600"/>
                <a:gd name="connsiteX12" fmla="*/ 123587 w 1347521"/>
                <a:gd name="connsiteY12" fmla="*/ 552449 h 1321600"/>
                <a:gd name="connsiteX13" fmla="*/ 247595 w 1347521"/>
                <a:gd name="connsiteY13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387279 w 1347521"/>
                <a:gd name="connsiteY8" fmla="*/ 1321600 h 1321600"/>
                <a:gd name="connsiteX9" fmla="*/ 440094 w 1347521"/>
                <a:gd name="connsiteY9" fmla="*/ 1060627 h 1321600"/>
                <a:gd name="connsiteX10" fmla="*/ 9162 w 1347521"/>
                <a:gd name="connsiteY10" fmla="*/ 1033442 h 1321600"/>
                <a:gd name="connsiteX11" fmla="*/ 51530 w 1347521"/>
                <a:gd name="connsiteY11" fmla="*/ 775684 h 1321600"/>
                <a:gd name="connsiteX12" fmla="*/ 123587 w 1347521"/>
                <a:gd name="connsiteY12" fmla="*/ 552449 h 1321600"/>
                <a:gd name="connsiteX13" fmla="*/ 247595 w 1347521"/>
                <a:gd name="connsiteY13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675972 w 1347521"/>
                <a:gd name="connsiteY8" fmla="*/ 1091235 h 1321600"/>
                <a:gd name="connsiteX9" fmla="*/ 387279 w 1347521"/>
                <a:gd name="connsiteY9" fmla="*/ 1321600 h 1321600"/>
                <a:gd name="connsiteX10" fmla="*/ 440094 w 1347521"/>
                <a:gd name="connsiteY10" fmla="*/ 1060627 h 1321600"/>
                <a:gd name="connsiteX11" fmla="*/ 9162 w 1347521"/>
                <a:gd name="connsiteY11" fmla="*/ 1033442 h 1321600"/>
                <a:gd name="connsiteX12" fmla="*/ 51530 w 1347521"/>
                <a:gd name="connsiteY12" fmla="*/ 775684 h 1321600"/>
                <a:gd name="connsiteX13" fmla="*/ 123587 w 1347521"/>
                <a:gd name="connsiteY13" fmla="*/ 552449 h 1321600"/>
                <a:gd name="connsiteX14" fmla="*/ 247595 w 1347521"/>
                <a:gd name="connsiteY14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646815 w 1347521"/>
                <a:gd name="connsiteY8" fmla="*/ 1066923 h 1321600"/>
                <a:gd name="connsiteX9" fmla="*/ 387279 w 1347521"/>
                <a:gd name="connsiteY9" fmla="*/ 1321600 h 1321600"/>
                <a:gd name="connsiteX10" fmla="*/ 440094 w 1347521"/>
                <a:gd name="connsiteY10" fmla="*/ 1060627 h 1321600"/>
                <a:gd name="connsiteX11" fmla="*/ 9162 w 1347521"/>
                <a:gd name="connsiteY11" fmla="*/ 1033442 h 1321600"/>
                <a:gd name="connsiteX12" fmla="*/ 51530 w 1347521"/>
                <a:gd name="connsiteY12" fmla="*/ 775684 h 1321600"/>
                <a:gd name="connsiteX13" fmla="*/ 123587 w 1347521"/>
                <a:gd name="connsiteY13" fmla="*/ 552449 h 1321600"/>
                <a:gd name="connsiteX14" fmla="*/ 247595 w 1347521"/>
                <a:gd name="connsiteY14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609702 w 1347521"/>
                <a:gd name="connsiteY8" fmla="*/ 996896 h 1321600"/>
                <a:gd name="connsiteX9" fmla="*/ 387279 w 1347521"/>
                <a:gd name="connsiteY9" fmla="*/ 1321600 h 1321600"/>
                <a:gd name="connsiteX10" fmla="*/ 440094 w 1347521"/>
                <a:gd name="connsiteY10" fmla="*/ 1060627 h 1321600"/>
                <a:gd name="connsiteX11" fmla="*/ 9162 w 1347521"/>
                <a:gd name="connsiteY11" fmla="*/ 1033442 h 1321600"/>
                <a:gd name="connsiteX12" fmla="*/ 51530 w 1347521"/>
                <a:gd name="connsiteY12" fmla="*/ 775684 h 1321600"/>
                <a:gd name="connsiteX13" fmla="*/ 123587 w 1347521"/>
                <a:gd name="connsiteY13" fmla="*/ 552449 h 1321600"/>
                <a:gd name="connsiteX14" fmla="*/ 247595 w 1347521"/>
                <a:gd name="connsiteY14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673830 w 1347521"/>
                <a:gd name="connsiteY8" fmla="*/ 942906 h 1321600"/>
                <a:gd name="connsiteX9" fmla="*/ 387279 w 1347521"/>
                <a:gd name="connsiteY9" fmla="*/ 1321600 h 1321600"/>
                <a:gd name="connsiteX10" fmla="*/ 440094 w 1347521"/>
                <a:gd name="connsiteY10" fmla="*/ 1060627 h 1321600"/>
                <a:gd name="connsiteX11" fmla="*/ 9162 w 1347521"/>
                <a:gd name="connsiteY11" fmla="*/ 1033442 h 1321600"/>
                <a:gd name="connsiteX12" fmla="*/ 51530 w 1347521"/>
                <a:gd name="connsiteY12" fmla="*/ 775684 h 1321600"/>
                <a:gd name="connsiteX13" fmla="*/ 123587 w 1347521"/>
                <a:gd name="connsiteY13" fmla="*/ 552449 h 1321600"/>
                <a:gd name="connsiteX14" fmla="*/ 247595 w 1347521"/>
                <a:gd name="connsiteY14" fmla="*/ 381855 h 13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7521" h="1321600">
                  <a:moveTo>
                    <a:pt x="247595" y="381855"/>
                  </a:moveTo>
                  <a:lnTo>
                    <a:pt x="0" y="-1"/>
                  </a:lnTo>
                  <a:lnTo>
                    <a:pt x="600559" y="132534"/>
                  </a:lnTo>
                  <a:lnTo>
                    <a:pt x="1041071" y="174894"/>
                  </a:lnTo>
                  <a:lnTo>
                    <a:pt x="912803" y="389922"/>
                  </a:lnTo>
                  <a:lnTo>
                    <a:pt x="1347517" y="918508"/>
                  </a:lnTo>
                  <a:cubicBezTo>
                    <a:pt x="1348762" y="978166"/>
                    <a:pt x="1128965" y="970735"/>
                    <a:pt x="1130210" y="1030393"/>
                  </a:cubicBezTo>
                  <a:lnTo>
                    <a:pt x="906655" y="930375"/>
                  </a:lnTo>
                  <a:lnTo>
                    <a:pt x="673830" y="942906"/>
                  </a:lnTo>
                  <a:lnTo>
                    <a:pt x="387279" y="1321600"/>
                  </a:lnTo>
                  <a:lnTo>
                    <a:pt x="440094" y="1060627"/>
                  </a:lnTo>
                  <a:lnTo>
                    <a:pt x="9162" y="1033442"/>
                  </a:lnTo>
                  <a:lnTo>
                    <a:pt x="51530" y="775684"/>
                  </a:lnTo>
                  <a:lnTo>
                    <a:pt x="123587" y="552449"/>
                  </a:lnTo>
                  <a:lnTo>
                    <a:pt x="247595" y="38185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72" name="Regular Pentagon 5"/>
            <p:cNvSpPr/>
            <p:nvPr/>
          </p:nvSpPr>
          <p:spPr>
            <a:xfrm rot="17271561">
              <a:off x="9466018" y="4308774"/>
              <a:ext cx="233254" cy="28635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  <a:gd name="connsiteX0" fmla="*/ 0 w 638391"/>
                <a:gd name="connsiteY0" fmla="*/ 59777 h 652049"/>
                <a:gd name="connsiteX1" fmla="*/ 62631 w 638391"/>
                <a:gd name="connsiteY1" fmla="*/ 0 h 652049"/>
                <a:gd name="connsiteX2" fmla="*/ 320028 w 638391"/>
                <a:gd name="connsiteY2" fmla="*/ 282084 h 652049"/>
                <a:gd name="connsiteX3" fmla="*/ 638391 w 638391"/>
                <a:gd name="connsiteY3" fmla="*/ 652049 h 652049"/>
                <a:gd name="connsiteX4" fmla="*/ 303044 w 638391"/>
                <a:gd name="connsiteY4" fmla="*/ 624354 h 652049"/>
                <a:gd name="connsiteX5" fmla="*/ 0 w 638391"/>
                <a:gd name="connsiteY5" fmla="*/ 59777 h 652049"/>
                <a:gd name="connsiteX0" fmla="*/ 0 w 638391"/>
                <a:gd name="connsiteY0" fmla="*/ 59777 h 652049"/>
                <a:gd name="connsiteX1" fmla="*/ 62631 w 638391"/>
                <a:gd name="connsiteY1" fmla="*/ 0 h 652049"/>
                <a:gd name="connsiteX2" fmla="*/ 320028 w 638391"/>
                <a:gd name="connsiteY2" fmla="*/ 282084 h 652049"/>
                <a:gd name="connsiteX3" fmla="*/ 638391 w 638391"/>
                <a:gd name="connsiteY3" fmla="*/ 652049 h 652049"/>
                <a:gd name="connsiteX4" fmla="*/ 251296 w 638391"/>
                <a:gd name="connsiteY4" fmla="*/ 571293 h 652049"/>
                <a:gd name="connsiteX5" fmla="*/ 0 w 638391"/>
                <a:gd name="connsiteY5" fmla="*/ 59777 h 652049"/>
                <a:gd name="connsiteX0" fmla="*/ -1 w 578892"/>
                <a:gd name="connsiteY0" fmla="*/ 87761 h 652049"/>
                <a:gd name="connsiteX1" fmla="*/ 3132 w 578892"/>
                <a:gd name="connsiteY1" fmla="*/ 0 h 652049"/>
                <a:gd name="connsiteX2" fmla="*/ 260529 w 578892"/>
                <a:gd name="connsiteY2" fmla="*/ 282084 h 652049"/>
                <a:gd name="connsiteX3" fmla="*/ 578892 w 578892"/>
                <a:gd name="connsiteY3" fmla="*/ 652049 h 652049"/>
                <a:gd name="connsiteX4" fmla="*/ 191797 w 578892"/>
                <a:gd name="connsiteY4" fmla="*/ 571293 h 652049"/>
                <a:gd name="connsiteX5" fmla="*/ -1 w 578892"/>
                <a:gd name="connsiteY5" fmla="*/ 87761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8892" h="652049">
                  <a:moveTo>
                    <a:pt x="-1" y="87761"/>
                  </a:moveTo>
                  <a:lnTo>
                    <a:pt x="3132" y="0"/>
                  </a:lnTo>
                  <a:lnTo>
                    <a:pt x="260529" y="282084"/>
                  </a:lnTo>
                  <a:lnTo>
                    <a:pt x="578892" y="652049"/>
                  </a:lnTo>
                  <a:lnTo>
                    <a:pt x="191797" y="571293"/>
                  </a:lnTo>
                  <a:lnTo>
                    <a:pt x="-1" y="8776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73" name="Regular Pentagon 6"/>
            <p:cNvSpPr/>
            <p:nvPr/>
          </p:nvSpPr>
          <p:spPr>
            <a:xfrm rot="12597909">
              <a:off x="8749186" y="2475668"/>
              <a:ext cx="328238" cy="44135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984366"/>
                <a:gd name="connsiteX1" fmla="*/ 373220 w 790314"/>
                <a:gd name="connsiteY1" fmla="*/ 0 h 984366"/>
                <a:gd name="connsiteX2" fmla="*/ 790314 w 790314"/>
                <a:gd name="connsiteY2" fmla="*/ 303312 h 984366"/>
                <a:gd name="connsiteX3" fmla="*/ 676665 w 790314"/>
                <a:gd name="connsiteY3" fmla="*/ 851154 h 984366"/>
                <a:gd name="connsiteX4" fmla="*/ 259449 w 790314"/>
                <a:gd name="connsiteY4" fmla="*/ 984366 h 984366"/>
                <a:gd name="connsiteX5" fmla="*/ 0 w 790314"/>
                <a:gd name="connsiteY5" fmla="*/ 298763 h 984366"/>
                <a:gd name="connsiteX0" fmla="*/ 0 w 747429"/>
                <a:gd name="connsiteY0" fmla="*/ 298763 h 984366"/>
                <a:gd name="connsiteX1" fmla="*/ 373220 w 747429"/>
                <a:gd name="connsiteY1" fmla="*/ 0 h 984366"/>
                <a:gd name="connsiteX2" fmla="*/ 747430 w 747429"/>
                <a:gd name="connsiteY2" fmla="*/ 348449 h 984366"/>
                <a:gd name="connsiteX3" fmla="*/ 676665 w 747429"/>
                <a:gd name="connsiteY3" fmla="*/ 851154 h 984366"/>
                <a:gd name="connsiteX4" fmla="*/ 259449 w 747429"/>
                <a:gd name="connsiteY4" fmla="*/ 984366 h 984366"/>
                <a:gd name="connsiteX5" fmla="*/ 0 w 747429"/>
                <a:gd name="connsiteY5" fmla="*/ 298763 h 984366"/>
                <a:gd name="connsiteX0" fmla="*/ 0 w 747429"/>
                <a:gd name="connsiteY0" fmla="*/ 409762 h 1095365"/>
                <a:gd name="connsiteX1" fmla="*/ 506443 w 747429"/>
                <a:gd name="connsiteY1" fmla="*/ 0 h 1095365"/>
                <a:gd name="connsiteX2" fmla="*/ 747430 w 747429"/>
                <a:gd name="connsiteY2" fmla="*/ 459448 h 1095365"/>
                <a:gd name="connsiteX3" fmla="*/ 676665 w 747429"/>
                <a:gd name="connsiteY3" fmla="*/ 962153 h 1095365"/>
                <a:gd name="connsiteX4" fmla="*/ 259449 w 747429"/>
                <a:gd name="connsiteY4" fmla="*/ 1095365 h 1095365"/>
                <a:gd name="connsiteX5" fmla="*/ 0 w 747429"/>
                <a:gd name="connsiteY5" fmla="*/ 409762 h 109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429" h="1095365">
                  <a:moveTo>
                    <a:pt x="0" y="409762"/>
                  </a:moveTo>
                  <a:lnTo>
                    <a:pt x="506443" y="0"/>
                  </a:lnTo>
                  <a:lnTo>
                    <a:pt x="747430" y="459448"/>
                  </a:lnTo>
                  <a:lnTo>
                    <a:pt x="676665" y="962153"/>
                  </a:lnTo>
                  <a:lnTo>
                    <a:pt x="259449" y="1095365"/>
                  </a:lnTo>
                  <a:lnTo>
                    <a:pt x="0" y="4097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74" name="Regular Pentagon 6"/>
            <p:cNvSpPr/>
            <p:nvPr/>
          </p:nvSpPr>
          <p:spPr>
            <a:xfrm rot="12597909">
              <a:off x="8381192" y="3830683"/>
              <a:ext cx="567752" cy="43841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481064 h 1159467"/>
                <a:gd name="connsiteX1" fmla="*/ 369714 w 809328"/>
                <a:gd name="connsiteY1" fmla="*/ 0 h 1159467"/>
                <a:gd name="connsiteX2" fmla="*/ 786808 w 809328"/>
                <a:gd name="connsiteY2" fmla="*/ 303312 h 1159467"/>
                <a:gd name="connsiteX3" fmla="*/ 809328 w 809328"/>
                <a:gd name="connsiteY3" fmla="*/ 881380 h 1159467"/>
                <a:gd name="connsiteX4" fmla="*/ 246039 w 809328"/>
                <a:gd name="connsiteY4" fmla="*/ 1159467 h 1159467"/>
                <a:gd name="connsiteX5" fmla="*/ 0 w 809328"/>
                <a:gd name="connsiteY5" fmla="*/ 481064 h 1159467"/>
                <a:gd name="connsiteX0" fmla="*/ 0 w 1251292"/>
                <a:gd name="connsiteY0" fmla="*/ 481064 h 1159467"/>
                <a:gd name="connsiteX1" fmla="*/ 369714 w 1251292"/>
                <a:gd name="connsiteY1" fmla="*/ 0 h 1159467"/>
                <a:gd name="connsiteX2" fmla="*/ 1251292 w 1251292"/>
                <a:gd name="connsiteY2" fmla="*/ 802755 h 1159467"/>
                <a:gd name="connsiteX3" fmla="*/ 809328 w 1251292"/>
                <a:gd name="connsiteY3" fmla="*/ 881380 h 1159467"/>
                <a:gd name="connsiteX4" fmla="*/ 246039 w 1251292"/>
                <a:gd name="connsiteY4" fmla="*/ 1159467 h 1159467"/>
                <a:gd name="connsiteX5" fmla="*/ 0 w 1251292"/>
                <a:gd name="connsiteY5" fmla="*/ 481064 h 1159467"/>
                <a:gd name="connsiteX0" fmla="*/ 0 w 1251292"/>
                <a:gd name="connsiteY0" fmla="*/ 481064 h 1159467"/>
                <a:gd name="connsiteX1" fmla="*/ 369714 w 1251292"/>
                <a:gd name="connsiteY1" fmla="*/ 0 h 1159467"/>
                <a:gd name="connsiteX2" fmla="*/ 749506 w 1251292"/>
                <a:gd name="connsiteY2" fmla="*/ 343539 h 1159467"/>
                <a:gd name="connsiteX3" fmla="*/ 1251292 w 1251292"/>
                <a:gd name="connsiteY3" fmla="*/ 802755 h 1159467"/>
                <a:gd name="connsiteX4" fmla="*/ 809328 w 1251292"/>
                <a:gd name="connsiteY4" fmla="*/ 881380 h 1159467"/>
                <a:gd name="connsiteX5" fmla="*/ 246039 w 1251292"/>
                <a:gd name="connsiteY5" fmla="*/ 1159467 h 1159467"/>
                <a:gd name="connsiteX6" fmla="*/ 0 w 1251292"/>
                <a:gd name="connsiteY6" fmla="*/ 481064 h 1159467"/>
                <a:gd name="connsiteX0" fmla="*/ 0 w 1251292"/>
                <a:gd name="connsiteY0" fmla="*/ 481064 h 1159467"/>
                <a:gd name="connsiteX1" fmla="*/ 369714 w 1251292"/>
                <a:gd name="connsiteY1" fmla="*/ 0 h 1159467"/>
                <a:gd name="connsiteX2" fmla="*/ 1240639 w 1251292"/>
                <a:gd name="connsiteY2" fmla="*/ 262315 h 1159467"/>
                <a:gd name="connsiteX3" fmla="*/ 1251292 w 1251292"/>
                <a:gd name="connsiteY3" fmla="*/ 802755 h 1159467"/>
                <a:gd name="connsiteX4" fmla="*/ 809328 w 1251292"/>
                <a:gd name="connsiteY4" fmla="*/ 881380 h 1159467"/>
                <a:gd name="connsiteX5" fmla="*/ 246039 w 1251292"/>
                <a:gd name="connsiteY5" fmla="*/ 1159467 h 1159467"/>
                <a:gd name="connsiteX6" fmla="*/ 0 w 1251292"/>
                <a:gd name="connsiteY6" fmla="*/ 481064 h 1159467"/>
                <a:gd name="connsiteX0" fmla="*/ 0 w 1251292"/>
                <a:gd name="connsiteY0" fmla="*/ 310651 h 989054"/>
                <a:gd name="connsiteX1" fmla="*/ 518279 w 1251292"/>
                <a:gd name="connsiteY1" fmla="*/ 1 h 989054"/>
                <a:gd name="connsiteX2" fmla="*/ 1240639 w 1251292"/>
                <a:gd name="connsiteY2" fmla="*/ 91902 h 989054"/>
                <a:gd name="connsiteX3" fmla="*/ 1251292 w 1251292"/>
                <a:gd name="connsiteY3" fmla="*/ 632342 h 989054"/>
                <a:gd name="connsiteX4" fmla="*/ 809328 w 1251292"/>
                <a:gd name="connsiteY4" fmla="*/ 710967 h 989054"/>
                <a:gd name="connsiteX5" fmla="*/ 246039 w 1251292"/>
                <a:gd name="connsiteY5" fmla="*/ 989054 h 989054"/>
                <a:gd name="connsiteX6" fmla="*/ 0 w 1251292"/>
                <a:gd name="connsiteY6" fmla="*/ 310651 h 989054"/>
                <a:gd name="connsiteX0" fmla="*/ 0 w 1251292"/>
                <a:gd name="connsiteY0" fmla="*/ 340291 h 1018694"/>
                <a:gd name="connsiteX1" fmla="*/ 594398 w 1251292"/>
                <a:gd name="connsiteY1" fmla="*/ 1 h 1018694"/>
                <a:gd name="connsiteX2" fmla="*/ 1240639 w 1251292"/>
                <a:gd name="connsiteY2" fmla="*/ 121542 h 1018694"/>
                <a:gd name="connsiteX3" fmla="*/ 1251292 w 1251292"/>
                <a:gd name="connsiteY3" fmla="*/ 661982 h 1018694"/>
                <a:gd name="connsiteX4" fmla="*/ 809328 w 1251292"/>
                <a:gd name="connsiteY4" fmla="*/ 740607 h 1018694"/>
                <a:gd name="connsiteX5" fmla="*/ 246039 w 1251292"/>
                <a:gd name="connsiteY5" fmla="*/ 1018694 h 1018694"/>
                <a:gd name="connsiteX6" fmla="*/ 0 w 1251292"/>
                <a:gd name="connsiteY6" fmla="*/ 340291 h 1018694"/>
                <a:gd name="connsiteX0" fmla="*/ 0 w 1256024"/>
                <a:gd name="connsiteY0" fmla="*/ 15824 h 1018694"/>
                <a:gd name="connsiteX1" fmla="*/ 599130 w 1256024"/>
                <a:gd name="connsiteY1" fmla="*/ 1 h 1018694"/>
                <a:gd name="connsiteX2" fmla="*/ 1245371 w 1256024"/>
                <a:gd name="connsiteY2" fmla="*/ 121542 h 1018694"/>
                <a:gd name="connsiteX3" fmla="*/ 1256024 w 1256024"/>
                <a:gd name="connsiteY3" fmla="*/ 661982 h 1018694"/>
                <a:gd name="connsiteX4" fmla="*/ 814060 w 1256024"/>
                <a:gd name="connsiteY4" fmla="*/ 740607 h 1018694"/>
                <a:gd name="connsiteX5" fmla="*/ 250771 w 1256024"/>
                <a:gd name="connsiteY5" fmla="*/ 1018694 h 1018694"/>
                <a:gd name="connsiteX6" fmla="*/ 0 w 1256024"/>
                <a:gd name="connsiteY6" fmla="*/ 15824 h 1018694"/>
                <a:gd name="connsiteX0" fmla="*/ 0 w 1256024"/>
                <a:gd name="connsiteY0" fmla="*/ 15824 h 1018694"/>
                <a:gd name="connsiteX1" fmla="*/ 599130 w 1256024"/>
                <a:gd name="connsiteY1" fmla="*/ 1 h 1018694"/>
                <a:gd name="connsiteX2" fmla="*/ 983330 w 1256024"/>
                <a:gd name="connsiteY2" fmla="*/ 67907 h 1018694"/>
                <a:gd name="connsiteX3" fmla="*/ 1245371 w 1256024"/>
                <a:gd name="connsiteY3" fmla="*/ 121542 h 1018694"/>
                <a:gd name="connsiteX4" fmla="*/ 1256024 w 1256024"/>
                <a:gd name="connsiteY4" fmla="*/ 661982 h 1018694"/>
                <a:gd name="connsiteX5" fmla="*/ 814060 w 1256024"/>
                <a:gd name="connsiteY5" fmla="*/ 740607 h 1018694"/>
                <a:gd name="connsiteX6" fmla="*/ 250771 w 1256024"/>
                <a:gd name="connsiteY6" fmla="*/ 1018694 h 1018694"/>
                <a:gd name="connsiteX7" fmla="*/ 0 w 1256024"/>
                <a:gd name="connsiteY7" fmla="*/ 15824 h 1018694"/>
                <a:gd name="connsiteX0" fmla="*/ 0 w 1256024"/>
                <a:gd name="connsiteY0" fmla="*/ 85178 h 1088048"/>
                <a:gd name="connsiteX1" fmla="*/ 599130 w 1256024"/>
                <a:gd name="connsiteY1" fmla="*/ 69355 h 1088048"/>
                <a:gd name="connsiteX2" fmla="*/ 1085973 w 1256024"/>
                <a:gd name="connsiteY2" fmla="*/ -1 h 1088048"/>
                <a:gd name="connsiteX3" fmla="*/ 1245371 w 1256024"/>
                <a:gd name="connsiteY3" fmla="*/ 190896 h 1088048"/>
                <a:gd name="connsiteX4" fmla="*/ 1256024 w 1256024"/>
                <a:gd name="connsiteY4" fmla="*/ 731336 h 1088048"/>
                <a:gd name="connsiteX5" fmla="*/ 814060 w 1256024"/>
                <a:gd name="connsiteY5" fmla="*/ 809961 h 1088048"/>
                <a:gd name="connsiteX6" fmla="*/ 250771 w 1256024"/>
                <a:gd name="connsiteY6" fmla="*/ 1088048 h 1088048"/>
                <a:gd name="connsiteX7" fmla="*/ 0 w 1256024"/>
                <a:gd name="connsiteY7" fmla="*/ 85178 h 1088048"/>
                <a:gd name="connsiteX0" fmla="*/ 0 w 1292826"/>
                <a:gd name="connsiteY0" fmla="*/ 85178 h 1088048"/>
                <a:gd name="connsiteX1" fmla="*/ 599130 w 1292826"/>
                <a:gd name="connsiteY1" fmla="*/ 69355 h 1088048"/>
                <a:gd name="connsiteX2" fmla="*/ 1085973 w 1292826"/>
                <a:gd name="connsiteY2" fmla="*/ -1 h 1088048"/>
                <a:gd name="connsiteX3" fmla="*/ 1292826 w 1292826"/>
                <a:gd name="connsiteY3" fmla="*/ 170172 h 1088048"/>
                <a:gd name="connsiteX4" fmla="*/ 1256024 w 1292826"/>
                <a:gd name="connsiteY4" fmla="*/ 731336 h 1088048"/>
                <a:gd name="connsiteX5" fmla="*/ 814060 w 1292826"/>
                <a:gd name="connsiteY5" fmla="*/ 809961 h 1088048"/>
                <a:gd name="connsiteX6" fmla="*/ 250771 w 1292826"/>
                <a:gd name="connsiteY6" fmla="*/ 1088048 h 1088048"/>
                <a:gd name="connsiteX7" fmla="*/ 0 w 1292826"/>
                <a:gd name="connsiteY7" fmla="*/ 85178 h 108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2826" h="1088048">
                  <a:moveTo>
                    <a:pt x="0" y="85178"/>
                  </a:moveTo>
                  <a:lnTo>
                    <a:pt x="599130" y="69355"/>
                  </a:lnTo>
                  <a:lnTo>
                    <a:pt x="1085973" y="-1"/>
                  </a:lnTo>
                  <a:lnTo>
                    <a:pt x="1292826" y="170172"/>
                  </a:lnTo>
                  <a:lnTo>
                    <a:pt x="1256024" y="731336"/>
                  </a:lnTo>
                  <a:lnTo>
                    <a:pt x="814060" y="809961"/>
                  </a:lnTo>
                  <a:lnTo>
                    <a:pt x="250771" y="1088048"/>
                  </a:lnTo>
                  <a:lnTo>
                    <a:pt x="0" y="8517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75" name="Regular Pentagon 8"/>
            <p:cNvSpPr/>
            <p:nvPr/>
          </p:nvSpPr>
          <p:spPr>
            <a:xfrm rot="13664029">
              <a:off x="10223062" y="4138207"/>
              <a:ext cx="474985" cy="67616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9314 w 738990"/>
                <a:gd name="connsiteY0" fmla="*/ 21484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9314 w 738990"/>
                <a:gd name="connsiteY5" fmla="*/ 214845 h 570746"/>
                <a:gd name="connsiteX0" fmla="*/ 19314 w 1178409"/>
                <a:gd name="connsiteY0" fmla="*/ 1183803 h 1539704"/>
                <a:gd name="connsiteX1" fmla="*/ 1178409 w 1178409"/>
                <a:gd name="connsiteY1" fmla="*/ -1 h 1539704"/>
                <a:gd name="connsiteX2" fmla="*/ 738990 w 1178409"/>
                <a:gd name="connsiteY2" fmla="*/ 968958 h 1539704"/>
                <a:gd name="connsiteX3" fmla="*/ 462071 w 1178409"/>
                <a:gd name="connsiteY3" fmla="*/ 1362329 h 1539704"/>
                <a:gd name="connsiteX4" fmla="*/ 0 w 1178409"/>
                <a:gd name="connsiteY4" fmla="*/ 1539704 h 1539704"/>
                <a:gd name="connsiteX5" fmla="*/ 19314 w 1178409"/>
                <a:gd name="connsiteY5" fmla="*/ 1183803 h 1539704"/>
                <a:gd name="connsiteX0" fmla="*/ 19314 w 1178821"/>
                <a:gd name="connsiteY0" fmla="*/ 1183803 h 1539704"/>
                <a:gd name="connsiteX1" fmla="*/ 1178409 w 1178821"/>
                <a:gd name="connsiteY1" fmla="*/ -1 h 1539704"/>
                <a:gd name="connsiteX2" fmla="*/ 1178822 w 1178821"/>
                <a:gd name="connsiteY2" fmla="*/ 202452 h 1539704"/>
                <a:gd name="connsiteX3" fmla="*/ 462071 w 1178821"/>
                <a:gd name="connsiteY3" fmla="*/ 1362329 h 1539704"/>
                <a:gd name="connsiteX4" fmla="*/ 0 w 1178821"/>
                <a:gd name="connsiteY4" fmla="*/ 1539704 h 1539704"/>
                <a:gd name="connsiteX5" fmla="*/ 19314 w 1178821"/>
                <a:gd name="connsiteY5" fmla="*/ 1183803 h 15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8821" h="1539704">
                  <a:moveTo>
                    <a:pt x="19314" y="1183803"/>
                  </a:moveTo>
                  <a:lnTo>
                    <a:pt x="1178409" y="-1"/>
                  </a:lnTo>
                  <a:cubicBezTo>
                    <a:pt x="1178547" y="67483"/>
                    <a:pt x="1178684" y="134968"/>
                    <a:pt x="1178822" y="202452"/>
                  </a:cubicBezTo>
                  <a:lnTo>
                    <a:pt x="462071" y="1362329"/>
                  </a:lnTo>
                  <a:lnTo>
                    <a:pt x="0" y="1539704"/>
                  </a:lnTo>
                  <a:lnTo>
                    <a:pt x="19314" y="118380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76" name="Regular Pentagon 8"/>
            <p:cNvSpPr/>
            <p:nvPr/>
          </p:nvSpPr>
          <p:spPr>
            <a:xfrm rot="13664029">
              <a:off x="10906623" y="4243811"/>
              <a:ext cx="363997" cy="49730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59907"/>
                <a:gd name="connsiteY0" fmla="*/ 493620 h 741081"/>
                <a:gd name="connsiteX1" fmla="*/ 200115 w 759907"/>
                <a:gd name="connsiteY1" fmla="*/ 446980 h 741081"/>
                <a:gd name="connsiteX2" fmla="*/ 759907 w 759907"/>
                <a:gd name="connsiteY2" fmla="*/ 0 h 741081"/>
                <a:gd name="connsiteX3" fmla="*/ 462071 w 759907"/>
                <a:gd name="connsiteY3" fmla="*/ 563706 h 741081"/>
                <a:gd name="connsiteX4" fmla="*/ 0 w 759907"/>
                <a:gd name="connsiteY4" fmla="*/ 741081 h 741081"/>
                <a:gd name="connsiteX5" fmla="*/ 114208 w 759907"/>
                <a:gd name="connsiteY5" fmla="*/ 493620 h 741081"/>
                <a:gd name="connsiteX0" fmla="*/ 114208 w 760437"/>
                <a:gd name="connsiteY0" fmla="*/ 493620 h 741081"/>
                <a:gd name="connsiteX1" fmla="*/ 200115 w 760437"/>
                <a:gd name="connsiteY1" fmla="*/ 446980 h 741081"/>
                <a:gd name="connsiteX2" fmla="*/ 759907 w 760437"/>
                <a:gd name="connsiteY2" fmla="*/ 0 h 741081"/>
                <a:gd name="connsiteX3" fmla="*/ 760437 w 760437"/>
                <a:gd name="connsiteY3" fmla="*/ 477540 h 741081"/>
                <a:gd name="connsiteX4" fmla="*/ 0 w 760437"/>
                <a:gd name="connsiteY4" fmla="*/ 741081 h 741081"/>
                <a:gd name="connsiteX5" fmla="*/ 114208 w 760437"/>
                <a:gd name="connsiteY5" fmla="*/ 493620 h 741081"/>
                <a:gd name="connsiteX0" fmla="*/ 0 w 646229"/>
                <a:gd name="connsiteY0" fmla="*/ 493620 h 493620"/>
                <a:gd name="connsiteX1" fmla="*/ 85907 w 646229"/>
                <a:gd name="connsiteY1" fmla="*/ 446980 h 493620"/>
                <a:gd name="connsiteX2" fmla="*/ 645699 w 646229"/>
                <a:gd name="connsiteY2" fmla="*/ 0 h 493620"/>
                <a:gd name="connsiteX3" fmla="*/ 646229 w 646229"/>
                <a:gd name="connsiteY3" fmla="*/ 477540 h 493620"/>
                <a:gd name="connsiteX4" fmla="*/ 453171 w 646229"/>
                <a:gd name="connsiteY4" fmla="*/ 447233 h 493620"/>
                <a:gd name="connsiteX5" fmla="*/ 0 w 646229"/>
                <a:gd name="connsiteY5" fmla="*/ 493620 h 493620"/>
                <a:gd name="connsiteX0" fmla="*/ 0 w 646229"/>
                <a:gd name="connsiteY0" fmla="*/ 493620 h 800223"/>
                <a:gd name="connsiteX1" fmla="*/ 85907 w 646229"/>
                <a:gd name="connsiteY1" fmla="*/ 446980 h 800223"/>
                <a:gd name="connsiteX2" fmla="*/ 645699 w 646229"/>
                <a:gd name="connsiteY2" fmla="*/ 0 h 800223"/>
                <a:gd name="connsiteX3" fmla="*/ 646229 w 646229"/>
                <a:gd name="connsiteY3" fmla="*/ 477540 h 800223"/>
                <a:gd name="connsiteX4" fmla="*/ 181461 w 646229"/>
                <a:gd name="connsiteY4" fmla="*/ 800223 h 800223"/>
                <a:gd name="connsiteX5" fmla="*/ 0 w 646229"/>
                <a:gd name="connsiteY5" fmla="*/ 493620 h 800223"/>
                <a:gd name="connsiteX0" fmla="*/ 29816 w 676045"/>
                <a:gd name="connsiteY0" fmla="*/ 493620 h 800223"/>
                <a:gd name="connsiteX1" fmla="*/ 0 w 676045"/>
                <a:gd name="connsiteY1" fmla="*/ 448150 h 800223"/>
                <a:gd name="connsiteX2" fmla="*/ 675515 w 676045"/>
                <a:gd name="connsiteY2" fmla="*/ 0 h 800223"/>
                <a:gd name="connsiteX3" fmla="*/ 676045 w 676045"/>
                <a:gd name="connsiteY3" fmla="*/ 477540 h 800223"/>
                <a:gd name="connsiteX4" fmla="*/ 211277 w 676045"/>
                <a:gd name="connsiteY4" fmla="*/ 800223 h 800223"/>
                <a:gd name="connsiteX5" fmla="*/ 29816 w 676045"/>
                <a:gd name="connsiteY5" fmla="*/ 493620 h 800223"/>
                <a:gd name="connsiteX0" fmla="*/ 215321 w 861550"/>
                <a:gd name="connsiteY0" fmla="*/ 493620 h 800223"/>
                <a:gd name="connsiteX1" fmla="*/ 0 w 861550"/>
                <a:gd name="connsiteY1" fmla="*/ 527929 h 800223"/>
                <a:gd name="connsiteX2" fmla="*/ 861020 w 861550"/>
                <a:gd name="connsiteY2" fmla="*/ 0 h 800223"/>
                <a:gd name="connsiteX3" fmla="*/ 861550 w 861550"/>
                <a:gd name="connsiteY3" fmla="*/ 477540 h 800223"/>
                <a:gd name="connsiteX4" fmla="*/ 396782 w 861550"/>
                <a:gd name="connsiteY4" fmla="*/ 800223 h 800223"/>
                <a:gd name="connsiteX5" fmla="*/ 215321 w 861550"/>
                <a:gd name="connsiteY5" fmla="*/ 493620 h 800223"/>
                <a:gd name="connsiteX0" fmla="*/ 207925 w 861550"/>
                <a:gd name="connsiteY0" fmla="*/ 673077 h 800223"/>
                <a:gd name="connsiteX1" fmla="*/ 0 w 861550"/>
                <a:gd name="connsiteY1" fmla="*/ 527929 h 800223"/>
                <a:gd name="connsiteX2" fmla="*/ 861020 w 861550"/>
                <a:gd name="connsiteY2" fmla="*/ 0 h 800223"/>
                <a:gd name="connsiteX3" fmla="*/ 861550 w 861550"/>
                <a:gd name="connsiteY3" fmla="*/ 477540 h 800223"/>
                <a:gd name="connsiteX4" fmla="*/ 396782 w 861550"/>
                <a:gd name="connsiteY4" fmla="*/ 800223 h 800223"/>
                <a:gd name="connsiteX5" fmla="*/ 207925 w 861550"/>
                <a:gd name="connsiteY5" fmla="*/ 673077 h 800223"/>
                <a:gd name="connsiteX0" fmla="*/ 207925 w 903371"/>
                <a:gd name="connsiteY0" fmla="*/ 1038315 h 1165461"/>
                <a:gd name="connsiteX1" fmla="*/ 0 w 903371"/>
                <a:gd name="connsiteY1" fmla="*/ 893167 h 1165461"/>
                <a:gd name="connsiteX2" fmla="*/ 903371 w 903371"/>
                <a:gd name="connsiteY2" fmla="*/ 1 h 1165461"/>
                <a:gd name="connsiteX3" fmla="*/ 861550 w 903371"/>
                <a:gd name="connsiteY3" fmla="*/ 842778 h 1165461"/>
                <a:gd name="connsiteX4" fmla="*/ 396782 w 903371"/>
                <a:gd name="connsiteY4" fmla="*/ 1165461 h 1165461"/>
                <a:gd name="connsiteX5" fmla="*/ 207925 w 903371"/>
                <a:gd name="connsiteY5" fmla="*/ 1038315 h 1165461"/>
                <a:gd name="connsiteX0" fmla="*/ 207925 w 903371"/>
                <a:gd name="connsiteY0" fmla="*/ 1038315 h 1165461"/>
                <a:gd name="connsiteX1" fmla="*/ 0 w 903371"/>
                <a:gd name="connsiteY1" fmla="*/ 893167 h 1165461"/>
                <a:gd name="connsiteX2" fmla="*/ 903371 w 903371"/>
                <a:gd name="connsiteY2" fmla="*/ 1 h 1165461"/>
                <a:gd name="connsiteX3" fmla="*/ 773020 w 903371"/>
                <a:gd name="connsiteY3" fmla="*/ 749413 h 1165461"/>
                <a:gd name="connsiteX4" fmla="*/ 396782 w 903371"/>
                <a:gd name="connsiteY4" fmla="*/ 1165461 h 1165461"/>
                <a:gd name="connsiteX5" fmla="*/ 207925 w 903371"/>
                <a:gd name="connsiteY5" fmla="*/ 1038315 h 1165461"/>
                <a:gd name="connsiteX0" fmla="*/ 207925 w 903371"/>
                <a:gd name="connsiteY0" fmla="*/ 1038315 h 1165461"/>
                <a:gd name="connsiteX1" fmla="*/ 0 w 903371"/>
                <a:gd name="connsiteY1" fmla="*/ 893167 h 1165461"/>
                <a:gd name="connsiteX2" fmla="*/ 903371 w 903371"/>
                <a:gd name="connsiteY2" fmla="*/ 1 h 1165461"/>
                <a:gd name="connsiteX3" fmla="*/ 857829 w 903371"/>
                <a:gd name="connsiteY3" fmla="*/ 771286 h 1165461"/>
                <a:gd name="connsiteX4" fmla="*/ 396782 w 903371"/>
                <a:gd name="connsiteY4" fmla="*/ 1165461 h 1165461"/>
                <a:gd name="connsiteX5" fmla="*/ 207925 w 903371"/>
                <a:gd name="connsiteY5" fmla="*/ 1038315 h 1165461"/>
                <a:gd name="connsiteX0" fmla="*/ 207925 w 903371"/>
                <a:gd name="connsiteY0" fmla="*/ 1038315 h 1132402"/>
                <a:gd name="connsiteX1" fmla="*/ 0 w 903371"/>
                <a:gd name="connsiteY1" fmla="*/ 893167 h 1132402"/>
                <a:gd name="connsiteX2" fmla="*/ 903371 w 903371"/>
                <a:gd name="connsiteY2" fmla="*/ 1 h 1132402"/>
                <a:gd name="connsiteX3" fmla="*/ 857829 w 903371"/>
                <a:gd name="connsiteY3" fmla="*/ 771286 h 1132402"/>
                <a:gd name="connsiteX4" fmla="*/ 333702 w 903371"/>
                <a:gd name="connsiteY4" fmla="*/ 1132401 h 1132402"/>
                <a:gd name="connsiteX5" fmla="*/ 207925 w 903371"/>
                <a:gd name="connsiteY5" fmla="*/ 1038315 h 11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371" h="1132402">
                  <a:moveTo>
                    <a:pt x="207925" y="1038315"/>
                  </a:moveTo>
                  <a:lnTo>
                    <a:pt x="0" y="893167"/>
                  </a:lnTo>
                  <a:lnTo>
                    <a:pt x="903371" y="1"/>
                  </a:lnTo>
                  <a:cubicBezTo>
                    <a:pt x="903548" y="159181"/>
                    <a:pt x="857652" y="612106"/>
                    <a:pt x="857829" y="771286"/>
                  </a:cubicBezTo>
                  <a:lnTo>
                    <a:pt x="333702" y="1132401"/>
                  </a:lnTo>
                  <a:lnTo>
                    <a:pt x="207925" y="103831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77" name="Regular Pentagon 6"/>
            <p:cNvSpPr/>
            <p:nvPr/>
          </p:nvSpPr>
          <p:spPr>
            <a:xfrm rot="6108697">
              <a:off x="9903630" y="3158529"/>
              <a:ext cx="456064" cy="44378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61" h="1010545">
                  <a:moveTo>
                    <a:pt x="-1" y="451258"/>
                  </a:moveTo>
                  <a:lnTo>
                    <a:pt x="32914" y="0"/>
                  </a:lnTo>
                  <a:lnTo>
                    <a:pt x="675016" y="447120"/>
                  </a:lnTo>
                  <a:lnTo>
                    <a:pt x="1131862" y="1010545"/>
                  </a:lnTo>
                  <a:lnTo>
                    <a:pt x="364058" y="787268"/>
                  </a:lnTo>
                  <a:lnTo>
                    <a:pt x="-1" y="45125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78" name="Regular Pentagon 5"/>
            <p:cNvSpPr/>
            <p:nvPr/>
          </p:nvSpPr>
          <p:spPr>
            <a:xfrm rot="12597909">
              <a:off x="9860757" y="3087781"/>
              <a:ext cx="250839" cy="2515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79" name="Regular Pentagon 5"/>
            <p:cNvSpPr/>
            <p:nvPr/>
          </p:nvSpPr>
          <p:spPr>
            <a:xfrm rot="12597909">
              <a:off x="8550996" y="2003456"/>
              <a:ext cx="375601" cy="57245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  <a:gd name="connsiteX0" fmla="*/ 0 w 880007"/>
                <a:gd name="connsiteY0" fmla="*/ 339803 h 657423"/>
                <a:gd name="connsiteX1" fmla="*/ 382711 w 880007"/>
                <a:gd name="connsiteY1" fmla="*/ -1 h 657423"/>
                <a:gd name="connsiteX2" fmla="*/ 880007 w 880007"/>
                <a:gd name="connsiteY2" fmla="*/ 591169 h 657423"/>
                <a:gd name="connsiteX3" fmla="*/ 574957 w 880007"/>
                <a:gd name="connsiteY3" fmla="*/ 657423 h 657423"/>
                <a:gd name="connsiteX4" fmla="*/ 472461 w 880007"/>
                <a:gd name="connsiteY4" fmla="*/ 577442 h 657423"/>
                <a:gd name="connsiteX5" fmla="*/ 0 w 880007"/>
                <a:gd name="connsiteY5" fmla="*/ 339803 h 657423"/>
                <a:gd name="connsiteX0" fmla="*/ 0 w 1208618"/>
                <a:gd name="connsiteY0" fmla="*/ 339803 h 1212375"/>
                <a:gd name="connsiteX1" fmla="*/ 382711 w 1208618"/>
                <a:gd name="connsiteY1" fmla="*/ -1 h 1212375"/>
                <a:gd name="connsiteX2" fmla="*/ 1208618 w 1208618"/>
                <a:gd name="connsiteY2" fmla="*/ 1212375 h 1212375"/>
                <a:gd name="connsiteX3" fmla="*/ 574957 w 1208618"/>
                <a:gd name="connsiteY3" fmla="*/ 657423 h 1212375"/>
                <a:gd name="connsiteX4" fmla="*/ 472461 w 1208618"/>
                <a:gd name="connsiteY4" fmla="*/ 577442 h 1212375"/>
                <a:gd name="connsiteX5" fmla="*/ 0 w 1208618"/>
                <a:gd name="connsiteY5" fmla="*/ 339803 h 1212375"/>
                <a:gd name="connsiteX0" fmla="*/ 0 w 889152"/>
                <a:gd name="connsiteY0" fmla="*/ 339803 h 657423"/>
                <a:gd name="connsiteX1" fmla="*/ 382711 w 889152"/>
                <a:gd name="connsiteY1" fmla="*/ -1 h 657423"/>
                <a:gd name="connsiteX2" fmla="*/ 889151 w 889152"/>
                <a:gd name="connsiteY2" fmla="*/ 639999 h 657423"/>
                <a:gd name="connsiteX3" fmla="*/ 574957 w 889152"/>
                <a:gd name="connsiteY3" fmla="*/ 657423 h 657423"/>
                <a:gd name="connsiteX4" fmla="*/ 472461 w 889152"/>
                <a:gd name="connsiteY4" fmla="*/ 577442 h 657423"/>
                <a:gd name="connsiteX5" fmla="*/ 0 w 889152"/>
                <a:gd name="connsiteY5" fmla="*/ 339803 h 657423"/>
                <a:gd name="connsiteX0" fmla="*/ 0 w 1166854"/>
                <a:gd name="connsiteY0" fmla="*/ 339803 h 1176858"/>
                <a:gd name="connsiteX1" fmla="*/ 382711 w 1166854"/>
                <a:gd name="connsiteY1" fmla="*/ -1 h 1176858"/>
                <a:gd name="connsiteX2" fmla="*/ 889151 w 1166854"/>
                <a:gd name="connsiteY2" fmla="*/ 639999 h 1176858"/>
                <a:gd name="connsiteX3" fmla="*/ 1166853 w 1166854"/>
                <a:gd name="connsiteY3" fmla="*/ 1176857 h 1176858"/>
                <a:gd name="connsiteX4" fmla="*/ 472461 w 1166854"/>
                <a:gd name="connsiteY4" fmla="*/ 577442 h 1176858"/>
                <a:gd name="connsiteX5" fmla="*/ 0 w 1166854"/>
                <a:gd name="connsiteY5" fmla="*/ 339803 h 1176858"/>
                <a:gd name="connsiteX0" fmla="*/ 0 w 1166854"/>
                <a:gd name="connsiteY0" fmla="*/ 339803 h 1176858"/>
                <a:gd name="connsiteX1" fmla="*/ 382711 w 1166854"/>
                <a:gd name="connsiteY1" fmla="*/ -1 h 1176858"/>
                <a:gd name="connsiteX2" fmla="*/ 889151 w 1166854"/>
                <a:gd name="connsiteY2" fmla="*/ 639999 h 1176858"/>
                <a:gd name="connsiteX3" fmla="*/ 1166853 w 1166854"/>
                <a:gd name="connsiteY3" fmla="*/ 1176857 h 1176858"/>
                <a:gd name="connsiteX4" fmla="*/ 737314 w 1166854"/>
                <a:gd name="connsiteY4" fmla="*/ 920365 h 1176858"/>
                <a:gd name="connsiteX5" fmla="*/ 0 w 1166854"/>
                <a:gd name="connsiteY5" fmla="*/ 339803 h 1176858"/>
                <a:gd name="connsiteX0" fmla="*/ 0 w 1166854"/>
                <a:gd name="connsiteY0" fmla="*/ 339803 h 1176858"/>
                <a:gd name="connsiteX1" fmla="*/ 456015 w 1166854"/>
                <a:gd name="connsiteY1" fmla="*/ 689664 h 1176858"/>
                <a:gd name="connsiteX2" fmla="*/ 382711 w 1166854"/>
                <a:gd name="connsiteY2" fmla="*/ -1 h 1176858"/>
                <a:gd name="connsiteX3" fmla="*/ 889151 w 1166854"/>
                <a:gd name="connsiteY3" fmla="*/ 639999 h 1176858"/>
                <a:gd name="connsiteX4" fmla="*/ 1166853 w 1166854"/>
                <a:gd name="connsiteY4" fmla="*/ 1176857 h 1176858"/>
                <a:gd name="connsiteX5" fmla="*/ 737314 w 1166854"/>
                <a:gd name="connsiteY5" fmla="*/ 920365 h 1176858"/>
                <a:gd name="connsiteX6" fmla="*/ 0 w 1166854"/>
                <a:gd name="connsiteY6" fmla="*/ 339803 h 1176858"/>
                <a:gd name="connsiteX0" fmla="*/ 0 w 1166854"/>
                <a:gd name="connsiteY0" fmla="*/ 339803 h 1176858"/>
                <a:gd name="connsiteX1" fmla="*/ 311571 w 1166854"/>
                <a:gd name="connsiteY1" fmla="*/ 416607 h 1176858"/>
                <a:gd name="connsiteX2" fmla="*/ 382711 w 1166854"/>
                <a:gd name="connsiteY2" fmla="*/ -1 h 1176858"/>
                <a:gd name="connsiteX3" fmla="*/ 889151 w 1166854"/>
                <a:gd name="connsiteY3" fmla="*/ 639999 h 1176858"/>
                <a:gd name="connsiteX4" fmla="*/ 1166853 w 1166854"/>
                <a:gd name="connsiteY4" fmla="*/ 1176857 h 1176858"/>
                <a:gd name="connsiteX5" fmla="*/ 737314 w 1166854"/>
                <a:gd name="connsiteY5" fmla="*/ 920365 h 1176858"/>
                <a:gd name="connsiteX6" fmla="*/ 0 w 1166854"/>
                <a:gd name="connsiteY6" fmla="*/ 339803 h 1176858"/>
                <a:gd name="connsiteX0" fmla="*/ 168417 w 855282"/>
                <a:gd name="connsiteY0" fmla="*/ 1420718 h 1420718"/>
                <a:gd name="connsiteX1" fmla="*/ -1 w 855282"/>
                <a:gd name="connsiteY1" fmla="*/ 416607 h 1420718"/>
                <a:gd name="connsiteX2" fmla="*/ 71139 w 855282"/>
                <a:gd name="connsiteY2" fmla="*/ -1 h 1420718"/>
                <a:gd name="connsiteX3" fmla="*/ 577579 w 855282"/>
                <a:gd name="connsiteY3" fmla="*/ 639999 h 1420718"/>
                <a:gd name="connsiteX4" fmla="*/ 855281 w 855282"/>
                <a:gd name="connsiteY4" fmla="*/ 1176857 h 1420718"/>
                <a:gd name="connsiteX5" fmla="*/ 425742 w 855282"/>
                <a:gd name="connsiteY5" fmla="*/ 920365 h 1420718"/>
                <a:gd name="connsiteX6" fmla="*/ 168417 w 855282"/>
                <a:gd name="connsiteY6" fmla="*/ 1420718 h 1420718"/>
                <a:gd name="connsiteX0" fmla="*/ 168417 w 855282"/>
                <a:gd name="connsiteY0" fmla="*/ 1420718 h 1420718"/>
                <a:gd name="connsiteX1" fmla="*/ -1 w 855282"/>
                <a:gd name="connsiteY1" fmla="*/ 416606 h 1420718"/>
                <a:gd name="connsiteX2" fmla="*/ 71139 w 855282"/>
                <a:gd name="connsiteY2" fmla="*/ -1 h 1420718"/>
                <a:gd name="connsiteX3" fmla="*/ 577579 w 855282"/>
                <a:gd name="connsiteY3" fmla="*/ 639999 h 1420718"/>
                <a:gd name="connsiteX4" fmla="*/ 855281 w 855282"/>
                <a:gd name="connsiteY4" fmla="*/ 1176857 h 1420718"/>
                <a:gd name="connsiteX5" fmla="*/ 425742 w 855282"/>
                <a:gd name="connsiteY5" fmla="*/ 920365 h 1420718"/>
                <a:gd name="connsiteX6" fmla="*/ 168417 w 855282"/>
                <a:gd name="connsiteY6" fmla="*/ 1420718 h 142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5282" h="1420718">
                  <a:moveTo>
                    <a:pt x="168417" y="1420718"/>
                  </a:moveTo>
                  <a:lnTo>
                    <a:pt x="-1" y="416606"/>
                  </a:lnTo>
                  <a:lnTo>
                    <a:pt x="71139" y="-1"/>
                  </a:lnTo>
                  <a:lnTo>
                    <a:pt x="577579" y="639999"/>
                  </a:lnTo>
                  <a:lnTo>
                    <a:pt x="855281" y="1176857"/>
                  </a:lnTo>
                  <a:lnTo>
                    <a:pt x="425742" y="920365"/>
                  </a:lnTo>
                  <a:lnTo>
                    <a:pt x="168417" y="142071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80" name="Regular Pentagon 3"/>
            <p:cNvSpPr/>
            <p:nvPr/>
          </p:nvSpPr>
          <p:spPr>
            <a:xfrm rot="10427337">
              <a:off x="9487293" y="3896170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81" name="Regular Pentagon 3"/>
            <p:cNvSpPr/>
            <p:nvPr/>
          </p:nvSpPr>
          <p:spPr>
            <a:xfrm rot="21415264">
              <a:off x="9147286" y="3771989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82" name="Regular Pentagon 6"/>
            <p:cNvSpPr/>
            <p:nvPr/>
          </p:nvSpPr>
          <p:spPr>
            <a:xfrm rot="6108697">
              <a:off x="9236605" y="2877164"/>
              <a:ext cx="488742" cy="56132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1 w 1069439"/>
                <a:gd name="connsiteY0" fmla="*/ 600967 h 1460849"/>
                <a:gd name="connsiteX1" fmla="*/ 332847 w 1069439"/>
                <a:gd name="connsiteY1" fmla="*/ 0 h 1460849"/>
                <a:gd name="connsiteX2" fmla="*/ 861960 w 1069439"/>
                <a:gd name="connsiteY2" fmla="*/ 794470 h 1460849"/>
                <a:gd name="connsiteX3" fmla="*/ 1069438 w 1069439"/>
                <a:gd name="connsiteY3" fmla="*/ 1460850 h 1460849"/>
                <a:gd name="connsiteX4" fmla="*/ 426555 w 1069439"/>
                <a:gd name="connsiteY4" fmla="*/ 1274403 h 1460849"/>
                <a:gd name="connsiteX5" fmla="*/ 1 w 1069439"/>
                <a:gd name="connsiteY5" fmla="*/ 600967 h 1460849"/>
                <a:gd name="connsiteX0" fmla="*/ 1 w 1069439"/>
                <a:gd name="connsiteY0" fmla="*/ 600967 h 1460849"/>
                <a:gd name="connsiteX1" fmla="*/ 332847 w 1069439"/>
                <a:gd name="connsiteY1" fmla="*/ 0 h 1460849"/>
                <a:gd name="connsiteX2" fmla="*/ 716591 w 1069439"/>
                <a:gd name="connsiteY2" fmla="*/ 297942 h 1460849"/>
                <a:gd name="connsiteX3" fmla="*/ 1069438 w 1069439"/>
                <a:gd name="connsiteY3" fmla="*/ 1460850 h 1460849"/>
                <a:gd name="connsiteX4" fmla="*/ 426555 w 1069439"/>
                <a:gd name="connsiteY4" fmla="*/ 1274403 h 1460849"/>
                <a:gd name="connsiteX5" fmla="*/ 1 w 1069439"/>
                <a:gd name="connsiteY5" fmla="*/ 600967 h 1460849"/>
                <a:gd name="connsiteX0" fmla="*/ 1 w 1069439"/>
                <a:gd name="connsiteY0" fmla="*/ 600967 h 1460849"/>
                <a:gd name="connsiteX1" fmla="*/ 332847 w 1069439"/>
                <a:gd name="connsiteY1" fmla="*/ 0 h 1460849"/>
                <a:gd name="connsiteX2" fmla="*/ 716591 w 1069439"/>
                <a:gd name="connsiteY2" fmla="*/ 297942 h 1460849"/>
                <a:gd name="connsiteX3" fmla="*/ 876161 w 1069439"/>
                <a:gd name="connsiteY3" fmla="*/ 854248 h 1460849"/>
                <a:gd name="connsiteX4" fmla="*/ 1069438 w 1069439"/>
                <a:gd name="connsiteY4" fmla="*/ 1460850 h 1460849"/>
                <a:gd name="connsiteX5" fmla="*/ 426555 w 1069439"/>
                <a:gd name="connsiteY5" fmla="*/ 1274403 h 1460849"/>
                <a:gd name="connsiteX6" fmla="*/ 1 w 1069439"/>
                <a:gd name="connsiteY6" fmla="*/ 600967 h 1460849"/>
                <a:gd name="connsiteX0" fmla="*/ 1 w 1069439"/>
                <a:gd name="connsiteY0" fmla="*/ 600967 h 1460849"/>
                <a:gd name="connsiteX1" fmla="*/ 332847 w 1069439"/>
                <a:gd name="connsiteY1" fmla="*/ 0 h 1460849"/>
                <a:gd name="connsiteX2" fmla="*/ 716591 w 1069439"/>
                <a:gd name="connsiteY2" fmla="*/ 297942 h 1460849"/>
                <a:gd name="connsiteX3" fmla="*/ 993114 w 1069439"/>
                <a:gd name="connsiteY3" fmla="*/ 802261 h 1460849"/>
                <a:gd name="connsiteX4" fmla="*/ 1069438 w 1069439"/>
                <a:gd name="connsiteY4" fmla="*/ 1460850 h 1460849"/>
                <a:gd name="connsiteX5" fmla="*/ 426555 w 1069439"/>
                <a:gd name="connsiteY5" fmla="*/ 1274403 h 1460849"/>
                <a:gd name="connsiteX6" fmla="*/ 1 w 1069439"/>
                <a:gd name="connsiteY6" fmla="*/ 600967 h 1460849"/>
                <a:gd name="connsiteX0" fmla="*/ 1 w 1212962"/>
                <a:gd name="connsiteY0" fmla="*/ 600967 h 1278200"/>
                <a:gd name="connsiteX1" fmla="*/ 332847 w 1212962"/>
                <a:gd name="connsiteY1" fmla="*/ 0 h 1278200"/>
                <a:gd name="connsiteX2" fmla="*/ 716591 w 1212962"/>
                <a:gd name="connsiteY2" fmla="*/ 297942 h 1278200"/>
                <a:gd name="connsiteX3" fmla="*/ 993114 w 1212962"/>
                <a:gd name="connsiteY3" fmla="*/ 802261 h 1278200"/>
                <a:gd name="connsiteX4" fmla="*/ 1212962 w 1212962"/>
                <a:gd name="connsiteY4" fmla="*/ 1278200 h 1278200"/>
                <a:gd name="connsiteX5" fmla="*/ 426555 w 1212962"/>
                <a:gd name="connsiteY5" fmla="*/ 1274403 h 1278200"/>
                <a:gd name="connsiteX6" fmla="*/ 1 w 1212962"/>
                <a:gd name="connsiteY6" fmla="*/ 600967 h 1278200"/>
                <a:gd name="connsiteX0" fmla="*/ 1 w 1212962"/>
                <a:gd name="connsiteY0" fmla="*/ 600967 h 1278200"/>
                <a:gd name="connsiteX1" fmla="*/ 332847 w 1212962"/>
                <a:gd name="connsiteY1" fmla="*/ 0 h 1278200"/>
                <a:gd name="connsiteX2" fmla="*/ 716591 w 1212962"/>
                <a:gd name="connsiteY2" fmla="*/ 297942 h 1278200"/>
                <a:gd name="connsiteX3" fmla="*/ 993114 w 1212962"/>
                <a:gd name="connsiteY3" fmla="*/ 802261 h 1278200"/>
                <a:gd name="connsiteX4" fmla="*/ 1212962 w 1212962"/>
                <a:gd name="connsiteY4" fmla="*/ 1278200 h 1278200"/>
                <a:gd name="connsiteX5" fmla="*/ 580813 w 1212962"/>
                <a:gd name="connsiteY5" fmla="*/ 1244807 h 1278200"/>
                <a:gd name="connsiteX6" fmla="*/ 1 w 1212962"/>
                <a:gd name="connsiteY6" fmla="*/ 600967 h 12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2962" h="1278200">
                  <a:moveTo>
                    <a:pt x="1" y="600967"/>
                  </a:moveTo>
                  <a:lnTo>
                    <a:pt x="332847" y="0"/>
                  </a:lnTo>
                  <a:lnTo>
                    <a:pt x="716591" y="297942"/>
                  </a:lnTo>
                  <a:lnTo>
                    <a:pt x="993114" y="802261"/>
                  </a:lnTo>
                  <a:lnTo>
                    <a:pt x="1212962" y="1278200"/>
                  </a:lnTo>
                  <a:lnTo>
                    <a:pt x="580813" y="1244807"/>
                  </a:lnTo>
                  <a:lnTo>
                    <a:pt x="1" y="60096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83" name="Regular Pentagon 3"/>
            <p:cNvSpPr/>
            <p:nvPr/>
          </p:nvSpPr>
          <p:spPr>
            <a:xfrm rot="13415088">
              <a:off x="10759341" y="2598421"/>
              <a:ext cx="412754" cy="47886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1090430"/>
                <a:gd name="connsiteX1" fmla="*/ 483672 w 945643"/>
                <a:gd name="connsiteY1" fmla="*/ 0 h 1090430"/>
                <a:gd name="connsiteX2" fmla="*/ 945643 w 945643"/>
                <a:gd name="connsiteY2" fmla="*/ 207176 h 1090430"/>
                <a:gd name="connsiteX3" fmla="*/ 632009 w 945643"/>
                <a:gd name="connsiteY3" fmla="*/ 913511 h 1090430"/>
                <a:gd name="connsiteX4" fmla="*/ 39105 w 945643"/>
                <a:gd name="connsiteY4" fmla="*/ 1090431 h 1090430"/>
                <a:gd name="connsiteX5" fmla="*/ 0 w 945643"/>
                <a:gd name="connsiteY5" fmla="*/ 275104 h 1090430"/>
                <a:gd name="connsiteX0" fmla="*/ 0 w 945643"/>
                <a:gd name="connsiteY0" fmla="*/ 275104 h 1090430"/>
                <a:gd name="connsiteX1" fmla="*/ 483672 w 945643"/>
                <a:gd name="connsiteY1" fmla="*/ 0 h 1090430"/>
                <a:gd name="connsiteX2" fmla="*/ 945643 w 945643"/>
                <a:gd name="connsiteY2" fmla="*/ 207176 h 1090430"/>
                <a:gd name="connsiteX3" fmla="*/ 884454 w 945643"/>
                <a:gd name="connsiteY3" fmla="*/ 852755 h 1090430"/>
                <a:gd name="connsiteX4" fmla="*/ 39105 w 945643"/>
                <a:gd name="connsiteY4" fmla="*/ 1090431 h 1090430"/>
                <a:gd name="connsiteX5" fmla="*/ 0 w 945643"/>
                <a:gd name="connsiteY5" fmla="*/ 275104 h 1090430"/>
                <a:gd name="connsiteX0" fmla="*/ 0 w 1024376"/>
                <a:gd name="connsiteY0" fmla="*/ 275104 h 1090430"/>
                <a:gd name="connsiteX1" fmla="*/ 483672 w 1024376"/>
                <a:gd name="connsiteY1" fmla="*/ 0 h 1090430"/>
                <a:gd name="connsiteX2" fmla="*/ 1024377 w 1024376"/>
                <a:gd name="connsiteY2" fmla="*/ 387942 h 1090430"/>
                <a:gd name="connsiteX3" fmla="*/ 884454 w 1024376"/>
                <a:gd name="connsiteY3" fmla="*/ 852755 h 1090430"/>
                <a:gd name="connsiteX4" fmla="*/ 39105 w 1024376"/>
                <a:gd name="connsiteY4" fmla="*/ 1090431 h 1090430"/>
                <a:gd name="connsiteX5" fmla="*/ 0 w 1024376"/>
                <a:gd name="connsiteY5" fmla="*/ 275104 h 109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376" h="1090430">
                  <a:moveTo>
                    <a:pt x="0" y="275104"/>
                  </a:moveTo>
                  <a:lnTo>
                    <a:pt x="483672" y="0"/>
                  </a:lnTo>
                  <a:lnTo>
                    <a:pt x="1024377" y="387942"/>
                  </a:lnTo>
                  <a:lnTo>
                    <a:pt x="884454" y="852755"/>
                  </a:lnTo>
                  <a:lnTo>
                    <a:pt x="39105" y="1090431"/>
                  </a:lnTo>
                  <a:lnTo>
                    <a:pt x="0" y="27510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84" name="Regular Pentagon 6"/>
            <p:cNvSpPr/>
            <p:nvPr/>
          </p:nvSpPr>
          <p:spPr>
            <a:xfrm rot="12597909">
              <a:off x="10684782" y="3060861"/>
              <a:ext cx="536924" cy="3222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303638"/>
                <a:gd name="connsiteY0" fmla="*/ 584438 h 1127289"/>
                <a:gd name="connsiteX1" fmla="*/ 809883 w 1303638"/>
                <a:gd name="connsiteY1" fmla="*/ 0 h 1127289"/>
                <a:gd name="connsiteX2" fmla="*/ 1303638 w 1303638"/>
                <a:gd name="connsiteY2" fmla="*/ 160721 h 1127289"/>
                <a:gd name="connsiteX3" fmla="*/ 1113712 w 1303638"/>
                <a:gd name="connsiteY3" fmla="*/ 819407 h 1127289"/>
                <a:gd name="connsiteX4" fmla="*/ 693495 w 1303638"/>
                <a:gd name="connsiteY4" fmla="*/ 1127289 h 1127289"/>
                <a:gd name="connsiteX5" fmla="*/ 0 w 1303638"/>
                <a:gd name="connsiteY5" fmla="*/ 584438 h 1127289"/>
                <a:gd name="connsiteX0" fmla="*/ 0 w 1303638"/>
                <a:gd name="connsiteY0" fmla="*/ 584438 h 1023398"/>
                <a:gd name="connsiteX1" fmla="*/ 809883 w 1303638"/>
                <a:gd name="connsiteY1" fmla="*/ 0 h 1023398"/>
                <a:gd name="connsiteX2" fmla="*/ 1303638 w 1303638"/>
                <a:gd name="connsiteY2" fmla="*/ 160721 h 1023398"/>
                <a:gd name="connsiteX3" fmla="*/ 1113712 w 1303638"/>
                <a:gd name="connsiteY3" fmla="*/ 819407 h 1023398"/>
                <a:gd name="connsiteX4" fmla="*/ 62712 w 1303638"/>
                <a:gd name="connsiteY4" fmla="*/ 1023398 h 1023398"/>
                <a:gd name="connsiteX5" fmla="*/ 0 w 1303638"/>
                <a:gd name="connsiteY5" fmla="*/ 584438 h 1023398"/>
                <a:gd name="connsiteX0" fmla="*/ 0 w 1303638"/>
                <a:gd name="connsiteY0" fmla="*/ 584438 h 1122457"/>
                <a:gd name="connsiteX1" fmla="*/ 809883 w 1303638"/>
                <a:gd name="connsiteY1" fmla="*/ 0 h 1122457"/>
                <a:gd name="connsiteX2" fmla="*/ 1303638 w 1303638"/>
                <a:gd name="connsiteY2" fmla="*/ 160721 h 1122457"/>
                <a:gd name="connsiteX3" fmla="*/ 631432 w 1303638"/>
                <a:gd name="connsiteY3" fmla="*/ 1122458 h 1122457"/>
                <a:gd name="connsiteX4" fmla="*/ 62712 w 1303638"/>
                <a:gd name="connsiteY4" fmla="*/ 1023398 h 1122457"/>
                <a:gd name="connsiteX5" fmla="*/ 0 w 1303638"/>
                <a:gd name="connsiteY5" fmla="*/ 584438 h 1122457"/>
                <a:gd name="connsiteX0" fmla="*/ 0 w 1100883"/>
                <a:gd name="connsiteY0" fmla="*/ 584438 h 1122457"/>
                <a:gd name="connsiteX1" fmla="*/ 809883 w 1100883"/>
                <a:gd name="connsiteY1" fmla="*/ 0 h 1122457"/>
                <a:gd name="connsiteX2" fmla="*/ 1100883 w 1100883"/>
                <a:gd name="connsiteY2" fmla="*/ 897530 h 1122457"/>
                <a:gd name="connsiteX3" fmla="*/ 631432 w 1100883"/>
                <a:gd name="connsiteY3" fmla="*/ 1122458 h 1122457"/>
                <a:gd name="connsiteX4" fmla="*/ 62712 w 1100883"/>
                <a:gd name="connsiteY4" fmla="*/ 1023398 h 1122457"/>
                <a:gd name="connsiteX5" fmla="*/ 0 w 1100883"/>
                <a:gd name="connsiteY5" fmla="*/ 584438 h 1122457"/>
                <a:gd name="connsiteX0" fmla="*/ 0 w 1222628"/>
                <a:gd name="connsiteY0" fmla="*/ 261681 h 799700"/>
                <a:gd name="connsiteX1" fmla="*/ 1222629 w 1222628"/>
                <a:gd name="connsiteY1" fmla="*/ -1 h 799700"/>
                <a:gd name="connsiteX2" fmla="*/ 1100883 w 1222628"/>
                <a:gd name="connsiteY2" fmla="*/ 574773 h 799700"/>
                <a:gd name="connsiteX3" fmla="*/ 631432 w 1222628"/>
                <a:gd name="connsiteY3" fmla="*/ 799701 h 799700"/>
                <a:gd name="connsiteX4" fmla="*/ 62712 w 1222628"/>
                <a:gd name="connsiteY4" fmla="*/ 700641 h 799700"/>
                <a:gd name="connsiteX5" fmla="*/ 0 w 1222628"/>
                <a:gd name="connsiteY5" fmla="*/ 261681 h 79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628" h="799700">
                  <a:moveTo>
                    <a:pt x="0" y="261681"/>
                  </a:moveTo>
                  <a:lnTo>
                    <a:pt x="1222629" y="-1"/>
                  </a:lnTo>
                  <a:lnTo>
                    <a:pt x="1100883" y="574773"/>
                  </a:lnTo>
                  <a:lnTo>
                    <a:pt x="631432" y="799701"/>
                  </a:lnTo>
                  <a:lnTo>
                    <a:pt x="62712" y="700641"/>
                  </a:lnTo>
                  <a:lnTo>
                    <a:pt x="0" y="26168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85" name="Regular Pentagon 3"/>
            <p:cNvSpPr/>
            <p:nvPr/>
          </p:nvSpPr>
          <p:spPr>
            <a:xfrm rot="10427337">
              <a:off x="8944062" y="3383968"/>
              <a:ext cx="374704" cy="54895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1362407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714559" y="944894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86" name="Regular Pentagon 6"/>
            <p:cNvSpPr/>
            <p:nvPr/>
          </p:nvSpPr>
          <p:spPr>
            <a:xfrm rot="6108697">
              <a:off x="10245810" y="2675255"/>
              <a:ext cx="556184" cy="53410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1085471 w 1131861"/>
                <a:gd name="connsiteY2" fmla="*/ 58145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638964 h 1198251"/>
                <a:gd name="connsiteX1" fmla="*/ 32914 w 1131861"/>
                <a:gd name="connsiteY1" fmla="*/ 187706 h 1198251"/>
                <a:gd name="connsiteX2" fmla="*/ 657971 w 1131861"/>
                <a:gd name="connsiteY2" fmla="*/ 7 h 1198251"/>
                <a:gd name="connsiteX3" fmla="*/ 1085471 w 1131861"/>
                <a:gd name="connsiteY3" fmla="*/ 245851 h 1198251"/>
                <a:gd name="connsiteX4" fmla="*/ 1131862 w 1131861"/>
                <a:gd name="connsiteY4" fmla="*/ 1198251 h 1198251"/>
                <a:gd name="connsiteX5" fmla="*/ 364058 w 1131861"/>
                <a:gd name="connsiteY5" fmla="*/ 974974 h 1198251"/>
                <a:gd name="connsiteX6" fmla="*/ -1 w 1131861"/>
                <a:gd name="connsiteY6" fmla="*/ 638964 h 1198251"/>
                <a:gd name="connsiteX0" fmla="*/ -1 w 1277347"/>
                <a:gd name="connsiteY0" fmla="*/ 777672 h 1198251"/>
                <a:gd name="connsiteX1" fmla="*/ 178400 w 1277347"/>
                <a:gd name="connsiteY1" fmla="*/ 187706 h 1198251"/>
                <a:gd name="connsiteX2" fmla="*/ 803457 w 1277347"/>
                <a:gd name="connsiteY2" fmla="*/ 7 h 1198251"/>
                <a:gd name="connsiteX3" fmla="*/ 1230957 w 1277347"/>
                <a:gd name="connsiteY3" fmla="*/ 245851 h 1198251"/>
                <a:gd name="connsiteX4" fmla="*/ 1277348 w 1277347"/>
                <a:gd name="connsiteY4" fmla="*/ 1198251 h 1198251"/>
                <a:gd name="connsiteX5" fmla="*/ 509544 w 1277347"/>
                <a:gd name="connsiteY5" fmla="*/ 974974 h 1198251"/>
                <a:gd name="connsiteX6" fmla="*/ -1 w 1277347"/>
                <a:gd name="connsiteY6" fmla="*/ 777672 h 1198251"/>
                <a:gd name="connsiteX0" fmla="*/ -1 w 1277347"/>
                <a:gd name="connsiteY0" fmla="*/ 777670 h 1198249"/>
                <a:gd name="connsiteX1" fmla="*/ 323125 w 1277347"/>
                <a:gd name="connsiteY1" fmla="*/ 292885 h 1198249"/>
                <a:gd name="connsiteX2" fmla="*/ 803457 w 1277347"/>
                <a:gd name="connsiteY2" fmla="*/ 5 h 1198249"/>
                <a:gd name="connsiteX3" fmla="*/ 1230957 w 1277347"/>
                <a:gd name="connsiteY3" fmla="*/ 245849 h 1198249"/>
                <a:gd name="connsiteX4" fmla="*/ 1277348 w 1277347"/>
                <a:gd name="connsiteY4" fmla="*/ 1198249 h 1198249"/>
                <a:gd name="connsiteX5" fmla="*/ 509544 w 1277347"/>
                <a:gd name="connsiteY5" fmla="*/ 974972 h 1198249"/>
                <a:gd name="connsiteX6" fmla="*/ -1 w 1277347"/>
                <a:gd name="connsiteY6" fmla="*/ 777670 h 1198249"/>
                <a:gd name="connsiteX0" fmla="*/ -1 w 1277347"/>
                <a:gd name="connsiteY0" fmla="*/ 777670 h 1198249"/>
                <a:gd name="connsiteX1" fmla="*/ 266262 w 1277347"/>
                <a:gd name="connsiteY1" fmla="*/ 325955 h 1198249"/>
                <a:gd name="connsiteX2" fmla="*/ 803457 w 1277347"/>
                <a:gd name="connsiteY2" fmla="*/ 5 h 1198249"/>
                <a:gd name="connsiteX3" fmla="*/ 1230957 w 1277347"/>
                <a:gd name="connsiteY3" fmla="*/ 245849 h 1198249"/>
                <a:gd name="connsiteX4" fmla="*/ 1277348 w 1277347"/>
                <a:gd name="connsiteY4" fmla="*/ 1198249 h 1198249"/>
                <a:gd name="connsiteX5" fmla="*/ 509544 w 1277347"/>
                <a:gd name="connsiteY5" fmla="*/ 974972 h 1198249"/>
                <a:gd name="connsiteX6" fmla="*/ -1 w 1277347"/>
                <a:gd name="connsiteY6" fmla="*/ 777670 h 1198249"/>
                <a:gd name="connsiteX0" fmla="*/ -1 w 1277347"/>
                <a:gd name="connsiteY0" fmla="*/ 777675 h 1198254"/>
                <a:gd name="connsiteX1" fmla="*/ 324593 w 1277347"/>
                <a:gd name="connsiteY1" fmla="*/ 122727 h 1198254"/>
                <a:gd name="connsiteX2" fmla="*/ 803457 w 1277347"/>
                <a:gd name="connsiteY2" fmla="*/ 10 h 1198254"/>
                <a:gd name="connsiteX3" fmla="*/ 1230957 w 1277347"/>
                <a:gd name="connsiteY3" fmla="*/ 245854 h 1198254"/>
                <a:gd name="connsiteX4" fmla="*/ 1277348 w 1277347"/>
                <a:gd name="connsiteY4" fmla="*/ 1198254 h 1198254"/>
                <a:gd name="connsiteX5" fmla="*/ 509544 w 1277347"/>
                <a:gd name="connsiteY5" fmla="*/ 974977 h 1198254"/>
                <a:gd name="connsiteX6" fmla="*/ -1 w 1277347"/>
                <a:gd name="connsiteY6" fmla="*/ 777675 h 1198254"/>
                <a:gd name="connsiteX0" fmla="*/ -1 w 1277347"/>
                <a:gd name="connsiteY0" fmla="*/ 777675 h 1198254"/>
                <a:gd name="connsiteX1" fmla="*/ 266575 w 1277347"/>
                <a:gd name="connsiteY1" fmla="*/ 258132 h 1198254"/>
                <a:gd name="connsiteX2" fmla="*/ 324593 w 1277347"/>
                <a:gd name="connsiteY2" fmla="*/ 122727 h 1198254"/>
                <a:gd name="connsiteX3" fmla="*/ 803457 w 1277347"/>
                <a:gd name="connsiteY3" fmla="*/ 10 h 1198254"/>
                <a:gd name="connsiteX4" fmla="*/ 1230957 w 1277347"/>
                <a:gd name="connsiteY4" fmla="*/ 245854 h 1198254"/>
                <a:gd name="connsiteX5" fmla="*/ 1277348 w 1277347"/>
                <a:gd name="connsiteY5" fmla="*/ 1198254 h 1198254"/>
                <a:gd name="connsiteX6" fmla="*/ 509544 w 1277347"/>
                <a:gd name="connsiteY6" fmla="*/ 974977 h 1198254"/>
                <a:gd name="connsiteX7" fmla="*/ -1 w 1277347"/>
                <a:gd name="connsiteY7" fmla="*/ 777675 h 1198254"/>
                <a:gd name="connsiteX0" fmla="*/ -1 w 1277347"/>
                <a:gd name="connsiteY0" fmla="*/ 777675 h 1198254"/>
                <a:gd name="connsiteX1" fmla="*/ 122200 w 1277347"/>
                <a:gd name="connsiteY1" fmla="*/ 189814 h 1198254"/>
                <a:gd name="connsiteX2" fmla="*/ 324593 w 1277347"/>
                <a:gd name="connsiteY2" fmla="*/ 122727 h 1198254"/>
                <a:gd name="connsiteX3" fmla="*/ 803457 w 1277347"/>
                <a:gd name="connsiteY3" fmla="*/ 10 h 1198254"/>
                <a:gd name="connsiteX4" fmla="*/ 1230957 w 1277347"/>
                <a:gd name="connsiteY4" fmla="*/ 245854 h 1198254"/>
                <a:gd name="connsiteX5" fmla="*/ 1277348 w 1277347"/>
                <a:gd name="connsiteY5" fmla="*/ 1198254 h 1198254"/>
                <a:gd name="connsiteX6" fmla="*/ 509544 w 1277347"/>
                <a:gd name="connsiteY6" fmla="*/ 974977 h 1198254"/>
                <a:gd name="connsiteX7" fmla="*/ -1 w 1277347"/>
                <a:gd name="connsiteY7" fmla="*/ 777675 h 1198254"/>
                <a:gd name="connsiteX0" fmla="*/ -1 w 1277347"/>
                <a:gd name="connsiteY0" fmla="*/ 777675 h 1198254"/>
                <a:gd name="connsiteX1" fmla="*/ 55250 w 1277347"/>
                <a:gd name="connsiteY1" fmla="*/ 461177 h 1198254"/>
                <a:gd name="connsiteX2" fmla="*/ 122200 w 1277347"/>
                <a:gd name="connsiteY2" fmla="*/ 189814 h 1198254"/>
                <a:gd name="connsiteX3" fmla="*/ 324593 w 1277347"/>
                <a:gd name="connsiteY3" fmla="*/ 122727 h 1198254"/>
                <a:gd name="connsiteX4" fmla="*/ 803457 w 1277347"/>
                <a:gd name="connsiteY4" fmla="*/ 10 h 1198254"/>
                <a:gd name="connsiteX5" fmla="*/ 1230957 w 1277347"/>
                <a:gd name="connsiteY5" fmla="*/ 245854 h 1198254"/>
                <a:gd name="connsiteX6" fmla="*/ 1277348 w 1277347"/>
                <a:gd name="connsiteY6" fmla="*/ 1198254 h 1198254"/>
                <a:gd name="connsiteX7" fmla="*/ 509544 w 1277347"/>
                <a:gd name="connsiteY7" fmla="*/ 974977 h 1198254"/>
                <a:gd name="connsiteX8" fmla="*/ -1 w 1277347"/>
                <a:gd name="connsiteY8" fmla="*/ 777675 h 1198254"/>
                <a:gd name="connsiteX0" fmla="*/ -1 w 1277347"/>
                <a:gd name="connsiteY0" fmla="*/ 777675 h 1198254"/>
                <a:gd name="connsiteX1" fmla="*/ 224023 w 1277347"/>
                <a:gd name="connsiteY1" fmla="*/ 495269 h 1198254"/>
                <a:gd name="connsiteX2" fmla="*/ 122200 w 1277347"/>
                <a:gd name="connsiteY2" fmla="*/ 189814 h 1198254"/>
                <a:gd name="connsiteX3" fmla="*/ 324593 w 1277347"/>
                <a:gd name="connsiteY3" fmla="*/ 122727 h 1198254"/>
                <a:gd name="connsiteX4" fmla="*/ 803457 w 1277347"/>
                <a:gd name="connsiteY4" fmla="*/ 10 h 1198254"/>
                <a:gd name="connsiteX5" fmla="*/ 1230957 w 1277347"/>
                <a:gd name="connsiteY5" fmla="*/ 245854 h 1198254"/>
                <a:gd name="connsiteX6" fmla="*/ 1277348 w 1277347"/>
                <a:gd name="connsiteY6" fmla="*/ 1198254 h 1198254"/>
                <a:gd name="connsiteX7" fmla="*/ 509544 w 1277347"/>
                <a:gd name="connsiteY7" fmla="*/ 974977 h 1198254"/>
                <a:gd name="connsiteX8" fmla="*/ -1 w 1277347"/>
                <a:gd name="connsiteY8" fmla="*/ 777675 h 1198254"/>
                <a:gd name="connsiteX0" fmla="*/ -1 w 1277347"/>
                <a:gd name="connsiteY0" fmla="*/ 777675 h 1198254"/>
                <a:gd name="connsiteX1" fmla="*/ 262441 w 1277347"/>
                <a:gd name="connsiteY1" fmla="*/ 310629 h 1198254"/>
                <a:gd name="connsiteX2" fmla="*/ 122200 w 1277347"/>
                <a:gd name="connsiteY2" fmla="*/ 189814 h 1198254"/>
                <a:gd name="connsiteX3" fmla="*/ 324593 w 1277347"/>
                <a:gd name="connsiteY3" fmla="*/ 122727 h 1198254"/>
                <a:gd name="connsiteX4" fmla="*/ 803457 w 1277347"/>
                <a:gd name="connsiteY4" fmla="*/ 10 h 1198254"/>
                <a:gd name="connsiteX5" fmla="*/ 1230957 w 1277347"/>
                <a:gd name="connsiteY5" fmla="*/ 245854 h 1198254"/>
                <a:gd name="connsiteX6" fmla="*/ 1277348 w 1277347"/>
                <a:gd name="connsiteY6" fmla="*/ 1198254 h 1198254"/>
                <a:gd name="connsiteX7" fmla="*/ 509544 w 1277347"/>
                <a:gd name="connsiteY7" fmla="*/ 974977 h 1198254"/>
                <a:gd name="connsiteX8" fmla="*/ -1 w 1277347"/>
                <a:gd name="connsiteY8" fmla="*/ 777675 h 1198254"/>
                <a:gd name="connsiteX0" fmla="*/ -1 w 1277347"/>
                <a:gd name="connsiteY0" fmla="*/ 777675 h 1198254"/>
                <a:gd name="connsiteX1" fmla="*/ 251500 w 1277347"/>
                <a:gd name="connsiteY1" fmla="*/ 297954 h 1198254"/>
                <a:gd name="connsiteX2" fmla="*/ 122200 w 1277347"/>
                <a:gd name="connsiteY2" fmla="*/ 189814 h 1198254"/>
                <a:gd name="connsiteX3" fmla="*/ 324593 w 1277347"/>
                <a:gd name="connsiteY3" fmla="*/ 122727 h 1198254"/>
                <a:gd name="connsiteX4" fmla="*/ 803457 w 1277347"/>
                <a:gd name="connsiteY4" fmla="*/ 10 h 1198254"/>
                <a:gd name="connsiteX5" fmla="*/ 1230957 w 1277347"/>
                <a:gd name="connsiteY5" fmla="*/ 245854 h 1198254"/>
                <a:gd name="connsiteX6" fmla="*/ 1277348 w 1277347"/>
                <a:gd name="connsiteY6" fmla="*/ 1198254 h 1198254"/>
                <a:gd name="connsiteX7" fmla="*/ 509544 w 1277347"/>
                <a:gd name="connsiteY7" fmla="*/ 974977 h 1198254"/>
                <a:gd name="connsiteX8" fmla="*/ -1 w 1277347"/>
                <a:gd name="connsiteY8" fmla="*/ 777675 h 1198254"/>
                <a:gd name="connsiteX0" fmla="*/ -1 w 1337789"/>
                <a:gd name="connsiteY0" fmla="*/ 777675 h 1216202"/>
                <a:gd name="connsiteX1" fmla="*/ 251500 w 1337789"/>
                <a:gd name="connsiteY1" fmla="*/ 297954 h 1216202"/>
                <a:gd name="connsiteX2" fmla="*/ 122200 w 1337789"/>
                <a:gd name="connsiteY2" fmla="*/ 189814 h 1216202"/>
                <a:gd name="connsiteX3" fmla="*/ 324593 w 1337789"/>
                <a:gd name="connsiteY3" fmla="*/ 122727 h 1216202"/>
                <a:gd name="connsiteX4" fmla="*/ 803457 w 1337789"/>
                <a:gd name="connsiteY4" fmla="*/ 10 h 1216202"/>
                <a:gd name="connsiteX5" fmla="*/ 1230957 w 1337789"/>
                <a:gd name="connsiteY5" fmla="*/ 245854 h 1216202"/>
                <a:gd name="connsiteX6" fmla="*/ 1337789 w 1337789"/>
                <a:gd name="connsiteY6" fmla="*/ 1216203 h 1216202"/>
                <a:gd name="connsiteX7" fmla="*/ 509544 w 1337789"/>
                <a:gd name="connsiteY7" fmla="*/ 974977 h 1216202"/>
                <a:gd name="connsiteX8" fmla="*/ -1 w 1337789"/>
                <a:gd name="connsiteY8" fmla="*/ 777675 h 1216202"/>
                <a:gd name="connsiteX0" fmla="*/ -1 w 1337789"/>
                <a:gd name="connsiteY0" fmla="*/ 777675 h 1216202"/>
                <a:gd name="connsiteX1" fmla="*/ 251500 w 1337789"/>
                <a:gd name="connsiteY1" fmla="*/ 297954 h 1216202"/>
                <a:gd name="connsiteX2" fmla="*/ 122200 w 1337789"/>
                <a:gd name="connsiteY2" fmla="*/ 189814 h 1216202"/>
                <a:gd name="connsiteX3" fmla="*/ 324593 w 1337789"/>
                <a:gd name="connsiteY3" fmla="*/ 122727 h 1216202"/>
                <a:gd name="connsiteX4" fmla="*/ 803457 w 1337789"/>
                <a:gd name="connsiteY4" fmla="*/ 10 h 1216202"/>
                <a:gd name="connsiteX5" fmla="*/ 1230957 w 1337789"/>
                <a:gd name="connsiteY5" fmla="*/ 245854 h 1216202"/>
                <a:gd name="connsiteX6" fmla="*/ 1272711 w 1337789"/>
                <a:gd name="connsiteY6" fmla="*/ 751997 h 1216202"/>
                <a:gd name="connsiteX7" fmla="*/ 1337789 w 1337789"/>
                <a:gd name="connsiteY7" fmla="*/ 1216203 h 1216202"/>
                <a:gd name="connsiteX8" fmla="*/ 509544 w 1337789"/>
                <a:gd name="connsiteY8" fmla="*/ 974977 h 1216202"/>
                <a:gd name="connsiteX9" fmla="*/ -1 w 1337789"/>
                <a:gd name="connsiteY9" fmla="*/ 777675 h 1216202"/>
                <a:gd name="connsiteX0" fmla="*/ -1 w 1380340"/>
                <a:gd name="connsiteY0" fmla="*/ 777675 h 1216202"/>
                <a:gd name="connsiteX1" fmla="*/ 251500 w 1380340"/>
                <a:gd name="connsiteY1" fmla="*/ 297954 h 1216202"/>
                <a:gd name="connsiteX2" fmla="*/ 122200 w 1380340"/>
                <a:gd name="connsiteY2" fmla="*/ 189814 h 1216202"/>
                <a:gd name="connsiteX3" fmla="*/ 324593 w 1380340"/>
                <a:gd name="connsiteY3" fmla="*/ 122727 h 1216202"/>
                <a:gd name="connsiteX4" fmla="*/ 803457 w 1380340"/>
                <a:gd name="connsiteY4" fmla="*/ 10 h 1216202"/>
                <a:gd name="connsiteX5" fmla="*/ 1230957 w 1380340"/>
                <a:gd name="connsiteY5" fmla="*/ 245854 h 1216202"/>
                <a:gd name="connsiteX6" fmla="*/ 1380339 w 1380340"/>
                <a:gd name="connsiteY6" fmla="*/ 694413 h 1216202"/>
                <a:gd name="connsiteX7" fmla="*/ 1337789 w 1380340"/>
                <a:gd name="connsiteY7" fmla="*/ 1216203 h 1216202"/>
                <a:gd name="connsiteX8" fmla="*/ 509544 w 1380340"/>
                <a:gd name="connsiteY8" fmla="*/ 974977 h 1216202"/>
                <a:gd name="connsiteX9" fmla="*/ -1 w 1380340"/>
                <a:gd name="connsiteY9" fmla="*/ 777675 h 121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340" h="1216202">
                  <a:moveTo>
                    <a:pt x="-1" y="777675"/>
                  </a:moveTo>
                  <a:lnTo>
                    <a:pt x="251500" y="297954"/>
                  </a:lnTo>
                  <a:lnTo>
                    <a:pt x="122200" y="189814"/>
                  </a:lnTo>
                  <a:lnTo>
                    <a:pt x="324593" y="122727"/>
                  </a:lnTo>
                  <a:cubicBezTo>
                    <a:pt x="354288" y="123985"/>
                    <a:pt x="773762" y="-1248"/>
                    <a:pt x="803457" y="10"/>
                  </a:cubicBezTo>
                  <a:lnTo>
                    <a:pt x="1230957" y="245854"/>
                  </a:lnTo>
                  <a:lnTo>
                    <a:pt x="1380339" y="694413"/>
                  </a:lnTo>
                  <a:lnTo>
                    <a:pt x="1337789" y="1216203"/>
                  </a:lnTo>
                  <a:lnTo>
                    <a:pt x="509544" y="974977"/>
                  </a:lnTo>
                  <a:lnTo>
                    <a:pt x="-1" y="7776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87" name="Regular Pentagon 6"/>
            <p:cNvSpPr/>
            <p:nvPr/>
          </p:nvSpPr>
          <p:spPr>
            <a:xfrm rot="6108697">
              <a:off x="9757570" y="4197079"/>
              <a:ext cx="324751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805968"/>
                <a:gd name="connsiteY0" fmla="*/ 382693 h 794082"/>
                <a:gd name="connsiteX1" fmla="*/ 548191 w 805968"/>
                <a:gd name="connsiteY1" fmla="*/ 0 h 794082"/>
                <a:gd name="connsiteX2" fmla="*/ 797564 w 805968"/>
                <a:gd name="connsiteY2" fmla="*/ 379808 h 794082"/>
                <a:gd name="connsiteX3" fmla="*/ 805969 w 805968"/>
                <a:gd name="connsiteY3" fmla="*/ 794082 h 794082"/>
                <a:gd name="connsiteX4" fmla="*/ 466637 w 805968"/>
                <a:gd name="connsiteY4" fmla="*/ 745105 h 794082"/>
                <a:gd name="connsiteX5" fmla="*/ 0 w 805968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5968" h="794082">
                  <a:moveTo>
                    <a:pt x="0" y="382693"/>
                  </a:moveTo>
                  <a:lnTo>
                    <a:pt x="548191" y="0"/>
                  </a:lnTo>
                  <a:lnTo>
                    <a:pt x="797564" y="379808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88" name="Regular Pentagon 3"/>
            <p:cNvSpPr/>
            <p:nvPr/>
          </p:nvSpPr>
          <p:spPr>
            <a:xfrm rot="10427337">
              <a:off x="9488759" y="3909642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89" name="Regular Pentagon 3"/>
            <p:cNvSpPr/>
            <p:nvPr/>
          </p:nvSpPr>
          <p:spPr>
            <a:xfrm rot="21415264">
              <a:off x="9148752" y="3785461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90" name="Regular Pentagon 6"/>
            <p:cNvSpPr/>
            <p:nvPr/>
          </p:nvSpPr>
          <p:spPr>
            <a:xfrm rot="6108697">
              <a:off x="9671134" y="2636956"/>
              <a:ext cx="487974" cy="74101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941112 w 1148591"/>
                <a:gd name="connsiteY2" fmla="*/ 834670 h 1501049"/>
                <a:gd name="connsiteX3" fmla="*/ 1148590 w 1148591"/>
                <a:gd name="connsiteY3" fmla="*/ 1501050 h 1501049"/>
                <a:gd name="connsiteX4" fmla="*/ 505707 w 1148591"/>
                <a:gd name="connsiteY4" fmla="*/ 1314603 h 1501049"/>
                <a:gd name="connsiteX5" fmla="*/ -1 w 1148591"/>
                <a:gd name="connsiteY5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535998 w 1148591"/>
                <a:gd name="connsiteY2" fmla="*/ 405520 h 1501049"/>
                <a:gd name="connsiteX3" fmla="*/ 941112 w 1148591"/>
                <a:gd name="connsiteY3" fmla="*/ 834670 h 1501049"/>
                <a:gd name="connsiteX4" fmla="*/ 1148590 w 1148591"/>
                <a:gd name="connsiteY4" fmla="*/ 1501050 h 1501049"/>
                <a:gd name="connsiteX5" fmla="*/ 505707 w 1148591"/>
                <a:gd name="connsiteY5" fmla="*/ 1314603 h 1501049"/>
                <a:gd name="connsiteX6" fmla="*/ -1 w 1148591"/>
                <a:gd name="connsiteY6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796476 w 1148591"/>
                <a:gd name="connsiteY2" fmla="*/ 170887 h 1501049"/>
                <a:gd name="connsiteX3" fmla="*/ 941112 w 1148591"/>
                <a:gd name="connsiteY3" fmla="*/ 834670 h 1501049"/>
                <a:gd name="connsiteX4" fmla="*/ 1148590 w 1148591"/>
                <a:gd name="connsiteY4" fmla="*/ 1501050 h 1501049"/>
                <a:gd name="connsiteX5" fmla="*/ 505707 w 1148591"/>
                <a:gd name="connsiteY5" fmla="*/ 1314603 h 1501049"/>
                <a:gd name="connsiteX6" fmla="*/ -1 w 1148591"/>
                <a:gd name="connsiteY6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796476 w 1148591"/>
                <a:gd name="connsiteY2" fmla="*/ 170887 h 1501049"/>
                <a:gd name="connsiteX3" fmla="*/ 941112 w 1148591"/>
                <a:gd name="connsiteY3" fmla="*/ 834670 h 1501049"/>
                <a:gd name="connsiteX4" fmla="*/ 971378 w 1148591"/>
                <a:gd name="connsiteY4" fmla="*/ 1008897 h 1501049"/>
                <a:gd name="connsiteX5" fmla="*/ 1148590 w 1148591"/>
                <a:gd name="connsiteY5" fmla="*/ 1501050 h 1501049"/>
                <a:gd name="connsiteX6" fmla="*/ 505707 w 1148591"/>
                <a:gd name="connsiteY6" fmla="*/ 1314603 h 1501049"/>
                <a:gd name="connsiteX7" fmla="*/ -1 w 1148591"/>
                <a:gd name="connsiteY7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796476 w 1148591"/>
                <a:gd name="connsiteY2" fmla="*/ 170887 h 1501049"/>
                <a:gd name="connsiteX3" fmla="*/ 941112 w 1148591"/>
                <a:gd name="connsiteY3" fmla="*/ 834670 h 1501049"/>
                <a:gd name="connsiteX4" fmla="*/ 1122411 w 1148591"/>
                <a:gd name="connsiteY4" fmla="*/ 965145 h 1501049"/>
                <a:gd name="connsiteX5" fmla="*/ 1148590 w 1148591"/>
                <a:gd name="connsiteY5" fmla="*/ 1501050 h 1501049"/>
                <a:gd name="connsiteX6" fmla="*/ 505707 w 1148591"/>
                <a:gd name="connsiteY6" fmla="*/ 1314603 h 1501049"/>
                <a:gd name="connsiteX7" fmla="*/ -1 w 1148591"/>
                <a:gd name="connsiteY7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796476 w 1148591"/>
                <a:gd name="connsiteY2" fmla="*/ 170887 h 1501049"/>
                <a:gd name="connsiteX3" fmla="*/ 1014311 w 1148591"/>
                <a:gd name="connsiteY3" fmla="*/ 731990 h 1501049"/>
                <a:gd name="connsiteX4" fmla="*/ 1122411 w 1148591"/>
                <a:gd name="connsiteY4" fmla="*/ 965145 h 1501049"/>
                <a:gd name="connsiteX5" fmla="*/ 1148590 w 1148591"/>
                <a:gd name="connsiteY5" fmla="*/ 1501050 h 1501049"/>
                <a:gd name="connsiteX6" fmla="*/ 505707 w 1148591"/>
                <a:gd name="connsiteY6" fmla="*/ 1314603 h 1501049"/>
                <a:gd name="connsiteX7" fmla="*/ -1 w 1148591"/>
                <a:gd name="connsiteY7" fmla="*/ 929643 h 1501049"/>
                <a:gd name="connsiteX0" fmla="*/ -1 w 1208884"/>
                <a:gd name="connsiteY0" fmla="*/ 929643 h 1341757"/>
                <a:gd name="connsiteX1" fmla="*/ 121079 w 1208884"/>
                <a:gd name="connsiteY1" fmla="*/ -1 h 1341757"/>
                <a:gd name="connsiteX2" fmla="*/ 796476 w 1208884"/>
                <a:gd name="connsiteY2" fmla="*/ 170887 h 1341757"/>
                <a:gd name="connsiteX3" fmla="*/ 1014311 w 1208884"/>
                <a:gd name="connsiteY3" fmla="*/ 731990 h 1341757"/>
                <a:gd name="connsiteX4" fmla="*/ 1122411 w 1208884"/>
                <a:gd name="connsiteY4" fmla="*/ 965145 h 1341757"/>
                <a:gd name="connsiteX5" fmla="*/ 1208885 w 1208884"/>
                <a:gd name="connsiteY5" fmla="*/ 1341756 h 1341757"/>
                <a:gd name="connsiteX6" fmla="*/ 505707 w 1208884"/>
                <a:gd name="connsiteY6" fmla="*/ 1314603 h 1341757"/>
                <a:gd name="connsiteX7" fmla="*/ -1 w 1208884"/>
                <a:gd name="connsiteY7" fmla="*/ 929643 h 1341757"/>
                <a:gd name="connsiteX0" fmla="*/ -1 w 1217506"/>
                <a:gd name="connsiteY0" fmla="*/ 929643 h 1314603"/>
                <a:gd name="connsiteX1" fmla="*/ 121079 w 1217506"/>
                <a:gd name="connsiteY1" fmla="*/ -1 h 1314603"/>
                <a:gd name="connsiteX2" fmla="*/ 796476 w 1217506"/>
                <a:gd name="connsiteY2" fmla="*/ 170887 h 1314603"/>
                <a:gd name="connsiteX3" fmla="*/ 1014311 w 1217506"/>
                <a:gd name="connsiteY3" fmla="*/ 731990 h 1314603"/>
                <a:gd name="connsiteX4" fmla="*/ 1122411 w 1217506"/>
                <a:gd name="connsiteY4" fmla="*/ 965145 h 1314603"/>
                <a:gd name="connsiteX5" fmla="*/ 1217506 w 1217506"/>
                <a:gd name="connsiteY5" fmla="*/ 1273627 h 1314603"/>
                <a:gd name="connsiteX6" fmla="*/ 505707 w 1217506"/>
                <a:gd name="connsiteY6" fmla="*/ 1314603 h 1314603"/>
                <a:gd name="connsiteX7" fmla="*/ -1 w 1217506"/>
                <a:gd name="connsiteY7" fmla="*/ 929643 h 1314603"/>
                <a:gd name="connsiteX0" fmla="*/ -1 w 1211056"/>
                <a:gd name="connsiteY0" fmla="*/ 929643 h 1314603"/>
                <a:gd name="connsiteX1" fmla="*/ 121079 w 1211056"/>
                <a:gd name="connsiteY1" fmla="*/ -1 h 1314603"/>
                <a:gd name="connsiteX2" fmla="*/ 796476 w 1211056"/>
                <a:gd name="connsiteY2" fmla="*/ 170887 h 1314603"/>
                <a:gd name="connsiteX3" fmla="*/ 1014311 w 1211056"/>
                <a:gd name="connsiteY3" fmla="*/ 731990 h 1314603"/>
                <a:gd name="connsiteX4" fmla="*/ 1122411 w 1211056"/>
                <a:gd name="connsiteY4" fmla="*/ 965145 h 1314603"/>
                <a:gd name="connsiteX5" fmla="*/ 1211055 w 1211056"/>
                <a:gd name="connsiteY5" fmla="*/ 1245319 h 1314603"/>
                <a:gd name="connsiteX6" fmla="*/ 505707 w 1211056"/>
                <a:gd name="connsiteY6" fmla="*/ 1314603 h 1314603"/>
                <a:gd name="connsiteX7" fmla="*/ -1 w 1211056"/>
                <a:gd name="connsiteY7" fmla="*/ 929643 h 1314603"/>
                <a:gd name="connsiteX0" fmla="*/ -1 w 1211056"/>
                <a:gd name="connsiteY0" fmla="*/ 929643 h 1314603"/>
                <a:gd name="connsiteX1" fmla="*/ 121079 w 1211056"/>
                <a:gd name="connsiteY1" fmla="*/ -1 h 1314603"/>
                <a:gd name="connsiteX2" fmla="*/ 796476 w 1211056"/>
                <a:gd name="connsiteY2" fmla="*/ 170887 h 1314603"/>
                <a:gd name="connsiteX3" fmla="*/ 1014311 w 1211056"/>
                <a:gd name="connsiteY3" fmla="*/ 731990 h 1314603"/>
                <a:gd name="connsiteX4" fmla="*/ 1122411 w 1211056"/>
                <a:gd name="connsiteY4" fmla="*/ 965145 h 1314603"/>
                <a:gd name="connsiteX5" fmla="*/ 1211055 w 1211056"/>
                <a:gd name="connsiteY5" fmla="*/ 1245319 h 1314603"/>
                <a:gd name="connsiteX6" fmla="*/ 505707 w 1211056"/>
                <a:gd name="connsiteY6" fmla="*/ 1314603 h 1314603"/>
                <a:gd name="connsiteX7" fmla="*/ 238300 w 1211056"/>
                <a:gd name="connsiteY7" fmla="*/ 1112626 h 1314603"/>
                <a:gd name="connsiteX8" fmla="*/ -1 w 1211056"/>
                <a:gd name="connsiteY8" fmla="*/ 929643 h 1314603"/>
                <a:gd name="connsiteX0" fmla="*/ -1 w 1211056"/>
                <a:gd name="connsiteY0" fmla="*/ 929643 h 1315671"/>
                <a:gd name="connsiteX1" fmla="*/ 121079 w 1211056"/>
                <a:gd name="connsiteY1" fmla="*/ -1 h 1315671"/>
                <a:gd name="connsiteX2" fmla="*/ 796476 w 1211056"/>
                <a:gd name="connsiteY2" fmla="*/ 170887 h 1315671"/>
                <a:gd name="connsiteX3" fmla="*/ 1014311 w 1211056"/>
                <a:gd name="connsiteY3" fmla="*/ 731990 h 1315671"/>
                <a:gd name="connsiteX4" fmla="*/ 1122411 w 1211056"/>
                <a:gd name="connsiteY4" fmla="*/ 965145 h 1315671"/>
                <a:gd name="connsiteX5" fmla="*/ 1211055 w 1211056"/>
                <a:gd name="connsiteY5" fmla="*/ 1245319 h 1315671"/>
                <a:gd name="connsiteX6" fmla="*/ 505707 w 1211056"/>
                <a:gd name="connsiteY6" fmla="*/ 1314603 h 1315671"/>
                <a:gd name="connsiteX7" fmla="*/ 26973 w 1211056"/>
                <a:gd name="connsiteY7" fmla="*/ 1315671 h 1315671"/>
                <a:gd name="connsiteX8" fmla="*/ -1 w 1211056"/>
                <a:gd name="connsiteY8" fmla="*/ 929643 h 1315671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526265 w 1211056"/>
                <a:gd name="connsiteY6" fmla="*/ 1687356 h 1687356"/>
                <a:gd name="connsiteX7" fmla="*/ 26973 w 1211056"/>
                <a:gd name="connsiteY7" fmla="*/ 1315671 h 1687356"/>
                <a:gd name="connsiteX8" fmla="*/ -1 w 1211056"/>
                <a:gd name="connsiteY8" fmla="*/ 929643 h 1687356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979734 w 1211056"/>
                <a:gd name="connsiteY6" fmla="*/ 1398765 h 1687356"/>
                <a:gd name="connsiteX7" fmla="*/ 526265 w 1211056"/>
                <a:gd name="connsiteY7" fmla="*/ 1687356 h 1687356"/>
                <a:gd name="connsiteX8" fmla="*/ 26973 w 1211056"/>
                <a:gd name="connsiteY8" fmla="*/ 1315671 h 1687356"/>
                <a:gd name="connsiteX9" fmla="*/ -1 w 1211056"/>
                <a:gd name="connsiteY9" fmla="*/ 929643 h 1687356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673800 w 1211056"/>
                <a:gd name="connsiteY6" fmla="*/ 1080769 h 1687356"/>
                <a:gd name="connsiteX7" fmla="*/ 526265 w 1211056"/>
                <a:gd name="connsiteY7" fmla="*/ 1687356 h 1687356"/>
                <a:gd name="connsiteX8" fmla="*/ 26973 w 1211056"/>
                <a:gd name="connsiteY8" fmla="*/ 1315671 h 1687356"/>
                <a:gd name="connsiteX9" fmla="*/ -1 w 1211056"/>
                <a:gd name="connsiteY9" fmla="*/ 929643 h 1687356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898178 w 1211056"/>
                <a:gd name="connsiteY6" fmla="*/ 1111579 h 1687356"/>
                <a:gd name="connsiteX7" fmla="*/ 526265 w 1211056"/>
                <a:gd name="connsiteY7" fmla="*/ 1687356 h 1687356"/>
                <a:gd name="connsiteX8" fmla="*/ 26973 w 1211056"/>
                <a:gd name="connsiteY8" fmla="*/ 1315671 h 1687356"/>
                <a:gd name="connsiteX9" fmla="*/ -1 w 1211056"/>
                <a:gd name="connsiteY9" fmla="*/ 929643 h 1687356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880787 w 1211056"/>
                <a:gd name="connsiteY6" fmla="*/ 1070599 h 1687356"/>
                <a:gd name="connsiteX7" fmla="*/ 526265 w 1211056"/>
                <a:gd name="connsiteY7" fmla="*/ 1687356 h 1687356"/>
                <a:gd name="connsiteX8" fmla="*/ 26973 w 1211056"/>
                <a:gd name="connsiteY8" fmla="*/ 1315671 h 1687356"/>
                <a:gd name="connsiteX9" fmla="*/ -1 w 1211056"/>
                <a:gd name="connsiteY9" fmla="*/ 929643 h 168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1056" h="1687356">
                  <a:moveTo>
                    <a:pt x="-1" y="929643"/>
                  </a:moveTo>
                  <a:lnTo>
                    <a:pt x="121079" y="-1"/>
                  </a:lnTo>
                  <a:lnTo>
                    <a:pt x="796476" y="170887"/>
                  </a:lnTo>
                  <a:lnTo>
                    <a:pt x="1014311" y="731990"/>
                  </a:lnTo>
                  <a:lnTo>
                    <a:pt x="1122411" y="965145"/>
                  </a:lnTo>
                  <a:lnTo>
                    <a:pt x="1211055" y="1245319"/>
                  </a:lnTo>
                  <a:lnTo>
                    <a:pt x="880787" y="1070599"/>
                  </a:lnTo>
                  <a:lnTo>
                    <a:pt x="526265" y="1687356"/>
                  </a:lnTo>
                  <a:lnTo>
                    <a:pt x="26973" y="1315671"/>
                  </a:lnTo>
                  <a:lnTo>
                    <a:pt x="-1" y="9296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91" name="Regular Pentagon 3"/>
            <p:cNvSpPr/>
            <p:nvPr/>
          </p:nvSpPr>
          <p:spPr>
            <a:xfrm rot="5400000">
              <a:off x="3142899" y="2294527"/>
              <a:ext cx="366338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92" name="Regular Pentagon 4"/>
            <p:cNvSpPr/>
            <p:nvPr/>
          </p:nvSpPr>
          <p:spPr>
            <a:xfrm rot="3256516">
              <a:off x="3026397" y="2664017"/>
              <a:ext cx="545619" cy="3231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93" name="Regular Pentagon 5"/>
            <p:cNvSpPr/>
            <p:nvPr/>
          </p:nvSpPr>
          <p:spPr>
            <a:xfrm rot="7570572">
              <a:off x="3390532" y="2468467"/>
              <a:ext cx="473605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94" name="Regular Pentagon 6"/>
            <p:cNvSpPr/>
            <p:nvPr/>
          </p:nvSpPr>
          <p:spPr>
            <a:xfrm rot="7570572">
              <a:off x="3358848" y="2035650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95" name="Regular Pentagon 7"/>
            <p:cNvSpPr/>
            <p:nvPr/>
          </p:nvSpPr>
          <p:spPr>
            <a:xfrm rot="7570572">
              <a:off x="2920093" y="2110458"/>
              <a:ext cx="567317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96" name="Regular Pentagon 8"/>
            <p:cNvSpPr/>
            <p:nvPr/>
          </p:nvSpPr>
          <p:spPr>
            <a:xfrm rot="8636692">
              <a:off x="2755859" y="2486611"/>
              <a:ext cx="384563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97" name="Regular Pentagon 5"/>
            <p:cNvSpPr/>
            <p:nvPr/>
          </p:nvSpPr>
          <p:spPr>
            <a:xfrm rot="7570572">
              <a:off x="3010052" y="2336955"/>
              <a:ext cx="184692" cy="1805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98" name="Regular Pentagon 6"/>
            <p:cNvSpPr/>
            <p:nvPr/>
          </p:nvSpPr>
          <p:spPr>
            <a:xfrm rot="1081360">
              <a:off x="3523876" y="2733637"/>
              <a:ext cx="361772" cy="36646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98795 w 965285"/>
                <a:gd name="connsiteY4" fmla="*/ 695591 h 794082"/>
                <a:gd name="connsiteX5" fmla="*/ 0 w 965285"/>
                <a:gd name="connsiteY5" fmla="*/ 382693 h 794082"/>
                <a:gd name="connsiteX0" fmla="*/ 0 w 965285"/>
                <a:gd name="connsiteY0" fmla="*/ 382693 h 733885"/>
                <a:gd name="connsiteX1" fmla="*/ 548191 w 965285"/>
                <a:gd name="connsiteY1" fmla="*/ 0 h 733885"/>
                <a:gd name="connsiteX2" fmla="*/ 965285 w 965285"/>
                <a:gd name="connsiteY2" fmla="*/ 303312 h 733885"/>
                <a:gd name="connsiteX3" fmla="*/ 778407 w 965285"/>
                <a:gd name="connsiteY3" fmla="*/ 733884 h 733885"/>
                <a:gd name="connsiteX4" fmla="*/ 498795 w 965285"/>
                <a:gd name="connsiteY4" fmla="*/ 695591 h 733885"/>
                <a:gd name="connsiteX5" fmla="*/ 0 w 965285"/>
                <a:gd name="connsiteY5" fmla="*/ 382693 h 733885"/>
                <a:gd name="connsiteX0" fmla="*/ 0 w 897847"/>
                <a:gd name="connsiteY0" fmla="*/ 382693 h 733885"/>
                <a:gd name="connsiteX1" fmla="*/ 548191 w 897847"/>
                <a:gd name="connsiteY1" fmla="*/ 0 h 733885"/>
                <a:gd name="connsiteX2" fmla="*/ 897847 w 897847"/>
                <a:gd name="connsiteY2" fmla="*/ 323448 h 733885"/>
                <a:gd name="connsiteX3" fmla="*/ 778407 w 897847"/>
                <a:gd name="connsiteY3" fmla="*/ 733884 h 733885"/>
                <a:gd name="connsiteX4" fmla="*/ 498795 w 897847"/>
                <a:gd name="connsiteY4" fmla="*/ 695591 h 733885"/>
                <a:gd name="connsiteX5" fmla="*/ 0 w 897847"/>
                <a:gd name="connsiteY5" fmla="*/ 382693 h 733885"/>
                <a:gd name="connsiteX0" fmla="*/ 0 w 897847"/>
                <a:gd name="connsiteY0" fmla="*/ 382693 h 733885"/>
                <a:gd name="connsiteX1" fmla="*/ 99863 w 897847"/>
                <a:gd name="connsiteY1" fmla="*/ 356543 h 733885"/>
                <a:gd name="connsiteX2" fmla="*/ 548191 w 897847"/>
                <a:gd name="connsiteY2" fmla="*/ 0 h 733885"/>
                <a:gd name="connsiteX3" fmla="*/ 897847 w 897847"/>
                <a:gd name="connsiteY3" fmla="*/ 323448 h 733885"/>
                <a:gd name="connsiteX4" fmla="*/ 778407 w 897847"/>
                <a:gd name="connsiteY4" fmla="*/ 733884 h 733885"/>
                <a:gd name="connsiteX5" fmla="*/ 498795 w 897847"/>
                <a:gd name="connsiteY5" fmla="*/ 695591 h 733885"/>
                <a:gd name="connsiteX6" fmla="*/ 0 w 897847"/>
                <a:gd name="connsiteY6" fmla="*/ 382693 h 733885"/>
                <a:gd name="connsiteX0" fmla="*/ 0 w 897847"/>
                <a:gd name="connsiteY0" fmla="*/ 382693 h 733885"/>
                <a:gd name="connsiteX1" fmla="*/ 143263 w 897847"/>
                <a:gd name="connsiteY1" fmla="*/ 303672 h 733885"/>
                <a:gd name="connsiteX2" fmla="*/ 548191 w 897847"/>
                <a:gd name="connsiteY2" fmla="*/ 0 h 733885"/>
                <a:gd name="connsiteX3" fmla="*/ 897847 w 897847"/>
                <a:gd name="connsiteY3" fmla="*/ 323448 h 733885"/>
                <a:gd name="connsiteX4" fmla="*/ 778407 w 897847"/>
                <a:gd name="connsiteY4" fmla="*/ 733884 h 733885"/>
                <a:gd name="connsiteX5" fmla="*/ 498795 w 897847"/>
                <a:gd name="connsiteY5" fmla="*/ 695591 h 733885"/>
                <a:gd name="connsiteX6" fmla="*/ 0 w 897847"/>
                <a:gd name="connsiteY6" fmla="*/ 382693 h 733885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0 w 897847"/>
                <a:gd name="connsiteY6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216823 w 897847"/>
                <a:gd name="connsiteY6" fmla="*/ 618062 h 844263"/>
                <a:gd name="connsiteX7" fmla="*/ 0 w 897847"/>
                <a:gd name="connsiteY7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184663 w 897847"/>
                <a:gd name="connsiteY6" fmla="*/ 667577 h 844263"/>
                <a:gd name="connsiteX7" fmla="*/ 0 w 897847"/>
                <a:gd name="connsiteY7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184663 w 897847"/>
                <a:gd name="connsiteY6" fmla="*/ 667577 h 844263"/>
                <a:gd name="connsiteX7" fmla="*/ 79366 w 897847"/>
                <a:gd name="connsiteY7" fmla="*/ 510841 h 844263"/>
                <a:gd name="connsiteX8" fmla="*/ 0 w 897847"/>
                <a:gd name="connsiteY8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184663 w 897847"/>
                <a:gd name="connsiteY6" fmla="*/ 667577 h 844263"/>
                <a:gd name="connsiteX7" fmla="*/ 226367 w 897847"/>
                <a:gd name="connsiteY7" fmla="*/ 592401 h 844263"/>
                <a:gd name="connsiteX8" fmla="*/ 0 w 897847"/>
                <a:gd name="connsiteY8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184663 w 897847"/>
                <a:gd name="connsiteY6" fmla="*/ 667577 h 844263"/>
                <a:gd name="connsiteX7" fmla="*/ 260088 w 897847"/>
                <a:gd name="connsiteY7" fmla="*/ 582337 h 844263"/>
                <a:gd name="connsiteX8" fmla="*/ 0 w 897847"/>
                <a:gd name="connsiteY8" fmla="*/ 382693 h 844263"/>
                <a:gd name="connsiteX0" fmla="*/ 0 w 897847"/>
                <a:gd name="connsiteY0" fmla="*/ 382693 h 826993"/>
                <a:gd name="connsiteX1" fmla="*/ 143263 w 897847"/>
                <a:gd name="connsiteY1" fmla="*/ 303672 h 826993"/>
                <a:gd name="connsiteX2" fmla="*/ 548191 w 897847"/>
                <a:gd name="connsiteY2" fmla="*/ 0 h 826993"/>
                <a:gd name="connsiteX3" fmla="*/ 897847 w 897847"/>
                <a:gd name="connsiteY3" fmla="*/ 323448 h 826993"/>
                <a:gd name="connsiteX4" fmla="*/ 778407 w 897847"/>
                <a:gd name="connsiteY4" fmla="*/ 733884 h 826993"/>
                <a:gd name="connsiteX5" fmla="*/ 402453 w 897847"/>
                <a:gd name="connsiteY5" fmla="*/ 826993 h 826993"/>
                <a:gd name="connsiteX6" fmla="*/ 184663 w 897847"/>
                <a:gd name="connsiteY6" fmla="*/ 667577 h 826993"/>
                <a:gd name="connsiteX7" fmla="*/ 260088 w 897847"/>
                <a:gd name="connsiteY7" fmla="*/ 582337 h 826993"/>
                <a:gd name="connsiteX8" fmla="*/ 0 w 897847"/>
                <a:gd name="connsiteY8" fmla="*/ 382693 h 826993"/>
                <a:gd name="connsiteX0" fmla="*/ 0 w 897847"/>
                <a:gd name="connsiteY0" fmla="*/ 382693 h 826993"/>
                <a:gd name="connsiteX1" fmla="*/ 143263 w 897847"/>
                <a:gd name="connsiteY1" fmla="*/ 303672 h 826993"/>
                <a:gd name="connsiteX2" fmla="*/ 548191 w 897847"/>
                <a:gd name="connsiteY2" fmla="*/ 0 h 826993"/>
                <a:gd name="connsiteX3" fmla="*/ 897847 w 897847"/>
                <a:gd name="connsiteY3" fmla="*/ 323448 h 826993"/>
                <a:gd name="connsiteX4" fmla="*/ 778407 w 897847"/>
                <a:gd name="connsiteY4" fmla="*/ 733884 h 826993"/>
                <a:gd name="connsiteX5" fmla="*/ 634329 w 897847"/>
                <a:gd name="connsiteY5" fmla="*/ 761426 h 826993"/>
                <a:gd name="connsiteX6" fmla="*/ 402453 w 897847"/>
                <a:gd name="connsiteY6" fmla="*/ 826993 h 826993"/>
                <a:gd name="connsiteX7" fmla="*/ 184663 w 897847"/>
                <a:gd name="connsiteY7" fmla="*/ 667577 h 826993"/>
                <a:gd name="connsiteX8" fmla="*/ 260088 w 897847"/>
                <a:gd name="connsiteY8" fmla="*/ 582337 h 826993"/>
                <a:gd name="connsiteX9" fmla="*/ 0 w 897847"/>
                <a:gd name="connsiteY9" fmla="*/ 382693 h 826993"/>
                <a:gd name="connsiteX0" fmla="*/ 0 w 897847"/>
                <a:gd name="connsiteY0" fmla="*/ 382693 h 834485"/>
                <a:gd name="connsiteX1" fmla="*/ 143263 w 897847"/>
                <a:gd name="connsiteY1" fmla="*/ 303672 h 834485"/>
                <a:gd name="connsiteX2" fmla="*/ 548191 w 897847"/>
                <a:gd name="connsiteY2" fmla="*/ 0 h 834485"/>
                <a:gd name="connsiteX3" fmla="*/ 897847 w 897847"/>
                <a:gd name="connsiteY3" fmla="*/ 323448 h 834485"/>
                <a:gd name="connsiteX4" fmla="*/ 778407 w 897847"/>
                <a:gd name="connsiteY4" fmla="*/ 733884 h 834485"/>
                <a:gd name="connsiteX5" fmla="*/ 790742 w 897847"/>
                <a:gd name="connsiteY5" fmla="*/ 834484 h 834485"/>
                <a:gd name="connsiteX6" fmla="*/ 402453 w 897847"/>
                <a:gd name="connsiteY6" fmla="*/ 826993 h 834485"/>
                <a:gd name="connsiteX7" fmla="*/ 184663 w 897847"/>
                <a:gd name="connsiteY7" fmla="*/ 667577 h 834485"/>
                <a:gd name="connsiteX8" fmla="*/ 260088 w 897847"/>
                <a:gd name="connsiteY8" fmla="*/ 582337 h 834485"/>
                <a:gd name="connsiteX9" fmla="*/ 0 w 897847"/>
                <a:gd name="connsiteY9" fmla="*/ 382693 h 834485"/>
                <a:gd name="connsiteX0" fmla="*/ 0 w 897847"/>
                <a:gd name="connsiteY0" fmla="*/ 382693 h 834485"/>
                <a:gd name="connsiteX1" fmla="*/ 143263 w 897847"/>
                <a:gd name="connsiteY1" fmla="*/ 303672 h 834485"/>
                <a:gd name="connsiteX2" fmla="*/ 548191 w 897847"/>
                <a:gd name="connsiteY2" fmla="*/ 0 h 834485"/>
                <a:gd name="connsiteX3" fmla="*/ 897847 w 897847"/>
                <a:gd name="connsiteY3" fmla="*/ 323448 h 834485"/>
                <a:gd name="connsiteX4" fmla="*/ 778407 w 897847"/>
                <a:gd name="connsiteY4" fmla="*/ 733884 h 834485"/>
                <a:gd name="connsiteX5" fmla="*/ 790742 w 897847"/>
                <a:gd name="connsiteY5" fmla="*/ 834484 h 834485"/>
                <a:gd name="connsiteX6" fmla="*/ 532905 w 897847"/>
                <a:gd name="connsiteY6" fmla="*/ 825916 h 834485"/>
                <a:gd name="connsiteX7" fmla="*/ 402453 w 897847"/>
                <a:gd name="connsiteY7" fmla="*/ 826993 h 834485"/>
                <a:gd name="connsiteX8" fmla="*/ 184663 w 897847"/>
                <a:gd name="connsiteY8" fmla="*/ 667577 h 834485"/>
                <a:gd name="connsiteX9" fmla="*/ 260088 w 897847"/>
                <a:gd name="connsiteY9" fmla="*/ 582337 h 834485"/>
                <a:gd name="connsiteX10" fmla="*/ 0 w 897847"/>
                <a:gd name="connsiteY10" fmla="*/ 382693 h 834485"/>
                <a:gd name="connsiteX0" fmla="*/ 0 w 897847"/>
                <a:gd name="connsiteY0" fmla="*/ 382693 h 834485"/>
                <a:gd name="connsiteX1" fmla="*/ 143263 w 897847"/>
                <a:gd name="connsiteY1" fmla="*/ 303672 h 834485"/>
                <a:gd name="connsiteX2" fmla="*/ 548191 w 897847"/>
                <a:gd name="connsiteY2" fmla="*/ 0 h 834485"/>
                <a:gd name="connsiteX3" fmla="*/ 897847 w 897847"/>
                <a:gd name="connsiteY3" fmla="*/ 323448 h 834485"/>
                <a:gd name="connsiteX4" fmla="*/ 778407 w 897847"/>
                <a:gd name="connsiteY4" fmla="*/ 733884 h 834485"/>
                <a:gd name="connsiteX5" fmla="*/ 790742 w 897847"/>
                <a:gd name="connsiteY5" fmla="*/ 834484 h 834485"/>
                <a:gd name="connsiteX6" fmla="*/ 493971 w 897847"/>
                <a:gd name="connsiteY6" fmla="*/ 786221 h 834485"/>
                <a:gd name="connsiteX7" fmla="*/ 402453 w 897847"/>
                <a:gd name="connsiteY7" fmla="*/ 826993 h 834485"/>
                <a:gd name="connsiteX8" fmla="*/ 184663 w 897847"/>
                <a:gd name="connsiteY8" fmla="*/ 667577 h 834485"/>
                <a:gd name="connsiteX9" fmla="*/ 260088 w 897847"/>
                <a:gd name="connsiteY9" fmla="*/ 582337 h 834485"/>
                <a:gd name="connsiteX10" fmla="*/ 0 w 897847"/>
                <a:gd name="connsiteY10" fmla="*/ 382693 h 83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847" h="834485">
                  <a:moveTo>
                    <a:pt x="0" y="382693"/>
                  </a:moveTo>
                  <a:cubicBezTo>
                    <a:pt x="12071" y="378409"/>
                    <a:pt x="131192" y="307956"/>
                    <a:pt x="143263" y="303672"/>
                  </a:cubicBezTo>
                  <a:lnTo>
                    <a:pt x="548191" y="0"/>
                  </a:lnTo>
                  <a:lnTo>
                    <a:pt x="897847" y="323448"/>
                  </a:lnTo>
                  <a:lnTo>
                    <a:pt x="778407" y="733884"/>
                  </a:lnTo>
                  <a:lnTo>
                    <a:pt x="790742" y="834484"/>
                  </a:lnTo>
                  <a:lnTo>
                    <a:pt x="493971" y="786221"/>
                  </a:lnTo>
                  <a:lnTo>
                    <a:pt x="402453" y="826993"/>
                  </a:lnTo>
                  <a:lnTo>
                    <a:pt x="184663" y="667577"/>
                  </a:lnTo>
                  <a:lnTo>
                    <a:pt x="260088" y="582337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99" name="Regular Pentagon 3"/>
            <p:cNvSpPr/>
            <p:nvPr/>
          </p:nvSpPr>
          <p:spPr>
            <a:xfrm rot="5400000">
              <a:off x="3234625" y="2935636"/>
              <a:ext cx="365067" cy="40701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  <a:gd name="connsiteX0" fmla="*/ 0 w 907213"/>
                <a:gd name="connsiteY0" fmla="*/ 233462 h 1027443"/>
                <a:gd name="connsiteX1" fmla="*/ 350419 w 907213"/>
                <a:gd name="connsiteY1" fmla="*/ 0 h 1027443"/>
                <a:gd name="connsiteX2" fmla="*/ 907213 w 907213"/>
                <a:gd name="connsiteY2" fmla="*/ 538262 h 1027443"/>
                <a:gd name="connsiteX3" fmla="*/ 644709 w 907213"/>
                <a:gd name="connsiteY3" fmla="*/ 1027444 h 1027443"/>
                <a:gd name="connsiteX4" fmla="*/ 136561 w 907213"/>
                <a:gd name="connsiteY4" fmla="*/ 1016051 h 1027443"/>
                <a:gd name="connsiteX5" fmla="*/ 0 w 907213"/>
                <a:gd name="connsiteY5" fmla="*/ 233462 h 1027443"/>
                <a:gd name="connsiteX0" fmla="*/ 0 w 907213"/>
                <a:gd name="connsiteY0" fmla="*/ 233462 h 1092881"/>
                <a:gd name="connsiteX1" fmla="*/ 350419 w 907213"/>
                <a:gd name="connsiteY1" fmla="*/ 0 h 1092881"/>
                <a:gd name="connsiteX2" fmla="*/ 907213 w 907213"/>
                <a:gd name="connsiteY2" fmla="*/ 538262 h 1092881"/>
                <a:gd name="connsiteX3" fmla="*/ 644709 w 907213"/>
                <a:gd name="connsiteY3" fmla="*/ 1027444 h 1092881"/>
                <a:gd name="connsiteX4" fmla="*/ 114876 w 907213"/>
                <a:gd name="connsiteY4" fmla="*/ 1092880 h 1092881"/>
                <a:gd name="connsiteX5" fmla="*/ 0 w 907213"/>
                <a:gd name="connsiteY5" fmla="*/ 233462 h 1092881"/>
                <a:gd name="connsiteX0" fmla="*/ 0 w 907213"/>
                <a:gd name="connsiteY0" fmla="*/ 233462 h 1092881"/>
                <a:gd name="connsiteX1" fmla="*/ 350419 w 907213"/>
                <a:gd name="connsiteY1" fmla="*/ 0 h 1092881"/>
                <a:gd name="connsiteX2" fmla="*/ 907213 w 907213"/>
                <a:gd name="connsiteY2" fmla="*/ 538262 h 1092881"/>
                <a:gd name="connsiteX3" fmla="*/ 595908 w 907213"/>
                <a:gd name="connsiteY3" fmla="*/ 968346 h 1092881"/>
                <a:gd name="connsiteX4" fmla="*/ 114876 w 907213"/>
                <a:gd name="connsiteY4" fmla="*/ 1092880 h 1092881"/>
                <a:gd name="connsiteX5" fmla="*/ 0 w 907213"/>
                <a:gd name="connsiteY5" fmla="*/ 233462 h 1092881"/>
                <a:gd name="connsiteX0" fmla="*/ 0 w 907213"/>
                <a:gd name="connsiteY0" fmla="*/ 233462 h 1092881"/>
                <a:gd name="connsiteX1" fmla="*/ 350419 w 907213"/>
                <a:gd name="connsiteY1" fmla="*/ 0 h 1092881"/>
                <a:gd name="connsiteX2" fmla="*/ 907213 w 907213"/>
                <a:gd name="connsiteY2" fmla="*/ 538262 h 1092881"/>
                <a:gd name="connsiteX3" fmla="*/ 601330 w 907213"/>
                <a:gd name="connsiteY3" fmla="*/ 1009713 h 1092881"/>
                <a:gd name="connsiteX4" fmla="*/ 114876 w 907213"/>
                <a:gd name="connsiteY4" fmla="*/ 1092880 h 1092881"/>
                <a:gd name="connsiteX5" fmla="*/ 0 w 907213"/>
                <a:gd name="connsiteY5" fmla="*/ 233462 h 1092881"/>
                <a:gd name="connsiteX0" fmla="*/ 0 w 831301"/>
                <a:gd name="connsiteY0" fmla="*/ 233462 h 1092881"/>
                <a:gd name="connsiteX1" fmla="*/ 350419 w 831301"/>
                <a:gd name="connsiteY1" fmla="*/ 0 h 1092881"/>
                <a:gd name="connsiteX2" fmla="*/ 831301 w 831301"/>
                <a:gd name="connsiteY2" fmla="*/ 585540 h 1092881"/>
                <a:gd name="connsiteX3" fmla="*/ 601330 w 831301"/>
                <a:gd name="connsiteY3" fmla="*/ 1009713 h 1092881"/>
                <a:gd name="connsiteX4" fmla="*/ 114876 w 831301"/>
                <a:gd name="connsiteY4" fmla="*/ 1092880 h 1092881"/>
                <a:gd name="connsiteX5" fmla="*/ 0 w 831301"/>
                <a:gd name="connsiteY5" fmla="*/ 233462 h 1092881"/>
                <a:gd name="connsiteX0" fmla="*/ 0 w 885528"/>
                <a:gd name="connsiteY0" fmla="*/ 233462 h 1092881"/>
                <a:gd name="connsiteX1" fmla="*/ 350419 w 885528"/>
                <a:gd name="connsiteY1" fmla="*/ 0 h 1092881"/>
                <a:gd name="connsiteX2" fmla="*/ 885529 w 885528"/>
                <a:gd name="connsiteY2" fmla="*/ 585539 h 1092881"/>
                <a:gd name="connsiteX3" fmla="*/ 601330 w 885528"/>
                <a:gd name="connsiteY3" fmla="*/ 1009713 h 1092881"/>
                <a:gd name="connsiteX4" fmla="*/ 114876 w 885528"/>
                <a:gd name="connsiteY4" fmla="*/ 1092880 h 1092881"/>
                <a:gd name="connsiteX5" fmla="*/ 0 w 885528"/>
                <a:gd name="connsiteY5" fmla="*/ 233462 h 1092881"/>
                <a:gd name="connsiteX0" fmla="*/ 1 w 804190"/>
                <a:gd name="connsiteY0" fmla="*/ 310289 h 1092881"/>
                <a:gd name="connsiteX1" fmla="*/ 269081 w 804190"/>
                <a:gd name="connsiteY1" fmla="*/ 0 h 1092881"/>
                <a:gd name="connsiteX2" fmla="*/ 804191 w 804190"/>
                <a:gd name="connsiteY2" fmla="*/ 585539 h 1092881"/>
                <a:gd name="connsiteX3" fmla="*/ 519992 w 804190"/>
                <a:gd name="connsiteY3" fmla="*/ 1009713 h 1092881"/>
                <a:gd name="connsiteX4" fmla="*/ 33538 w 804190"/>
                <a:gd name="connsiteY4" fmla="*/ 1092880 h 1092881"/>
                <a:gd name="connsiteX5" fmla="*/ 1 w 804190"/>
                <a:gd name="connsiteY5" fmla="*/ 310289 h 1092881"/>
                <a:gd name="connsiteX0" fmla="*/ -1 w 831294"/>
                <a:gd name="connsiteY0" fmla="*/ 310287 h 1092881"/>
                <a:gd name="connsiteX1" fmla="*/ 296185 w 831294"/>
                <a:gd name="connsiteY1" fmla="*/ 0 h 1092881"/>
                <a:gd name="connsiteX2" fmla="*/ 831295 w 831294"/>
                <a:gd name="connsiteY2" fmla="*/ 585539 h 1092881"/>
                <a:gd name="connsiteX3" fmla="*/ 547096 w 831294"/>
                <a:gd name="connsiteY3" fmla="*/ 1009713 h 1092881"/>
                <a:gd name="connsiteX4" fmla="*/ 60642 w 831294"/>
                <a:gd name="connsiteY4" fmla="*/ 1092880 h 1092881"/>
                <a:gd name="connsiteX5" fmla="*/ -1 w 831294"/>
                <a:gd name="connsiteY5" fmla="*/ 310287 h 1092881"/>
                <a:gd name="connsiteX0" fmla="*/ -1 w 831294"/>
                <a:gd name="connsiteY0" fmla="*/ 227549 h 1010143"/>
                <a:gd name="connsiteX1" fmla="*/ 366675 w 831294"/>
                <a:gd name="connsiteY1" fmla="*/ 0 h 1010143"/>
                <a:gd name="connsiteX2" fmla="*/ 831295 w 831294"/>
                <a:gd name="connsiteY2" fmla="*/ 502801 h 1010143"/>
                <a:gd name="connsiteX3" fmla="*/ 547096 w 831294"/>
                <a:gd name="connsiteY3" fmla="*/ 926975 h 1010143"/>
                <a:gd name="connsiteX4" fmla="*/ 60642 w 831294"/>
                <a:gd name="connsiteY4" fmla="*/ 1010142 h 1010143"/>
                <a:gd name="connsiteX5" fmla="*/ -1 w 831294"/>
                <a:gd name="connsiteY5" fmla="*/ 227549 h 101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1294" h="1010143">
                  <a:moveTo>
                    <a:pt x="-1" y="227549"/>
                  </a:moveTo>
                  <a:lnTo>
                    <a:pt x="366675" y="0"/>
                  </a:lnTo>
                  <a:lnTo>
                    <a:pt x="831295" y="502801"/>
                  </a:lnTo>
                  <a:lnTo>
                    <a:pt x="547096" y="926975"/>
                  </a:lnTo>
                  <a:lnTo>
                    <a:pt x="60642" y="1010142"/>
                  </a:lnTo>
                  <a:lnTo>
                    <a:pt x="-1" y="227549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00" name="Regular Pentagon 3"/>
            <p:cNvSpPr/>
            <p:nvPr/>
          </p:nvSpPr>
          <p:spPr>
            <a:xfrm rot="5400000">
              <a:off x="2818895" y="2797112"/>
              <a:ext cx="409562" cy="4107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01" name="Regular Pentagon 3"/>
            <p:cNvSpPr/>
            <p:nvPr/>
          </p:nvSpPr>
          <p:spPr>
            <a:xfrm rot="16387927">
              <a:off x="3021613" y="3232731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02" name="Regular Pentagon 7"/>
            <p:cNvSpPr/>
            <p:nvPr/>
          </p:nvSpPr>
          <p:spPr>
            <a:xfrm rot="7570572">
              <a:off x="2559052" y="3200110"/>
              <a:ext cx="670903" cy="3472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1178642 w 1618206"/>
                <a:gd name="connsiteY4" fmla="*/ 790024 h 861778"/>
                <a:gd name="connsiteX5" fmla="*/ 485684 w 1618206"/>
                <a:gd name="connsiteY5" fmla="*/ 861778 h 861778"/>
                <a:gd name="connsiteX6" fmla="*/ 0 w 1618206"/>
                <a:gd name="connsiteY6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1168977 w 1618206"/>
                <a:gd name="connsiteY4" fmla="*/ 748917 h 861778"/>
                <a:gd name="connsiteX5" fmla="*/ 485684 w 1618206"/>
                <a:gd name="connsiteY5" fmla="*/ 861778 h 861778"/>
                <a:gd name="connsiteX6" fmla="*/ 0 w 1618206"/>
                <a:gd name="connsiteY6" fmla="*/ 0 h 861778"/>
                <a:gd name="connsiteX0" fmla="*/ 0 w 1527712"/>
                <a:gd name="connsiteY0" fmla="*/ 0 h 861778"/>
                <a:gd name="connsiteX1" fmla="*/ 724145 w 1527712"/>
                <a:gd name="connsiteY1" fmla="*/ 89689 h 861778"/>
                <a:gd name="connsiteX2" fmla="*/ 1148734 w 1527712"/>
                <a:gd name="connsiteY2" fmla="*/ 403253 h 861778"/>
                <a:gd name="connsiteX3" fmla="*/ 1527712 w 1527712"/>
                <a:gd name="connsiteY3" fmla="*/ 674440 h 861778"/>
                <a:gd name="connsiteX4" fmla="*/ 1168977 w 1527712"/>
                <a:gd name="connsiteY4" fmla="*/ 748917 h 861778"/>
                <a:gd name="connsiteX5" fmla="*/ 485684 w 1527712"/>
                <a:gd name="connsiteY5" fmla="*/ 861778 h 861778"/>
                <a:gd name="connsiteX6" fmla="*/ 0 w 1527712"/>
                <a:gd name="connsiteY6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7712" h="861778">
                  <a:moveTo>
                    <a:pt x="0" y="0"/>
                  </a:moveTo>
                  <a:lnTo>
                    <a:pt x="724145" y="89689"/>
                  </a:lnTo>
                  <a:lnTo>
                    <a:pt x="1148734" y="403253"/>
                  </a:lnTo>
                  <a:lnTo>
                    <a:pt x="1527712" y="674440"/>
                  </a:lnTo>
                  <a:lnTo>
                    <a:pt x="1168977" y="748917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03" name="Regular Pentagon 5"/>
            <p:cNvSpPr/>
            <p:nvPr/>
          </p:nvSpPr>
          <p:spPr>
            <a:xfrm rot="7570572">
              <a:off x="3491878" y="3138018"/>
              <a:ext cx="328643" cy="3242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04" name="Regular Pentagon 6"/>
            <p:cNvSpPr/>
            <p:nvPr/>
          </p:nvSpPr>
          <p:spPr>
            <a:xfrm rot="7570572">
              <a:off x="3400805" y="3328045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05" name="Regular Pentagon 6"/>
            <p:cNvSpPr/>
            <p:nvPr/>
          </p:nvSpPr>
          <p:spPr>
            <a:xfrm rot="7570572">
              <a:off x="2506859" y="1977191"/>
              <a:ext cx="625112" cy="45422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441" h="1127289">
                  <a:moveTo>
                    <a:pt x="0" y="941679"/>
                  </a:moveTo>
                  <a:lnTo>
                    <a:pt x="929686" y="0"/>
                  </a:lnTo>
                  <a:lnTo>
                    <a:pt x="1423441" y="160721"/>
                  </a:lnTo>
                  <a:lnTo>
                    <a:pt x="1233515" y="819407"/>
                  </a:lnTo>
                  <a:lnTo>
                    <a:pt x="813298" y="1127289"/>
                  </a:lnTo>
                  <a:lnTo>
                    <a:pt x="0" y="941679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06" name="Regular Pentagon 3"/>
            <p:cNvSpPr/>
            <p:nvPr/>
          </p:nvSpPr>
          <p:spPr>
            <a:xfrm rot="5400000">
              <a:off x="3154026" y="3553492"/>
              <a:ext cx="377523" cy="43427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  <a:gd name="connsiteX0" fmla="*/ 0 w 859656"/>
                <a:gd name="connsiteY0" fmla="*/ 300137 h 1077782"/>
                <a:gd name="connsiteX1" fmla="*/ 426619 w 859656"/>
                <a:gd name="connsiteY1" fmla="*/ 0 h 1077782"/>
                <a:gd name="connsiteX2" fmla="*/ 808788 w 859656"/>
                <a:gd name="connsiteY2" fmla="*/ 376337 h 1077782"/>
                <a:gd name="connsiteX3" fmla="*/ 859657 w 859656"/>
                <a:gd name="connsiteY3" fmla="*/ 1077781 h 1077782"/>
                <a:gd name="connsiteX4" fmla="*/ 133916 w 859656"/>
                <a:gd name="connsiteY4" fmla="*/ 867107 h 1077782"/>
                <a:gd name="connsiteX5" fmla="*/ 0 w 859656"/>
                <a:gd name="connsiteY5" fmla="*/ 300137 h 1077782"/>
                <a:gd name="connsiteX0" fmla="*/ 0 w 859656"/>
                <a:gd name="connsiteY0" fmla="*/ 300137 h 1077782"/>
                <a:gd name="connsiteX1" fmla="*/ 426619 w 859656"/>
                <a:gd name="connsiteY1" fmla="*/ 0 h 1077782"/>
                <a:gd name="connsiteX2" fmla="*/ 714801 w 859656"/>
                <a:gd name="connsiteY2" fmla="*/ 384216 h 1077782"/>
                <a:gd name="connsiteX3" fmla="*/ 859657 w 859656"/>
                <a:gd name="connsiteY3" fmla="*/ 1077781 h 1077782"/>
                <a:gd name="connsiteX4" fmla="*/ 133916 w 859656"/>
                <a:gd name="connsiteY4" fmla="*/ 867107 h 1077782"/>
                <a:gd name="connsiteX5" fmla="*/ 0 w 859656"/>
                <a:gd name="connsiteY5" fmla="*/ 300137 h 1077782"/>
                <a:gd name="connsiteX0" fmla="*/ 0 w 859656"/>
                <a:gd name="connsiteY0" fmla="*/ 300137 h 1077782"/>
                <a:gd name="connsiteX1" fmla="*/ 426619 w 859656"/>
                <a:gd name="connsiteY1" fmla="*/ 0 h 1077782"/>
                <a:gd name="connsiteX2" fmla="*/ 750950 w 859656"/>
                <a:gd name="connsiteY2" fmla="*/ 360577 h 1077782"/>
                <a:gd name="connsiteX3" fmla="*/ 859657 w 859656"/>
                <a:gd name="connsiteY3" fmla="*/ 1077781 h 1077782"/>
                <a:gd name="connsiteX4" fmla="*/ 133916 w 859656"/>
                <a:gd name="connsiteY4" fmla="*/ 867107 h 1077782"/>
                <a:gd name="connsiteX5" fmla="*/ 0 w 859656"/>
                <a:gd name="connsiteY5" fmla="*/ 300137 h 107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656" h="1077782">
                  <a:moveTo>
                    <a:pt x="0" y="300137"/>
                  </a:moveTo>
                  <a:lnTo>
                    <a:pt x="426619" y="0"/>
                  </a:lnTo>
                  <a:lnTo>
                    <a:pt x="750950" y="360577"/>
                  </a:lnTo>
                  <a:lnTo>
                    <a:pt x="859657" y="1077781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07" name="Regular Pentagon 7"/>
            <p:cNvSpPr/>
            <p:nvPr/>
          </p:nvSpPr>
          <p:spPr>
            <a:xfrm rot="5011622">
              <a:off x="2794859" y="1845017"/>
              <a:ext cx="608647" cy="32409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1 w 1530591"/>
                <a:gd name="connsiteY0" fmla="*/ 364153 h 728930"/>
                <a:gd name="connsiteX1" fmla="*/ 612039 w 1530591"/>
                <a:gd name="connsiteY1" fmla="*/ 0 h 728930"/>
                <a:gd name="connsiteX2" fmla="*/ 905514 w 1530591"/>
                <a:gd name="connsiteY2" fmla="*/ 238160 h 728930"/>
                <a:gd name="connsiteX3" fmla="*/ 1530591 w 1530591"/>
                <a:gd name="connsiteY3" fmla="*/ 669690 h 728930"/>
                <a:gd name="connsiteX4" fmla="*/ 230642 w 1530591"/>
                <a:gd name="connsiteY4" fmla="*/ 728930 h 728930"/>
                <a:gd name="connsiteX5" fmla="*/ 1 w 1530591"/>
                <a:gd name="connsiteY5" fmla="*/ 364153 h 728930"/>
                <a:gd name="connsiteX0" fmla="*/ 1 w 1530591"/>
                <a:gd name="connsiteY0" fmla="*/ 437386 h 802163"/>
                <a:gd name="connsiteX1" fmla="*/ 212195 w 1530591"/>
                <a:gd name="connsiteY1" fmla="*/ -1 h 802163"/>
                <a:gd name="connsiteX2" fmla="*/ 905514 w 1530591"/>
                <a:gd name="connsiteY2" fmla="*/ 311393 h 802163"/>
                <a:gd name="connsiteX3" fmla="*/ 1530591 w 1530591"/>
                <a:gd name="connsiteY3" fmla="*/ 742923 h 802163"/>
                <a:gd name="connsiteX4" fmla="*/ 230642 w 1530591"/>
                <a:gd name="connsiteY4" fmla="*/ 802163 h 802163"/>
                <a:gd name="connsiteX5" fmla="*/ 1 w 1530591"/>
                <a:gd name="connsiteY5" fmla="*/ 437386 h 802163"/>
                <a:gd name="connsiteX0" fmla="*/ 1 w 1530591"/>
                <a:gd name="connsiteY0" fmla="*/ 437386 h 802163"/>
                <a:gd name="connsiteX1" fmla="*/ 212195 w 1530591"/>
                <a:gd name="connsiteY1" fmla="*/ -1 h 802163"/>
                <a:gd name="connsiteX2" fmla="*/ 874181 w 1530591"/>
                <a:gd name="connsiteY2" fmla="*/ 402681 h 802163"/>
                <a:gd name="connsiteX3" fmla="*/ 1530591 w 1530591"/>
                <a:gd name="connsiteY3" fmla="*/ 742923 h 802163"/>
                <a:gd name="connsiteX4" fmla="*/ 230642 w 1530591"/>
                <a:gd name="connsiteY4" fmla="*/ 802163 h 802163"/>
                <a:gd name="connsiteX5" fmla="*/ 1 w 1530591"/>
                <a:gd name="connsiteY5" fmla="*/ 437386 h 802163"/>
                <a:gd name="connsiteX0" fmla="*/ 1 w 1530591"/>
                <a:gd name="connsiteY0" fmla="*/ 437386 h 802163"/>
                <a:gd name="connsiteX1" fmla="*/ 212195 w 1530591"/>
                <a:gd name="connsiteY1" fmla="*/ -1 h 802163"/>
                <a:gd name="connsiteX2" fmla="*/ 880702 w 1530591"/>
                <a:gd name="connsiteY2" fmla="*/ 340044 h 802163"/>
                <a:gd name="connsiteX3" fmla="*/ 1530591 w 1530591"/>
                <a:gd name="connsiteY3" fmla="*/ 742923 h 802163"/>
                <a:gd name="connsiteX4" fmla="*/ 230642 w 1530591"/>
                <a:gd name="connsiteY4" fmla="*/ 802163 h 802163"/>
                <a:gd name="connsiteX5" fmla="*/ 1 w 1530591"/>
                <a:gd name="connsiteY5" fmla="*/ 437386 h 802163"/>
                <a:gd name="connsiteX0" fmla="*/ 1 w 1385950"/>
                <a:gd name="connsiteY0" fmla="*/ 437386 h 804340"/>
                <a:gd name="connsiteX1" fmla="*/ 212195 w 1385950"/>
                <a:gd name="connsiteY1" fmla="*/ -1 h 804340"/>
                <a:gd name="connsiteX2" fmla="*/ 880702 w 1385950"/>
                <a:gd name="connsiteY2" fmla="*/ 340044 h 804340"/>
                <a:gd name="connsiteX3" fmla="*/ 1385949 w 1385950"/>
                <a:gd name="connsiteY3" fmla="*/ 804340 h 804340"/>
                <a:gd name="connsiteX4" fmla="*/ 230642 w 1385950"/>
                <a:gd name="connsiteY4" fmla="*/ 802163 h 804340"/>
                <a:gd name="connsiteX5" fmla="*/ 1 w 1385950"/>
                <a:gd name="connsiteY5" fmla="*/ 437386 h 80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5950" h="804340">
                  <a:moveTo>
                    <a:pt x="1" y="437386"/>
                  </a:moveTo>
                  <a:lnTo>
                    <a:pt x="212195" y="-1"/>
                  </a:lnTo>
                  <a:lnTo>
                    <a:pt x="880702" y="340044"/>
                  </a:lnTo>
                  <a:lnTo>
                    <a:pt x="1385949" y="804340"/>
                  </a:lnTo>
                  <a:lnTo>
                    <a:pt x="230642" y="802163"/>
                  </a:lnTo>
                  <a:lnTo>
                    <a:pt x="1" y="43738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08" name="Regular Pentagon 3"/>
            <p:cNvSpPr/>
            <p:nvPr/>
          </p:nvSpPr>
          <p:spPr>
            <a:xfrm rot="5400000">
              <a:off x="3492441" y="1823765"/>
              <a:ext cx="302648" cy="37627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  <a:gd name="connsiteX0" fmla="*/ 115423 w 689160"/>
                <a:gd name="connsiteY0" fmla="*/ 389987 h 941719"/>
                <a:gd name="connsiteX1" fmla="*/ 257779 w 689160"/>
                <a:gd name="connsiteY1" fmla="*/ 0 h 941719"/>
                <a:gd name="connsiteX2" fmla="*/ 689160 w 689160"/>
                <a:gd name="connsiteY2" fmla="*/ 289024 h 941719"/>
                <a:gd name="connsiteX3" fmla="*/ 472694 w 689160"/>
                <a:gd name="connsiteY3" fmla="*/ 941719 h 941719"/>
                <a:gd name="connsiteX4" fmla="*/ 1 w 689160"/>
                <a:gd name="connsiteY4" fmla="*/ 794082 h 941719"/>
                <a:gd name="connsiteX5" fmla="*/ 115423 w 689160"/>
                <a:gd name="connsiteY5" fmla="*/ 389987 h 941719"/>
                <a:gd name="connsiteX0" fmla="*/ 86510 w 689160"/>
                <a:gd name="connsiteY0" fmla="*/ 382105 h 941719"/>
                <a:gd name="connsiteX1" fmla="*/ 257779 w 689160"/>
                <a:gd name="connsiteY1" fmla="*/ 0 h 941719"/>
                <a:gd name="connsiteX2" fmla="*/ 689160 w 689160"/>
                <a:gd name="connsiteY2" fmla="*/ 289024 h 941719"/>
                <a:gd name="connsiteX3" fmla="*/ 472694 w 689160"/>
                <a:gd name="connsiteY3" fmla="*/ 941719 h 941719"/>
                <a:gd name="connsiteX4" fmla="*/ 1 w 689160"/>
                <a:gd name="connsiteY4" fmla="*/ 794082 h 941719"/>
                <a:gd name="connsiteX5" fmla="*/ 86510 w 689160"/>
                <a:gd name="connsiteY5" fmla="*/ 382105 h 941719"/>
                <a:gd name="connsiteX0" fmla="*/ 86510 w 689160"/>
                <a:gd name="connsiteY0" fmla="*/ 374228 h 933842"/>
                <a:gd name="connsiteX1" fmla="*/ 185487 w 689160"/>
                <a:gd name="connsiteY1" fmla="*/ 1 h 933842"/>
                <a:gd name="connsiteX2" fmla="*/ 689160 w 689160"/>
                <a:gd name="connsiteY2" fmla="*/ 281147 h 933842"/>
                <a:gd name="connsiteX3" fmla="*/ 472694 w 689160"/>
                <a:gd name="connsiteY3" fmla="*/ 933842 h 933842"/>
                <a:gd name="connsiteX4" fmla="*/ 1 w 689160"/>
                <a:gd name="connsiteY4" fmla="*/ 786205 h 933842"/>
                <a:gd name="connsiteX5" fmla="*/ 86510 w 689160"/>
                <a:gd name="connsiteY5" fmla="*/ 374228 h 93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160" h="933842">
                  <a:moveTo>
                    <a:pt x="86510" y="374228"/>
                  </a:moveTo>
                  <a:lnTo>
                    <a:pt x="185487" y="1"/>
                  </a:lnTo>
                  <a:lnTo>
                    <a:pt x="689160" y="281147"/>
                  </a:lnTo>
                  <a:lnTo>
                    <a:pt x="472694" y="933842"/>
                  </a:lnTo>
                  <a:lnTo>
                    <a:pt x="1" y="786205"/>
                  </a:lnTo>
                  <a:lnTo>
                    <a:pt x="86510" y="37422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09" name="Regular Pentagon 3"/>
            <p:cNvSpPr/>
            <p:nvPr/>
          </p:nvSpPr>
          <p:spPr>
            <a:xfrm rot="8387751">
              <a:off x="3185748" y="1754823"/>
              <a:ext cx="322371" cy="34425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0 w 780647"/>
                <a:gd name="connsiteY0" fmla="*/ 258567 h 838268"/>
                <a:gd name="connsiteX1" fmla="*/ 420848 w 780647"/>
                <a:gd name="connsiteY1" fmla="*/ 0 h 838268"/>
                <a:gd name="connsiteX2" fmla="*/ 780647 w 780647"/>
                <a:gd name="connsiteY2" fmla="*/ 533413 h 838268"/>
                <a:gd name="connsiteX3" fmla="*/ 257600 w 780647"/>
                <a:gd name="connsiteY3" fmla="*/ 838269 h 838268"/>
                <a:gd name="connsiteX4" fmla="*/ 130945 w 780647"/>
                <a:gd name="connsiteY4" fmla="*/ 512296 h 838268"/>
                <a:gd name="connsiteX5" fmla="*/ 0 w 780647"/>
                <a:gd name="connsiteY5" fmla="*/ 258567 h 838268"/>
                <a:gd name="connsiteX0" fmla="*/ 0 w 780647"/>
                <a:gd name="connsiteY0" fmla="*/ 258567 h 783909"/>
                <a:gd name="connsiteX1" fmla="*/ 420848 w 780647"/>
                <a:gd name="connsiteY1" fmla="*/ 0 h 783909"/>
                <a:gd name="connsiteX2" fmla="*/ 780647 w 780647"/>
                <a:gd name="connsiteY2" fmla="*/ 533413 h 783909"/>
                <a:gd name="connsiteX3" fmla="*/ 297358 w 780647"/>
                <a:gd name="connsiteY3" fmla="*/ 783908 h 783909"/>
                <a:gd name="connsiteX4" fmla="*/ 130945 w 780647"/>
                <a:gd name="connsiteY4" fmla="*/ 512296 h 783909"/>
                <a:gd name="connsiteX5" fmla="*/ 0 w 780647"/>
                <a:gd name="connsiteY5" fmla="*/ 258567 h 783909"/>
                <a:gd name="connsiteX0" fmla="*/ 0 w 800062"/>
                <a:gd name="connsiteY0" fmla="*/ 290843 h 783909"/>
                <a:gd name="connsiteX1" fmla="*/ 440263 w 800062"/>
                <a:gd name="connsiteY1" fmla="*/ 0 h 783909"/>
                <a:gd name="connsiteX2" fmla="*/ 800062 w 800062"/>
                <a:gd name="connsiteY2" fmla="*/ 533413 h 783909"/>
                <a:gd name="connsiteX3" fmla="*/ 316773 w 800062"/>
                <a:gd name="connsiteY3" fmla="*/ 783908 h 783909"/>
                <a:gd name="connsiteX4" fmla="*/ 150360 w 800062"/>
                <a:gd name="connsiteY4" fmla="*/ 512296 h 783909"/>
                <a:gd name="connsiteX5" fmla="*/ 0 w 800062"/>
                <a:gd name="connsiteY5" fmla="*/ 290843 h 78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062" h="783909">
                  <a:moveTo>
                    <a:pt x="0" y="290843"/>
                  </a:moveTo>
                  <a:lnTo>
                    <a:pt x="440263" y="0"/>
                  </a:lnTo>
                  <a:lnTo>
                    <a:pt x="800062" y="533413"/>
                  </a:lnTo>
                  <a:lnTo>
                    <a:pt x="316773" y="783908"/>
                  </a:lnTo>
                  <a:lnTo>
                    <a:pt x="150360" y="512296"/>
                  </a:lnTo>
                  <a:lnTo>
                    <a:pt x="0" y="2908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10" name="Regular Pentagon 8"/>
            <p:cNvSpPr/>
            <p:nvPr/>
          </p:nvSpPr>
          <p:spPr>
            <a:xfrm rot="8636692">
              <a:off x="2834660" y="3697685"/>
              <a:ext cx="436342" cy="2869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1043418"/>
                <a:gd name="connsiteX1" fmla="*/ 921268 w 1337535"/>
                <a:gd name="connsiteY1" fmla="*/ 156779 h 1043418"/>
                <a:gd name="connsiteX2" fmla="*/ 1337535 w 1337535"/>
                <a:gd name="connsiteY2" fmla="*/ 0 h 1043418"/>
                <a:gd name="connsiteX3" fmla="*/ 953624 w 1337535"/>
                <a:gd name="connsiteY3" fmla="*/ 1043418 h 1043418"/>
                <a:gd name="connsiteX4" fmla="*/ 109810 w 1337535"/>
                <a:gd name="connsiteY4" fmla="*/ 913011 h 1043418"/>
                <a:gd name="connsiteX5" fmla="*/ 0 w 1337535"/>
                <a:gd name="connsiteY5" fmla="*/ 866717 h 1043418"/>
                <a:gd name="connsiteX0" fmla="*/ 0 w 1082917"/>
                <a:gd name="connsiteY0" fmla="*/ 709939 h 886640"/>
                <a:gd name="connsiteX1" fmla="*/ 921268 w 1082917"/>
                <a:gd name="connsiteY1" fmla="*/ 1 h 886640"/>
                <a:gd name="connsiteX2" fmla="*/ 1082917 w 1082917"/>
                <a:gd name="connsiteY2" fmla="*/ 397509 h 886640"/>
                <a:gd name="connsiteX3" fmla="*/ 953624 w 1082917"/>
                <a:gd name="connsiteY3" fmla="*/ 886640 h 886640"/>
                <a:gd name="connsiteX4" fmla="*/ 109810 w 1082917"/>
                <a:gd name="connsiteY4" fmla="*/ 756233 h 886640"/>
                <a:gd name="connsiteX5" fmla="*/ 0 w 1082917"/>
                <a:gd name="connsiteY5" fmla="*/ 709939 h 886640"/>
                <a:gd name="connsiteX0" fmla="*/ 0 w 1082917"/>
                <a:gd name="connsiteY0" fmla="*/ 312431 h 489132"/>
                <a:gd name="connsiteX1" fmla="*/ 810313 w 1082917"/>
                <a:gd name="connsiteY1" fmla="*/ 172257 h 489132"/>
                <a:gd name="connsiteX2" fmla="*/ 1082917 w 1082917"/>
                <a:gd name="connsiteY2" fmla="*/ 1 h 489132"/>
                <a:gd name="connsiteX3" fmla="*/ 953624 w 1082917"/>
                <a:gd name="connsiteY3" fmla="*/ 489132 h 489132"/>
                <a:gd name="connsiteX4" fmla="*/ 109810 w 1082917"/>
                <a:gd name="connsiteY4" fmla="*/ 358725 h 489132"/>
                <a:gd name="connsiteX5" fmla="*/ 0 w 1082917"/>
                <a:gd name="connsiteY5" fmla="*/ 312431 h 489132"/>
                <a:gd name="connsiteX0" fmla="*/ 0 w 1082917"/>
                <a:gd name="connsiteY0" fmla="*/ 476703 h 653404"/>
                <a:gd name="connsiteX1" fmla="*/ 667975 w 1082917"/>
                <a:gd name="connsiteY1" fmla="*/ 0 h 653404"/>
                <a:gd name="connsiteX2" fmla="*/ 1082917 w 1082917"/>
                <a:gd name="connsiteY2" fmla="*/ 164273 h 653404"/>
                <a:gd name="connsiteX3" fmla="*/ 953624 w 1082917"/>
                <a:gd name="connsiteY3" fmla="*/ 653404 h 653404"/>
                <a:gd name="connsiteX4" fmla="*/ 109810 w 1082917"/>
                <a:gd name="connsiteY4" fmla="*/ 522997 h 653404"/>
                <a:gd name="connsiteX5" fmla="*/ 0 w 1082917"/>
                <a:gd name="connsiteY5" fmla="*/ 476703 h 65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2917" h="653404">
                  <a:moveTo>
                    <a:pt x="0" y="476703"/>
                  </a:moveTo>
                  <a:lnTo>
                    <a:pt x="667975" y="0"/>
                  </a:lnTo>
                  <a:lnTo>
                    <a:pt x="1082917" y="164273"/>
                  </a:lnTo>
                  <a:lnTo>
                    <a:pt x="953624" y="653404"/>
                  </a:lnTo>
                  <a:lnTo>
                    <a:pt x="109810" y="522997"/>
                  </a:lnTo>
                  <a:lnTo>
                    <a:pt x="0" y="47670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11" name="Regular Pentagon 8"/>
            <p:cNvSpPr/>
            <p:nvPr/>
          </p:nvSpPr>
          <p:spPr>
            <a:xfrm rot="8636692">
              <a:off x="2369133" y="2876683"/>
              <a:ext cx="592825" cy="58443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277" h="1330811">
                  <a:moveTo>
                    <a:pt x="0" y="840041"/>
                  </a:moveTo>
                  <a:lnTo>
                    <a:pt x="458204" y="480262"/>
                  </a:lnTo>
                  <a:lnTo>
                    <a:pt x="1471277" y="0"/>
                  </a:lnTo>
                  <a:lnTo>
                    <a:pt x="674872" y="1330811"/>
                  </a:lnTo>
                  <a:lnTo>
                    <a:pt x="159316" y="1330811"/>
                  </a:lnTo>
                  <a:lnTo>
                    <a:pt x="0" y="84004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12" name="Regular Pentagon 8"/>
            <p:cNvSpPr/>
            <p:nvPr/>
          </p:nvSpPr>
          <p:spPr>
            <a:xfrm rot="8636692">
              <a:off x="3843817" y="1867747"/>
              <a:ext cx="330630" cy="25231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441520"/>
                <a:gd name="connsiteX1" fmla="*/ 511689 w 974372"/>
                <a:gd name="connsiteY1" fmla="*/ 0 h 441520"/>
                <a:gd name="connsiteX2" fmla="*/ 974372 w 974372"/>
                <a:gd name="connsiteY2" fmla="*/ 159775 h 441520"/>
                <a:gd name="connsiteX3" fmla="*/ 843518 w 974372"/>
                <a:gd name="connsiteY3" fmla="*/ 441521 h 441520"/>
                <a:gd name="connsiteX4" fmla="*/ 647398 w 974372"/>
                <a:gd name="connsiteY4" fmla="*/ 366406 h 441520"/>
                <a:gd name="connsiteX5" fmla="*/ 0 w 974372"/>
                <a:gd name="connsiteY5" fmla="*/ 417064 h 441520"/>
                <a:gd name="connsiteX0" fmla="*/ 1 w 820560"/>
                <a:gd name="connsiteY0" fmla="*/ -1 h 574534"/>
                <a:gd name="connsiteX1" fmla="*/ 357877 w 820560"/>
                <a:gd name="connsiteY1" fmla="*/ 133014 h 574534"/>
                <a:gd name="connsiteX2" fmla="*/ 820560 w 820560"/>
                <a:gd name="connsiteY2" fmla="*/ 292789 h 574534"/>
                <a:gd name="connsiteX3" fmla="*/ 689706 w 820560"/>
                <a:gd name="connsiteY3" fmla="*/ 574535 h 574534"/>
                <a:gd name="connsiteX4" fmla="*/ 493586 w 820560"/>
                <a:gd name="connsiteY4" fmla="*/ 499420 h 574534"/>
                <a:gd name="connsiteX5" fmla="*/ 1 w 820560"/>
                <a:gd name="connsiteY5" fmla="*/ -1 h 57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0560" h="574534">
                  <a:moveTo>
                    <a:pt x="1" y="-1"/>
                  </a:moveTo>
                  <a:lnTo>
                    <a:pt x="357877" y="133014"/>
                  </a:lnTo>
                  <a:lnTo>
                    <a:pt x="820560" y="292789"/>
                  </a:lnTo>
                  <a:lnTo>
                    <a:pt x="689706" y="574535"/>
                  </a:lnTo>
                  <a:lnTo>
                    <a:pt x="493586" y="499420"/>
                  </a:lnTo>
                  <a:lnTo>
                    <a:pt x="1" y="-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13" name="Regular Pentagon 8"/>
            <p:cNvSpPr/>
            <p:nvPr/>
          </p:nvSpPr>
          <p:spPr>
            <a:xfrm rot="8636692">
              <a:off x="3750485" y="2994912"/>
              <a:ext cx="393400" cy="42009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14" name="Regular Pentagon 5"/>
            <p:cNvSpPr/>
            <p:nvPr/>
          </p:nvSpPr>
          <p:spPr>
            <a:xfrm rot="12244224">
              <a:off x="3603233" y="3155072"/>
              <a:ext cx="342414" cy="28635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15" name="Regular Pentagon 5"/>
            <p:cNvSpPr/>
            <p:nvPr/>
          </p:nvSpPr>
          <p:spPr>
            <a:xfrm rot="7570572">
              <a:off x="3495685" y="2222164"/>
              <a:ext cx="772683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25224 w 1830875"/>
                <a:gd name="connsiteY3" fmla="*/ 590161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063098 w 1830875"/>
                <a:gd name="connsiteY3" fmla="*/ 617710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702574"/>
                <a:gd name="connsiteY0" fmla="*/ 493726 h 794082"/>
                <a:gd name="connsiteX1" fmla="*/ 661352 w 1702574"/>
                <a:gd name="connsiteY1" fmla="*/ 0 h 794082"/>
                <a:gd name="connsiteX2" fmla="*/ 1702574 w 1702574"/>
                <a:gd name="connsiteY2" fmla="*/ 183338 h 794082"/>
                <a:gd name="connsiteX3" fmla="*/ 1063098 w 1702574"/>
                <a:gd name="connsiteY3" fmla="*/ 617710 h 794082"/>
                <a:gd name="connsiteX4" fmla="*/ 403574 w 1702574"/>
                <a:gd name="connsiteY4" fmla="*/ 794082 h 794082"/>
                <a:gd name="connsiteX5" fmla="*/ 0 w 1702574"/>
                <a:gd name="connsiteY5" fmla="*/ 493726 h 794082"/>
                <a:gd name="connsiteX0" fmla="*/ 0 w 1759476"/>
                <a:gd name="connsiteY0" fmla="*/ 493726 h 794082"/>
                <a:gd name="connsiteX1" fmla="*/ 661352 w 1759476"/>
                <a:gd name="connsiteY1" fmla="*/ 0 h 794082"/>
                <a:gd name="connsiteX2" fmla="*/ 1759477 w 1759476"/>
                <a:gd name="connsiteY2" fmla="*/ 137989 h 794082"/>
                <a:gd name="connsiteX3" fmla="*/ 1063098 w 1759476"/>
                <a:gd name="connsiteY3" fmla="*/ 617710 h 794082"/>
                <a:gd name="connsiteX4" fmla="*/ 403574 w 1759476"/>
                <a:gd name="connsiteY4" fmla="*/ 794082 h 794082"/>
                <a:gd name="connsiteX5" fmla="*/ 0 w 175947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9476" h="794082">
                  <a:moveTo>
                    <a:pt x="0" y="493726"/>
                  </a:moveTo>
                  <a:lnTo>
                    <a:pt x="661352" y="0"/>
                  </a:lnTo>
                  <a:lnTo>
                    <a:pt x="1759477" y="137989"/>
                  </a:lnTo>
                  <a:lnTo>
                    <a:pt x="1063098" y="617710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16" name="Regular Pentagon 6"/>
            <p:cNvSpPr/>
            <p:nvPr/>
          </p:nvSpPr>
          <p:spPr>
            <a:xfrm rot="7570572">
              <a:off x="3801568" y="3408670"/>
              <a:ext cx="334369" cy="54755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61390"/>
                <a:gd name="connsiteY0" fmla="*/ 298763 h 1142665"/>
                <a:gd name="connsiteX1" fmla="*/ 373220 w 761390"/>
                <a:gd name="connsiteY1" fmla="*/ 0 h 1142665"/>
                <a:gd name="connsiteX2" fmla="*/ 761390 w 761390"/>
                <a:gd name="connsiteY2" fmla="*/ 433744 h 1142665"/>
                <a:gd name="connsiteX3" fmla="*/ 676665 w 761390"/>
                <a:gd name="connsiteY3" fmla="*/ 851154 h 1142665"/>
                <a:gd name="connsiteX4" fmla="*/ 268077 w 761390"/>
                <a:gd name="connsiteY4" fmla="*/ 1142665 h 1142665"/>
                <a:gd name="connsiteX5" fmla="*/ 0 w 761390"/>
                <a:gd name="connsiteY5" fmla="*/ 298763 h 1142665"/>
                <a:gd name="connsiteX0" fmla="*/ 0 w 761390"/>
                <a:gd name="connsiteY0" fmla="*/ 515022 h 1358924"/>
                <a:gd name="connsiteX1" fmla="*/ 228124 w 761390"/>
                <a:gd name="connsiteY1" fmla="*/ -1 h 1358924"/>
                <a:gd name="connsiteX2" fmla="*/ 761390 w 761390"/>
                <a:gd name="connsiteY2" fmla="*/ 650003 h 1358924"/>
                <a:gd name="connsiteX3" fmla="*/ 676665 w 761390"/>
                <a:gd name="connsiteY3" fmla="*/ 1067413 h 1358924"/>
                <a:gd name="connsiteX4" fmla="*/ 268077 w 761390"/>
                <a:gd name="connsiteY4" fmla="*/ 1358924 h 1358924"/>
                <a:gd name="connsiteX5" fmla="*/ 0 w 761390"/>
                <a:gd name="connsiteY5" fmla="*/ 515022 h 1358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390" h="1358924">
                  <a:moveTo>
                    <a:pt x="0" y="515022"/>
                  </a:moveTo>
                  <a:lnTo>
                    <a:pt x="228124" y="-1"/>
                  </a:lnTo>
                  <a:lnTo>
                    <a:pt x="761390" y="650003"/>
                  </a:lnTo>
                  <a:lnTo>
                    <a:pt x="676665" y="1067413"/>
                  </a:lnTo>
                  <a:lnTo>
                    <a:pt x="268077" y="1358924"/>
                  </a:lnTo>
                  <a:lnTo>
                    <a:pt x="0" y="51502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17" name="Regular Pentagon 3"/>
            <p:cNvSpPr/>
            <p:nvPr/>
          </p:nvSpPr>
          <p:spPr>
            <a:xfrm rot="6270772">
              <a:off x="3515461" y="3627284"/>
              <a:ext cx="288831" cy="37738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771992"/>
                <a:gd name="connsiteY0" fmla="*/ 458730 h 1169130"/>
                <a:gd name="connsiteX1" fmla="*/ 307990 w 771992"/>
                <a:gd name="connsiteY1" fmla="*/ 0 h 1169130"/>
                <a:gd name="connsiteX2" fmla="*/ 455605 w 771992"/>
                <a:gd name="connsiteY2" fmla="*/ 601813 h 1169130"/>
                <a:gd name="connsiteX3" fmla="*/ 771992 w 771992"/>
                <a:gd name="connsiteY3" fmla="*/ 1169130 h 1169130"/>
                <a:gd name="connsiteX4" fmla="*/ 276694 w 771992"/>
                <a:gd name="connsiteY4" fmla="*/ 896158 h 1169130"/>
                <a:gd name="connsiteX5" fmla="*/ 0 w 771992"/>
                <a:gd name="connsiteY5" fmla="*/ 458730 h 1169130"/>
                <a:gd name="connsiteX0" fmla="*/ 0 w 657697"/>
                <a:gd name="connsiteY0" fmla="*/ 458730 h 1128118"/>
                <a:gd name="connsiteX1" fmla="*/ 307990 w 657697"/>
                <a:gd name="connsiteY1" fmla="*/ 0 h 1128118"/>
                <a:gd name="connsiteX2" fmla="*/ 455605 w 657697"/>
                <a:gd name="connsiteY2" fmla="*/ 601813 h 1128118"/>
                <a:gd name="connsiteX3" fmla="*/ 657697 w 657697"/>
                <a:gd name="connsiteY3" fmla="*/ 1128119 h 1128118"/>
                <a:gd name="connsiteX4" fmla="*/ 276694 w 657697"/>
                <a:gd name="connsiteY4" fmla="*/ 896158 h 1128118"/>
                <a:gd name="connsiteX5" fmla="*/ 0 w 657697"/>
                <a:gd name="connsiteY5" fmla="*/ 458730 h 1128118"/>
                <a:gd name="connsiteX0" fmla="*/ 0 w 657697"/>
                <a:gd name="connsiteY0" fmla="*/ 221442 h 890830"/>
                <a:gd name="connsiteX1" fmla="*/ 274730 w 657697"/>
                <a:gd name="connsiteY1" fmla="*/ -1 h 890830"/>
                <a:gd name="connsiteX2" fmla="*/ 455605 w 657697"/>
                <a:gd name="connsiteY2" fmla="*/ 364525 h 890830"/>
                <a:gd name="connsiteX3" fmla="*/ 657697 w 657697"/>
                <a:gd name="connsiteY3" fmla="*/ 890831 h 890830"/>
                <a:gd name="connsiteX4" fmla="*/ 276694 w 657697"/>
                <a:gd name="connsiteY4" fmla="*/ 658870 h 890830"/>
                <a:gd name="connsiteX5" fmla="*/ 0 w 657697"/>
                <a:gd name="connsiteY5" fmla="*/ 221442 h 890830"/>
                <a:gd name="connsiteX0" fmla="*/ 0 w 657697"/>
                <a:gd name="connsiteY0" fmla="*/ 267214 h 936602"/>
                <a:gd name="connsiteX1" fmla="*/ 263859 w 657697"/>
                <a:gd name="connsiteY1" fmla="*/ 1 h 936602"/>
                <a:gd name="connsiteX2" fmla="*/ 455605 w 657697"/>
                <a:gd name="connsiteY2" fmla="*/ 410297 h 936602"/>
                <a:gd name="connsiteX3" fmla="*/ 657697 w 657697"/>
                <a:gd name="connsiteY3" fmla="*/ 936603 h 936602"/>
                <a:gd name="connsiteX4" fmla="*/ 276694 w 657697"/>
                <a:gd name="connsiteY4" fmla="*/ 704642 h 936602"/>
                <a:gd name="connsiteX5" fmla="*/ 0 w 657697"/>
                <a:gd name="connsiteY5" fmla="*/ 267214 h 9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97" h="936602">
                  <a:moveTo>
                    <a:pt x="0" y="267214"/>
                  </a:moveTo>
                  <a:lnTo>
                    <a:pt x="263859" y="1"/>
                  </a:lnTo>
                  <a:lnTo>
                    <a:pt x="455605" y="410297"/>
                  </a:lnTo>
                  <a:lnTo>
                    <a:pt x="657697" y="936603"/>
                  </a:lnTo>
                  <a:lnTo>
                    <a:pt x="276694" y="704642"/>
                  </a:lnTo>
                  <a:lnTo>
                    <a:pt x="0" y="26721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18" name="Regular Pentagon 8"/>
            <p:cNvSpPr/>
            <p:nvPr/>
          </p:nvSpPr>
          <p:spPr>
            <a:xfrm rot="8636692">
              <a:off x="3635782" y="2056037"/>
              <a:ext cx="297763" cy="2506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19" name="Regular Pentagon 6"/>
            <p:cNvSpPr/>
            <p:nvPr/>
          </p:nvSpPr>
          <p:spPr>
            <a:xfrm rot="1081360">
              <a:off x="3798170" y="2429263"/>
              <a:ext cx="466381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0 w 1157466"/>
                <a:gd name="connsiteY0" fmla="*/ 829367 h 1460849"/>
                <a:gd name="connsiteX1" fmla="*/ 420874 w 1157466"/>
                <a:gd name="connsiteY1" fmla="*/ 0 h 1460849"/>
                <a:gd name="connsiteX2" fmla="*/ 949987 w 1157466"/>
                <a:gd name="connsiteY2" fmla="*/ 794470 h 1460849"/>
                <a:gd name="connsiteX3" fmla="*/ 1157465 w 1157466"/>
                <a:gd name="connsiteY3" fmla="*/ 1460850 h 1460849"/>
                <a:gd name="connsiteX4" fmla="*/ 514582 w 1157466"/>
                <a:gd name="connsiteY4" fmla="*/ 1274403 h 1460849"/>
                <a:gd name="connsiteX5" fmla="*/ 0 w 1157466"/>
                <a:gd name="connsiteY5" fmla="*/ 829367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466" h="1460849">
                  <a:moveTo>
                    <a:pt x="0" y="829367"/>
                  </a:moveTo>
                  <a:lnTo>
                    <a:pt x="420874" y="0"/>
                  </a:lnTo>
                  <a:lnTo>
                    <a:pt x="949987" y="794470"/>
                  </a:lnTo>
                  <a:lnTo>
                    <a:pt x="1157465" y="1460850"/>
                  </a:lnTo>
                  <a:lnTo>
                    <a:pt x="514582" y="1274403"/>
                  </a:lnTo>
                  <a:lnTo>
                    <a:pt x="0" y="82936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20" name="Regular Pentagon 6"/>
            <p:cNvSpPr/>
            <p:nvPr/>
          </p:nvSpPr>
          <p:spPr>
            <a:xfrm rot="1081360">
              <a:off x="2488353" y="2392370"/>
              <a:ext cx="456064" cy="44378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61" h="1010545">
                  <a:moveTo>
                    <a:pt x="-1" y="451258"/>
                  </a:moveTo>
                  <a:lnTo>
                    <a:pt x="32914" y="0"/>
                  </a:lnTo>
                  <a:lnTo>
                    <a:pt x="675016" y="447120"/>
                  </a:lnTo>
                  <a:lnTo>
                    <a:pt x="1131862" y="1010545"/>
                  </a:lnTo>
                  <a:lnTo>
                    <a:pt x="364058" y="787268"/>
                  </a:lnTo>
                  <a:lnTo>
                    <a:pt x="-1" y="45125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21" name="Regular Pentagon 5"/>
            <p:cNvSpPr/>
            <p:nvPr/>
          </p:nvSpPr>
          <p:spPr>
            <a:xfrm rot="7570572">
              <a:off x="2409318" y="2615084"/>
              <a:ext cx="250839" cy="2515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2" name="Regular Pentagon 5"/>
            <p:cNvSpPr/>
            <p:nvPr/>
          </p:nvSpPr>
          <p:spPr>
            <a:xfrm rot="7570572">
              <a:off x="3960290" y="3322761"/>
              <a:ext cx="252495" cy="2648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3" name="Regular Pentagon 3"/>
            <p:cNvSpPr/>
            <p:nvPr/>
          </p:nvSpPr>
          <p:spPr>
            <a:xfrm rot="16387927">
              <a:off x="3006607" y="3238198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4" name="Regular Pentagon 3"/>
            <p:cNvSpPr/>
            <p:nvPr/>
          </p:nvSpPr>
          <p:spPr>
            <a:xfrm rot="5400000">
              <a:off x="2714959" y="3346490"/>
              <a:ext cx="339202" cy="54895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714558"/>
                <a:gd name="connsiteY0" fmla="*/ 287437 h 1362407"/>
                <a:gd name="connsiteX1" fmla="*/ 455194 w 714558"/>
                <a:gd name="connsiteY1" fmla="*/ 0 h 1362407"/>
                <a:gd name="connsiteX2" fmla="*/ 585736 w 714558"/>
                <a:gd name="connsiteY2" fmla="*/ 585567 h 1362407"/>
                <a:gd name="connsiteX3" fmla="*/ 714559 w 714558"/>
                <a:gd name="connsiteY3" fmla="*/ 944894 h 1362407"/>
                <a:gd name="connsiteX4" fmla="*/ 368866 w 714558"/>
                <a:gd name="connsiteY4" fmla="*/ 1362407 h 1362407"/>
                <a:gd name="connsiteX5" fmla="*/ 0 w 714558"/>
                <a:gd name="connsiteY5" fmla="*/ 287437 h 1362407"/>
                <a:gd name="connsiteX0" fmla="*/ 0 w 714558"/>
                <a:gd name="connsiteY0" fmla="*/ 287437 h 1362407"/>
                <a:gd name="connsiteX1" fmla="*/ 455194 w 714558"/>
                <a:gd name="connsiteY1" fmla="*/ 0 h 1362407"/>
                <a:gd name="connsiteX2" fmla="*/ 585736 w 714558"/>
                <a:gd name="connsiteY2" fmla="*/ 585567 h 1362407"/>
                <a:gd name="connsiteX3" fmla="*/ 714559 w 714558"/>
                <a:gd name="connsiteY3" fmla="*/ 944894 h 1362407"/>
                <a:gd name="connsiteX4" fmla="*/ 368866 w 714558"/>
                <a:gd name="connsiteY4" fmla="*/ 1362407 h 1362407"/>
                <a:gd name="connsiteX5" fmla="*/ 0 w 714558"/>
                <a:gd name="connsiteY5" fmla="*/ 287437 h 1362407"/>
                <a:gd name="connsiteX0" fmla="*/ 0 w 714558"/>
                <a:gd name="connsiteY0" fmla="*/ 287437 h 1362407"/>
                <a:gd name="connsiteX1" fmla="*/ 455194 w 714558"/>
                <a:gd name="connsiteY1" fmla="*/ 0 h 1362407"/>
                <a:gd name="connsiteX2" fmla="*/ 650804 w 714558"/>
                <a:gd name="connsiteY2" fmla="*/ 546168 h 1362407"/>
                <a:gd name="connsiteX3" fmla="*/ 714559 w 714558"/>
                <a:gd name="connsiteY3" fmla="*/ 944894 h 1362407"/>
                <a:gd name="connsiteX4" fmla="*/ 368866 w 714558"/>
                <a:gd name="connsiteY4" fmla="*/ 1362407 h 1362407"/>
                <a:gd name="connsiteX5" fmla="*/ 0 w 714558"/>
                <a:gd name="connsiteY5" fmla="*/ 287437 h 1362407"/>
                <a:gd name="connsiteX0" fmla="*/ 0 w 772396"/>
                <a:gd name="connsiteY0" fmla="*/ 287437 h 1362407"/>
                <a:gd name="connsiteX1" fmla="*/ 455194 w 772396"/>
                <a:gd name="connsiteY1" fmla="*/ 0 h 1362407"/>
                <a:gd name="connsiteX2" fmla="*/ 650804 w 772396"/>
                <a:gd name="connsiteY2" fmla="*/ 546168 h 1362407"/>
                <a:gd name="connsiteX3" fmla="*/ 772396 w 772396"/>
                <a:gd name="connsiteY3" fmla="*/ 866096 h 1362407"/>
                <a:gd name="connsiteX4" fmla="*/ 368866 w 772396"/>
                <a:gd name="connsiteY4" fmla="*/ 1362407 h 1362407"/>
                <a:gd name="connsiteX5" fmla="*/ 0 w 772396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96" h="1362407">
                  <a:moveTo>
                    <a:pt x="0" y="287437"/>
                  </a:moveTo>
                  <a:lnTo>
                    <a:pt x="455194" y="0"/>
                  </a:lnTo>
                  <a:lnTo>
                    <a:pt x="650804" y="546168"/>
                  </a:lnTo>
                  <a:lnTo>
                    <a:pt x="772396" y="866096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5" name="Regular Pentagon 3"/>
            <p:cNvSpPr/>
            <p:nvPr/>
          </p:nvSpPr>
          <p:spPr>
            <a:xfrm rot="16387927">
              <a:off x="3020159" y="3238198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6" name="Regular Pentagon 3"/>
            <p:cNvSpPr/>
            <p:nvPr/>
          </p:nvSpPr>
          <p:spPr>
            <a:xfrm rot="2987751">
              <a:off x="670983" y="1205103"/>
              <a:ext cx="427714" cy="41596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845626"/>
                <a:gd name="connsiteY0" fmla="*/ 390526 h 913511"/>
                <a:gd name="connsiteX1" fmla="*/ 383655 w 845626"/>
                <a:gd name="connsiteY1" fmla="*/ 0 h 913511"/>
                <a:gd name="connsiteX2" fmla="*/ 845626 w 845626"/>
                <a:gd name="connsiteY2" fmla="*/ 207176 h 913511"/>
                <a:gd name="connsiteX3" fmla="*/ 531992 w 845626"/>
                <a:gd name="connsiteY3" fmla="*/ 913511 h 913511"/>
                <a:gd name="connsiteX4" fmla="*/ 59299 w 845626"/>
                <a:gd name="connsiteY4" fmla="*/ 765874 h 913511"/>
                <a:gd name="connsiteX5" fmla="*/ 0 w 845626"/>
                <a:gd name="connsiteY5" fmla="*/ 390526 h 913511"/>
                <a:gd name="connsiteX0" fmla="*/ 281218 w 1126844"/>
                <a:gd name="connsiteY0" fmla="*/ 390526 h 913511"/>
                <a:gd name="connsiteX1" fmla="*/ 664873 w 1126844"/>
                <a:gd name="connsiteY1" fmla="*/ 0 h 913511"/>
                <a:gd name="connsiteX2" fmla="*/ 1126844 w 1126844"/>
                <a:gd name="connsiteY2" fmla="*/ 207176 h 913511"/>
                <a:gd name="connsiteX3" fmla="*/ 813210 w 1126844"/>
                <a:gd name="connsiteY3" fmla="*/ 913511 h 913511"/>
                <a:gd name="connsiteX4" fmla="*/ -1 w 1126844"/>
                <a:gd name="connsiteY4" fmla="*/ 833127 h 913511"/>
                <a:gd name="connsiteX5" fmla="*/ 281218 w 1126844"/>
                <a:gd name="connsiteY5" fmla="*/ 390526 h 913511"/>
                <a:gd name="connsiteX0" fmla="*/ 281218 w 1126844"/>
                <a:gd name="connsiteY0" fmla="*/ 379018 h 902003"/>
                <a:gd name="connsiteX1" fmla="*/ 582053 w 1126844"/>
                <a:gd name="connsiteY1" fmla="*/ 0 h 902003"/>
                <a:gd name="connsiteX2" fmla="*/ 1126844 w 1126844"/>
                <a:gd name="connsiteY2" fmla="*/ 195668 h 902003"/>
                <a:gd name="connsiteX3" fmla="*/ 813210 w 1126844"/>
                <a:gd name="connsiteY3" fmla="*/ 902003 h 902003"/>
                <a:gd name="connsiteX4" fmla="*/ -1 w 1126844"/>
                <a:gd name="connsiteY4" fmla="*/ 821619 h 902003"/>
                <a:gd name="connsiteX5" fmla="*/ 281218 w 1126844"/>
                <a:gd name="connsiteY5" fmla="*/ 379018 h 902003"/>
                <a:gd name="connsiteX0" fmla="*/ 281218 w 1165094"/>
                <a:gd name="connsiteY0" fmla="*/ 437674 h 960659"/>
                <a:gd name="connsiteX1" fmla="*/ 582053 w 1165094"/>
                <a:gd name="connsiteY1" fmla="*/ 58656 h 960659"/>
                <a:gd name="connsiteX2" fmla="*/ 1165094 w 1165094"/>
                <a:gd name="connsiteY2" fmla="*/ 0 h 960659"/>
                <a:gd name="connsiteX3" fmla="*/ 813210 w 1165094"/>
                <a:gd name="connsiteY3" fmla="*/ 960659 h 960659"/>
                <a:gd name="connsiteX4" fmla="*/ -1 w 1165094"/>
                <a:gd name="connsiteY4" fmla="*/ 880275 h 960659"/>
                <a:gd name="connsiteX5" fmla="*/ 281218 w 1165094"/>
                <a:gd name="connsiteY5" fmla="*/ 437674 h 960659"/>
                <a:gd name="connsiteX0" fmla="*/ 281218 w 1165094"/>
                <a:gd name="connsiteY0" fmla="*/ 437674 h 880275"/>
                <a:gd name="connsiteX1" fmla="*/ 582053 w 1165094"/>
                <a:gd name="connsiteY1" fmla="*/ 58656 h 880275"/>
                <a:gd name="connsiteX2" fmla="*/ 1165094 w 1165094"/>
                <a:gd name="connsiteY2" fmla="*/ 0 h 880275"/>
                <a:gd name="connsiteX3" fmla="*/ 622492 w 1165094"/>
                <a:gd name="connsiteY3" fmla="*/ 831696 h 880275"/>
                <a:gd name="connsiteX4" fmla="*/ -1 w 1165094"/>
                <a:gd name="connsiteY4" fmla="*/ 880275 h 880275"/>
                <a:gd name="connsiteX5" fmla="*/ 281218 w 1165094"/>
                <a:gd name="connsiteY5" fmla="*/ 437674 h 880275"/>
                <a:gd name="connsiteX0" fmla="*/ 281218 w 1165094"/>
                <a:gd name="connsiteY0" fmla="*/ 437674 h 880275"/>
                <a:gd name="connsiteX1" fmla="*/ 582053 w 1165094"/>
                <a:gd name="connsiteY1" fmla="*/ 58656 h 880275"/>
                <a:gd name="connsiteX2" fmla="*/ 1165094 w 1165094"/>
                <a:gd name="connsiteY2" fmla="*/ 0 h 880275"/>
                <a:gd name="connsiteX3" fmla="*/ 571123 w 1165094"/>
                <a:gd name="connsiteY3" fmla="*/ 820257 h 880275"/>
                <a:gd name="connsiteX4" fmla="*/ -1 w 1165094"/>
                <a:gd name="connsiteY4" fmla="*/ 880275 h 880275"/>
                <a:gd name="connsiteX5" fmla="*/ 281218 w 1165094"/>
                <a:gd name="connsiteY5" fmla="*/ 437674 h 880275"/>
                <a:gd name="connsiteX0" fmla="*/ 281218 w 1165094"/>
                <a:gd name="connsiteY0" fmla="*/ 437674 h 947190"/>
                <a:gd name="connsiteX1" fmla="*/ 582053 w 1165094"/>
                <a:gd name="connsiteY1" fmla="*/ 58656 h 947190"/>
                <a:gd name="connsiteX2" fmla="*/ 1165094 w 1165094"/>
                <a:gd name="connsiteY2" fmla="*/ 0 h 947190"/>
                <a:gd name="connsiteX3" fmla="*/ 588323 w 1165094"/>
                <a:gd name="connsiteY3" fmla="*/ 947189 h 947190"/>
                <a:gd name="connsiteX4" fmla="*/ -1 w 1165094"/>
                <a:gd name="connsiteY4" fmla="*/ 880275 h 947190"/>
                <a:gd name="connsiteX5" fmla="*/ 281218 w 1165094"/>
                <a:gd name="connsiteY5" fmla="*/ 437674 h 947190"/>
                <a:gd name="connsiteX0" fmla="*/ 177627 w 1061503"/>
                <a:gd name="connsiteY0" fmla="*/ 437674 h 947190"/>
                <a:gd name="connsiteX1" fmla="*/ 478462 w 1061503"/>
                <a:gd name="connsiteY1" fmla="*/ 58656 h 947190"/>
                <a:gd name="connsiteX2" fmla="*/ 1061503 w 1061503"/>
                <a:gd name="connsiteY2" fmla="*/ 0 h 947190"/>
                <a:gd name="connsiteX3" fmla="*/ 484732 w 1061503"/>
                <a:gd name="connsiteY3" fmla="*/ 947189 h 947190"/>
                <a:gd name="connsiteX4" fmla="*/ 0 w 1061503"/>
                <a:gd name="connsiteY4" fmla="*/ 790217 h 947190"/>
                <a:gd name="connsiteX5" fmla="*/ 177627 w 1061503"/>
                <a:gd name="connsiteY5" fmla="*/ 437674 h 947190"/>
                <a:gd name="connsiteX0" fmla="*/ 195683 w 1061503"/>
                <a:gd name="connsiteY0" fmla="*/ 451676 h 947190"/>
                <a:gd name="connsiteX1" fmla="*/ 478462 w 1061503"/>
                <a:gd name="connsiteY1" fmla="*/ 58656 h 947190"/>
                <a:gd name="connsiteX2" fmla="*/ 1061503 w 1061503"/>
                <a:gd name="connsiteY2" fmla="*/ 0 h 947190"/>
                <a:gd name="connsiteX3" fmla="*/ 484732 w 1061503"/>
                <a:gd name="connsiteY3" fmla="*/ 947189 h 947190"/>
                <a:gd name="connsiteX4" fmla="*/ 0 w 1061503"/>
                <a:gd name="connsiteY4" fmla="*/ 790217 h 947190"/>
                <a:gd name="connsiteX5" fmla="*/ 195683 w 1061503"/>
                <a:gd name="connsiteY5" fmla="*/ 451676 h 94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1503" h="947190">
                  <a:moveTo>
                    <a:pt x="195683" y="451676"/>
                  </a:moveTo>
                  <a:lnTo>
                    <a:pt x="478462" y="58656"/>
                  </a:lnTo>
                  <a:lnTo>
                    <a:pt x="1061503" y="0"/>
                  </a:lnTo>
                  <a:lnTo>
                    <a:pt x="484732" y="947189"/>
                  </a:lnTo>
                  <a:lnTo>
                    <a:pt x="0" y="790217"/>
                  </a:lnTo>
                  <a:lnTo>
                    <a:pt x="195683" y="45167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7" name="Regular Pentagon 3"/>
            <p:cNvSpPr/>
            <p:nvPr/>
          </p:nvSpPr>
          <p:spPr>
            <a:xfrm>
              <a:off x="515515" y="2125770"/>
              <a:ext cx="366338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8" name="Regular Pentagon 4"/>
            <p:cNvSpPr/>
            <p:nvPr/>
          </p:nvSpPr>
          <p:spPr>
            <a:xfrm rot="19456516">
              <a:off x="748050" y="2201804"/>
              <a:ext cx="545619" cy="3231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29" name="Regular Pentagon 5"/>
            <p:cNvSpPr/>
            <p:nvPr/>
          </p:nvSpPr>
          <p:spPr>
            <a:xfrm rot="2170572">
              <a:off x="619873" y="1861304"/>
              <a:ext cx="473605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0" name="Regular Pentagon 6"/>
            <p:cNvSpPr/>
            <p:nvPr/>
          </p:nvSpPr>
          <p:spPr>
            <a:xfrm rot="2170572">
              <a:off x="272149" y="1869899"/>
              <a:ext cx="388298" cy="41552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-1 w 899256"/>
                <a:gd name="connsiteY0" fmla="*/ 433266 h 1101964"/>
                <a:gd name="connsiteX1" fmla="*/ 482162 w 899256"/>
                <a:gd name="connsiteY1" fmla="*/ 0 h 1101964"/>
                <a:gd name="connsiteX2" fmla="*/ 899256 w 899256"/>
                <a:gd name="connsiteY2" fmla="*/ 303312 h 1101964"/>
                <a:gd name="connsiteX3" fmla="*/ 739940 w 899256"/>
                <a:gd name="connsiteY3" fmla="*/ 794082 h 1101964"/>
                <a:gd name="connsiteX4" fmla="*/ 319723 w 899256"/>
                <a:gd name="connsiteY4" fmla="*/ 1101964 h 1101964"/>
                <a:gd name="connsiteX5" fmla="*/ -1 w 899256"/>
                <a:gd name="connsiteY5" fmla="*/ 433266 h 1101964"/>
                <a:gd name="connsiteX0" fmla="*/ -1 w 899256"/>
                <a:gd name="connsiteY0" fmla="*/ 433266 h 1031242"/>
                <a:gd name="connsiteX1" fmla="*/ 482162 w 899256"/>
                <a:gd name="connsiteY1" fmla="*/ 0 h 1031242"/>
                <a:gd name="connsiteX2" fmla="*/ 899256 w 899256"/>
                <a:gd name="connsiteY2" fmla="*/ 303312 h 1031242"/>
                <a:gd name="connsiteX3" fmla="*/ 739940 w 899256"/>
                <a:gd name="connsiteY3" fmla="*/ 794082 h 1031242"/>
                <a:gd name="connsiteX4" fmla="*/ 334968 w 899256"/>
                <a:gd name="connsiteY4" fmla="*/ 1031243 h 1031242"/>
                <a:gd name="connsiteX5" fmla="*/ -1 w 899256"/>
                <a:gd name="connsiteY5" fmla="*/ 433266 h 1031242"/>
                <a:gd name="connsiteX0" fmla="*/ -1 w 899256"/>
                <a:gd name="connsiteY0" fmla="*/ 433266 h 1031242"/>
                <a:gd name="connsiteX1" fmla="*/ 482162 w 899256"/>
                <a:gd name="connsiteY1" fmla="*/ 0 h 1031242"/>
                <a:gd name="connsiteX2" fmla="*/ 899256 w 899256"/>
                <a:gd name="connsiteY2" fmla="*/ 303312 h 1031242"/>
                <a:gd name="connsiteX3" fmla="*/ 699965 w 899256"/>
                <a:gd name="connsiteY3" fmla="*/ 747849 h 1031242"/>
                <a:gd name="connsiteX4" fmla="*/ 334968 w 899256"/>
                <a:gd name="connsiteY4" fmla="*/ 1031243 h 1031242"/>
                <a:gd name="connsiteX5" fmla="*/ -1 w 899256"/>
                <a:gd name="connsiteY5" fmla="*/ 433266 h 1031242"/>
                <a:gd name="connsiteX0" fmla="*/ -1 w 899256"/>
                <a:gd name="connsiteY0" fmla="*/ 433266 h 1031242"/>
                <a:gd name="connsiteX1" fmla="*/ 482162 w 899256"/>
                <a:gd name="connsiteY1" fmla="*/ 0 h 1031242"/>
                <a:gd name="connsiteX2" fmla="*/ 899256 w 899256"/>
                <a:gd name="connsiteY2" fmla="*/ 303312 h 1031242"/>
                <a:gd name="connsiteX3" fmla="*/ 711200 w 899256"/>
                <a:gd name="connsiteY3" fmla="*/ 777945 h 1031242"/>
                <a:gd name="connsiteX4" fmla="*/ 334968 w 899256"/>
                <a:gd name="connsiteY4" fmla="*/ 1031243 h 1031242"/>
                <a:gd name="connsiteX5" fmla="*/ -1 w 899256"/>
                <a:gd name="connsiteY5" fmla="*/ 433266 h 1031242"/>
                <a:gd name="connsiteX0" fmla="*/ -1 w 884193"/>
                <a:gd name="connsiteY0" fmla="*/ 433266 h 1031242"/>
                <a:gd name="connsiteX1" fmla="*/ 482162 w 884193"/>
                <a:gd name="connsiteY1" fmla="*/ 0 h 1031242"/>
                <a:gd name="connsiteX2" fmla="*/ 884192 w 884193"/>
                <a:gd name="connsiteY2" fmla="*/ 227462 h 1031242"/>
                <a:gd name="connsiteX3" fmla="*/ 711200 w 884193"/>
                <a:gd name="connsiteY3" fmla="*/ 777945 h 1031242"/>
                <a:gd name="connsiteX4" fmla="*/ 334968 w 884193"/>
                <a:gd name="connsiteY4" fmla="*/ 1031243 h 1031242"/>
                <a:gd name="connsiteX5" fmla="*/ -1 w 884193"/>
                <a:gd name="connsiteY5" fmla="*/ 433266 h 10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4193" h="1031242">
                  <a:moveTo>
                    <a:pt x="-1" y="433266"/>
                  </a:moveTo>
                  <a:lnTo>
                    <a:pt x="482162" y="0"/>
                  </a:lnTo>
                  <a:lnTo>
                    <a:pt x="884192" y="227462"/>
                  </a:lnTo>
                  <a:lnTo>
                    <a:pt x="711200" y="777945"/>
                  </a:lnTo>
                  <a:lnTo>
                    <a:pt x="334968" y="1031243"/>
                  </a:lnTo>
                  <a:lnTo>
                    <a:pt x="-1" y="4332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31" name="Regular Pentagon 7"/>
            <p:cNvSpPr/>
            <p:nvPr/>
          </p:nvSpPr>
          <p:spPr>
            <a:xfrm rot="2170572">
              <a:off x="224057" y="2264004"/>
              <a:ext cx="475326" cy="34594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291838"/>
                <a:gd name="connsiteY0" fmla="*/ 303312 h 858562"/>
                <a:gd name="connsiteX1" fmla="*/ 417094 w 1291838"/>
                <a:gd name="connsiteY1" fmla="*/ 0 h 858562"/>
                <a:gd name="connsiteX2" fmla="*/ 834188 w 1291838"/>
                <a:gd name="connsiteY2" fmla="*/ 303312 h 858562"/>
                <a:gd name="connsiteX3" fmla="*/ 1291838 w 1291838"/>
                <a:gd name="connsiteY3" fmla="*/ 661525 h 858562"/>
                <a:gd name="connsiteX4" fmla="*/ 507100 w 1291838"/>
                <a:gd name="connsiteY4" fmla="*/ 858562 h 858562"/>
                <a:gd name="connsiteX5" fmla="*/ 0 w 1291838"/>
                <a:gd name="connsiteY5" fmla="*/ 303312 h 858562"/>
                <a:gd name="connsiteX0" fmla="*/ 1 w 1230780"/>
                <a:gd name="connsiteY0" fmla="*/ 274174 h 858562"/>
                <a:gd name="connsiteX1" fmla="*/ 356036 w 1230780"/>
                <a:gd name="connsiteY1" fmla="*/ 0 h 858562"/>
                <a:gd name="connsiteX2" fmla="*/ 773130 w 1230780"/>
                <a:gd name="connsiteY2" fmla="*/ 303312 h 858562"/>
                <a:gd name="connsiteX3" fmla="*/ 1230780 w 1230780"/>
                <a:gd name="connsiteY3" fmla="*/ 661525 h 858562"/>
                <a:gd name="connsiteX4" fmla="*/ 446042 w 1230780"/>
                <a:gd name="connsiteY4" fmla="*/ 858562 h 858562"/>
                <a:gd name="connsiteX5" fmla="*/ 1 w 1230780"/>
                <a:gd name="connsiteY5" fmla="*/ 274174 h 858562"/>
                <a:gd name="connsiteX0" fmla="*/ 1 w 1082365"/>
                <a:gd name="connsiteY0" fmla="*/ 274174 h 858562"/>
                <a:gd name="connsiteX1" fmla="*/ 356036 w 1082365"/>
                <a:gd name="connsiteY1" fmla="*/ 0 h 858562"/>
                <a:gd name="connsiteX2" fmla="*/ 773130 w 1082365"/>
                <a:gd name="connsiteY2" fmla="*/ 303312 h 858562"/>
                <a:gd name="connsiteX3" fmla="*/ 1082366 w 1082365"/>
                <a:gd name="connsiteY3" fmla="*/ 613864 h 858562"/>
                <a:gd name="connsiteX4" fmla="*/ 446042 w 1082365"/>
                <a:gd name="connsiteY4" fmla="*/ 858562 h 858562"/>
                <a:gd name="connsiteX5" fmla="*/ 1 w 1082365"/>
                <a:gd name="connsiteY5" fmla="*/ 274174 h 8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2365" h="858562">
                  <a:moveTo>
                    <a:pt x="1" y="274174"/>
                  </a:moveTo>
                  <a:lnTo>
                    <a:pt x="356036" y="0"/>
                  </a:lnTo>
                  <a:lnTo>
                    <a:pt x="773130" y="303312"/>
                  </a:lnTo>
                  <a:lnTo>
                    <a:pt x="1082366" y="613864"/>
                  </a:lnTo>
                  <a:lnTo>
                    <a:pt x="446042" y="858562"/>
                  </a:lnTo>
                  <a:lnTo>
                    <a:pt x="1" y="27417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2" name="Regular Pentagon 8"/>
            <p:cNvSpPr/>
            <p:nvPr/>
          </p:nvSpPr>
          <p:spPr>
            <a:xfrm rot="3236692">
              <a:off x="683125" y="2519059"/>
              <a:ext cx="384563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3" name="Regular Pentagon 5"/>
            <p:cNvSpPr/>
            <p:nvPr/>
          </p:nvSpPr>
          <p:spPr>
            <a:xfrm rot="2170572">
              <a:off x="549318" y="2448888"/>
              <a:ext cx="184692" cy="1805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4" name="Regular Pentagon 6"/>
            <p:cNvSpPr/>
            <p:nvPr/>
          </p:nvSpPr>
          <p:spPr>
            <a:xfrm rot="17281360">
              <a:off x="956380" y="1756542"/>
              <a:ext cx="388945" cy="3487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35" name="Regular Pentagon 3"/>
            <p:cNvSpPr/>
            <p:nvPr/>
          </p:nvSpPr>
          <p:spPr>
            <a:xfrm>
              <a:off x="1147229" y="1987556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6" name="Regular Pentagon 3"/>
            <p:cNvSpPr/>
            <p:nvPr/>
          </p:nvSpPr>
          <p:spPr>
            <a:xfrm>
              <a:off x="1012140" y="2412510"/>
              <a:ext cx="409562" cy="4107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7" name="Regular Pentagon 3"/>
            <p:cNvSpPr/>
            <p:nvPr/>
          </p:nvSpPr>
          <p:spPr>
            <a:xfrm rot="10987927">
              <a:off x="1444090" y="2219685"/>
              <a:ext cx="577471" cy="38051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  <a:gd name="connsiteX0" fmla="*/ 0 w 990822"/>
                <a:gd name="connsiteY0" fmla="*/ 314731 h 985034"/>
                <a:gd name="connsiteX1" fmla="*/ 451446 w 990822"/>
                <a:gd name="connsiteY1" fmla="*/ 0 h 985034"/>
                <a:gd name="connsiteX2" fmla="*/ 990822 w 990822"/>
                <a:gd name="connsiteY2" fmla="*/ 446069 h 985034"/>
                <a:gd name="connsiteX3" fmla="*/ 738361 w 990822"/>
                <a:gd name="connsiteY3" fmla="*/ 979116 h 985034"/>
                <a:gd name="connsiteX4" fmla="*/ 268054 w 990822"/>
                <a:gd name="connsiteY4" fmla="*/ 985033 h 985034"/>
                <a:gd name="connsiteX5" fmla="*/ 0 w 990822"/>
                <a:gd name="connsiteY5" fmla="*/ 314731 h 985034"/>
                <a:gd name="connsiteX0" fmla="*/ 0 w 957447"/>
                <a:gd name="connsiteY0" fmla="*/ 330495 h 985034"/>
                <a:gd name="connsiteX1" fmla="*/ 418071 w 957447"/>
                <a:gd name="connsiteY1" fmla="*/ 0 h 985034"/>
                <a:gd name="connsiteX2" fmla="*/ 957447 w 957447"/>
                <a:gd name="connsiteY2" fmla="*/ 446069 h 985034"/>
                <a:gd name="connsiteX3" fmla="*/ 704986 w 957447"/>
                <a:gd name="connsiteY3" fmla="*/ 979116 h 985034"/>
                <a:gd name="connsiteX4" fmla="*/ 234679 w 957447"/>
                <a:gd name="connsiteY4" fmla="*/ 985033 h 985034"/>
                <a:gd name="connsiteX5" fmla="*/ 0 w 957447"/>
                <a:gd name="connsiteY5" fmla="*/ 330495 h 985034"/>
                <a:gd name="connsiteX0" fmla="*/ 0 w 957447"/>
                <a:gd name="connsiteY0" fmla="*/ 330495 h 985034"/>
                <a:gd name="connsiteX1" fmla="*/ 221004 w 957447"/>
                <a:gd name="connsiteY1" fmla="*/ 162735 h 985034"/>
                <a:gd name="connsiteX2" fmla="*/ 418071 w 957447"/>
                <a:gd name="connsiteY2" fmla="*/ 0 h 985034"/>
                <a:gd name="connsiteX3" fmla="*/ 957447 w 957447"/>
                <a:gd name="connsiteY3" fmla="*/ 446069 h 985034"/>
                <a:gd name="connsiteX4" fmla="*/ 704986 w 957447"/>
                <a:gd name="connsiteY4" fmla="*/ 979116 h 985034"/>
                <a:gd name="connsiteX5" fmla="*/ 234679 w 957447"/>
                <a:gd name="connsiteY5" fmla="*/ 985033 h 985034"/>
                <a:gd name="connsiteX6" fmla="*/ 0 w 957447"/>
                <a:gd name="connsiteY6" fmla="*/ 330495 h 985034"/>
                <a:gd name="connsiteX0" fmla="*/ -1 w 897379"/>
                <a:gd name="connsiteY0" fmla="*/ 445286 h 985034"/>
                <a:gd name="connsiteX1" fmla="*/ 160936 w 897379"/>
                <a:gd name="connsiteY1" fmla="*/ 162735 h 985034"/>
                <a:gd name="connsiteX2" fmla="*/ 358003 w 897379"/>
                <a:gd name="connsiteY2" fmla="*/ 0 h 985034"/>
                <a:gd name="connsiteX3" fmla="*/ 897379 w 897379"/>
                <a:gd name="connsiteY3" fmla="*/ 446069 h 985034"/>
                <a:gd name="connsiteX4" fmla="*/ 644918 w 897379"/>
                <a:gd name="connsiteY4" fmla="*/ 979116 h 985034"/>
                <a:gd name="connsiteX5" fmla="*/ 174611 w 897379"/>
                <a:gd name="connsiteY5" fmla="*/ 985033 h 985034"/>
                <a:gd name="connsiteX6" fmla="*/ -1 w 897379"/>
                <a:gd name="connsiteY6" fmla="*/ 445286 h 985034"/>
                <a:gd name="connsiteX0" fmla="*/ 417578 w 1314958"/>
                <a:gd name="connsiteY0" fmla="*/ 445286 h 985034"/>
                <a:gd name="connsiteX1" fmla="*/ 1 w 1314958"/>
                <a:gd name="connsiteY1" fmla="*/ 321528 h 985034"/>
                <a:gd name="connsiteX2" fmla="*/ 775582 w 1314958"/>
                <a:gd name="connsiteY2" fmla="*/ 0 h 985034"/>
                <a:gd name="connsiteX3" fmla="*/ 1314958 w 1314958"/>
                <a:gd name="connsiteY3" fmla="*/ 446069 h 985034"/>
                <a:gd name="connsiteX4" fmla="*/ 1062497 w 1314958"/>
                <a:gd name="connsiteY4" fmla="*/ 979116 h 985034"/>
                <a:gd name="connsiteX5" fmla="*/ 592190 w 1314958"/>
                <a:gd name="connsiteY5" fmla="*/ 985033 h 985034"/>
                <a:gd name="connsiteX6" fmla="*/ 417578 w 1314958"/>
                <a:gd name="connsiteY6" fmla="*/ 445286 h 985034"/>
                <a:gd name="connsiteX0" fmla="*/ 417578 w 1314958"/>
                <a:gd name="connsiteY0" fmla="*/ 445286 h 985034"/>
                <a:gd name="connsiteX1" fmla="*/ 1 w 1314958"/>
                <a:gd name="connsiteY1" fmla="*/ 321528 h 985034"/>
                <a:gd name="connsiteX2" fmla="*/ 398362 w 1314958"/>
                <a:gd name="connsiteY2" fmla="*/ 143888 h 985034"/>
                <a:gd name="connsiteX3" fmla="*/ 775582 w 1314958"/>
                <a:gd name="connsiteY3" fmla="*/ 0 h 985034"/>
                <a:gd name="connsiteX4" fmla="*/ 1314958 w 1314958"/>
                <a:gd name="connsiteY4" fmla="*/ 446069 h 985034"/>
                <a:gd name="connsiteX5" fmla="*/ 1062497 w 1314958"/>
                <a:gd name="connsiteY5" fmla="*/ 979116 h 985034"/>
                <a:gd name="connsiteX6" fmla="*/ 592190 w 1314958"/>
                <a:gd name="connsiteY6" fmla="*/ 985033 h 985034"/>
                <a:gd name="connsiteX7" fmla="*/ 417578 w 1314958"/>
                <a:gd name="connsiteY7" fmla="*/ 445286 h 985034"/>
                <a:gd name="connsiteX0" fmla="*/ 417578 w 1314958"/>
                <a:gd name="connsiteY0" fmla="*/ 445286 h 985034"/>
                <a:gd name="connsiteX1" fmla="*/ 1 w 1314958"/>
                <a:gd name="connsiteY1" fmla="*/ 321528 h 985034"/>
                <a:gd name="connsiteX2" fmla="*/ 450941 w 1314958"/>
                <a:gd name="connsiteY2" fmla="*/ 217698 h 985034"/>
                <a:gd name="connsiteX3" fmla="*/ 775582 w 1314958"/>
                <a:gd name="connsiteY3" fmla="*/ 0 h 985034"/>
                <a:gd name="connsiteX4" fmla="*/ 1314958 w 1314958"/>
                <a:gd name="connsiteY4" fmla="*/ 446069 h 985034"/>
                <a:gd name="connsiteX5" fmla="*/ 1062497 w 1314958"/>
                <a:gd name="connsiteY5" fmla="*/ 979116 h 985034"/>
                <a:gd name="connsiteX6" fmla="*/ 592190 w 1314958"/>
                <a:gd name="connsiteY6" fmla="*/ 985033 h 985034"/>
                <a:gd name="connsiteX7" fmla="*/ 417578 w 1314958"/>
                <a:gd name="connsiteY7" fmla="*/ 445286 h 985034"/>
                <a:gd name="connsiteX0" fmla="*/ 417578 w 1314958"/>
                <a:gd name="connsiteY0" fmla="*/ 445286 h 985034"/>
                <a:gd name="connsiteX1" fmla="*/ 1 w 1314958"/>
                <a:gd name="connsiteY1" fmla="*/ 321528 h 985034"/>
                <a:gd name="connsiteX2" fmla="*/ 360085 w 1314958"/>
                <a:gd name="connsiteY2" fmla="*/ 246791 h 985034"/>
                <a:gd name="connsiteX3" fmla="*/ 775582 w 1314958"/>
                <a:gd name="connsiteY3" fmla="*/ 0 h 985034"/>
                <a:gd name="connsiteX4" fmla="*/ 1314958 w 1314958"/>
                <a:gd name="connsiteY4" fmla="*/ 446069 h 985034"/>
                <a:gd name="connsiteX5" fmla="*/ 1062497 w 1314958"/>
                <a:gd name="connsiteY5" fmla="*/ 979116 h 985034"/>
                <a:gd name="connsiteX6" fmla="*/ 592190 w 1314958"/>
                <a:gd name="connsiteY6" fmla="*/ 985033 h 985034"/>
                <a:gd name="connsiteX7" fmla="*/ 417578 w 1314958"/>
                <a:gd name="connsiteY7" fmla="*/ 445286 h 985034"/>
                <a:gd name="connsiteX0" fmla="*/ 417578 w 1314958"/>
                <a:gd name="connsiteY0" fmla="*/ 387889 h 927637"/>
                <a:gd name="connsiteX1" fmla="*/ 1 w 1314958"/>
                <a:gd name="connsiteY1" fmla="*/ 264131 h 927637"/>
                <a:gd name="connsiteX2" fmla="*/ 360085 w 1314958"/>
                <a:gd name="connsiteY2" fmla="*/ 189394 h 927637"/>
                <a:gd name="connsiteX3" fmla="*/ 805614 w 1314958"/>
                <a:gd name="connsiteY3" fmla="*/ -1 h 927637"/>
                <a:gd name="connsiteX4" fmla="*/ 1314958 w 1314958"/>
                <a:gd name="connsiteY4" fmla="*/ 388672 h 927637"/>
                <a:gd name="connsiteX5" fmla="*/ 1062497 w 1314958"/>
                <a:gd name="connsiteY5" fmla="*/ 921719 h 927637"/>
                <a:gd name="connsiteX6" fmla="*/ 592190 w 1314958"/>
                <a:gd name="connsiteY6" fmla="*/ 927636 h 927637"/>
                <a:gd name="connsiteX7" fmla="*/ 417578 w 1314958"/>
                <a:gd name="connsiteY7" fmla="*/ 387889 h 927637"/>
                <a:gd name="connsiteX0" fmla="*/ 417578 w 1314958"/>
                <a:gd name="connsiteY0" fmla="*/ 404624 h 944372"/>
                <a:gd name="connsiteX1" fmla="*/ 1 w 1314958"/>
                <a:gd name="connsiteY1" fmla="*/ 280866 h 944372"/>
                <a:gd name="connsiteX2" fmla="*/ 360085 w 1314958"/>
                <a:gd name="connsiteY2" fmla="*/ 206129 h 944372"/>
                <a:gd name="connsiteX3" fmla="*/ 788482 w 1314958"/>
                <a:gd name="connsiteY3" fmla="*/ 1 h 944372"/>
                <a:gd name="connsiteX4" fmla="*/ 1314958 w 1314958"/>
                <a:gd name="connsiteY4" fmla="*/ 405407 h 944372"/>
                <a:gd name="connsiteX5" fmla="*/ 1062497 w 1314958"/>
                <a:gd name="connsiteY5" fmla="*/ 938454 h 944372"/>
                <a:gd name="connsiteX6" fmla="*/ 592190 w 1314958"/>
                <a:gd name="connsiteY6" fmla="*/ 944371 h 944372"/>
                <a:gd name="connsiteX7" fmla="*/ 417578 w 1314958"/>
                <a:gd name="connsiteY7" fmla="*/ 404624 h 94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14958" h="944372">
                  <a:moveTo>
                    <a:pt x="417578" y="404624"/>
                  </a:moveTo>
                  <a:lnTo>
                    <a:pt x="1" y="280866"/>
                  </a:lnTo>
                  <a:lnTo>
                    <a:pt x="360085" y="206129"/>
                  </a:lnTo>
                  <a:lnTo>
                    <a:pt x="788482" y="1"/>
                  </a:lnTo>
                  <a:lnTo>
                    <a:pt x="1314958" y="405407"/>
                  </a:lnTo>
                  <a:lnTo>
                    <a:pt x="1062497" y="938454"/>
                  </a:lnTo>
                  <a:lnTo>
                    <a:pt x="592190" y="944371"/>
                  </a:lnTo>
                  <a:lnTo>
                    <a:pt x="417578" y="40462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8" name="Regular Pentagon 7"/>
            <p:cNvSpPr/>
            <p:nvPr/>
          </p:nvSpPr>
          <p:spPr>
            <a:xfrm rot="2170572">
              <a:off x="1273078" y="2608220"/>
              <a:ext cx="678916" cy="33208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-1 w 1537535"/>
                <a:gd name="connsiteY0" fmla="*/ 0 h 801612"/>
                <a:gd name="connsiteX1" fmla="*/ 643474 w 1537535"/>
                <a:gd name="connsiteY1" fmla="*/ 29523 h 801612"/>
                <a:gd name="connsiteX2" fmla="*/ 1068063 w 1537535"/>
                <a:gd name="connsiteY2" fmla="*/ 343087 h 801612"/>
                <a:gd name="connsiteX3" fmla="*/ 1537535 w 1537535"/>
                <a:gd name="connsiteY3" fmla="*/ 669055 h 801612"/>
                <a:gd name="connsiteX4" fmla="*/ 405013 w 1537535"/>
                <a:gd name="connsiteY4" fmla="*/ 801612 h 801612"/>
                <a:gd name="connsiteX5" fmla="*/ -1 w 1537535"/>
                <a:gd name="connsiteY5" fmla="*/ 0 h 801612"/>
                <a:gd name="connsiteX0" fmla="*/ -1 w 1545958"/>
                <a:gd name="connsiteY0" fmla="*/ 0 h 824182"/>
                <a:gd name="connsiteX1" fmla="*/ 651897 w 1545958"/>
                <a:gd name="connsiteY1" fmla="*/ 52093 h 824182"/>
                <a:gd name="connsiteX2" fmla="*/ 1076486 w 1545958"/>
                <a:gd name="connsiteY2" fmla="*/ 365657 h 824182"/>
                <a:gd name="connsiteX3" fmla="*/ 1545958 w 1545958"/>
                <a:gd name="connsiteY3" fmla="*/ 691625 h 824182"/>
                <a:gd name="connsiteX4" fmla="*/ 413436 w 1545958"/>
                <a:gd name="connsiteY4" fmla="*/ 824182 h 824182"/>
                <a:gd name="connsiteX5" fmla="*/ -1 w 1545958"/>
                <a:gd name="connsiteY5" fmla="*/ 0 h 8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5958" h="824182">
                  <a:moveTo>
                    <a:pt x="-1" y="0"/>
                  </a:moveTo>
                  <a:lnTo>
                    <a:pt x="651897" y="52093"/>
                  </a:lnTo>
                  <a:lnTo>
                    <a:pt x="1076486" y="365657"/>
                  </a:lnTo>
                  <a:lnTo>
                    <a:pt x="1545958" y="691625"/>
                  </a:lnTo>
                  <a:lnTo>
                    <a:pt x="413436" y="824182"/>
                  </a:lnTo>
                  <a:lnTo>
                    <a:pt x="-1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9" name="Regular Pentagon 5"/>
            <p:cNvSpPr/>
            <p:nvPr/>
          </p:nvSpPr>
          <p:spPr>
            <a:xfrm rot="2170572">
              <a:off x="1352618" y="1813731"/>
              <a:ext cx="328643" cy="3242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0" name="Regular Pentagon 6"/>
            <p:cNvSpPr/>
            <p:nvPr/>
          </p:nvSpPr>
          <p:spPr>
            <a:xfrm rot="2170572">
              <a:off x="1581317" y="1835580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41" name="Regular Pentagon 3"/>
            <p:cNvSpPr/>
            <p:nvPr/>
          </p:nvSpPr>
          <p:spPr>
            <a:xfrm>
              <a:off x="1804627" y="2096471"/>
              <a:ext cx="333753" cy="38982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23070 w 808788"/>
                <a:gd name="connsiteY4" fmla="*/ 819828 h 1014744"/>
                <a:gd name="connsiteX5" fmla="*/ 0 w 808788"/>
                <a:gd name="connsiteY5" fmla="*/ 300137 h 1014744"/>
                <a:gd name="connsiteX0" fmla="*/ 0 w 808788"/>
                <a:gd name="connsiteY0" fmla="*/ 300137 h 967466"/>
                <a:gd name="connsiteX1" fmla="*/ 426619 w 808788"/>
                <a:gd name="connsiteY1" fmla="*/ 0 h 967466"/>
                <a:gd name="connsiteX2" fmla="*/ 808788 w 808788"/>
                <a:gd name="connsiteY2" fmla="*/ 376337 h 967466"/>
                <a:gd name="connsiteX3" fmla="*/ 519852 w 808788"/>
                <a:gd name="connsiteY3" fmla="*/ 967466 h 967466"/>
                <a:gd name="connsiteX4" fmla="*/ 123070 w 808788"/>
                <a:gd name="connsiteY4" fmla="*/ 819828 h 967466"/>
                <a:gd name="connsiteX5" fmla="*/ 0 w 808788"/>
                <a:gd name="connsiteY5" fmla="*/ 300137 h 967466"/>
                <a:gd name="connsiteX0" fmla="*/ 0 w 759988"/>
                <a:gd name="connsiteY0" fmla="*/ 300137 h 967466"/>
                <a:gd name="connsiteX1" fmla="*/ 426619 w 759988"/>
                <a:gd name="connsiteY1" fmla="*/ 0 h 967466"/>
                <a:gd name="connsiteX2" fmla="*/ 759988 w 759988"/>
                <a:gd name="connsiteY2" fmla="*/ 358609 h 967466"/>
                <a:gd name="connsiteX3" fmla="*/ 519852 w 759988"/>
                <a:gd name="connsiteY3" fmla="*/ 967466 h 967466"/>
                <a:gd name="connsiteX4" fmla="*/ 123070 w 759988"/>
                <a:gd name="connsiteY4" fmla="*/ 819828 h 967466"/>
                <a:gd name="connsiteX5" fmla="*/ 0 w 759988"/>
                <a:gd name="connsiteY5" fmla="*/ 300137 h 96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988" h="967466">
                  <a:moveTo>
                    <a:pt x="0" y="300137"/>
                  </a:moveTo>
                  <a:lnTo>
                    <a:pt x="426619" y="0"/>
                  </a:lnTo>
                  <a:lnTo>
                    <a:pt x="759988" y="358609"/>
                  </a:lnTo>
                  <a:lnTo>
                    <a:pt x="519852" y="967466"/>
                  </a:lnTo>
                  <a:lnTo>
                    <a:pt x="123070" y="819828"/>
                  </a:lnTo>
                  <a:lnTo>
                    <a:pt x="0" y="3001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2" name="Regular Pentagon 3"/>
            <p:cNvSpPr/>
            <p:nvPr/>
          </p:nvSpPr>
          <p:spPr>
            <a:xfrm>
              <a:off x="1665801" y="2524126"/>
              <a:ext cx="625529" cy="53043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853238"/>
                <a:gd name="connsiteY0" fmla="*/ 287437 h 1386046"/>
                <a:gd name="connsiteX1" fmla="*/ 455194 w 853238"/>
                <a:gd name="connsiteY1" fmla="*/ 0 h 1386046"/>
                <a:gd name="connsiteX2" fmla="*/ 853238 w 853238"/>
                <a:gd name="connsiteY2" fmla="*/ 325537 h 1386046"/>
                <a:gd name="connsiteX3" fmla="*/ 714559 w 853238"/>
                <a:gd name="connsiteY3" fmla="*/ 944894 h 1386046"/>
                <a:gd name="connsiteX4" fmla="*/ 405014 w 853238"/>
                <a:gd name="connsiteY4" fmla="*/ 1386046 h 1386046"/>
                <a:gd name="connsiteX5" fmla="*/ 0 w 853238"/>
                <a:gd name="connsiteY5" fmla="*/ 287437 h 1386046"/>
                <a:gd name="connsiteX0" fmla="*/ 0 w 853238"/>
                <a:gd name="connsiteY0" fmla="*/ 287437 h 1386046"/>
                <a:gd name="connsiteX1" fmla="*/ 455194 w 853238"/>
                <a:gd name="connsiteY1" fmla="*/ 0 h 1386046"/>
                <a:gd name="connsiteX2" fmla="*/ 853238 w 853238"/>
                <a:gd name="connsiteY2" fmla="*/ 325537 h 1386046"/>
                <a:gd name="connsiteX3" fmla="*/ 642260 w 853238"/>
                <a:gd name="connsiteY3" fmla="*/ 905497 h 1386046"/>
                <a:gd name="connsiteX4" fmla="*/ 405014 w 853238"/>
                <a:gd name="connsiteY4" fmla="*/ 1386046 h 1386046"/>
                <a:gd name="connsiteX5" fmla="*/ 0 w 853238"/>
                <a:gd name="connsiteY5" fmla="*/ 287437 h 1386046"/>
                <a:gd name="connsiteX0" fmla="*/ 0 w 1424391"/>
                <a:gd name="connsiteY0" fmla="*/ 287437 h 1386046"/>
                <a:gd name="connsiteX1" fmla="*/ 455194 w 1424391"/>
                <a:gd name="connsiteY1" fmla="*/ 0 h 1386046"/>
                <a:gd name="connsiteX2" fmla="*/ 1424391 w 1424391"/>
                <a:gd name="connsiteY2" fmla="*/ 215220 h 1386046"/>
                <a:gd name="connsiteX3" fmla="*/ 642260 w 1424391"/>
                <a:gd name="connsiteY3" fmla="*/ 905497 h 1386046"/>
                <a:gd name="connsiteX4" fmla="*/ 405014 w 1424391"/>
                <a:gd name="connsiteY4" fmla="*/ 1386046 h 1386046"/>
                <a:gd name="connsiteX5" fmla="*/ 0 w 1424391"/>
                <a:gd name="connsiteY5" fmla="*/ 287437 h 1386046"/>
                <a:gd name="connsiteX0" fmla="*/ 0 w 1424391"/>
                <a:gd name="connsiteY0" fmla="*/ 287437 h 1386046"/>
                <a:gd name="connsiteX1" fmla="*/ 455194 w 1424391"/>
                <a:gd name="connsiteY1" fmla="*/ 0 h 1386046"/>
                <a:gd name="connsiteX2" fmla="*/ 1424391 w 1424391"/>
                <a:gd name="connsiteY2" fmla="*/ 215220 h 1386046"/>
                <a:gd name="connsiteX3" fmla="*/ 971237 w 1424391"/>
                <a:gd name="connsiteY3" fmla="*/ 621196 h 1386046"/>
                <a:gd name="connsiteX4" fmla="*/ 642260 w 1424391"/>
                <a:gd name="connsiteY4" fmla="*/ 905497 h 1386046"/>
                <a:gd name="connsiteX5" fmla="*/ 405014 w 1424391"/>
                <a:gd name="connsiteY5" fmla="*/ 1386046 h 1386046"/>
                <a:gd name="connsiteX6" fmla="*/ 0 w 1424391"/>
                <a:gd name="connsiteY6" fmla="*/ 287437 h 1386046"/>
                <a:gd name="connsiteX0" fmla="*/ 0 w 1424391"/>
                <a:gd name="connsiteY0" fmla="*/ 287437 h 1386046"/>
                <a:gd name="connsiteX1" fmla="*/ 455194 w 1424391"/>
                <a:gd name="connsiteY1" fmla="*/ 0 h 1386046"/>
                <a:gd name="connsiteX2" fmla="*/ 1424391 w 1424391"/>
                <a:gd name="connsiteY2" fmla="*/ 215220 h 1386046"/>
                <a:gd name="connsiteX3" fmla="*/ 848331 w 1424391"/>
                <a:gd name="connsiteY3" fmla="*/ 447842 h 1386046"/>
                <a:gd name="connsiteX4" fmla="*/ 642260 w 1424391"/>
                <a:gd name="connsiteY4" fmla="*/ 905497 h 1386046"/>
                <a:gd name="connsiteX5" fmla="*/ 405014 w 1424391"/>
                <a:gd name="connsiteY5" fmla="*/ 1386046 h 1386046"/>
                <a:gd name="connsiteX6" fmla="*/ 0 w 1424391"/>
                <a:gd name="connsiteY6" fmla="*/ 287437 h 1386046"/>
                <a:gd name="connsiteX0" fmla="*/ 0 w 1424391"/>
                <a:gd name="connsiteY0" fmla="*/ 287437 h 1386046"/>
                <a:gd name="connsiteX1" fmla="*/ 455194 w 1424391"/>
                <a:gd name="connsiteY1" fmla="*/ 0 h 1386046"/>
                <a:gd name="connsiteX2" fmla="*/ 1424391 w 1424391"/>
                <a:gd name="connsiteY2" fmla="*/ 215220 h 1386046"/>
                <a:gd name="connsiteX3" fmla="*/ 877250 w 1424391"/>
                <a:gd name="connsiteY3" fmla="*/ 455721 h 1386046"/>
                <a:gd name="connsiteX4" fmla="*/ 642260 w 1424391"/>
                <a:gd name="connsiteY4" fmla="*/ 905497 h 1386046"/>
                <a:gd name="connsiteX5" fmla="*/ 405014 w 1424391"/>
                <a:gd name="connsiteY5" fmla="*/ 1386046 h 1386046"/>
                <a:gd name="connsiteX6" fmla="*/ 0 w 1424391"/>
                <a:gd name="connsiteY6" fmla="*/ 287437 h 1386046"/>
                <a:gd name="connsiteX0" fmla="*/ 0 w 1424391"/>
                <a:gd name="connsiteY0" fmla="*/ 318956 h 1417565"/>
                <a:gd name="connsiteX1" fmla="*/ 527492 w 1424391"/>
                <a:gd name="connsiteY1" fmla="*/ 0 h 1417565"/>
                <a:gd name="connsiteX2" fmla="*/ 1424391 w 1424391"/>
                <a:gd name="connsiteY2" fmla="*/ 246739 h 1417565"/>
                <a:gd name="connsiteX3" fmla="*/ 877250 w 1424391"/>
                <a:gd name="connsiteY3" fmla="*/ 487240 h 1417565"/>
                <a:gd name="connsiteX4" fmla="*/ 642260 w 1424391"/>
                <a:gd name="connsiteY4" fmla="*/ 937016 h 1417565"/>
                <a:gd name="connsiteX5" fmla="*/ 405014 w 1424391"/>
                <a:gd name="connsiteY5" fmla="*/ 1417565 h 1417565"/>
                <a:gd name="connsiteX6" fmla="*/ 0 w 1424391"/>
                <a:gd name="connsiteY6" fmla="*/ 318956 h 1417565"/>
                <a:gd name="connsiteX0" fmla="*/ 0 w 1424391"/>
                <a:gd name="connsiteY0" fmla="*/ 334715 h 1433324"/>
                <a:gd name="connsiteX1" fmla="*/ 599790 w 1424391"/>
                <a:gd name="connsiteY1" fmla="*/ 0 h 1433324"/>
                <a:gd name="connsiteX2" fmla="*/ 1424391 w 1424391"/>
                <a:gd name="connsiteY2" fmla="*/ 262498 h 1433324"/>
                <a:gd name="connsiteX3" fmla="*/ 877250 w 1424391"/>
                <a:gd name="connsiteY3" fmla="*/ 502999 h 1433324"/>
                <a:gd name="connsiteX4" fmla="*/ 642260 w 1424391"/>
                <a:gd name="connsiteY4" fmla="*/ 952775 h 1433324"/>
                <a:gd name="connsiteX5" fmla="*/ 405014 w 1424391"/>
                <a:gd name="connsiteY5" fmla="*/ 1433324 h 1433324"/>
                <a:gd name="connsiteX6" fmla="*/ 0 w 1424391"/>
                <a:gd name="connsiteY6" fmla="*/ 334715 h 1433324"/>
                <a:gd name="connsiteX0" fmla="*/ 0 w 1424391"/>
                <a:gd name="connsiteY0" fmla="*/ 334715 h 1433324"/>
                <a:gd name="connsiteX1" fmla="*/ 599790 w 1424391"/>
                <a:gd name="connsiteY1" fmla="*/ 0 h 1433324"/>
                <a:gd name="connsiteX2" fmla="*/ 385624 w 1424391"/>
                <a:gd name="connsiteY2" fmla="*/ 124773 h 1433324"/>
                <a:gd name="connsiteX3" fmla="*/ 1424391 w 1424391"/>
                <a:gd name="connsiteY3" fmla="*/ 262498 h 1433324"/>
                <a:gd name="connsiteX4" fmla="*/ 877250 w 1424391"/>
                <a:gd name="connsiteY4" fmla="*/ 502999 h 1433324"/>
                <a:gd name="connsiteX5" fmla="*/ 642260 w 1424391"/>
                <a:gd name="connsiteY5" fmla="*/ 952775 h 1433324"/>
                <a:gd name="connsiteX6" fmla="*/ 405014 w 1424391"/>
                <a:gd name="connsiteY6" fmla="*/ 1433324 h 1433324"/>
                <a:gd name="connsiteX7" fmla="*/ 0 w 1424391"/>
                <a:gd name="connsiteY7" fmla="*/ 334715 h 1433324"/>
                <a:gd name="connsiteX0" fmla="*/ 0 w 1424391"/>
                <a:gd name="connsiteY0" fmla="*/ 334715 h 1433324"/>
                <a:gd name="connsiteX1" fmla="*/ 599790 w 1424391"/>
                <a:gd name="connsiteY1" fmla="*/ 0 h 1433324"/>
                <a:gd name="connsiteX2" fmla="*/ 414543 w 1424391"/>
                <a:gd name="connsiteY2" fmla="*/ 219329 h 1433324"/>
                <a:gd name="connsiteX3" fmla="*/ 1424391 w 1424391"/>
                <a:gd name="connsiteY3" fmla="*/ 262498 h 1433324"/>
                <a:gd name="connsiteX4" fmla="*/ 877250 w 1424391"/>
                <a:gd name="connsiteY4" fmla="*/ 502999 h 1433324"/>
                <a:gd name="connsiteX5" fmla="*/ 642260 w 1424391"/>
                <a:gd name="connsiteY5" fmla="*/ 952775 h 1433324"/>
                <a:gd name="connsiteX6" fmla="*/ 405014 w 1424391"/>
                <a:gd name="connsiteY6" fmla="*/ 1433324 h 1433324"/>
                <a:gd name="connsiteX7" fmla="*/ 0 w 1424391"/>
                <a:gd name="connsiteY7" fmla="*/ 334715 h 1433324"/>
                <a:gd name="connsiteX0" fmla="*/ 0 w 1424391"/>
                <a:gd name="connsiteY0" fmla="*/ 334715 h 1433324"/>
                <a:gd name="connsiteX1" fmla="*/ 599790 w 1424391"/>
                <a:gd name="connsiteY1" fmla="*/ 0 h 1433324"/>
                <a:gd name="connsiteX2" fmla="*/ 783263 w 1424391"/>
                <a:gd name="connsiteY2" fmla="*/ 116893 h 1433324"/>
                <a:gd name="connsiteX3" fmla="*/ 1424391 w 1424391"/>
                <a:gd name="connsiteY3" fmla="*/ 262498 h 1433324"/>
                <a:gd name="connsiteX4" fmla="*/ 877250 w 1424391"/>
                <a:gd name="connsiteY4" fmla="*/ 502999 h 1433324"/>
                <a:gd name="connsiteX5" fmla="*/ 642260 w 1424391"/>
                <a:gd name="connsiteY5" fmla="*/ 952775 h 1433324"/>
                <a:gd name="connsiteX6" fmla="*/ 405014 w 1424391"/>
                <a:gd name="connsiteY6" fmla="*/ 1433324 h 1433324"/>
                <a:gd name="connsiteX7" fmla="*/ 0 w 1424391"/>
                <a:gd name="connsiteY7" fmla="*/ 334715 h 1433324"/>
                <a:gd name="connsiteX0" fmla="*/ 0 w 1424391"/>
                <a:gd name="connsiteY0" fmla="*/ 248038 h 1346647"/>
                <a:gd name="connsiteX1" fmla="*/ 476884 w 1424391"/>
                <a:gd name="connsiteY1" fmla="*/ 0 h 1346647"/>
                <a:gd name="connsiteX2" fmla="*/ 783263 w 1424391"/>
                <a:gd name="connsiteY2" fmla="*/ 30216 h 1346647"/>
                <a:gd name="connsiteX3" fmla="*/ 1424391 w 1424391"/>
                <a:gd name="connsiteY3" fmla="*/ 175821 h 1346647"/>
                <a:gd name="connsiteX4" fmla="*/ 877250 w 1424391"/>
                <a:gd name="connsiteY4" fmla="*/ 416322 h 1346647"/>
                <a:gd name="connsiteX5" fmla="*/ 642260 w 1424391"/>
                <a:gd name="connsiteY5" fmla="*/ 866098 h 1346647"/>
                <a:gd name="connsiteX6" fmla="*/ 405014 w 1424391"/>
                <a:gd name="connsiteY6" fmla="*/ 1346647 h 1346647"/>
                <a:gd name="connsiteX7" fmla="*/ 0 w 1424391"/>
                <a:gd name="connsiteY7" fmla="*/ 248038 h 1346647"/>
                <a:gd name="connsiteX0" fmla="*/ 0 w 1424391"/>
                <a:gd name="connsiteY0" fmla="*/ 217822 h 1316431"/>
                <a:gd name="connsiteX1" fmla="*/ 491343 w 1424391"/>
                <a:gd name="connsiteY1" fmla="*/ 24942 h 1316431"/>
                <a:gd name="connsiteX2" fmla="*/ 783263 w 1424391"/>
                <a:gd name="connsiteY2" fmla="*/ 0 h 1316431"/>
                <a:gd name="connsiteX3" fmla="*/ 1424391 w 1424391"/>
                <a:gd name="connsiteY3" fmla="*/ 145605 h 1316431"/>
                <a:gd name="connsiteX4" fmla="*/ 877250 w 1424391"/>
                <a:gd name="connsiteY4" fmla="*/ 386106 h 1316431"/>
                <a:gd name="connsiteX5" fmla="*/ 642260 w 1424391"/>
                <a:gd name="connsiteY5" fmla="*/ 835882 h 1316431"/>
                <a:gd name="connsiteX6" fmla="*/ 405014 w 1424391"/>
                <a:gd name="connsiteY6" fmla="*/ 1316431 h 1316431"/>
                <a:gd name="connsiteX7" fmla="*/ 0 w 1424391"/>
                <a:gd name="connsiteY7" fmla="*/ 217822 h 131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4391" h="1316431">
                  <a:moveTo>
                    <a:pt x="0" y="217822"/>
                  </a:moveTo>
                  <a:lnTo>
                    <a:pt x="491343" y="24942"/>
                  </a:lnTo>
                  <a:lnTo>
                    <a:pt x="783263" y="0"/>
                  </a:lnTo>
                  <a:lnTo>
                    <a:pt x="1424391" y="145605"/>
                  </a:lnTo>
                  <a:lnTo>
                    <a:pt x="877250" y="386106"/>
                  </a:lnTo>
                  <a:lnTo>
                    <a:pt x="642260" y="835882"/>
                  </a:lnTo>
                  <a:lnTo>
                    <a:pt x="405014" y="1316431"/>
                  </a:lnTo>
                  <a:lnTo>
                    <a:pt x="0" y="21782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43" name="Regular Pentagon 7"/>
            <p:cNvSpPr/>
            <p:nvPr/>
          </p:nvSpPr>
          <p:spPr>
            <a:xfrm rot="21211622">
              <a:off x="317986" y="2555468"/>
              <a:ext cx="306439" cy="16850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1 w 1321296"/>
                <a:gd name="connsiteY0" fmla="*/ 310733 h 728930"/>
                <a:gd name="connsiteX1" fmla="*/ 402744 w 1321296"/>
                <a:gd name="connsiteY1" fmla="*/ 0 h 728930"/>
                <a:gd name="connsiteX2" fmla="*/ 696219 w 1321296"/>
                <a:gd name="connsiteY2" fmla="*/ 238160 h 728930"/>
                <a:gd name="connsiteX3" fmla="*/ 1321296 w 1321296"/>
                <a:gd name="connsiteY3" fmla="*/ 669690 h 728930"/>
                <a:gd name="connsiteX4" fmla="*/ 21347 w 1321296"/>
                <a:gd name="connsiteY4" fmla="*/ 728930 h 728930"/>
                <a:gd name="connsiteX5" fmla="*/ 1 w 1321296"/>
                <a:gd name="connsiteY5" fmla="*/ 310733 h 728930"/>
                <a:gd name="connsiteX0" fmla="*/ 1 w 1321296"/>
                <a:gd name="connsiteY0" fmla="*/ 310732 h 728930"/>
                <a:gd name="connsiteX1" fmla="*/ 402744 w 1321296"/>
                <a:gd name="connsiteY1" fmla="*/ 0 h 728930"/>
                <a:gd name="connsiteX2" fmla="*/ 696219 w 1321296"/>
                <a:gd name="connsiteY2" fmla="*/ 238160 h 728930"/>
                <a:gd name="connsiteX3" fmla="*/ 1321296 w 1321296"/>
                <a:gd name="connsiteY3" fmla="*/ 669690 h 728930"/>
                <a:gd name="connsiteX4" fmla="*/ 21347 w 1321296"/>
                <a:gd name="connsiteY4" fmla="*/ 728930 h 728930"/>
                <a:gd name="connsiteX5" fmla="*/ 1 w 1321296"/>
                <a:gd name="connsiteY5" fmla="*/ 310732 h 728930"/>
                <a:gd name="connsiteX0" fmla="*/ 1 w 1321296"/>
                <a:gd name="connsiteY0" fmla="*/ 72573 h 490771"/>
                <a:gd name="connsiteX1" fmla="*/ 428124 w 1321296"/>
                <a:gd name="connsiteY1" fmla="*/ 217006 h 490771"/>
                <a:gd name="connsiteX2" fmla="*/ 696219 w 1321296"/>
                <a:gd name="connsiteY2" fmla="*/ 1 h 490771"/>
                <a:gd name="connsiteX3" fmla="*/ 1321296 w 1321296"/>
                <a:gd name="connsiteY3" fmla="*/ 431531 h 490771"/>
                <a:gd name="connsiteX4" fmla="*/ 21347 w 1321296"/>
                <a:gd name="connsiteY4" fmla="*/ 490771 h 490771"/>
                <a:gd name="connsiteX5" fmla="*/ 1 w 1321296"/>
                <a:gd name="connsiteY5" fmla="*/ 72573 h 490771"/>
                <a:gd name="connsiteX0" fmla="*/ 1 w 1321296"/>
                <a:gd name="connsiteY0" fmla="*/ 72573 h 490771"/>
                <a:gd name="connsiteX1" fmla="*/ 415899 w 1321296"/>
                <a:gd name="connsiteY1" fmla="*/ 334448 h 490771"/>
                <a:gd name="connsiteX2" fmla="*/ 696219 w 1321296"/>
                <a:gd name="connsiteY2" fmla="*/ 1 h 490771"/>
                <a:gd name="connsiteX3" fmla="*/ 1321296 w 1321296"/>
                <a:gd name="connsiteY3" fmla="*/ 431531 h 490771"/>
                <a:gd name="connsiteX4" fmla="*/ 21347 w 1321296"/>
                <a:gd name="connsiteY4" fmla="*/ 490771 h 490771"/>
                <a:gd name="connsiteX5" fmla="*/ 1 w 1321296"/>
                <a:gd name="connsiteY5" fmla="*/ 72573 h 490771"/>
                <a:gd name="connsiteX0" fmla="*/ 1 w 1321296"/>
                <a:gd name="connsiteY0" fmla="*/ 72573 h 490771"/>
                <a:gd name="connsiteX1" fmla="*/ 365765 w 1321296"/>
                <a:gd name="connsiteY1" fmla="*/ 256879 h 490771"/>
                <a:gd name="connsiteX2" fmla="*/ 696219 w 1321296"/>
                <a:gd name="connsiteY2" fmla="*/ 1 h 490771"/>
                <a:gd name="connsiteX3" fmla="*/ 1321296 w 1321296"/>
                <a:gd name="connsiteY3" fmla="*/ 431531 h 490771"/>
                <a:gd name="connsiteX4" fmla="*/ 21347 w 1321296"/>
                <a:gd name="connsiteY4" fmla="*/ 490771 h 490771"/>
                <a:gd name="connsiteX5" fmla="*/ 1 w 1321296"/>
                <a:gd name="connsiteY5" fmla="*/ 72573 h 490771"/>
                <a:gd name="connsiteX0" fmla="*/ 1 w 1321296"/>
                <a:gd name="connsiteY0" fmla="*/ 0 h 418198"/>
                <a:gd name="connsiteX1" fmla="*/ 365765 w 1321296"/>
                <a:gd name="connsiteY1" fmla="*/ 184306 h 418198"/>
                <a:gd name="connsiteX2" fmla="*/ 702947 w 1321296"/>
                <a:gd name="connsiteY2" fmla="*/ 142377 h 418198"/>
                <a:gd name="connsiteX3" fmla="*/ 1321296 w 1321296"/>
                <a:gd name="connsiteY3" fmla="*/ 358958 h 418198"/>
                <a:gd name="connsiteX4" fmla="*/ 21347 w 1321296"/>
                <a:gd name="connsiteY4" fmla="*/ 418198 h 418198"/>
                <a:gd name="connsiteX5" fmla="*/ 1 w 1321296"/>
                <a:gd name="connsiteY5" fmla="*/ 0 h 418198"/>
                <a:gd name="connsiteX0" fmla="*/ 1 w 1321296"/>
                <a:gd name="connsiteY0" fmla="*/ 0 h 418198"/>
                <a:gd name="connsiteX1" fmla="*/ 365765 w 1321296"/>
                <a:gd name="connsiteY1" fmla="*/ 184306 h 418198"/>
                <a:gd name="connsiteX2" fmla="*/ 693165 w 1321296"/>
                <a:gd name="connsiteY2" fmla="*/ 236330 h 418198"/>
                <a:gd name="connsiteX3" fmla="*/ 1321296 w 1321296"/>
                <a:gd name="connsiteY3" fmla="*/ 358958 h 418198"/>
                <a:gd name="connsiteX4" fmla="*/ 21347 w 1321296"/>
                <a:gd name="connsiteY4" fmla="*/ 418198 h 418198"/>
                <a:gd name="connsiteX5" fmla="*/ 1 w 1321296"/>
                <a:gd name="connsiteY5" fmla="*/ 0 h 418198"/>
                <a:gd name="connsiteX0" fmla="*/ 1 w 1321296"/>
                <a:gd name="connsiteY0" fmla="*/ 0 h 418198"/>
                <a:gd name="connsiteX1" fmla="*/ 365765 w 1321296"/>
                <a:gd name="connsiteY1" fmla="*/ 184306 h 418198"/>
                <a:gd name="connsiteX2" fmla="*/ 686645 w 1321296"/>
                <a:gd name="connsiteY2" fmla="*/ 298966 h 418198"/>
                <a:gd name="connsiteX3" fmla="*/ 1321296 w 1321296"/>
                <a:gd name="connsiteY3" fmla="*/ 358958 h 418198"/>
                <a:gd name="connsiteX4" fmla="*/ 21347 w 1321296"/>
                <a:gd name="connsiteY4" fmla="*/ 418198 h 418198"/>
                <a:gd name="connsiteX5" fmla="*/ 1 w 1321296"/>
                <a:gd name="connsiteY5" fmla="*/ 0 h 418198"/>
                <a:gd name="connsiteX0" fmla="*/ 1 w 1321296"/>
                <a:gd name="connsiteY0" fmla="*/ 0 h 418198"/>
                <a:gd name="connsiteX1" fmla="*/ 365765 w 1321296"/>
                <a:gd name="connsiteY1" fmla="*/ 184306 h 418198"/>
                <a:gd name="connsiteX2" fmla="*/ 605996 w 1321296"/>
                <a:gd name="connsiteY2" fmla="*/ 304857 h 418198"/>
                <a:gd name="connsiteX3" fmla="*/ 1321296 w 1321296"/>
                <a:gd name="connsiteY3" fmla="*/ 358958 h 418198"/>
                <a:gd name="connsiteX4" fmla="*/ 21347 w 1321296"/>
                <a:gd name="connsiteY4" fmla="*/ 418198 h 418198"/>
                <a:gd name="connsiteX5" fmla="*/ 1 w 1321296"/>
                <a:gd name="connsiteY5" fmla="*/ 0 h 418198"/>
                <a:gd name="connsiteX0" fmla="*/ 1 w 776812"/>
                <a:gd name="connsiteY0" fmla="*/ 0 h 418198"/>
                <a:gd name="connsiteX1" fmla="*/ 365765 w 776812"/>
                <a:gd name="connsiteY1" fmla="*/ 184306 h 418198"/>
                <a:gd name="connsiteX2" fmla="*/ 605996 w 776812"/>
                <a:gd name="connsiteY2" fmla="*/ 304857 h 418198"/>
                <a:gd name="connsiteX3" fmla="*/ 776811 w 776812"/>
                <a:gd name="connsiteY3" fmla="*/ 347140 h 418198"/>
                <a:gd name="connsiteX4" fmla="*/ 21347 w 776812"/>
                <a:gd name="connsiteY4" fmla="*/ 418198 h 418198"/>
                <a:gd name="connsiteX5" fmla="*/ 1 w 776812"/>
                <a:gd name="connsiteY5" fmla="*/ 0 h 418198"/>
                <a:gd name="connsiteX0" fmla="*/ 1 w 803103"/>
                <a:gd name="connsiteY0" fmla="*/ 0 h 418198"/>
                <a:gd name="connsiteX1" fmla="*/ 365765 w 803103"/>
                <a:gd name="connsiteY1" fmla="*/ 184306 h 418198"/>
                <a:gd name="connsiteX2" fmla="*/ 605996 w 803103"/>
                <a:gd name="connsiteY2" fmla="*/ 304857 h 418198"/>
                <a:gd name="connsiteX3" fmla="*/ 803104 w 803103"/>
                <a:gd name="connsiteY3" fmla="*/ 374183 h 418198"/>
                <a:gd name="connsiteX4" fmla="*/ 21347 w 803103"/>
                <a:gd name="connsiteY4" fmla="*/ 418198 h 418198"/>
                <a:gd name="connsiteX5" fmla="*/ 1 w 803103"/>
                <a:gd name="connsiteY5" fmla="*/ 0 h 418198"/>
                <a:gd name="connsiteX0" fmla="*/ 1 w 697792"/>
                <a:gd name="connsiteY0" fmla="*/ 0 h 418198"/>
                <a:gd name="connsiteX1" fmla="*/ 365765 w 697792"/>
                <a:gd name="connsiteY1" fmla="*/ 184306 h 418198"/>
                <a:gd name="connsiteX2" fmla="*/ 605996 w 697792"/>
                <a:gd name="connsiteY2" fmla="*/ 304857 h 418198"/>
                <a:gd name="connsiteX3" fmla="*/ 697791 w 697792"/>
                <a:gd name="connsiteY3" fmla="*/ 337367 h 418198"/>
                <a:gd name="connsiteX4" fmla="*/ 21347 w 697792"/>
                <a:gd name="connsiteY4" fmla="*/ 418198 h 418198"/>
                <a:gd name="connsiteX5" fmla="*/ 1 w 697792"/>
                <a:gd name="connsiteY5" fmla="*/ 0 h 41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792" h="418198">
                  <a:moveTo>
                    <a:pt x="1" y="0"/>
                  </a:moveTo>
                  <a:lnTo>
                    <a:pt x="365765" y="184306"/>
                  </a:lnTo>
                  <a:lnTo>
                    <a:pt x="605996" y="304857"/>
                  </a:lnTo>
                  <a:lnTo>
                    <a:pt x="697791" y="337367"/>
                  </a:lnTo>
                  <a:lnTo>
                    <a:pt x="21347" y="418198"/>
                  </a:lnTo>
                  <a:lnTo>
                    <a:pt x="1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44" name="Regular Pentagon 3"/>
            <p:cNvSpPr/>
            <p:nvPr/>
          </p:nvSpPr>
          <p:spPr>
            <a:xfrm>
              <a:off x="1370780" y="999140"/>
              <a:ext cx="814125" cy="24477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  <a:gd name="connsiteX0" fmla="*/ 0 w 1159356"/>
                <a:gd name="connsiteY0" fmla="*/ 547583 h 941719"/>
                <a:gd name="connsiteX1" fmla="*/ 727975 w 1159356"/>
                <a:gd name="connsiteY1" fmla="*/ 0 h 941719"/>
                <a:gd name="connsiteX2" fmla="*/ 1159356 w 1159356"/>
                <a:gd name="connsiteY2" fmla="*/ 289024 h 941719"/>
                <a:gd name="connsiteX3" fmla="*/ 942890 w 1159356"/>
                <a:gd name="connsiteY3" fmla="*/ 941719 h 941719"/>
                <a:gd name="connsiteX4" fmla="*/ 470197 w 1159356"/>
                <a:gd name="connsiteY4" fmla="*/ 794082 h 941719"/>
                <a:gd name="connsiteX5" fmla="*/ 0 w 1159356"/>
                <a:gd name="connsiteY5" fmla="*/ 547583 h 941719"/>
                <a:gd name="connsiteX0" fmla="*/ 0 w 1159356"/>
                <a:gd name="connsiteY0" fmla="*/ 413627 h 807763"/>
                <a:gd name="connsiteX1" fmla="*/ 511081 w 1159356"/>
                <a:gd name="connsiteY1" fmla="*/ 0 h 807763"/>
                <a:gd name="connsiteX2" fmla="*/ 1159356 w 1159356"/>
                <a:gd name="connsiteY2" fmla="*/ 155068 h 807763"/>
                <a:gd name="connsiteX3" fmla="*/ 942890 w 1159356"/>
                <a:gd name="connsiteY3" fmla="*/ 807763 h 807763"/>
                <a:gd name="connsiteX4" fmla="*/ 470197 w 1159356"/>
                <a:gd name="connsiteY4" fmla="*/ 660126 h 807763"/>
                <a:gd name="connsiteX5" fmla="*/ 0 w 1159356"/>
                <a:gd name="connsiteY5" fmla="*/ 413627 h 807763"/>
                <a:gd name="connsiteX0" fmla="*/ 0 w 1455778"/>
                <a:gd name="connsiteY0" fmla="*/ 424033 h 818169"/>
                <a:gd name="connsiteX1" fmla="*/ 511081 w 1455778"/>
                <a:gd name="connsiteY1" fmla="*/ 10406 h 818169"/>
                <a:gd name="connsiteX2" fmla="*/ 1455778 w 1455778"/>
                <a:gd name="connsiteY2" fmla="*/ 0 h 818169"/>
                <a:gd name="connsiteX3" fmla="*/ 942890 w 1455778"/>
                <a:gd name="connsiteY3" fmla="*/ 818169 h 818169"/>
                <a:gd name="connsiteX4" fmla="*/ 470197 w 1455778"/>
                <a:gd name="connsiteY4" fmla="*/ 670532 h 818169"/>
                <a:gd name="connsiteX5" fmla="*/ 0 w 1455778"/>
                <a:gd name="connsiteY5" fmla="*/ 424033 h 818169"/>
                <a:gd name="connsiteX0" fmla="*/ 0 w 1455778"/>
                <a:gd name="connsiteY0" fmla="*/ 424033 h 670531"/>
                <a:gd name="connsiteX1" fmla="*/ 511081 w 1455778"/>
                <a:gd name="connsiteY1" fmla="*/ 10406 h 670531"/>
                <a:gd name="connsiteX2" fmla="*/ 1455778 w 1455778"/>
                <a:gd name="connsiteY2" fmla="*/ 0 h 670531"/>
                <a:gd name="connsiteX3" fmla="*/ 979040 w 1455778"/>
                <a:gd name="connsiteY3" fmla="*/ 644815 h 670531"/>
                <a:gd name="connsiteX4" fmla="*/ 470197 w 1455778"/>
                <a:gd name="connsiteY4" fmla="*/ 670532 h 670531"/>
                <a:gd name="connsiteX5" fmla="*/ 0 w 1455778"/>
                <a:gd name="connsiteY5" fmla="*/ 424033 h 670531"/>
                <a:gd name="connsiteX0" fmla="*/ 0 w 1853845"/>
                <a:gd name="connsiteY0" fmla="*/ 424033 h 670531"/>
                <a:gd name="connsiteX1" fmla="*/ 511081 w 1853845"/>
                <a:gd name="connsiteY1" fmla="*/ 10406 h 670531"/>
                <a:gd name="connsiteX2" fmla="*/ 1455778 w 1853845"/>
                <a:gd name="connsiteY2" fmla="*/ 0 h 670531"/>
                <a:gd name="connsiteX3" fmla="*/ 1853845 w 1853845"/>
                <a:gd name="connsiteY3" fmla="*/ 487220 h 670531"/>
                <a:gd name="connsiteX4" fmla="*/ 470197 w 1853845"/>
                <a:gd name="connsiteY4" fmla="*/ 670532 h 670531"/>
                <a:gd name="connsiteX5" fmla="*/ 0 w 1853845"/>
                <a:gd name="connsiteY5" fmla="*/ 424033 h 670531"/>
                <a:gd name="connsiteX0" fmla="*/ 0 w 1853845"/>
                <a:gd name="connsiteY0" fmla="*/ 424033 h 568095"/>
                <a:gd name="connsiteX1" fmla="*/ 511081 w 1853845"/>
                <a:gd name="connsiteY1" fmla="*/ 10406 h 568095"/>
                <a:gd name="connsiteX2" fmla="*/ 1455778 w 1853845"/>
                <a:gd name="connsiteY2" fmla="*/ 0 h 568095"/>
                <a:gd name="connsiteX3" fmla="*/ 1853845 w 1853845"/>
                <a:gd name="connsiteY3" fmla="*/ 487220 h 568095"/>
                <a:gd name="connsiteX4" fmla="*/ 470196 w 1853845"/>
                <a:gd name="connsiteY4" fmla="*/ 568095 h 568095"/>
                <a:gd name="connsiteX5" fmla="*/ 0 w 1853845"/>
                <a:gd name="connsiteY5" fmla="*/ 424033 h 568095"/>
                <a:gd name="connsiteX0" fmla="*/ 0 w 1853845"/>
                <a:gd name="connsiteY0" fmla="*/ 424033 h 607494"/>
                <a:gd name="connsiteX1" fmla="*/ 511081 w 1853845"/>
                <a:gd name="connsiteY1" fmla="*/ 10406 h 607494"/>
                <a:gd name="connsiteX2" fmla="*/ 1455778 w 1853845"/>
                <a:gd name="connsiteY2" fmla="*/ 0 h 607494"/>
                <a:gd name="connsiteX3" fmla="*/ 1853845 w 1853845"/>
                <a:gd name="connsiteY3" fmla="*/ 487220 h 607494"/>
                <a:gd name="connsiteX4" fmla="*/ 477426 w 1853845"/>
                <a:gd name="connsiteY4" fmla="*/ 607494 h 607494"/>
                <a:gd name="connsiteX5" fmla="*/ 0 w 1853845"/>
                <a:gd name="connsiteY5" fmla="*/ 424033 h 60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845" h="607494">
                  <a:moveTo>
                    <a:pt x="0" y="424033"/>
                  </a:moveTo>
                  <a:lnTo>
                    <a:pt x="511081" y="10406"/>
                  </a:lnTo>
                  <a:lnTo>
                    <a:pt x="1455778" y="0"/>
                  </a:lnTo>
                  <a:lnTo>
                    <a:pt x="1853845" y="487220"/>
                  </a:lnTo>
                  <a:lnTo>
                    <a:pt x="477426" y="607494"/>
                  </a:lnTo>
                  <a:lnTo>
                    <a:pt x="0" y="42403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5" name="Regular Pentagon 3"/>
            <p:cNvSpPr/>
            <p:nvPr/>
          </p:nvSpPr>
          <p:spPr>
            <a:xfrm rot="2987751">
              <a:off x="1102441" y="1106648"/>
              <a:ext cx="444769" cy="39475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359294 w 1139941"/>
                <a:gd name="connsiteY0" fmla="*/ 258567 h 898887"/>
                <a:gd name="connsiteX1" fmla="*/ 780142 w 1139941"/>
                <a:gd name="connsiteY1" fmla="*/ 0 h 898887"/>
                <a:gd name="connsiteX2" fmla="*/ 1139941 w 1139941"/>
                <a:gd name="connsiteY2" fmla="*/ 533413 h 898887"/>
                <a:gd name="connsiteX3" fmla="*/ 616894 w 1139941"/>
                <a:gd name="connsiteY3" fmla="*/ 838269 h 898887"/>
                <a:gd name="connsiteX4" fmla="*/ 0 w 1139941"/>
                <a:gd name="connsiteY4" fmla="*/ 898886 h 898887"/>
                <a:gd name="connsiteX5" fmla="*/ 359294 w 1139941"/>
                <a:gd name="connsiteY5" fmla="*/ 258567 h 898887"/>
                <a:gd name="connsiteX0" fmla="*/ 359294 w 1139941"/>
                <a:gd name="connsiteY0" fmla="*/ 258567 h 898887"/>
                <a:gd name="connsiteX1" fmla="*/ 780142 w 1139941"/>
                <a:gd name="connsiteY1" fmla="*/ 0 h 898887"/>
                <a:gd name="connsiteX2" fmla="*/ 1139941 w 1139941"/>
                <a:gd name="connsiteY2" fmla="*/ 533413 h 898887"/>
                <a:gd name="connsiteX3" fmla="*/ 657157 w 1139941"/>
                <a:gd name="connsiteY3" fmla="*/ 850561 h 898887"/>
                <a:gd name="connsiteX4" fmla="*/ 0 w 1139941"/>
                <a:gd name="connsiteY4" fmla="*/ 898886 h 898887"/>
                <a:gd name="connsiteX5" fmla="*/ 359294 w 1139941"/>
                <a:gd name="connsiteY5" fmla="*/ 258567 h 898887"/>
                <a:gd name="connsiteX0" fmla="*/ 359294 w 1103831"/>
                <a:gd name="connsiteY0" fmla="*/ 258567 h 898887"/>
                <a:gd name="connsiteX1" fmla="*/ 780142 w 1103831"/>
                <a:gd name="connsiteY1" fmla="*/ 0 h 898887"/>
                <a:gd name="connsiteX2" fmla="*/ 1103831 w 1103831"/>
                <a:gd name="connsiteY2" fmla="*/ 505411 h 898887"/>
                <a:gd name="connsiteX3" fmla="*/ 657157 w 1103831"/>
                <a:gd name="connsiteY3" fmla="*/ 850561 h 898887"/>
                <a:gd name="connsiteX4" fmla="*/ 0 w 1103831"/>
                <a:gd name="connsiteY4" fmla="*/ 898886 h 898887"/>
                <a:gd name="connsiteX5" fmla="*/ 359294 w 1103831"/>
                <a:gd name="connsiteY5" fmla="*/ 258567 h 89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31" h="898887">
                  <a:moveTo>
                    <a:pt x="359294" y="258567"/>
                  </a:moveTo>
                  <a:lnTo>
                    <a:pt x="780142" y="0"/>
                  </a:lnTo>
                  <a:lnTo>
                    <a:pt x="1103831" y="505411"/>
                  </a:lnTo>
                  <a:lnTo>
                    <a:pt x="657157" y="850561"/>
                  </a:lnTo>
                  <a:lnTo>
                    <a:pt x="0" y="898886"/>
                  </a:lnTo>
                  <a:lnTo>
                    <a:pt x="359294" y="25856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6" name="Regular Pentagon 8"/>
            <p:cNvSpPr/>
            <p:nvPr/>
          </p:nvSpPr>
          <p:spPr>
            <a:xfrm rot="3236692">
              <a:off x="2242787" y="3053149"/>
              <a:ext cx="487700" cy="3669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051733"/>
                <a:gd name="connsiteY0" fmla="*/ 709939 h 756233"/>
                <a:gd name="connsiteX1" fmla="*/ 921268 w 1051733"/>
                <a:gd name="connsiteY1" fmla="*/ 1 h 756233"/>
                <a:gd name="connsiteX2" fmla="*/ 868004 w 1051733"/>
                <a:gd name="connsiteY2" fmla="*/ 361268 h 756233"/>
                <a:gd name="connsiteX3" fmla="*/ 1051733 w 1051733"/>
                <a:gd name="connsiteY3" fmla="*/ 505035 h 756233"/>
                <a:gd name="connsiteX4" fmla="*/ 109810 w 1051733"/>
                <a:gd name="connsiteY4" fmla="*/ 756233 h 756233"/>
                <a:gd name="connsiteX5" fmla="*/ 0 w 1051733"/>
                <a:gd name="connsiteY5" fmla="*/ 709939 h 756233"/>
                <a:gd name="connsiteX0" fmla="*/ 144630 w 1196363"/>
                <a:gd name="connsiteY0" fmla="*/ 840642 h 886936"/>
                <a:gd name="connsiteX1" fmla="*/ 0 w 1196363"/>
                <a:gd name="connsiteY1" fmla="*/ -1 h 886936"/>
                <a:gd name="connsiteX2" fmla="*/ 1012634 w 1196363"/>
                <a:gd name="connsiteY2" fmla="*/ 491971 h 886936"/>
                <a:gd name="connsiteX3" fmla="*/ 1196363 w 1196363"/>
                <a:gd name="connsiteY3" fmla="*/ 635738 h 886936"/>
                <a:gd name="connsiteX4" fmla="*/ 254440 w 1196363"/>
                <a:gd name="connsiteY4" fmla="*/ 886936 h 886936"/>
                <a:gd name="connsiteX5" fmla="*/ 144630 w 1196363"/>
                <a:gd name="connsiteY5" fmla="*/ 840642 h 886936"/>
                <a:gd name="connsiteX0" fmla="*/ 23085 w 1196363"/>
                <a:gd name="connsiteY0" fmla="*/ 625313 h 886936"/>
                <a:gd name="connsiteX1" fmla="*/ 0 w 1196363"/>
                <a:gd name="connsiteY1" fmla="*/ -1 h 886936"/>
                <a:gd name="connsiteX2" fmla="*/ 1012634 w 1196363"/>
                <a:gd name="connsiteY2" fmla="*/ 491971 h 886936"/>
                <a:gd name="connsiteX3" fmla="*/ 1196363 w 1196363"/>
                <a:gd name="connsiteY3" fmla="*/ 635738 h 886936"/>
                <a:gd name="connsiteX4" fmla="*/ 254440 w 1196363"/>
                <a:gd name="connsiteY4" fmla="*/ 886936 h 886936"/>
                <a:gd name="connsiteX5" fmla="*/ 23085 w 1196363"/>
                <a:gd name="connsiteY5" fmla="*/ 625313 h 886936"/>
                <a:gd name="connsiteX0" fmla="*/ 23085 w 1196363"/>
                <a:gd name="connsiteY0" fmla="*/ 625313 h 835551"/>
                <a:gd name="connsiteX1" fmla="*/ 0 w 1196363"/>
                <a:gd name="connsiteY1" fmla="*/ -1 h 835551"/>
                <a:gd name="connsiteX2" fmla="*/ 1012634 w 1196363"/>
                <a:gd name="connsiteY2" fmla="*/ 491971 h 835551"/>
                <a:gd name="connsiteX3" fmla="*/ 1196363 w 1196363"/>
                <a:gd name="connsiteY3" fmla="*/ 635738 h 835551"/>
                <a:gd name="connsiteX4" fmla="*/ 646093 w 1196363"/>
                <a:gd name="connsiteY4" fmla="*/ 835552 h 835551"/>
                <a:gd name="connsiteX5" fmla="*/ 23085 w 1196363"/>
                <a:gd name="connsiteY5" fmla="*/ 625313 h 835551"/>
                <a:gd name="connsiteX0" fmla="*/ 1 w 1210378"/>
                <a:gd name="connsiteY0" fmla="*/ 672073 h 835551"/>
                <a:gd name="connsiteX1" fmla="*/ 14015 w 1210378"/>
                <a:gd name="connsiteY1" fmla="*/ -1 h 835551"/>
                <a:gd name="connsiteX2" fmla="*/ 1026649 w 1210378"/>
                <a:gd name="connsiteY2" fmla="*/ 491971 h 835551"/>
                <a:gd name="connsiteX3" fmla="*/ 1210378 w 1210378"/>
                <a:gd name="connsiteY3" fmla="*/ 635738 h 835551"/>
                <a:gd name="connsiteX4" fmla="*/ 660108 w 1210378"/>
                <a:gd name="connsiteY4" fmla="*/ 835552 h 835551"/>
                <a:gd name="connsiteX5" fmla="*/ 1 w 1210378"/>
                <a:gd name="connsiteY5" fmla="*/ 672073 h 83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378" h="835551">
                  <a:moveTo>
                    <a:pt x="1" y="672073"/>
                  </a:moveTo>
                  <a:lnTo>
                    <a:pt x="14015" y="-1"/>
                  </a:lnTo>
                  <a:lnTo>
                    <a:pt x="1026649" y="491971"/>
                  </a:lnTo>
                  <a:lnTo>
                    <a:pt x="1210378" y="635738"/>
                  </a:lnTo>
                  <a:lnTo>
                    <a:pt x="660108" y="835552"/>
                  </a:lnTo>
                  <a:lnTo>
                    <a:pt x="1" y="67207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7" name="Regular Pentagon 8"/>
            <p:cNvSpPr/>
            <p:nvPr/>
          </p:nvSpPr>
          <p:spPr>
            <a:xfrm rot="3236692">
              <a:off x="1086920" y="2683800"/>
              <a:ext cx="592825" cy="58443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277" h="1330811">
                  <a:moveTo>
                    <a:pt x="0" y="840041"/>
                  </a:moveTo>
                  <a:lnTo>
                    <a:pt x="458204" y="480262"/>
                  </a:lnTo>
                  <a:lnTo>
                    <a:pt x="1471277" y="0"/>
                  </a:lnTo>
                  <a:lnTo>
                    <a:pt x="674872" y="1330811"/>
                  </a:lnTo>
                  <a:lnTo>
                    <a:pt x="159316" y="1330811"/>
                  </a:lnTo>
                  <a:lnTo>
                    <a:pt x="0" y="84004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8" name="Regular Pentagon 8"/>
            <p:cNvSpPr/>
            <p:nvPr/>
          </p:nvSpPr>
          <p:spPr>
            <a:xfrm rot="3236692">
              <a:off x="240395" y="1257679"/>
              <a:ext cx="433471" cy="3476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1075791"/>
                <a:gd name="connsiteY0" fmla="*/ 483462 h 907834"/>
                <a:gd name="connsiteX1" fmla="*/ 613108 w 1075791"/>
                <a:gd name="connsiteY1" fmla="*/ 0 h 907834"/>
                <a:gd name="connsiteX2" fmla="*/ 1075791 w 1075791"/>
                <a:gd name="connsiteY2" fmla="*/ 159775 h 907834"/>
                <a:gd name="connsiteX3" fmla="*/ 944937 w 1075791"/>
                <a:gd name="connsiteY3" fmla="*/ 441521 h 907834"/>
                <a:gd name="connsiteX4" fmla="*/ 260735 w 1075791"/>
                <a:gd name="connsiteY4" fmla="*/ 907834 h 907834"/>
                <a:gd name="connsiteX5" fmla="*/ 0 w 1075791"/>
                <a:gd name="connsiteY5" fmla="*/ 483462 h 907834"/>
                <a:gd name="connsiteX0" fmla="*/ 0 w 1075791"/>
                <a:gd name="connsiteY0" fmla="*/ 483462 h 830353"/>
                <a:gd name="connsiteX1" fmla="*/ 613108 w 1075791"/>
                <a:gd name="connsiteY1" fmla="*/ 0 h 830353"/>
                <a:gd name="connsiteX2" fmla="*/ 1075791 w 1075791"/>
                <a:gd name="connsiteY2" fmla="*/ 159775 h 830353"/>
                <a:gd name="connsiteX3" fmla="*/ 944937 w 1075791"/>
                <a:gd name="connsiteY3" fmla="*/ 441521 h 830353"/>
                <a:gd name="connsiteX4" fmla="*/ 546387 w 1075791"/>
                <a:gd name="connsiteY4" fmla="*/ 830354 h 830353"/>
                <a:gd name="connsiteX5" fmla="*/ 0 w 1075791"/>
                <a:gd name="connsiteY5" fmla="*/ 483462 h 830353"/>
                <a:gd name="connsiteX0" fmla="*/ 0 w 1075791"/>
                <a:gd name="connsiteY0" fmla="*/ 483462 h 830353"/>
                <a:gd name="connsiteX1" fmla="*/ 613108 w 1075791"/>
                <a:gd name="connsiteY1" fmla="*/ 0 h 830353"/>
                <a:gd name="connsiteX2" fmla="*/ 1075791 w 1075791"/>
                <a:gd name="connsiteY2" fmla="*/ 159775 h 830353"/>
                <a:gd name="connsiteX3" fmla="*/ 893975 w 1075791"/>
                <a:gd name="connsiteY3" fmla="*/ 407480 h 830353"/>
                <a:gd name="connsiteX4" fmla="*/ 546387 w 1075791"/>
                <a:gd name="connsiteY4" fmla="*/ 830354 h 830353"/>
                <a:gd name="connsiteX5" fmla="*/ 0 w 1075791"/>
                <a:gd name="connsiteY5" fmla="*/ 483462 h 830353"/>
                <a:gd name="connsiteX0" fmla="*/ 0 w 1075791"/>
                <a:gd name="connsiteY0" fmla="*/ 444653 h 791544"/>
                <a:gd name="connsiteX1" fmla="*/ 631046 w 1075791"/>
                <a:gd name="connsiteY1" fmla="*/ 0 h 791544"/>
                <a:gd name="connsiteX2" fmla="*/ 1075791 w 1075791"/>
                <a:gd name="connsiteY2" fmla="*/ 120966 h 791544"/>
                <a:gd name="connsiteX3" fmla="*/ 893975 w 1075791"/>
                <a:gd name="connsiteY3" fmla="*/ 368671 h 791544"/>
                <a:gd name="connsiteX4" fmla="*/ 546387 w 1075791"/>
                <a:gd name="connsiteY4" fmla="*/ 791545 h 791544"/>
                <a:gd name="connsiteX5" fmla="*/ 0 w 1075791"/>
                <a:gd name="connsiteY5" fmla="*/ 444653 h 79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5791" h="791544">
                  <a:moveTo>
                    <a:pt x="0" y="444653"/>
                  </a:moveTo>
                  <a:lnTo>
                    <a:pt x="631046" y="0"/>
                  </a:lnTo>
                  <a:lnTo>
                    <a:pt x="1075791" y="120966"/>
                  </a:lnTo>
                  <a:lnTo>
                    <a:pt x="893975" y="368671"/>
                  </a:lnTo>
                  <a:lnTo>
                    <a:pt x="546387" y="791545"/>
                  </a:lnTo>
                  <a:lnTo>
                    <a:pt x="0" y="44465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9" name="Regular Pentagon 8"/>
            <p:cNvSpPr/>
            <p:nvPr/>
          </p:nvSpPr>
          <p:spPr>
            <a:xfrm rot="3236692">
              <a:off x="1267314" y="1501638"/>
              <a:ext cx="339970" cy="42549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  <a:gd name="connsiteX0" fmla="*/ 0 w 976342"/>
                <a:gd name="connsiteY0" fmla="*/ 315611 h 968894"/>
                <a:gd name="connsiteX1" fmla="*/ 251414 w 976342"/>
                <a:gd name="connsiteY1" fmla="*/ 0 h 968894"/>
                <a:gd name="connsiteX2" fmla="*/ 976342 w 976342"/>
                <a:gd name="connsiteY2" fmla="*/ 85285 h 968894"/>
                <a:gd name="connsiteX3" fmla="*/ 723190 w 976342"/>
                <a:gd name="connsiteY3" fmla="*/ 810140 h 968894"/>
                <a:gd name="connsiteX4" fmla="*/ 253076 w 976342"/>
                <a:gd name="connsiteY4" fmla="*/ 968894 h 968894"/>
                <a:gd name="connsiteX5" fmla="*/ 0 w 976342"/>
                <a:gd name="connsiteY5" fmla="*/ 315611 h 968894"/>
                <a:gd name="connsiteX0" fmla="*/ 1 w 879614"/>
                <a:gd name="connsiteY0" fmla="*/ 353392 h 968894"/>
                <a:gd name="connsiteX1" fmla="*/ 154686 w 879614"/>
                <a:gd name="connsiteY1" fmla="*/ 0 h 968894"/>
                <a:gd name="connsiteX2" fmla="*/ 879614 w 879614"/>
                <a:gd name="connsiteY2" fmla="*/ 85285 h 968894"/>
                <a:gd name="connsiteX3" fmla="*/ 626462 w 879614"/>
                <a:gd name="connsiteY3" fmla="*/ 810140 h 968894"/>
                <a:gd name="connsiteX4" fmla="*/ 156348 w 879614"/>
                <a:gd name="connsiteY4" fmla="*/ 968894 h 968894"/>
                <a:gd name="connsiteX5" fmla="*/ 1 w 879614"/>
                <a:gd name="connsiteY5" fmla="*/ 353392 h 968894"/>
                <a:gd name="connsiteX0" fmla="*/ 1 w 907445"/>
                <a:gd name="connsiteY0" fmla="*/ 388462 h 968894"/>
                <a:gd name="connsiteX1" fmla="*/ 182517 w 907445"/>
                <a:gd name="connsiteY1" fmla="*/ 0 h 968894"/>
                <a:gd name="connsiteX2" fmla="*/ 907445 w 907445"/>
                <a:gd name="connsiteY2" fmla="*/ 85285 h 968894"/>
                <a:gd name="connsiteX3" fmla="*/ 654293 w 907445"/>
                <a:gd name="connsiteY3" fmla="*/ 810140 h 968894"/>
                <a:gd name="connsiteX4" fmla="*/ 184179 w 907445"/>
                <a:gd name="connsiteY4" fmla="*/ 968894 h 968894"/>
                <a:gd name="connsiteX5" fmla="*/ 1 w 907445"/>
                <a:gd name="connsiteY5" fmla="*/ 388462 h 968894"/>
                <a:gd name="connsiteX0" fmla="*/ 0 w 843740"/>
                <a:gd name="connsiteY0" fmla="*/ 431014 h 968894"/>
                <a:gd name="connsiteX1" fmla="*/ 118812 w 843740"/>
                <a:gd name="connsiteY1" fmla="*/ 0 h 968894"/>
                <a:gd name="connsiteX2" fmla="*/ 843740 w 843740"/>
                <a:gd name="connsiteY2" fmla="*/ 85285 h 968894"/>
                <a:gd name="connsiteX3" fmla="*/ 590588 w 843740"/>
                <a:gd name="connsiteY3" fmla="*/ 810140 h 968894"/>
                <a:gd name="connsiteX4" fmla="*/ 120474 w 843740"/>
                <a:gd name="connsiteY4" fmla="*/ 968894 h 968894"/>
                <a:gd name="connsiteX5" fmla="*/ 0 w 843740"/>
                <a:gd name="connsiteY5" fmla="*/ 431014 h 96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3740" h="968894">
                  <a:moveTo>
                    <a:pt x="0" y="431014"/>
                  </a:moveTo>
                  <a:lnTo>
                    <a:pt x="118812" y="0"/>
                  </a:lnTo>
                  <a:lnTo>
                    <a:pt x="843740" y="85285"/>
                  </a:lnTo>
                  <a:lnTo>
                    <a:pt x="590588" y="810140"/>
                  </a:lnTo>
                  <a:lnTo>
                    <a:pt x="120474" y="968894"/>
                  </a:lnTo>
                  <a:lnTo>
                    <a:pt x="0" y="43101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50" name="Regular Pentagon 5"/>
            <p:cNvSpPr/>
            <p:nvPr/>
          </p:nvSpPr>
          <p:spPr>
            <a:xfrm rot="6844224">
              <a:off x="1341473" y="1726328"/>
              <a:ext cx="342414" cy="28635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51" name="Regular Pentagon 5"/>
            <p:cNvSpPr/>
            <p:nvPr/>
          </p:nvSpPr>
          <p:spPr>
            <a:xfrm rot="2170572">
              <a:off x="241635" y="1620052"/>
              <a:ext cx="763720" cy="32676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739067"/>
                <a:gd name="connsiteY0" fmla="*/ 430320 h 794082"/>
                <a:gd name="connsiteX1" fmla="*/ 569544 w 1739067"/>
                <a:gd name="connsiteY1" fmla="*/ 0 h 794082"/>
                <a:gd name="connsiteX2" fmla="*/ 1739067 w 1739067"/>
                <a:gd name="connsiteY2" fmla="*/ 154296 h 794082"/>
                <a:gd name="connsiteX3" fmla="*/ 1065093 w 1739067"/>
                <a:gd name="connsiteY3" fmla="*/ 667412 h 794082"/>
                <a:gd name="connsiteX4" fmla="*/ 311766 w 1739067"/>
                <a:gd name="connsiteY4" fmla="*/ 794082 h 794082"/>
                <a:gd name="connsiteX5" fmla="*/ 0 w 1739067"/>
                <a:gd name="connsiteY5" fmla="*/ 430320 h 794082"/>
                <a:gd name="connsiteX0" fmla="*/ 0 w 1739067"/>
                <a:gd name="connsiteY0" fmla="*/ 430320 h 810978"/>
                <a:gd name="connsiteX1" fmla="*/ 569544 w 1739067"/>
                <a:gd name="connsiteY1" fmla="*/ 0 h 810978"/>
                <a:gd name="connsiteX2" fmla="*/ 1739067 w 1739067"/>
                <a:gd name="connsiteY2" fmla="*/ 154296 h 810978"/>
                <a:gd name="connsiteX3" fmla="*/ 1065093 w 1739067"/>
                <a:gd name="connsiteY3" fmla="*/ 667412 h 810978"/>
                <a:gd name="connsiteX4" fmla="*/ 278318 w 1739067"/>
                <a:gd name="connsiteY4" fmla="*/ 810977 h 810978"/>
                <a:gd name="connsiteX5" fmla="*/ 0 w 1739067"/>
                <a:gd name="connsiteY5" fmla="*/ 430320 h 81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9067" h="810978">
                  <a:moveTo>
                    <a:pt x="0" y="430320"/>
                  </a:moveTo>
                  <a:lnTo>
                    <a:pt x="569544" y="0"/>
                  </a:lnTo>
                  <a:lnTo>
                    <a:pt x="1739067" y="154296"/>
                  </a:lnTo>
                  <a:lnTo>
                    <a:pt x="1065093" y="667412"/>
                  </a:lnTo>
                  <a:lnTo>
                    <a:pt x="278318" y="810977"/>
                  </a:lnTo>
                  <a:lnTo>
                    <a:pt x="0" y="43032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52" name="Regular Pentagon 6"/>
            <p:cNvSpPr/>
            <p:nvPr/>
          </p:nvSpPr>
          <p:spPr>
            <a:xfrm rot="2170572">
              <a:off x="1700085" y="1511209"/>
              <a:ext cx="347071" cy="40834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22914 h 1066816"/>
                <a:gd name="connsiteX1" fmla="*/ 388286 w 790314"/>
                <a:gd name="connsiteY1" fmla="*/ 1 h 1066816"/>
                <a:gd name="connsiteX2" fmla="*/ 790314 w 790314"/>
                <a:gd name="connsiteY2" fmla="*/ 227463 h 1066816"/>
                <a:gd name="connsiteX3" fmla="*/ 676665 w 790314"/>
                <a:gd name="connsiteY3" fmla="*/ 775305 h 1066816"/>
                <a:gd name="connsiteX4" fmla="*/ 268077 w 790314"/>
                <a:gd name="connsiteY4" fmla="*/ 1066816 h 1066816"/>
                <a:gd name="connsiteX5" fmla="*/ 0 w 790314"/>
                <a:gd name="connsiteY5" fmla="*/ 222914 h 1066816"/>
                <a:gd name="connsiteX0" fmla="*/ 0 w 790314"/>
                <a:gd name="connsiteY0" fmla="*/ 222914 h 1013420"/>
                <a:gd name="connsiteX1" fmla="*/ 388286 w 790314"/>
                <a:gd name="connsiteY1" fmla="*/ 1 h 1013420"/>
                <a:gd name="connsiteX2" fmla="*/ 790314 w 790314"/>
                <a:gd name="connsiteY2" fmla="*/ 227463 h 1013420"/>
                <a:gd name="connsiteX3" fmla="*/ 676665 w 790314"/>
                <a:gd name="connsiteY3" fmla="*/ 775305 h 1013420"/>
                <a:gd name="connsiteX4" fmla="*/ 252401 w 790314"/>
                <a:gd name="connsiteY4" fmla="*/ 1013421 h 1013420"/>
                <a:gd name="connsiteX5" fmla="*/ 0 w 790314"/>
                <a:gd name="connsiteY5" fmla="*/ 222914 h 1013420"/>
                <a:gd name="connsiteX0" fmla="*/ 0 w 790314"/>
                <a:gd name="connsiteY0" fmla="*/ 222914 h 1013420"/>
                <a:gd name="connsiteX1" fmla="*/ 388286 w 790314"/>
                <a:gd name="connsiteY1" fmla="*/ 1 h 1013420"/>
                <a:gd name="connsiteX2" fmla="*/ 790314 w 790314"/>
                <a:gd name="connsiteY2" fmla="*/ 227463 h 1013420"/>
                <a:gd name="connsiteX3" fmla="*/ 636751 w 790314"/>
                <a:gd name="connsiteY3" fmla="*/ 755866 h 1013420"/>
                <a:gd name="connsiteX4" fmla="*/ 252401 w 790314"/>
                <a:gd name="connsiteY4" fmla="*/ 1013421 h 1013420"/>
                <a:gd name="connsiteX5" fmla="*/ 0 w 790314"/>
                <a:gd name="connsiteY5" fmla="*/ 222914 h 101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013420">
                  <a:moveTo>
                    <a:pt x="0" y="222914"/>
                  </a:moveTo>
                  <a:lnTo>
                    <a:pt x="388286" y="1"/>
                  </a:lnTo>
                  <a:lnTo>
                    <a:pt x="790314" y="227463"/>
                  </a:lnTo>
                  <a:lnTo>
                    <a:pt x="636751" y="755866"/>
                  </a:lnTo>
                  <a:lnTo>
                    <a:pt x="252401" y="1013421"/>
                  </a:lnTo>
                  <a:lnTo>
                    <a:pt x="0" y="22291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53" name="Regular Pentagon 6"/>
            <p:cNvSpPr/>
            <p:nvPr/>
          </p:nvSpPr>
          <p:spPr>
            <a:xfrm rot="2170572">
              <a:off x="2092446" y="2160727"/>
              <a:ext cx="449006" cy="47396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481064 h 1178500"/>
                <a:gd name="connsiteX1" fmla="*/ 369714 w 809328"/>
                <a:gd name="connsiteY1" fmla="*/ 0 h 1178500"/>
                <a:gd name="connsiteX2" fmla="*/ 786808 w 809328"/>
                <a:gd name="connsiteY2" fmla="*/ 303312 h 1178500"/>
                <a:gd name="connsiteX3" fmla="*/ 809328 w 809328"/>
                <a:gd name="connsiteY3" fmla="*/ 881380 h 1178500"/>
                <a:gd name="connsiteX4" fmla="*/ 184733 w 809328"/>
                <a:gd name="connsiteY4" fmla="*/ 1178501 h 1178500"/>
                <a:gd name="connsiteX5" fmla="*/ 0 w 809328"/>
                <a:gd name="connsiteY5" fmla="*/ 481064 h 1178500"/>
                <a:gd name="connsiteX0" fmla="*/ 0 w 809328"/>
                <a:gd name="connsiteY0" fmla="*/ 481064 h 1176294"/>
                <a:gd name="connsiteX1" fmla="*/ 369714 w 809328"/>
                <a:gd name="connsiteY1" fmla="*/ 0 h 1176294"/>
                <a:gd name="connsiteX2" fmla="*/ 786808 w 809328"/>
                <a:gd name="connsiteY2" fmla="*/ 303312 h 1176294"/>
                <a:gd name="connsiteX3" fmla="*/ 809328 w 809328"/>
                <a:gd name="connsiteY3" fmla="*/ 881380 h 1176294"/>
                <a:gd name="connsiteX4" fmla="*/ 196687 w 809328"/>
                <a:gd name="connsiteY4" fmla="*/ 1176294 h 1176294"/>
                <a:gd name="connsiteX5" fmla="*/ 0 w 809328"/>
                <a:gd name="connsiteY5" fmla="*/ 481064 h 1176294"/>
                <a:gd name="connsiteX0" fmla="*/ 0 w 809328"/>
                <a:gd name="connsiteY0" fmla="*/ 481064 h 1176294"/>
                <a:gd name="connsiteX1" fmla="*/ 369714 w 809328"/>
                <a:gd name="connsiteY1" fmla="*/ 0 h 1176294"/>
                <a:gd name="connsiteX2" fmla="*/ 786808 w 809328"/>
                <a:gd name="connsiteY2" fmla="*/ 303312 h 1176294"/>
                <a:gd name="connsiteX3" fmla="*/ 788160 w 809328"/>
                <a:gd name="connsiteY3" fmla="*/ 580383 h 1176294"/>
                <a:gd name="connsiteX4" fmla="*/ 809328 w 809328"/>
                <a:gd name="connsiteY4" fmla="*/ 881380 h 1176294"/>
                <a:gd name="connsiteX5" fmla="*/ 196687 w 809328"/>
                <a:gd name="connsiteY5" fmla="*/ 1176294 h 1176294"/>
                <a:gd name="connsiteX6" fmla="*/ 0 w 809328"/>
                <a:gd name="connsiteY6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786808 w 1022430"/>
                <a:gd name="connsiteY2" fmla="*/ 303312 h 1176294"/>
                <a:gd name="connsiteX3" fmla="*/ 788160 w 1022430"/>
                <a:gd name="connsiteY3" fmla="*/ 580383 h 1176294"/>
                <a:gd name="connsiteX4" fmla="*/ 1022431 w 1022430"/>
                <a:gd name="connsiteY4" fmla="*/ 638329 h 1176294"/>
                <a:gd name="connsiteX5" fmla="*/ 196687 w 1022430"/>
                <a:gd name="connsiteY5" fmla="*/ 1176294 h 1176294"/>
                <a:gd name="connsiteX6" fmla="*/ 0 w 1022430"/>
                <a:gd name="connsiteY6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786808 w 1022430"/>
                <a:gd name="connsiteY2" fmla="*/ 303312 h 1176294"/>
                <a:gd name="connsiteX3" fmla="*/ 788160 w 1022430"/>
                <a:gd name="connsiteY3" fmla="*/ 580383 h 1176294"/>
                <a:gd name="connsiteX4" fmla="*/ 1022431 w 1022430"/>
                <a:gd name="connsiteY4" fmla="*/ 638329 h 1176294"/>
                <a:gd name="connsiteX5" fmla="*/ 641750 w 1022430"/>
                <a:gd name="connsiteY5" fmla="*/ 872782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786808 w 1022430"/>
                <a:gd name="connsiteY2" fmla="*/ 303312 h 1176294"/>
                <a:gd name="connsiteX3" fmla="*/ 788160 w 1022430"/>
                <a:gd name="connsiteY3" fmla="*/ 580383 h 1176294"/>
                <a:gd name="connsiteX4" fmla="*/ 1022431 w 1022430"/>
                <a:gd name="connsiteY4" fmla="*/ 638329 h 1176294"/>
                <a:gd name="connsiteX5" fmla="*/ 729999 w 1022430"/>
                <a:gd name="connsiteY5" fmla="*/ 934227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786808 w 1022430"/>
                <a:gd name="connsiteY2" fmla="*/ 303312 h 1176294"/>
                <a:gd name="connsiteX3" fmla="*/ 926192 w 1022430"/>
                <a:gd name="connsiteY3" fmla="*/ 455725 h 1176294"/>
                <a:gd name="connsiteX4" fmla="*/ 1022431 w 1022430"/>
                <a:gd name="connsiteY4" fmla="*/ 638329 h 1176294"/>
                <a:gd name="connsiteX5" fmla="*/ 729999 w 1022430"/>
                <a:gd name="connsiteY5" fmla="*/ 934227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577971 w 1022430"/>
                <a:gd name="connsiteY2" fmla="*/ 162255 h 1176294"/>
                <a:gd name="connsiteX3" fmla="*/ 926192 w 1022430"/>
                <a:gd name="connsiteY3" fmla="*/ 455725 h 1176294"/>
                <a:gd name="connsiteX4" fmla="*/ 1022431 w 1022430"/>
                <a:gd name="connsiteY4" fmla="*/ 638329 h 1176294"/>
                <a:gd name="connsiteX5" fmla="*/ 729999 w 1022430"/>
                <a:gd name="connsiteY5" fmla="*/ 934227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604234 w 1022430"/>
                <a:gd name="connsiteY2" fmla="*/ 141324 h 1176294"/>
                <a:gd name="connsiteX3" fmla="*/ 926192 w 1022430"/>
                <a:gd name="connsiteY3" fmla="*/ 455725 h 1176294"/>
                <a:gd name="connsiteX4" fmla="*/ 1022431 w 1022430"/>
                <a:gd name="connsiteY4" fmla="*/ 638329 h 1176294"/>
                <a:gd name="connsiteX5" fmla="*/ 729999 w 1022430"/>
                <a:gd name="connsiteY5" fmla="*/ 934227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2430" h="1176294">
                  <a:moveTo>
                    <a:pt x="0" y="481064"/>
                  </a:moveTo>
                  <a:lnTo>
                    <a:pt x="369714" y="0"/>
                  </a:lnTo>
                  <a:lnTo>
                    <a:pt x="604234" y="141324"/>
                  </a:lnTo>
                  <a:cubicBezTo>
                    <a:pt x="604685" y="233681"/>
                    <a:pt x="925741" y="363368"/>
                    <a:pt x="926192" y="455725"/>
                  </a:cubicBezTo>
                  <a:lnTo>
                    <a:pt x="1022431" y="638329"/>
                  </a:lnTo>
                  <a:lnTo>
                    <a:pt x="729999" y="934227"/>
                  </a:lnTo>
                  <a:lnTo>
                    <a:pt x="196687" y="1176294"/>
                  </a:lnTo>
                  <a:lnTo>
                    <a:pt x="0" y="48106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54" name="Regular Pentagon 3"/>
            <p:cNvSpPr/>
            <p:nvPr/>
          </p:nvSpPr>
          <p:spPr>
            <a:xfrm rot="870772">
              <a:off x="1917700" y="1759423"/>
              <a:ext cx="399623" cy="44938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977236"/>
                <a:gd name="connsiteY0" fmla="*/ 404887 h 1115287"/>
                <a:gd name="connsiteX1" fmla="*/ 376787 w 977236"/>
                <a:gd name="connsiteY1" fmla="*/ 1 h 1115287"/>
                <a:gd name="connsiteX2" fmla="*/ 977236 w 977236"/>
                <a:gd name="connsiteY2" fmla="*/ 197316 h 1115287"/>
                <a:gd name="connsiteX3" fmla="*/ 771992 w 977236"/>
                <a:gd name="connsiteY3" fmla="*/ 1115287 h 1115287"/>
                <a:gd name="connsiteX4" fmla="*/ 276694 w 977236"/>
                <a:gd name="connsiteY4" fmla="*/ 842315 h 1115287"/>
                <a:gd name="connsiteX5" fmla="*/ 0 w 977236"/>
                <a:gd name="connsiteY5" fmla="*/ 404887 h 1115287"/>
                <a:gd name="connsiteX0" fmla="*/ 0 w 909982"/>
                <a:gd name="connsiteY0" fmla="*/ 428645 h 1115287"/>
                <a:gd name="connsiteX1" fmla="*/ 309533 w 909982"/>
                <a:gd name="connsiteY1" fmla="*/ 1 h 1115287"/>
                <a:gd name="connsiteX2" fmla="*/ 909982 w 909982"/>
                <a:gd name="connsiteY2" fmla="*/ 197316 h 1115287"/>
                <a:gd name="connsiteX3" fmla="*/ 704738 w 909982"/>
                <a:gd name="connsiteY3" fmla="*/ 1115287 h 1115287"/>
                <a:gd name="connsiteX4" fmla="*/ 209440 w 909982"/>
                <a:gd name="connsiteY4" fmla="*/ 842315 h 1115287"/>
                <a:gd name="connsiteX5" fmla="*/ 0 w 909982"/>
                <a:gd name="connsiteY5" fmla="*/ 428645 h 111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2" h="1115287">
                  <a:moveTo>
                    <a:pt x="0" y="428645"/>
                  </a:moveTo>
                  <a:lnTo>
                    <a:pt x="309533" y="1"/>
                  </a:lnTo>
                  <a:lnTo>
                    <a:pt x="909982" y="197316"/>
                  </a:lnTo>
                  <a:lnTo>
                    <a:pt x="704738" y="1115287"/>
                  </a:lnTo>
                  <a:lnTo>
                    <a:pt x="209440" y="842315"/>
                  </a:lnTo>
                  <a:lnTo>
                    <a:pt x="0" y="42864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55" name="Regular Pentagon 8"/>
            <p:cNvSpPr/>
            <p:nvPr/>
          </p:nvSpPr>
          <p:spPr>
            <a:xfrm rot="3236692">
              <a:off x="293248" y="1755158"/>
              <a:ext cx="251745" cy="22643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0 w 624782"/>
                <a:gd name="connsiteY0" fmla="*/ 323285 h 515617"/>
                <a:gd name="connsiteX1" fmla="*/ 85907 w 624782"/>
                <a:gd name="connsiteY1" fmla="*/ 276645 h 515617"/>
                <a:gd name="connsiteX2" fmla="*/ 624782 w 624782"/>
                <a:gd name="connsiteY2" fmla="*/ 0 h 515617"/>
                <a:gd name="connsiteX3" fmla="*/ 347863 w 624782"/>
                <a:gd name="connsiteY3" fmla="*/ 393371 h 515617"/>
                <a:gd name="connsiteX4" fmla="*/ 231681 w 624782"/>
                <a:gd name="connsiteY4" fmla="*/ 515618 h 515617"/>
                <a:gd name="connsiteX5" fmla="*/ 0 w 624782"/>
                <a:gd name="connsiteY5" fmla="*/ 323285 h 5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782" h="515617">
                  <a:moveTo>
                    <a:pt x="0" y="323285"/>
                  </a:moveTo>
                  <a:lnTo>
                    <a:pt x="85907" y="276645"/>
                  </a:lnTo>
                  <a:lnTo>
                    <a:pt x="624782" y="0"/>
                  </a:lnTo>
                  <a:lnTo>
                    <a:pt x="347863" y="393371"/>
                  </a:lnTo>
                  <a:lnTo>
                    <a:pt x="231681" y="515618"/>
                  </a:lnTo>
                  <a:lnTo>
                    <a:pt x="0" y="32328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56" name="Regular Pentagon 8"/>
            <p:cNvSpPr/>
            <p:nvPr/>
          </p:nvSpPr>
          <p:spPr>
            <a:xfrm rot="3236692">
              <a:off x="260040" y="962598"/>
              <a:ext cx="383423" cy="35142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59907"/>
                <a:gd name="connsiteY0" fmla="*/ 493620 h 741081"/>
                <a:gd name="connsiteX1" fmla="*/ 200115 w 759907"/>
                <a:gd name="connsiteY1" fmla="*/ 446980 h 741081"/>
                <a:gd name="connsiteX2" fmla="*/ 759907 w 759907"/>
                <a:gd name="connsiteY2" fmla="*/ 0 h 741081"/>
                <a:gd name="connsiteX3" fmla="*/ 462071 w 759907"/>
                <a:gd name="connsiteY3" fmla="*/ 563706 h 741081"/>
                <a:gd name="connsiteX4" fmla="*/ 0 w 759907"/>
                <a:gd name="connsiteY4" fmla="*/ 741081 h 741081"/>
                <a:gd name="connsiteX5" fmla="*/ 114208 w 759907"/>
                <a:gd name="connsiteY5" fmla="*/ 493620 h 741081"/>
                <a:gd name="connsiteX0" fmla="*/ 114208 w 760437"/>
                <a:gd name="connsiteY0" fmla="*/ 493620 h 741081"/>
                <a:gd name="connsiteX1" fmla="*/ 200115 w 760437"/>
                <a:gd name="connsiteY1" fmla="*/ 446980 h 741081"/>
                <a:gd name="connsiteX2" fmla="*/ 759907 w 760437"/>
                <a:gd name="connsiteY2" fmla="*/ 0 h 741081"/>
                <a:gd name="connsiteX3" fmla="*/ 760437 w 760437"/>
                <a:gd name="connsiteY3" fmla="*/ 477540 h 741081"/>
                <a:gd name="connsiteX4" fmla="*/ 0 w 760437"/>
                <a:gd name="connsiteY4" fmla="*/ 741081 h 741081"/>
                <a:gd name="connsiteX5" fmla="*/ 114208 w 760437"/>
                <a:gd name="connsiteY5" fmla="*/ 493620 h 741081"/>
                <a:gd name="connsiteX0" fmla="*/ 0 w 646229"/>
                <a:gd name="connsiteY0" fmla="*/ 493620 h 493620"/>
                <a:gd name="connsiteX1" fmla="*/ 85907 w 646229"/>
                <a:gd name="connsiteY1" fmla="*/ 446980 h 493620"/>
                <a:gd name="connsiteX2" fmla="*/ 645699 w 646229"/>
                <a:gd name="connsiteY2" fmla="*/ 0 h 493620"/>
                <a:gd name="connsiteX3" fmla="*/ 646229 w 646229"/>
                <a:gd name="connsiteY3" fmla="*/ 477540 h 493620"/>
                <a:gd name="connsiteX4" fmla="*/ 453171 w 646229"/>
                <a:gd name="connsiteY4" fmla="*/ 447233 h 493620"/>
                <a:gd name="connsiteX5" fmla="*/ 0 w 646229"/>
                <a:gd name="connsiteY5" fmla="*/ 493620 h 493620"/>
                <a:gd name="connsiteX0" fmla="*/ 0 w 646229"/>
                <a:gd name="connsiteY0" fmla="*/ 493620 h 800223"/>
                <a:gd name="connsiteX1" fmla="*/ 85907 w 646229"/>
                <a:gd name="connsiteY1" fmla="*/ 446980 h 800223"/>
                <a:gd name="connsiteX2" fmla="*/ 645699 w 646229"/>
                <a:gd name="connsiteY2" fmla="*/ 0 h 800223"/>
                <a:gd name="connsiteX3" fmla="*/ 646229 w 646229"/>
                <a:gd name="connsiteY3" fmla="*/ 477540 h 800223"/>
                <a:gd name="connsiteX4" fmla="*/ 181461 w 646229"/>
                <a:gd name="connsiteY4" fmla="*/ 800223 h 800223"/>
                <a:gd name="connsiteX5" fmla="*/ 0 w 646229"/>
                <a:gd name="connsiteY5" fmla="*/ 493620 h 800223"/>
                <a:gd name="connsiteX0" fmla="*/ 29816 w 676045"/>
                <a:gd name="connsiteY0" fmla="*/ 493620 h 800223"/>
                <a:gd name="connsiteX1" fmla="*/ 0 w 676045"/>
                <a:gd name="connsiteY1" fmla="*/ 448150 h 800223"/>
                <a:gd name="connsiteX2" fmla="*/ 675515 w 676045"/>
                <a:gd name="connsiteY2" fmla="*/ 0 h 800223"/>
                <a:gd name="connsiteX3" fmla="*/ 676045 w 676045"/>
                <a:gd name="connsiteY3" fmla="*/ 477540 h 800223"/>
                <a:gd name="connsiteX4" fmla="*/ 211277 w 676045"/>
                <a:gd name="connsiteY4" fmla="*/ 800223 h 800223"/>
                <a:gd name="connsiteX5" fmla="*/ 29816 w 676045"/>
                <a:gd name="connsiteY5" fmla="*/ 493620 h 800223"/>
                <a:gd name="connsiteX0" fmla="*/ 49941 w 696170"/>
                <a:gd name="connsiteY0" fmla="*/ 493620 h 800223"/>
                <a:gd name="connsiteX1" fmla="*/ -1 w 696170"/>
                <a:gd name="connsiteY1" fmla="*/ 166422 h 800223"/>
                <a:gd name="connsiteX2" fmla="*/ 695640 w 696170"/>
                <a:gd name="connsiteY2" fmla="*/ 0 h 800223"/>
                <a:gd name="connsiteX3" fmla="*/ 696170 w 696170"/>
                <a:gd name="connsiteY3" fmla="*/ 477540 h 800223"/>
                <a:gd name="connsiteX4" fmla="*/ 231402 w 696170"/>
                <a:gd name="connsiteY4" fmla="*/ 800223 h 800223"/>
                <a:gd name="connsiteX5" fmla="*/ 49941 w 696170"/>
                <a:gd name="connsiteY5" fmla="*/ 493620 h 800223"/>
                <a:gd name="connsiteX0" fmla="*/ -1 w 952109"/>
                <a:gd name="connsiteY0" fmla="*/ 486042 h 800223"/>
                <a:gd name="connsiteX1" fmla="*/ 255938 w 952109"/>
                <a:gd name="connsiteY1" fmla="*/ 166422 h 800223"/>
                <a:gd name="connsiteX2" fmla="*/ 951579 w 952109"/>
                <a:gd name="connsiteY2" fmla="*/ 0 h 800223"/>
                <a:gd name="connsiteX3" fmla="*/ 952109 w 952109"/>
                <a:gd name="connsiteY3" fmla="*/ 477540 h 800223"/>
                <a:gd name="connsiteX4" fmla="*/ 487341 w 952109"/>
                <a:gd name="connsiteY4" fmla="*/ 800223 h 800223"/>
                <a:gd name="connsiteX5" fmla="*/ -1 w 952109"/>
                <a:gd name="connsiteY5" fmla="*/ 486042 h 800223"/>
                <a:gd name="connsiteX0" fmla="*/ -1 w 951583"/>
                <a:gd name="connsiteY0" fmla="*/ 486042 h 800223"/>
                <a:gd name="connsiteX1" fmla="*/ 255938 w 951583"/>
                <a:gd name="connsiteY1" fmla="*/ 166422 h 800223"/>
                <a:gd name="connsiteX2" fmla="*/ 951579 w 951583"/>
                <a:gd name="connsiteY2" fmla="*/ 0 h 800223"/>
                <a:gd name="connsiteX3" fmla="*/ 944567 w 951583"/>
                <a:gd name="connsiteY3" fmla="*/ 499329 h 800223"/>
                <a:gd name="connsiteX4" fmla="*/ 487341 w 951583"/>
                <a:gd name="connsiteY4" fmla="*/ 800223 h 800223"/>
                <a:gd name="connsiteX5" fmla="*/ -1 w 951583"/>
                <a:gd name="connsiteY5" fmla="*/ 486042 h 80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1583" h="800223">
                  <a:moveTo>
                    <a:pt x="-1" y="486042"/>
                  </a:moveTo>
                  <a:lnTo>
                    <a:pt x="255938" y="166422"/>
                  </a:lnTo>
                  <a:lnTo>
                    <a:pt x="951579" y="0"/>
                  </a:lnTo>
                  <a:cubicBezTo>
                    <a:pt x="951756" y="159180"/>
                    <a:pt x="944390" y="340149"/>
                    <a:pt x="944567" y="499329"/>
                  </a:cubicBezTo>
                  <a:lnTo>
                    <a:pt x="487341" y="800223"/>
                  </a:lnTo>
                  <a:lnTo>
                    <a:pt x="-1" y="48604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57" name="Regular Pentagon 6"/>
            <p:cNvSpPr/>
            <p:nvPr/>
          </p:nvSpPr>
          <p:spPr>
            <a:xfrm rot="17281360">
              <a:off x="748221" y="1277019"/>
              <a:ext cx="473538" cy="68479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-1 w 1175050"/>
                <a:gd name="connsiteY0" fmla="*/ 889443 h 1582200"/>
                <a:gd name="connsiteX1" fmla="*/ 411999 w 1175050"/>
                <a:gd name="connsiteY1" fmla="*/ 0 h 1582200"/>
                <a:gd name="connsiteX2" fmla="*/ 941112 w 1175050"/>
                <a:gd name="connsiteY2" fmla="*/ 794470 h 1582200"/>
                <a:gd name="connsiteX3" fmla="*/ 1175050 w 1175050"/>
                <a:gd name="connsiteY3" fmla="*/ 1582200 h 1582200"/>
                <a:gd name="connsiteX4" fmla="*/ 505707 w 1175050"/>
                <a:gd name="connsiteY4" fmla="*/ 1274403 h 1582200"/>
                <a:gd name="connsiteX5" fmla="*/ -1 w 1175050"/>
                <a:gd name="connsiteY5" fmla="*/ 889443 h 1582200"/>
                <a:gd name="connsiteX0" fmla="*/ -1 w 1175229"/>
                <a:gd name="connsiteY0" fmla="*/ 889443 h 1559338"/>
                <a:gd name="connsiteX1" fmla="*/ 411999 w 1175229"/>
                <a:gd name="connsiteY1" fmla="*/ 0 h 1559338"/>
                <a:gd name="connsiteX2" fmla="*/ 941112 w 1175229"/>
                <a:gd name="connsiteY2" fmla="*/ 794470 h 1559338"/>
                <a:gd name="connsiteX3" fmla="*/ 1175229 w 1175229"/>
                <a:gd name="connsiteY3" fmla="*/ 1559338 h 1559338"/>
                <a:gd name="connsiteX4" fmla="*/ 505707 w 1175229"/>
                <a:gd name="connsiteY4" fmla="*/ 1274403 h 1559338"/>
                <a:gd name="connsiteX5" fmla="*/ -1 w 1175229"/>
                <a:gd name="connsiteY5" fmla="*/ 889443 h 15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29" h="1559338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75229" y="1559338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58" name="Regular Pentagon 6"/>
            <p:cNvSpPr/>
            <p:nvPr/>
          </p:nvSpPr>
          <p:spPr>
            <a:xfrm rot="17281360">
              <a:off x="600664" y="2703284"/>
              <a:ext cx="456064" cy="44378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61" h="1010545">
                  <a:moveTo>
                    <a:pt x="-1" y="451258"/>
                  </a:moveTo>
                  <a:lnTo>
                    <a:pt x="32914" y="0"/>
                  </a:lnTo>
                  <a:lnTo>
                    <a:pt x="675016" y="447120"/>
                  </a:lnTo>
                  <a:lnTo>
                    <a:pt x="1131862" y="1010545"/>
                  </a:lnTo>
                  <a:lnTo>
                    <a:pt x="364058" y="787268"/>
                  </a:lnTo>
                  <a:lnTo>
                    <a:pt x="-1" y="45125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59" name="Regular Pentagon 5"/>
            <p:cNvSpPr/>
            <p:nvPr/>
          </p:nvSpPr>
          <p:spPr>
            <a:xfrm rot="2170572">
              <a:off x="829852" y="2981070"/>
              <a:ext cx="250839" cy="2515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60" name="Regular Pentagon 5"/>
            <p:cNvSpPr/>
            <p:nvPr/>
          </p:nvSpPr>
          <p:spPr>
            <a:xfrm rot="2170572">
              <a:off x="1554150" y="1455467"/>
              <a:ext cx="230998" cy="23552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  <a:gd name="connsiteX0" fmla="*/ 0 w 526006"/>
                <a:gd name="connsiteY0" fmla="*/ 359364 h 657423"/>
                <a:gd name="connsiteX1" fmla="*/ 333760 w 526006"/>
                <a:gd name="connsiteY1" fmla="*/ -1 h 657423"/>
                <a:gd name="connsiteX2" fmla="*/ 513889 w 526006"/>
                <a:gd name="connsiteY2" fmla="*/ 417548 h 657423"/>
                <a:gd name="connsiteX3" fmla="*/ 526006 w 526006"/>
                <a:gd name="connsiteY3" fmla="*/ 657423 h 657423"/>
                <a:gd name="connsiteX4" fmla="*/ 423510 w 526006"/>
                <a:gd name="connsiteY4" fmla="*/ 577442 h 657423"/>
                <a:gd name="connsiteX5" fmla="*/ 0 w 526006"/>
                <a:gd name="connsiteY5" fmla="*/ 359364 h 657423"/>
                <a:gd name="connsiteX0" fmla="*/ 0 w 526006"/>
                <a:gd name="connsiteY0" fmla="*/ 286456 h 584515"/>
                <a:gd name="connsiteX1" fmla="*/ 364764 w 526006"/>
                <a:gd name="connsiteY1" fmla="*/ 0 h 584515"/>
                <a:gd name="connsiteX2" fmla="*/ 513889 w 526006"/>
                <a:gd name="connsiteY2" fmla="*/ 344640 h 584515"/>
                <a:gd name="connsiteX3" fmla="*/ 526006 w 526006"/>
                <a:gd name="connsiteY3" fmla="*/ 584515 h 584515"/>
                <a:gd name="connsiteX4" fmla="*/ 423510 w 526006"/>
                <a:gd name="connsiteY4" fmla="*/ 504534 h 584515"/>
                <a:gd name="connsiteX5" fmla="*/ 0 w 526006"/>
                <a:gd name="connsiteY5" fmla="*/ 286456 h 58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006" h="584515">
                  <a:moveTo>
                    <a:pt x="0" y="286456"/>
                  </a:moveTo>
                  <a:lnTo>
                    <a:pt x="364764" y="0"/>
                  </a:lnTo>
                  <a:lnTo>
                    <a:pt x="513889" y="344640"/>
                  </a:lnTo>
                  <a:lnTo>
                    <a:pt x="526006" y="584515"/>
                  </a:lnTo>
                  <a:lnTo>
                    <a:pt x="423510" y="504534"/>
                  </a:lnTo>
                  <a:lnTo>
                    <a:pt x="0" y="28645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61" name="Regular Pentagon 3"/>
            <p:cNvSpPr/>
            <p:nvPr/>
          </p:nvSpPr>
          <p:spPr>
            <a:xfrm rot="2987751">
              <a:off x="502423" y="898194"/>
              <a:ext cx="498947" cy="51159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410417 w 945643"/>
                <a:gd name="connsiteY4" fmla="*/ 515683 h 913511"/>
                <a:gd name="connsiteX5" fmla="*/ 0 w 945643"/>
                <a:gd name="connsiteY5" fmla="*/ 275104 h 913511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357261 w 945643"/>
                <a:gd name="connsiteY4" fmla="*/ 606992 h 913511"/>
                <a:gd name="connsiteX5" fmla="*/ 0 w 945643"/>
                <a:gd name="connsiteY5" fmla="*/ 275104 h 913511"/>
                <a:gd name="connsiteX0" fmla="*/ 0 w 1238290"/>
                <a:gd name="connsiteY0" fmla="*/ 682394 h 913511"/>
                <a:gd name="connsiteX1" fmla="*/ 776319 w 1238290"/>
                <a:gd name="connsiteY1" fmla="*/ 0 h 913511"/>
                <a:gd name="connsiteX2" fmla="*/ 1238290 w 1238290"/>
                <a:gd name="connsiteY2" fmla="*/ 207176 h 913511"/>
                <a:gd name="connsiteX3" fmla="*/ 924656 w 1238290"/>
                <a:gd name="connsiteY3" fmla="*/ 913511 h 913511"/>
                <a:gd name="connsiteX4" fmla="*/ 649908 w 1238290"/>
                <a:gd name="connsiteY4" fmla="*/ 606992 h 913511"/>
                <a:gd name="connsiteX5" fmla="*/ 0 w 1238290"/>
                <a:gd name="connsiteY5" fmla="*/ 682394 h 913511"/>
                <a:gd name="connsiteX0" fmla="*/ 0 w 1238290"/>
                <a:gd name="connsiteY0" fmla="*/ 682394 h 1024873"/>
                <a:gd name="connsiteX1" fmla="*/ 776319 w 1238290"/>
                <a:gd name="connsiteY1" fmla="*/ 0 h 1024873"/>
                <a:gd name="connsiteX2" fmla="*/ 1238290 w 1238290"/>
                <a:gd name="connsiteY2" fmla="*/ 207176 h 1024873"/>
                <a:gd name="connsiteX3" fmla="*/ 677635 w 1238290"/>
                <a:gd name="connsiteY3" fmla="*/ 1024872 h 1024873"/>
                <a:gd name="connsiteX4" fmla="*/ 649908 w 1238290"/>
                <a:gd name="connsiteY4" fmla="*/ 606992 h 1024873"/>
                <a:gd name="connsiteX5" fmla="*/ 0 w 1238290"/>
                <a:gd name="connsiteY5" fmla="*/ 682394 h 1024873"/>
                <a:gd name="connsiteX0" fmla="*/ 0 w 1238290"/>
                <a:gd name="connsiteY0" fmla="*/ 747731 h 1090210"/>
                <a:gd name="connsiteX1" fmla="*/ 692064 w 1238290"/>
                <a:gd name="connsiteY1" fmla="*/ 1 h 1090210"/>
                <a:gd name="connsiteX2" fmla="*/ 1238290 w 1238290"/>
                <a:gd name="connsiteY2" fmla="*/ 272513 h 1090210"/>
                <a:gd name="connsiteX3" fmla="*/ 677635 w 1238290"/>
                <a:gd name="connsiteY3" fmla="*/ 1090209 h 1090210"/>
                <a:gd name="connsiteX4" fmla="*/ 649908 w 1238290"/>
                <a:gd name="connsiteY4" fmla="*/ 672329 h 1090210"/>
                <a:gd name="connsiteX5" fmla="*/ 0 w 1238290"/>
                <a:gd name="connsiteY5" fmla="*/ 747731 h 1090210"/>
                <a:gd name="connsiteX0" fmla="*/ 0 w 1238290"/>
                <a:gd name="connsiteY0" fmla="*/ 747731 h 1164951"/>
                <a:gd name="connsiteX1" fmla="*/ 692064 w 1238290"/>
                <a:gd name="connsiteY1" fmla="*/ 1 h 1164951"/>
                <a:gd name="connsiteX2" fmla="*/ 1238290 w 1238290"/>
                <a:gd name="connsiteY2" fmla="*/ 272513 h 1164951"/>
                <a:gd name="connsiteX3" fmla="*/ 639739 w 1238290"/>
                <a:gd name="connsiteY3" fmla="*/ 1164951 h 1164951"/>
                <a:gd name="connsiteX4" fmla="*/ 649908 w 1238290"/>
                <a:gd name="connsiteY4" fmla="*/ 672329 h 1164951"/>
                <a:gd name="connsiteX5" fmla="*/ 0 w 1238290"/>
                <a:gd name="connsiteY5" fmla="*/ 747731 h 116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90" h="1164951">
                  <a:moveTo>
                    <a:pt x="0" y="747731"/>
                  </a:moveTo>
                  <a:lnTo>
                    <a:pt x="692064" y="1"/>
                  </a:lnTo>
                  <a:lnTo>
                    <a:pt x="1238290" y="272513"/>
                  </a:lnTo>
                  <a:lnTo>
                    <a:pt x="639739" y="1164951"/>
                  </a:lnTo>
                  <a:lnTo>
                    <a:pt x="649908" y="672329"/>
                  </a:lnTo>
                  <a:lnTo>
                    <a:pt x="0" y="747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62" name="Regular Pentagon 6"/>
            <p:cNvSpPr/>
            <p:nvPr/>
          </p:nvSpPr>
          <p:spPr>
            <a:xfrm rot="2170572">
              <a:off x="1544560" y="1132847"/>
              <a:ext cx="881625" cy="5943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1 w 1618545"/>
                <a:gd name="connsiteY0" fmla="*/ 931226 h 1127289"/>
                <a:gd name="connsiteX1" fmla="*/ 1124790 w 1618545"/>
                <a:gd name="connsiteY1" fmla="*/ 0 h 1127289"/>
                <a:gd name="connsiteX2" fmla="*/ 1618545 w 1618545"/>
                <a:gd name="connsiteY2" fmla="*/ 160721 h 1127289"/>
                <a:gd name="connsiteX3" fmla="*/ 1428619 w 1618545"/>
                <a:gd name="connsiteY3" fmla="*/ 819407 h 1127289"/>
                <a:gd name="connsiteX4" fmla="*/ 1008402 w 1618545"/>
                <a:gd name="connsiteY4" fmla="*/ 1127289 h 1127289"/>
                <a:gd name="connsiteX5" fmla="*/ 1 w 1618545"/>
                <a:gd name="connsiteY5" fmla="*/ 931226 h 1127289"/>
                <a:gd name="connsiteX0" fmla="*/ 1 w 1618545"/>
                <a:gd name="connsiteY0" fmla="*/ 1040110 h 1236173"/>
                <a:gd name="connsiteX1" fmla="*/ 1114433 w 1618545"/>
                <a:gd name="connsiteY1" fmla="*/ 0 h 1236173"/>
                <a:gd name="connsiteX2" fmla="*/ 1618545 w 1618545"/>
                <a:gd name="connsiteY2" fmla="*/ 269605 h 1236173"/>
                <a:gd name="connsiteX3" fmla="*/ 1428619 w 1618545"/>
                <a:gd name="connsiteY3" fmla="*/ 928291 h 1236173"/>
                <a:gd name="connsiteX4" fmla="*/ 1008402 w 1618545"/>
                <a:gd name="connsiteY4" fmla="*/ 1236173 h 1236173"/>
                <a:gd name="connsiteX5" fmla="*/ 1 w 1618545"/>
                <a:gd name="connsiteY5" fmla="*/ 1040110 h 1236173"/>
                <a:gd name="connsiteX0" fmla="*/ 1 w 2007546"/>
                <a:gd name="connsiteY0" fmla="*/ 1040110 h 1236173"/>
                <a:gd name="connsiteX1" fmla="*/ 1114433 w 2007546"/>
                <a:gd name="connsiteY1" fmla="*/ 0 h 1236173"/>
                <a:gd name="connsiteX2" fmla="*/ 2007546 w 2007546"/>
                <a:gd name="connsiteY2" fmla="*/ 8384 h 1236173"/>
                <a:gd name="connsiteX3" fmla="*/ 1428619 w 2007546"/>
                <a:gd name="connsiteY3" fmla="*/ 928291 h 1236173"/>
                <a:gd name="connsiteX4" fmla="*/ 1008402 w 2007546"/>
                <a:gd name="connsiteY4" fmla="*/ 1236173 h 1236173"/>
                <a:gd name="connsiteX5" fmla="*/ 1 w 2007546"/>
                <a:gd name="connsiteY5" fmla="*/ 1040110 h 1236173"/>
                <a:gd name="connsiteX0" fmla="*/ 1 w 2007546"/>
                <a:gd name="connsiteY0" fmla="*/ 1040110 h 1236173"/>
                <a:gd name="connsiteX1" fmla="*/ 1114433 w 2007546"/>
                <a:gd name="connsiteY1" fmla="*/ 0 h 1236173"/>
                <a:gd name="connsiteX2" fmla="*/ 2007546 w 2007546"/>
                <a:gd name="connsiteY2" fmla="*/ 8384 h 1236173"/>
                <a:gd name="connsiteX3" fmla="*/ 1323499 w 2007546"/>
                <a:gd name="connsiteY3" fmla="*/ 758264 h 1236173"/>
                <a:gd name="connsiteX4" fmla="*/ 1008402 w 2007546"/>
                <a:gd name="connsiteY4" fmla="*/ 1236173 h 1236173"/>
                <a:gd name="connsiteX5" fmla="*/ 1 w 2007546"/>
                <a:gd name="connsiteY5" fmla="*/ 1040110 h 1236173"/>
                <a:gd name="connsiteX0" fmla="*/ 1 w 2007546"/>
                <a:gd name="connsiteY0" fmla="*/ 1040110 h 1236173"/>
                <a:gd name="connsiteX1" fmla="*/ 1114433 w 2007546"/>
                <a:gd name="connsiteY1" fmla="*/ 0 h 1236173"/>
                <a:gd name="connsiteX2" fmla="*/ 2007546 w 2007546"/>
                <a:gd name="connsiteY2" fmla="*/ 8384 h 1236173"/>
                <a:gd name="connsiteX3" fmla="*/ 1424533 w 2007546"/>
                <a:gd name="connsiteY3" fmla="*/ 775358 h 1236173"/>
                <a:gd name="connsiteX4" fmla="*/ 1008402 w 2007546"/>
                <a:gd name="connsiteY4" fmla="*/ 1236173 h 1236173"/>
                <a:gd name="connsiteX5" fmla="*/ 1 w 2007546"/>
                <a:gd name="connsiteY5" fmla="*/ 1040110 h 1236173"/>
                <a:gd name="connsiteX0" fmla="*/ 1 w 2007546"/>
                <a:gd name="connsiteY0" fmla="*/ 1040110 h 1229971"/>
                <a:gd name="connsiteX1" fmla="*/ 1114433 w 2007546"/>
                <a:gd name="connsiteY1" fmla="*/ 0 h 1229971"/>
                <a:gd name="connsiteX2" fmla="*/ 2007546 w 2007546"/>
                <a:gd name="connsiteY2" fmla="*/ 8384 h 1229971"/>
                <a:gd name="connsiteX3" fmla="*/ 1424533 w 2007546"/>
                <a:gd name="connsiteY3" fmla="*/ 775358 h 1229971"/>
                <a:gd name="connsiteX4" fmla="*/ 538500 w 2007546"/>
                <a:gd name="connsiteY4" fmla="*/ 1229972 h 1229971"/>
                <a:gd name="connsiteX5" fmla="*/ 1 w 2007546"/>
                <a:gd name="connsiteY5" fmla="*/ 1040110 h 1229971"/>
                <a:gd name="connsiteX0" fmla="*/ 1 w 2007546"/>
                <a:gd name="connsiteY0" fmla="*/ 1040110 h 1475052"/>
                <a:gd name="connsiteX1" fmla="*/ 1114433 w 2007546"/>
                <a:gd name="connsiteY1" fmla="*/ 0 h 1475052"/>
                <a:gd name="connsiteX2" fmla="*/ 2007546 w 2007546"/>
                <a:gd name="connsiteY2" fmla="*/ 8384 h 1475052"/>
                <a:gd name="connsiteX3" fmla="*/ 1424533 w 2007546"/>
                <a:gd name="connsiteY3" fmla="*/ 775358 h 1475052"/>
                <a:gd name="connsiteX4" fmla="*/ 120757 w 2007546"/>
                <a:gd name="connsiteY4" fmla="*/ 1475051 h 1475052"/>
                <a:gd name="connsiteX5" fmla="*/ 1 w 2007546"/>
                <a:gd name="connsiteY5" fmla="*/ 1040110 h 147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7546" h="1475052">
                  <a:moveTo>
                    <a:pt x="1" y="1040110"/>
                  </a:moveTo>
                  <a:lnTo>
                    <a:pt x="1114433" y="0"/>
                  </a:lnTo>
                  <a:lnTo>
                    <a:pt x="2007546" y="8384"/>
                  </a:lnTo>
                  <a:lnTo>
                    <a:pt x="1424533" y="775358"/>
                  </a:lnTo>
                  <a:lnTo>
                    <a:pt x="120757" y="1475051"/>
                  </a:lnTo>
                  <a:lnTo>
                    <a:pt x="1" y="104011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63" name="Regular Pentagon 7"/>
            <p:cNvSpPr/>
            <p:nvPr/>
          </p:nvSpPr>
          <p:spPr>
            <a:xfrm rot="21211622">
              <a:off x="307573" y="2720790"/>
              <a:ext cx="436234" cy="20255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0 w 1459265"/>
                <a:gd name="connsiteY0" fmla="*/ 238160 h 728930"/>
                <a:gd name="connsiteX1" fmla="*/ 156381 w 1459265"/>
                <a:gd name="connsiteY1" fmla="*/ 274309 h 728930"/>
                <a:gd name="connsiteX2" fmla="*/ 540713 w 1459265"/>
                <a:gd name="connsiteY2" fmla="*/ 0 h 728930"/>
                <a:gd name="connsiteX3" fmla="*/ 834188 w 1459265"/>
                <a:gd name="connsiteY3" fmla="*/ 238160 h 728930"/>
                <a:gd name="connsiteX4" fmla="*/ 1459265 w 1459265"/>
                <a:gd name="connsiteY4" fmla="*/ 669690 h 728930"/>
                <a:gd name="connsiteX5" fmla="*/ 159316 w 1459265"/>
                <a:gd name="connsiteY5" fmla="*/ 728930 h 728930"/>
                <a:gd name="connsiteX6" fmla="*/ 0 w 1459265"/>
                <a:gd name="connsiteY6" fmla="*/ 238160 h 728930"/>
                <a:gd name="connsiteX0" fmla="*/ 0 w 1459265"/>
                <a:gd name="connsiteY0" fmla="*/ 277472 h 768242"/>
                <a:gd name="connsiteX1" fmla="*/ 156381 w 1459265"/>
                <a:gd name="connsiteY1" fmla="*/ 313621 h 768242"/>
                <a:gd name="connsiteX2" fmla="*/ 479319 w 1459265"/>
                <a:gd name="connsiteY2" fmla="*/ -1 h 768242"/>
                <a:gd name="connsiteX3" fmla="*/ 834188 w 1459265"/>
                <a:gd name="connsiteY3" fmla="*/ 277472 h 768242"/>
                <a:gd name="connsiteX4" fmla="*/ 1459265 w 1459265"/>
                <a:gd name="connsiteY4" fmla="*/ 709002 h 768242"/>
                <a:gd name="connsiteX5" fmla="*/ 159316 w 1459265"/>
                <a:gd name="connsiteY5" fmla="*/ 768242 h 768242"/>
                <a:gd name="connsiteX6" fmla="*/ 0 w 1459265"/>
                <a:gd name="connsiteY6" fmla="*/ 277472 h 768242"/>
                <a:gd name="connsiteX0" fmla="*/ 0 w 1459265"/>
                <a:gd name="connsiteY0" fmla="*/ 277472 h 768242"/>
                <a:gd name="connsiteX1" fmla="*/ 156381 w 1459265"/>
                <a:gd name="connsiteY1" fmla="*/ 313621 h 768242"/>
                <a:gd name="connsiteX2" fmla="*/ 479319 w 1459265"/>
                <a:gd name="connsiteY2" fmla="*/ -1 h 768242"/>
                <a:gd name="connsiteX3" fmla="*/ 930021 w 1459265"/>
                <a:gd name="connsiteY3" fmla="*/ 265532 h 768242"/>
                <a:gd name="connsiteX4" fmla="*/ 1459265 w 1459265"/>
                <a:gd name="connsiteY4" fmla="*/ 709002 h 768242"/>
                <a:gd name="connsiteX5" fmla="*/ 159316 w 1459265"/>
                <a:gd name="connsiteY5" fmla="*/ 768242 h 768242"/>
                <a:gd name="connsiteX6" fmla="*/ 0 w 1459265"/>
                <a:gd name="connsiteY6" fmla="*/ 277472 h 768242"/>
                <a:gd name="connsiteX0" fmla="*/ 0 w 1189395"/>
                <a:gd name="connsiteY0" fmla="*/ 277472 h 768242"/>
                <a:gd name="connsiteX1" fmla="*/ 156381 w 1189395"/>
                <a:gd name="connsiteY1" fmla="*/ 313621 h 768242"/>
                <a:gd name="connsiteX2" fmla="*/ 479319 w 1189395"/>
                <a:gd name="connsiteY2" fmla="*/ -1 h 768242"/>
                <a:gd name="connsiteX3" fmla="*/ 930021 w 1189395"/>
                <a:gd name="connsiteY3" fmla="*/ 265532 h 768242"/>
                <a:gd name="connsiteX4" fmla="*/ 1189395 w 1189395"/>
                <a:gd name="connsiteY4" fmla="*/ 715284 h 768242"/>
                <a:gd name="connsiteX5" fmla="*/ 159316 w 1189395"/>
                <a:gd name="connsiteY5" fmla="*/ 768242 h 768242"/>
                <a:gd name="connsiteX6" fmla="*/ 0 w 1189395"/>
                <a:gd name="connsiteY6" fmla="*/ 277472 h 768242"/>
                <a:gd name="connsiteX0" fmla="*/ 0 w 1152663"/>
                <a:gd name="connsiteY0" fmla="*/ 277472 h 768242"/>
                <a:gd name="connsiteX1" fmla="*/ 156381 w 1152663"/>
                <a:gd name="connsiteY1" fmla="*/ 313621 h 768242"/>
                <a:gd name="connsiteX2" fmla="*/ 479319 w 1152663"/>
                <a:gd name="connsiteY2" fmla="*/ -1 h 768242"/>
                <a:gd name="connsiteX3" fmla="*/ 930021 w 1152663"/>
                <a:gd name="connsiteY3" fmla="*/ 265532 h 768242"/>
                <a:gd name="connsiteX4" fmla="*/ 1152664 w 1152663"/>
                <a:gd name="connsiteY4" fmla="*/ 718673 h 768242"/>
                <a:gd name="connsiteX5" fmla="*/ 159316 w 1152663"/>
                <a:gd name="connsiteY5" fmla="*/ 768242 h 768242"/>
                <a:gd name="connsiteX6" fmla="*/ 0 w 1152663"/>
                <a:gd name="connsiteY6" fmla="*/ 277472 h 768242"/>
                <a:gd name="connsiteX0" fmla="*/ 0 w 1152663"/>
                <a:gd name="connsiteY0" fmla="*/ 11941 h 502711"/>
                <a:gd name="connsiteX1" fmla="*/ 156381 w 1152663"/>
                <a:gd name="connsiteY1" fmla="*/ 48090 h 502711"/>
                <a:gd name="connsiteX2" fmla="*/ 660748 w 1152663"/>
                <a:gd name="connsiteY2" fmla="*/ 18605 h 502711"/>
                <a:gd name="connsiteX3" fmla="*/ 930021 w 1152663"/>
                <a:gd name="connsiteY3" fmla="*/ 1 h 502711"/>
                <a:gd name="connsiteX4" fmla="*/ 1152664 w 1152663"/>
                <a:gd name="connsiteY4" fmla="*/ 453142 h 502711"/>
                <a:gd name="connsiteX5" fmla="*/ 159316 w 1152663"/>
                <a:gd name="connsiteY5" fmla="*/ 502711 h 502711"/>
                <a:gd name="connsiteX6" fmla="*/ 0 w 1152663"/>
                <a:gd name="connsiteY6" fmla="*/ 11941 h 502711"/>
                <a:gd name="connsiteX0" fmla="*/ 0 w 1152663"/>
                <a:gd name="connsiteY0" fmla="*/ 11941 h 502711"/>
                <a:gd name="connsiteX1" fmla="*/ 293689 w 1152663"/>
                <a:gd name="connsiteY1" fmla="*/ 57139 h 502711"/>
                <a:gd name="connsiteX2" fmla="*/ 660748 w 1152663"/>
                <a:gd name="connsiteY2" fmla="*/ 18605 h 502711"/>
                <a:gd name="connsiteX3" fmla="*/ 930021 w 1152663"/>
                <a:gd name="connsiteY3" fmla="*/ 1 h 502711"/>
                <a:gd name="connsiteX4" fmla="*/ 1152664 w 1152663"/>
                <a:gd name="connsiteY4" fmla="*/ 453142 h 502711"/>
                <a:gd name="connsiteX5" fmla="*/ 159316 w 1152663"/>
                <a:gd name="connsiteY5" fmla="*/ 502711 h 502711"/>
                <a:gd name="connsiteX6" fmla="*/ 0 w 1152663"/>
                <a:gd name="connsiteY6" fmla="*/ 11941 h 502711"/>
                <a:gd name="connsiteX0" fmla="*/ 0 w 1008174"/>
                <a:gd name="connsiteY0" fmla="*/ 21877 h 502711"/>
                <a:gd name="connsiteX1" fmla="*/ 149200 w 1008174"/>
                <a:gd name="connsiteY1" fmla="*/ 57139 h 502711"/>
                <a:gd name="connsiteX2" fmla="*/ 516259 w 1008174"/>
                <a:gd name="connsiteY2" fmla="*/ 18605 h 502711"/>
                <a:gd name="connsiteX3" fmla="*/ 785532 w 1008174"/>
                <a:gd name="connsiteY3" fmla="*/ 1 h 502711"/>
                <a:gd name="connsiteX4" fmla="*/ 1008175 w 1008174"/>
                <a:gd name="connsiteY4" fmla="*/ 453142 h 502711"/>
                <a:gd name="connsiteX5" fmla="*/ 14827 w 1008174"/>
                <a:gd name="connsiteY5" fmla="*/ 502711 h 502711"/>
                <a:gd name="connsiteX6" fmla="*/ 0 w 1008174"/>
                <a:gd name="connsiteY6" fmla="*/ 21877 h 502711"/>
                <a:gd name="connsiteX0" fmla="*/ 23539 w 993348"/>
                <a:gd name="connsiteY0" fmla="*/ 2831 h 502711"/>
                <a:gd name="connsiteX1" fmla="*/ 134374 w 993348"/>
                <a:gd name="connsiteY1" fmla="*/ 57139 h 502711"/>
                <a:gd name="connsiteX2" fmla="*/ 501433 w 993348"/>
                <a:gd name="connsiteY2" fmla="*/ 18605 h 502711"/>
                <a:gd name="connsiteX3" fmla="*/ 770706 w 993348"/>
                <a:gd name="connsiteY3" fmla="*/ 1 h 502711"/>
                <a:gd name="connsiteX4" fmla="*/ 993349 w 993348"/>
                <a:gd name="connsiteY4" fmla="*/ 453142 h 502711"/>
                <a:gd name="connsiteX5" fmla="*/ 1 w 993348"/>
                <a:gd name="connsiteY5" fmla="*/ 502711 h 502711"/>
                <a:gd name="connsiteX6" fmla="*/ 23539 w 993348"/>
                <a:gd name="connsiteY6" fmla="*/ 2831 h 50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348" h="502711">
                  <a:moveTo>
                    <a:pt x="23539" y="2831"/>
                  </a:moveTo>
                  <a:cubicBezTo>
                    <a:pt x="41378" y="-5220"/>
                    <a:pt x="116535" y="65190"/>
                    <a:pt x="134374" y="57139"/>
                  </a:cubicBezTo>
                  <a:lnTo>
                    <a:pt x="501433" y="18605"/>
                  </a:lnTo>
                  <a:lnTo>
                    <a:pt x="770706" y="1"/>
                  </a:lnTo>
                  <a:lnTo>
                    <a:pt x="993349" y="453142"/>
                  </a:lnTo>
                  <a:lnTo>
                    <a:pt x="1" y="502711"/>
                  </a:lnTo>
                  <a:lnTo>
                    <a:pt x="23539" y="28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64" name="Regular Pentagon 3"/>
            <p:cNvSpPr/>
            <p:nvPr/>
          </p:nvSpPr>
          <p:spPr>
            <a:xfrm rot="2987751">
              <a:off x="1059233" y="758210"/>
              <a:ext cx="352909" cy="5602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321749 w 1102396"/>
                <a:gd name="connsiteY0" fmla="*/ 258567 h 1200463"/>
                <a:gd name="connsiteX1" fmla="*/ 742597 w 1102396"/>
                <a:gd name="connsiteY1" fmla="*/ 0 h 1200463"/>
                <a:gd name="connsiteX2" fmla="*/ 1102396 w 1102396"/>
                <a:gd name="connsiteY2" fmla="*/ 533413 h 1200463"/>
                <a:gd name="connsiteX3" fmla="*/ 472681 w 1102396"/>
                <a:gd name="connsiteY3" fmla="*/ 1200464 h 1200463"/>
                <a:gd name="connsiteX4" fmla="*/ 0 w 1102396"/>
                <a:gd name="connsiteY4" fmla="*/ 1003729 h 1200463"/>
                <a:gd name="connsiteX5" fmla="*/ 321749 w 1102396"/>
                <a:gd name="connsiteY5" fmla="*/ 258567 h 1200463"/>
                <a:gd name="connsiteX0" fmla="*/ 534675 w 1102396"/>
                <a:gd name="connsiteY0" fmla="*/ 385821 h 1200463"/>
                <a:gd name="connsiteX1" fmla="*/ 742597 w 1102396"/>
                <a:gd name="connsiteY1" fmla="*/ 0 h 1200463"/>
                <a:gd name="connsiteX2" fmla="*/ 1102396 w 1102396"/>
                <a:gd name="connsiteY2" fmla="*/ 533413 h 1200463"/>
                <a:gd name="connsiteX3" fmla="*/ 472681 w 1102396"/>
                <a:gd name="connsiteY3" fmla="*/ 1200464 h 1200463"/>
                <a:gd name="connsiteX4" fmla="*/ 0 w 1102396"/>
                <a:gd name="connsiteY4" fmla="*/ 1003729 h 1200463"/>
                <a:gd name="connsiteX5" fmla="*/ 534675 w 1102396"/>
                <a:gd name="connsiteY5" fmla="*/ 385821 h 1200463"/>
                <a:gd name="connsiteX0" fmla="*/ 483310 w 1102396"/>
                <a:gd name="connsiteY0" fmla="*/ 374385 h 1200463"/>
                <a:gd name="connsiteX1" fmla="*/ 742597 w 1102396"/>
                <a:gd name="connsiteY1" fmla="*/ 0 h 1200463"/>
                <a:gd name="connsiteX2" fmla="*/ 1102396 w 1102396"/>
                <a:gd name="connsiteY2" fmla="*/ 533413 h 1200463"/>
                <a:gd name="connsiteX3" fmla="*/ 472681 w 1102396"/>
                <a:gd name="connsiteY3" fmla="*/ 1200464 h 1200463"/>
                <a:gd name="connsiteX4" fmla="*/ 0 w 1102396"/>
                <a:gd name="connsiteY4" fmla="*/ 1003729 h 1200463"/>
                <a:gd name="connsiteX5" fmla="*/ 483310 w 1102396"/>
                <a:gd name="connsiteY5" fmla="*/ 374385 h 1200463"/>
                <a:gd name="connsiteX0" fmla="*/ 506023 w 1125109"/>
                <a:gd name="connsiteY0" fmla="*/ 374385 h 1200463"/>
                <a:gd name="connsiteX1" fmla="*/ 765310 w 1125109"/>
                <a:gd name="connsiteY1" fmla="*/ 0 h 1200463"/>
                <a:gd name="connsiteX2" fmla="*/ 1125109 w 1125109"/>
                <a:gd name="connsiteY2" fmla="*/ 533413 h 1200463"/>
                <a:gd name="connsiteX3" fmla="*/ 495394 w 1125109"/>
                <a:gd name="connsiteY3" fmla="*/ 1200464 h 1200463"/>
                <a:gd name="connsiteX4" fmla="*/ -1 w 1125109"/>
                <a:gd name="connsiteY4" fmla="*/ 938784 h 1200463"/>
                <a:gd name="connsiteX5" fmla="*/ 506023 w 1125109"/>
                <a:gd name="connsiteY5" fmla="*/ 374385 h 1200463"/>
                <a:gd name="connsiteX0" fmla="*/ 506023 w 1125109"/>
                <a:gd name="connsiteY0" fmla="*/ 449586 h 1275664"/>
                <a:gd name="connsiteX1" fmla="*/ 875852 w 1125109"/>
                <a:gd name="connsiteY1" fmla="*/ 0 h 1275664"/>
                <a:gd name="connsiteX2" fmla="*/ 1125109 w 1125109"/>
                <a:gd name="connsiteY2" fmla="*/ 608614 h 1275664"/>
                <a:gd name="connsiteX3" fmla="*/ 495394 w 1125109"/>
                <a:gd name="connsiteY3" fmla="*/ 1275665 h 1275664"/>
                <a:gd name="connsiteX4" fmla="*/ -1 w 1125109"/>
                <a:gd name="connsiteY4" fmla="*/ 1013985 h 1275664"/>
                <a:gd name="connsiteX5" fmla="*/ 506023 w 1125109"/>
                <a:gd name="connsiteY5" fmla="*/ 449586 h 1275664"/>
                <a:gd name="connsiteX0" fmla="*/ 506023 w 1063493"/>
                <a:gd name="connsiteY0" fmla="*/ 449586 h 1275664"/>
                <a:gd name="connsiteX1" fmla="*/ 875852 w 1063493"/>
                <a:gd name="connsiteY1" fmla="*/ 0 h 1275664"/>
                <a:gd name="connsiteX2" fmla="*/ 1063493 w 1063493"/>
                <a:gd name="connsiteY2" fmla="*/ 485102 h 1275664"/>
                <a:gd name="connsiteX3" fmla="*/ 495394 w 1063493"/>
                <a:gd name="connsiteY3" fmla="*/ 1275665 h 1275664"/>
                <a:gd name="connsiteX4" fmla="*/ -1 w 1063493"/>
                <a:gd name="connsiteY4" fmla="*/ 1013985 h 1275664"/>
                <a:gd name="connsiteX5" fmla="*/ 506023 w 1063493"/>
                <a:gd name="connsiteY5" fmla="*/ 449586 h 1275664"/>
                <a:gd name="connsiteX0" fmla="*/ 506023 w 884034"/>
                <a:gd name="connsiteY0" fmla="*/ 449586 h 1275664"/>
                <a:gd name="connsiteX1" fmla="*/ 875852 w 884034"/>
                <a:gd name="connsiteY1" fmla="*/ 0 h 1275664"/>
                <a:gd name="connsiteX2" fmla="*/ 884034 w 884034"/>
                <a:gd name="connsiteY2" fmla="*/ 601522 h 1275664"/>
                <a:gd name="connsiteX3" fmla="*/ 495394 w 884034"/>
                <a:gd name="connsiteY3" fmla="*/ 1275665 h 1275664"/>
                <a:gd name="connsiteX4" fmla="*/ -1 w 884034"/>
                <a:gd name="connsiteY4" fmla="*/ 1013985 h 1275664"/>
                <a:gd name="connsiteX5" fmla="*/ 506023 w 884034"/>
                <a:gd name="connsiteY5" fmla="*/ 449586 h 1275664"/>
                <a:gd name="connsiteX0" fmla="*/ 506023 w 875851"/>
                <a:gd name="connsiteY0" fmla="*/ 449586 h 1275664"/>
                <a:gd name="connsiteX1" fmla="*/ 875852 w 875851"/>
                <a:gd name="connsiteY1" fmla="*/ 0 h 1275664"/>
                <a:gd name="connsiteX2" fmla="*/ 813754 w 875851"/>
                <a:gd name="connsiteY2" fmla="*/ 689015 h 1275664"/>
                <a:gd name="connsiteX3" fmla="*/ 495394 w 875851"/>
                <a:gd name="connsiteY3" fmla="*/ 1275665 h 1275664"/>
                <a:gd name="connsiteX4" fmla="*/ -1 w 875851"/>
                <a:gd name="connsiteY4" fmla="*/ 1013985 h 1275664"/>
                <a:gd name="connsiteX5" fmla="*/ 506023 w 875851"/>
                <a:gd name="connsiteY5" fmla="*/ 449586 h 1275664"/>
                <a:gd name="connsiteX0" fmla="*/ 506023 w 875851"/>
                <a:gd name="connsiteY0" fmla="*/ 449586 h 1275664"/>
                <a:gd name="connsiteX1" fmla="*/ 875852 w 875851"/>
                <a:gd name="connsiteY1" fmla="*/ 0 h 1275664"/>
                <a:gd name="connsiteX2" fmla="*/ 861395 w 875851"/>
                <a:gd name="connsiteY2" fmla="*/ 659696 h 1275664"/>
                <a:gd name="connsiteX3" fmla="*/ 495394 w 875851"/>
                <a:gd name="connsiteY3" fmla="*/ 1275665 h 1275664"/>
                <a:gd name="connsiteX4" fmla="*/ -1 w 875851"/>
                <a:gd name="connsiteY4" fmla="*/ 1013985 h 1275664"/>
                <a:gd name="connsiteX5" fmla="*/ 506023 w 875851"/>
                <a:gd name="connsiteY5" fmla="*/ 449586 h 12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5851" h="1275664">
                  <a:moveTo>
                    <a:pt x="506023" y="449586"/>
                  </a:moveTo>
                  <a:lnTo>
                    <a:pt x="875852" y="0"/>
                  </a:lnTo>
                  <a:lnTo>
                    <a:pt x="861395" y="659696"/>
                  </a:lnTo>
                  <a:lnTo>
                    <a:pt x="495394" y="1275665"/>
                  </a:lnTo>
                  <a:lnTo>
                    <a:pt x="-1" y="1013985"/>
                  </a:lnTo>
                  <a:lnTo>
                    <a:pt x="506023" y="44958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65" name="Regular Pentagon 6"/>
            <p:cNvSpPr/>
            <p:nvPr/>
          </p:nvSpPr>
          <p:spPr>
            <a:xfrm rot="2170572">
              <a:off x="2265705" y="1911936"/>
              <a:ext cx="422504" cy="42678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1 w 704536"/>
                <a:gd name="connsiteY0" fmla="*/ 290165 h 1101964"/>
                <a:gd name="connsiteX1" fmla="*/ 264922 w 704536"/>
                <a:gd name="connsiteY1" fmla="*/ 0 h 1101964"/>
                <a:gd name="connsiteX2" fmla="*/ 682016 w 704536"/>
                <a:gd name="connsiteY2" fmla="*/ 303312 h 1101964"/>
                <a:gd name="connsiteX3" fmla="*/ 704536 w 704536"/>
                <a:gd name="connsiteY3" fmla="*/ 881380 h 1101964"/>
                <a:gd name="connsiteX4" fmla="*/ 102483 w 704536"/>
                <a:gd name="connsiteY4" fmla="*/ 1101964 h 1101964"/>
                <a:gd name="connsiteX5" fmla="*/ 1 w 704536"/>
                <a:gd name="connsiteY5" fmla="*/ 290165 h 1101964"/>
                <a:gd name="connsiteX0" fmla="*/ 1 w 704536"/>
                <a:gd name="connsiteY0" fmla="*/ 351108 h 1162907"/>
                <a:gd name="connsiteX1" fmla="*/ 304642 w 704536"/>
                <a:gd name="connsiteY1" fmla="*/ 1 h 1162907"/>
                <a:gd name="connsiteX2" fmla="*/ 682016 w 704536"/>
                <a:gd name="connsiteY2" fmla="*/ 364255 h 1162907"/>
                <a:gd name="connsiteX3" fmla="*/ 704536 w 704536"/>
                <a:gd name="connsiteY3" fmla="*/ 942323 h 1162907"/>
                <a:gd name="connsiteX4" fmla="*/ 102483 w 704536"/>
                <a:gd name="connsiteY4" fmla="*/ 1162907 h 1162907"/>
                <a:gd name="connsiteX5" fmla="*/ 1 w 704536"/>
                <a:gd name="connsiteY5" fmla="*/ 351108 h 1162907"/>
                <a:gd name="connsiteX0" fmla="*/ 1 w 962082"/>
                <a:gd name="connsiteY0" fmla="*/ 351108 h 1162907"/>
                <a:gd name="connsiteX1" fmla="*/ 304642 w 962082"/>
                <a:gd name="connsiteY1" fmla="*/ 1 h 1162907"/>
                <a:gd name="connsiteX2" fmla="*/ 682016 w 962082"/>
                <a:gd name="connsiteY2" fmla="*/ 364255 h 1162907"/>
                <a:gd name="connsiteX3" fmla="*/ 962083 w 962082"/>
                <a:gd name="connsiteY3" fmla="*/ 1059201 h 1162907"/>
                <a:gd name="connsiteX4" fmla="*/ 102483 w 962082"/>
                <a:gd name="connsiteY4" fmla="*/ 1162907 h 1162907"/>
                <a:gd name="connsiteX5" fmla="*/ 1 w 962082"/>
                <a:gd name="connsiteY5" fmla="*/ 351108 h 1162907"/>
                <a:gd name="connsiteX0" fmla="*/ 1 w 962082"/>
                <a:gd name="connsiteY0" fmla="*/ 351108 h 1059200"/>
                <a:gd name="connsiteX1" fmla="*/ 304642 w 962082"/>
                <a:gd name="connsiteY1" fmla="*/ 1 h 1059200"/>
                <a:gd name="connsiteX2" fmla="*/ 682016 w 962082"/>
                <a:gd name="connsiteY2" fmla="*/ 364255 h 1059200"/>
                <a:gd name="connsiteX3" fmla="*/ 962083 w 962082"/>
                <a:gd name="connsiteY3" fmla="*/ 1059201 h 1059200"/>
                <a:gd name="connsiteX4" fmla="*/ 125498 w 962082"/>
                <a:gd name="connsiteY4" fmla="*/ 783380 h 1059200"/>
                <a:gd name="connsiteX5" fmla="*/ 1 w 962082"/>
                <a:gd name="connsiteY5" fmla="*/ 351108 h 1059200"/>
                <a:gd name="connsiteX0" fmla="*/ 1 w 962082"/>
                <a:gd name="connsiteY0" fmla="*/ 351108 h 1059200"/>
                <a:gd name="connsiteX1" fmla="*/ 304642 w 962082"/>
                <a:gd name="connsiteY1" fmla="*/ 1 h 1059200"/>
                <a:gd name="connsiteX2" fmla="*/ 682016 w 962082"/>
                <a:gd name="connsiteY2" fmla="*/ 364255 h 1059200"/>
                <a:gd name="connsiteX3" fmla="*/ 962083 w 962082"/>
                <a:gd name="connsiteY3" fmla="*/ 1059201 h 1059200"/>
                <a:gd name="connsiteX4" fmla="*/ 296052 w 962082"/>
                <a:gd name="connsiteY4" fmla="*/ 530307 h 1059200"/>
                <a:gd name="connsiteX5" fmla="*/ 1 w 962082"/>
                <a:gd name="connsiteY5" fmla="*/ 351108 h 10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2082" h="1059200">
                  <a:moveTo>
                    <a:pt x="1" y="351108"/>
                  </a:moveTo>
                  <a:lnTo>
                    <a:pt x="304642" y="1"/>
                  </a:lnTo>
                  <a:lnTo>
                    <a:pt x="682016" y="364255"/>
                  </a:lnTo>
                  <a:lnTo>
                    <a:pt x="962083" y="1059201"/>
                  </a:lnTo>
                  <a:lnTo>
                    <a:pt x="296052" y="530307"/>
                  </a:lnTo>
                  <a:lnTo>
                    <a:pt x="1" y="35110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66" name="Regular Pentagon 3"/>
            <p:cNvSpPr/>
            <p:nvPr/>
          </p:nvSpPr>
          <p:spPr>
            <a:xfrm rot="870772">
              <a:off x="2538172" y="1602470"/>
              <a:ext cx="428540" cy="49095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376074 w 977236"/>
                <a:gd name="connsiteY3" fmla="*/ 759905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443186 w 977236"/>
                <a:gd name="connsiteY3" fmla="*/ 822364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953510"/>
                <a:gd name="connsiteX1" fmla="*/ 307990 w 977236"/>
                <a:gd name="connsiteY1" fmla="*/ 0 h 953510"/>
                <a:gd name="connsiteX2" fmla="*/ 977236 w 977236"/>
                <a:gd name="connsiteY2" fmla="*/ 251159 h 953510"/>
                <a:gd name="connsiteX3" fmla="*/ 443186 w 977236"/>
                <a:gd name="connsiteY3" fmla="*/ 822364 h 953510"/>
                <a:gd name="connsiteX4" fmla="*/ 275379 w 977236"/>
                <a:gd name="connsiteY4" fmla="*/ 953509 h 953510"/>
                <a:gd name="connsiteX5" fmla="*/ 0 w 977236"/>
                <a:gd name="connsiteY5" fmla="*/ 458730 h 953510"/>
                <a:gd name="connsiteX0" fmla="*/ 0 w 770466"/>
                <a:gd name="connsiteY0" fmla="*/ 458730 h 953510"/>
                <a:gd name="connsiteX1" fmla="*/ 307990 w 770466"/>
                <a:gd name="connsiteY1" fmla="*/ 0 h 953510"/>
                <a:gd name="connsiteX2" fmla="*/ 770466 w 770466"/>
                <a:gd name="connsiteY2" fmla="*/ 40894 h 953510"/>
                <a:gd name="connsiteX3" fmla="*/ 443186 w 770466"/>
                <a:gd name="connsiteY3" fmla="*/ 822364 h 953510"/>
                <a:gd name="connsiteX4" fmla="*/ 275379 w 770466"/>
                <a:gd name="connsiteY4" fmla="*/ 953509 h 953510"/>
                <a:gd name="connsiteX5" fmla="*/ 0 w 770466"/>
                <a:gd name="connsiteY5" fmla="*/ 458730 h 953510"/>
                <a:gd name="connsiteX0" fmla="*/ 0 w 847953"/>
                <a:gd name="connsiteY0" fmla="*/ 458730 h 953510"/>
                <a:gd name="connsiteX1" fmla="*/ 307990 w 847953"/>
                <a:gd name="connsiteY1" fmla="*/ 0 h 953510"/>
                <a:gd name="connsiteX2" fmla="*/ 847954 w 847953"/>
                <a:gd name="connsiteY2" fmla="*/ 84151 h 953510"/>
                <a:gd name="connsiteX3" fmla="*/ 443186 w 847953"/>
                <a:gd name="connsiteY3" fmla="*/ 822364 h 953510"/>
                <a:gd name="connsiteX4" fmla="*/ 275379 w 847953"/>
                <a:gd name="connsiteY4" fmla="*/ 953509 h 953510"/>
                <a:gd name="connsiteX5" fmla="*/ 0 w 847953"/>
                <a:gd name="connsiteY5" fmla="*/ 458730 h 953510"/>
                <a:gd name="connsiteX0" fmla="*/ 0 w 847953"/>
                <a:gd name="connsiteY0" fmla="*/ 723663 h 1218443"/>
                <a:gd name="connsiteX1" fmla="*/ 439236 w 847953"/>
                <a:gd name="connsiteY1" fmla="*/ 0 h 1218443"/>
                <a:gd name="connsiteX2" fmla="*/ 847954 w 847953"/>
                <a:gd name="connsiteY2" fmla="*/ 349084 h 1218443"/>
                <a:gd name="connsiteX3" fmla="*/ 443186 w 847953"/>
                <a:gd name="connsiteY3" fmla="*/ 1087297 h 1218443"/>
                <a:gd name="connsiteX4" fmla="*/ 275379 w 847953"/>
                <a:gd name="connsiteY4" fmla="*/ 1218442 h 1218443"/>
                <a:gd name="connsiteX5" fmla="*/ 0 w 847953"/>
                <a:gd name="connsiteY5" fmla="*/ 723663 h 1218443"/>
                <a:gd name="connsiteX0" fmla="*/ 0 w 975828"/>
                <a:gd name="connsiteY0" fmla="*/ 723663 h 1218443"/>
                <a:gd name="connsiteX1" fmla="*/ 439236 w 975828"/>
                <a:gd name="connsiteY1" fmla="*/ 0 h 1218443"/>
                <a:gd name="connsiteX2" fmla="*/ 975827 w 975828"/>
                <a:gd name="connsiteY2" fmla="*/ 101382 h 1218443"/>
                <a:gd name="connsiteX3" fmla="*/ 443186 w 975828"/>
                <a:gd name="connsiteY3" fmla="*/ 1087297 h 1218443"/>
                <a:gd name="connsiteX4" fmla="*/ 275379 w 975828"/>
                <a:gd name="connsiteY4" fmla="*/ 1218442 h 1218443"/>
                <a:gd name="connsiteX5" fmla="*/ 0 w 975828"/>
                <a:gd name="connsiteY5" fmla="*/ 723663 h 1218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5828" h="1218443">
                  <a:moveTo>
                    <a:pt x="0" y="723663"/>
                  </a:moveTo>
                  <a:lnTo>
                    <a:pt x="439236" y="0"/>
                  </a:lnTo>
                  <a:lnTo>
                    <a:pt x="975827" y="101382"/>
                  </a:lnTo>
                  <a:lnTo>
                    <a:pt x="443186" y="1087297"/>
                  </a:lnTo>
                  <a:lnTo>
                    <a:pt x="275379" y="1218442"/>
                  </a:lnTo>
                  <a:lnTo>
                    <a:pt x="0" y="72366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67" name="Regular Pentagon 6"/>
            <p:cNvSpPr/>
            <p:nvPr/>
          </p:nvSpPr>
          <p:spPr>
            <a:xfrm rot="17984066">
              <a:off x="277642" y="2871146"/>
              <a:ext cx="388053" cy="29206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141337 h 700624"/>
                <a:gd name="connsiteX1" fmla="*/ 408133 w 1131861"/>
                <a:gd name="connsiteY1" fmla="*/ -1 h 700624"/>
                <a:gd name="connsiteX2" fmla="*/ 675016 w 1131861"/>
                <a:gd name="connsiteY2" fmla="*/ 137199 h 700624"/>
                <a:gd name="connsiteX3" fmla="*/ 1131862 w 1131861"/>
                <a:gd name="connsiteY3" fmla="*/ 700624 h 700624"/>
                <a:gd name="connsiteX4" fmla="*/ 364058 w 1131861"/>
                <a:gd name="connsiteY4" fmla="*/ 477347 h 700624"/>
                <a:gd name="connsiteX5" fmla="*/ -1 w 1131861"/>
                <a:gd name="connsiteY5" fmla="*/ 141337 h 700624"/>
                <a:gd name="connsiteX0" fmla="*/ 0 w 1100595"/>
                <a:gd name="connsiteY0" fmla="*/ 187632 h 700624"/>
                <a:gd name="connsiteX1" fmla="*/ 376867 w 1100595"/>
                <a:gd name="connsiteY1" fmla="*/ -1 h 700624"/>
                <a:gd name="connsiteX2" fmla="*/ 643750 w 1100595"/>
                <a:gd name="connsiteY2" fmla="*/ 137199 h 700624"/>
                <a:gd name="connsiteX3" fmla="*/ 1100596 w 1100595"/>
                <a:gd name="connsiteY3" fmla="*/ 700624 h 700624"/>
                <a:gd name="connsiteX4" fmla="*/ 332792 w 1100595"/>
                <a:gd name="connsiteY4" fmla="*/ 477347 h 700624"/>
                <a:gd name="connsiteX5" fmla="*/ 0 w 1100595"/>
                <a:gd name="connsiteY5" fmla="*/ 187632 h 7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0595" h="700624">
                  <a:moveTo>
                    <a:pt x="0" y="187632"/>
                  </a:moveTo>
                  <a:lnTo>
                    <a:pt x="376867" y="-1"/>
                  </a:lnTo>
                  <a:lnTo>
                    <a:pt x="643750" y="137199"/>
                  </a:lnTo>
                  <a:lnTo>
                    <a:pt x="1100596" y="700624"/>
                  </a:lnTo>
                  <a:lnTo>
                    <a:pt x="332792" y="477347"/>
                  </a:lnTo>
                  <a:lnTo>
                    <a:pt x="0" y="18763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68" name="Regular Pentagon 3"/>
            <p:cNvSpPr/>
            <p:nvPr/>
          </p:nvSpPr>
          <p:spPr>
            <a:xfrm>
              <a:off x="774586" y="3797323"/>
              <a:ext cx="366338" cy="379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69" name="Regular Pentagon 4"/>
            <p:cNvSpPr/>
            <p:nvPr/>
          </p:nvSpPr>
          <p:spPr>
            <a:xfrm rot="19456516">
              <a:off x="1007121" y="3873357"/>
              <a:ext cx="545619" cy="3231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0" name="Regular Pentagon 5"/>
            <p:cNvSpPr/>
            <p:nvPr/>
          </p:nvSpPr>
          <p:spPr>
            <a:xfrm rot="2170572">
              <a:off x="878944" y="3532857"/>
              <a:ext cx="473605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1" name="Regular Pentagon 6"/>
            <p:cNvSpPr/>
            <p:nvPr/>
          </p:nvSpPr>
          <p:spPr>
            <a:xfrm rot="2170572">
              <a:off x="547993" y="3549090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72" name="Regular Pentagon 7"/>
            <p:cNvSpPr/>
            <p:nvPr/>
          </p:nvSpPr>
          <p:spPr>
            <a:xfrm rot="2170572">
              <a:off x="451565" y="3976078"/>
              <a:ext cx="657766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97799"/>
                <a:gd name="connsiteY0" fmla="*/ 303312 h 794082"/>
                <a:gd name="connsiteX1" fmla="*/ 417094 w 1497799"/>
                <a:gd name="connsiteY1" fmla="*/ 0 h 794082"/>
                <a:gd name="connsiteX2" fmla="*/ 834188 w 1497799"/>
                <a:gd name="connsiteY2" fmla="*/ 303312 h 794082"/>
                <a:gd name="connsiteX3" fmla="*/ 1497800 w 1497799"/>
                <a:gd name="connsiteY3" fmla="*/ 768264 h 794082"/>
                <a:gd name="connsiteX4" fmla="*/ 159316 w 1497799"/>
                <a:gd name="connsiteY4" fmla="*/ 794082 h 794082"/>
                <a:gd name="connsiteX5" fmla="*/ 0 w 1497799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7799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497800" y="768264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3" name="Regular Pentagon 8"/>
            <p:cNvSpPr/>
            <p:nvPr/>
          </p:nvSpPr>
          <p:spPr>
            <a:xfrm rot="3236692">
              <a:off x="956701" y="4156165"/>
              <a:ext cx="635711" cy="52431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829081"/>
                <a:gd name="connsiteX1" fmla="*/ 417094 w 954412"/>
                <a:gd name="connsiteY1" fmla="*/ 0 h 829081"/>
                <a:gd name="connsiteX2" fmla="*/ 954412 w 954412"/>
                <a:gd name="connsiteY2" fmla="*/ 49165 h 829081"/>
                <a:gd name="connsiteX3" fmla="*/ 486280 w 954412"/>
                <a:gd name="connsiteY3" fmla="*/ 829081 h 829081"/>
                <a:gd name="connsiteX4" fmla="*/ 159316 w 954412"/>
                <a:gd name="connsiteY4" fmla="*/ 794082 h 829081"/>
                <a:gd name="connsiteX5" fmla="*/ 0 w 954412"/>
                <a:gd name="connsiteY5" fmla="*/ 303312 h 829081"/>
                <a:gd name="connsiteX0" fmla="*/ 0 w 954412"/>
                <a:gd name="connsiteY0" fmla="*/ 303312 h 829081"/>
                <a:gd name="connsiteX1" fmla="*/ 417094 w 954412"/>
                <a:gd name="connsiteY1" fmla="*/ 0 h 829081"/>
                <a:gd name="connsiteX2" fmla="*/ 954412 w 954412"/>
                <a:gd name="connsiteY2" fmla="*/ 49165 h 829081"/>
                <a:gd name="connsiteX3" fmla="*/ 486280 w 954412"/>
                <a:gd name="connsiteY3" fmla="*/ 829081 h 829081"/>
                <a:gd name="connsiteX4" fmla="*/ 127627 w 954412"/>
                <a:gd name="connsiteY4" fmla="*/ 732674 h 829081"/>
                <a:gd name="connsiteX5" fmla="*/ 0 w 954412"/>
                <a:gd name="connsiteY5" fmla="*/ 303312 h 829081"/>
                <a:gd name="connsiteX0" fmla="*/ 0 w 990036"/>
                <a:gd name="connsiteY0" fmla="*/ 303312 h 829081"/>
                <a:gd name="connsiteX1" fmla="*/ 417094 w 990036"/>
                <a:gd name="connsiteY1" fmla="*/ 0 h 829081"/>
                <a:gd name="connsiteX2" fmla="*/ 990035 w 990036"/>
                <a:gd name="connsiteY2" fmla="*/ 59549 h 829081"/>
                <a:gd name="connsiteX3" fmla="*/ 486280 w 990036"/>
                <a:gd name="connsiteY3" fmla="*/ 829081 h 829081"/>
                <a:gd name="connsiteX4" fmla="*/ 127627 w 990036"/>
                <a:gd name="connsiteY4" fmla="*/ 732674 h 829081"/>
                <a:gd name="connsiteX5" fmla="*/ 0 w 990036"/>
                <a:gd name="connsiteY5" fmla="*/ 303312 h 829081"/>
                <a:gd name="connsiteX0" fmla="*/ 0 w 990036"/>
                <a:gd name="connsiteY0" fmla="*/ 303312 h 807619"/>
                <a:gd name="connsiteX1" fmla="*/ 417094 w 990036"/>
                <a:gd name="connsiteY1" fmla="*/ 0 h 807619"/>
                <a:gd name="connsiteX2" fmla="*/ 990035 w 990036"/>
                <a:gd name="connsiteY2" fmla="*/ 59549 h 807619"/>
                <a:gd name="connsiteX3" fmla="*/ 634892 w 990036"/>
                <a:gd name="connsiteY3" fmla="*/ 807619 h 807619"/>
                <a:gd name="connsiteX4" fmla="*/ 127627 w 990036"/>
                <a:gd name="connsiteY4" fmla="*/ 732674 h 807619"/>
                <a:gd name="connsiteX5" fmla="*/ 0 w 990036"/>
                <a:gd name="connsiteY5" fmla="*/ 303312 h 807619"/>
                <a:gd name="connsiteX0" fmla="*/ 0 w 1577714"/>
                <a:gd name="connsiteY0" fmla="*/ 689604 h 1193911"/>
                <a:gd name="connsiteX1" fmla="*/ 417094 w 1577714"/>
                <a:gd name="connsiteY1" fmla="*/ 386292 h 1193911"/>
                <a:gd name="connsiteX2" fmla="*/ 1577714 w 1577714"/>
                <a:gd name="connsiteY2" fmla="*/ 0 h 1193911"/>
                <a:gd name="connsiteX3" fmla="*/ 634892 w 1577714"/>
                <a:gd name="connsiteY3" fmla="*/ 1193911 h 1193911"/>
                <a:gd name="connsiteX4" fmla="*/ 127627 w 1577714"/>
                <a:gd name="connsiteY4" fmla="*/ 1118966 h 1193911"/>
                <a:gd name="connsiteX5" fmla="*/ 0 w 1577714"/>
                <a:gd name="connsiteY5" fmla="*/ 689604 h 119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7714" h="1193911">
                  <a:moveTo>
                    <a:pt x="0" y="689604"/>
                  </a:moveTo>
                  <a:lnTo>
                    <a:pt x="417094" y="386292"/>
                  </a:lnTo>
                  <a:lnTo>
                    <a:pt x="1577714" y="0"/>
                  </a:lnTo>
                  <a:lnTo>
                    <a:pt x="634892" y="1193911"/>
                  </a:lnTo>
                  <a:lnTo>
                    <a:pt x="127627" y="1118966"/>
                  </a:lnTo>
                  <a:lnTo>
                    <a:pt x="0" y="68960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74" name="Regular Pentagon 5"/>
            <p:cNvSpPr/>
            <p:nvPr/>
          </p:nvSpPr>
          <p:spPr>
            <a:xfrm rot="2170572">
              <a:off x="808389" y="4120441"/>
              <a:ext cx="184692" cy="1805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5" name="Regular Pentagon 6"/>
            <p:cNvSpPr/>
            <p:nvPr/>
          </p:nvSpPr>
          <p:spPr>
            <a:xfrm rot="17281360">
              <a:off x="1227048" y="3433026"/>
              <a:ext cx="359735" cy="33650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32875"/>
                <a:gd name="connsiteY0" fmla="*/ 382693 h 794082"/>
                <a:gd name="connsiteX1" fmla="*/ 548191 w 932875"/>
                <a:gd name="connsiteY1" fmla="*/ 0 h 794082"/>
                <a:gd name="connsiteX2" fmla="*/ 932874 w 932875"/>
                <a:gd name="connsiteY2" fmla="*/ 305384 h 794082"/>
                <a:gd name="connsiteX3" fmla="*/ 805969 w 932875"/>
                <a:gd name="connsiteY3" fmla="*/ 794082 h 794082"/>
                <a:gd name="connsiteX4" fmla="*/ 466637 w 932875"/>
                <a:gd name="connsiteY4" fmla="*/ 745105 h 794082"/>
                <a:gd name="connsiteX5" fmla="*/ 0 w 932875"/>
                <a:gd name="connsiteY5" fmla="*/ 382693 h 794082"/>
                <a:gd name="connsiteX0" fmla="*/ 0 w 932875"/>
                <a:gd name="connsiteY0" fmla="*/ 359831 h 771220"/>
                <a:gd name="connsiteX1" fmla="*/ 548012 w 932875"/>
                <a:gd name="connsiteY1" fmla="*/ 1 h 771220"/>
                <a:gd name="connsiteX2" fmla="*/ 932874 w 932875"/>
                <a:gd name="connsiteY2" fmla="*/ 282522 h 771220"/>
                <a:gd name="connsiteX3" fmla="*/ 805969 w 932875"/>
                <a:gd name="connsiteY3" fmla="*/ 771220 h 771220"/>
                <a:gd name="connsiteX4" fmla="*/ 466637 w 932875"/>
                <a:gd name="connsiteY4" fmla="*/ 722243 h 771220"/>
                <a:gd name="connsiteX5" fmla="*/ 0 w 932875"/>
                <a:gd name="connsiteY5" fmla="*/ 359831 h 771220"/>
                <a:gd name="connsiteX0" fmla="*/ 0 w 838083"/>
                <a:gd name="connsiteY0" fmla="*/ 346741 h 771220"/>
                <a:gd name="connsiteX1" fmla="*/ 453220 w 838083"/>
                <a:gd name="connsiteY1" fmla="*/ 1 h 771220"/>
                <a:gd name="connsiteX2" fmla="*/ 838082 w 838083"/>
                <a:gd name="connsiteY2" fmla="*/ 282522 h 771220"/>
                <a:gd name="connsiteX3" fmla="*/ 711177 w 838083"/>
                <a:gd name="connsiteY3" fmla="*/ 771220 h 771220"/>
                <a:gd name="connsiteX4" fmla="*/ 371845 w 838083"/>
                <a:gd name="connsiteY4" fmla="*/ 722243 h 771220"/>
                <a:gd name="connsiteX5" fmla="*/ 0 w 838083"/>
                <a:gd name="connsiteY5" fmla="*/ 346741 h 771220"/>
                <a:gd name="connsiteX0" fmla="*/ -1 w 892792"/>
                <a:gd name="connsiteY0" fmla="*/ 332662 h 771220"/>
                <a:gd name="connsiteX1" fmla="*/ 507929 w 892792"/>
                <a:gd name="connsiteY1" fmla="*/ 1 h 771220"/>
                <a:gd name="connsiteX2" fmla="*/ 892791 w 892792"/>
                <a:gd name="connsiteY2" fmla="*/ 282522 h 771220"/>
                <a:gd name="connsiteX3" fmla="*/ 765886 w 892792"/>
                <a:gd name="connsiteY3" fmla="*/ 771220 h 771220"/>
                <a:gd name="connsiteX4" fmla="*/ 426554 w 892792"/>
                <a:gd name="connsiteY4" fmla="*/ 722243 h 771220"/>
                <a:gd name="connsiteX5" fmla="*/ -1 w 892792"/>
                <a:gd name="connsiteY5" fmla="*/ 332662 h 771220"/>
                <a:gd name="connsiteX0" fmla="*/ -1 w 892792"/>
                <a:gd name="connsiteY0" fmla="*/ 332662 h 771220"/>
                <a:gd name="connsiteX1" fmla="*/ 507929 w 892792"/>
                <a:gd name="connsiteY1" fmla="*/ 1 h 771220"/>
                <a:gd name="connsiteX2" fmla="*/ 892791 w 892792"/>
                <a:gd name="connsiteY2" fmla="*/ 282522 h 771220"/>
                <a:gd name="connsiteX3" fmla="*/ 765886 w 892792"/>
                <a:gd name="connsiteY3" fmla="*/ 771220 h 771220"/>
                <a:gd name="connsiteX4" fmla="*/ 464202 w 892792"/>
                <a:gd name="connsiteY4" fmla="*/ 688197 h 771220"/>
                <a:gd name="connsiteX5" fmla="*/ -1 w 892792"/>
                <a:gd name="connsiteY5" fmla="*/ 332662 h 771220"/>
                <a:gd name="connsiteX0" fmla="*/ -1 w 892792"/>
                <a:gd name="connsiteY0" fmla="*/ 332662 h 766254"/>
                <a:gd name="connsiteX1" fmla="*/ 507929 w 892792"/>
                <a:gd name="connsiteY1" fmla="*/ 1 h 766254"/>
                <a:gd name="connsiteX2" fmla="*/ 892791 w 892792"/>
                <a:gd name="connsiteY2" fmla="*/ 282522 h 766254"/>
                <a:gd name="connsiteX3" fmla="*/ 706119 w 892792"/>
                <a:gd name="connsiteY3" fmla="*/ 766253 h 766254"/>
                <a:gd name="connsiteX4" fmla="*/ 464202 w 892792"/>
                <a:gd name="connsiteY4" fmla="*/ 688197 h 766254"/>
                <a:gd name="connsiteX5" fmla="*/ -1 w 892792"/>
                <a:gd name="connsiteY5" fmla="*/ 332662 h 7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2792" h="766254">
                  <a:moveTo>
                    <a:pt x="-1" y="332662"/>
                  </a:moveTo>
                  <a:lnTo>
                    <a:pt x="507929" y="1"/>
                  </a:lnTo>
                  <a:lnTo>
                    <a:pt x="892791" y="282522"/>
                  </a:lnTo>
                  <a:lnTo>
                    <a:pt x="706119" y="766253"/>
                  </a:lnTo>
                  <a:lnTo>
                    <a:pt x="464202" y="688197"/>
                  </a:lnTo>
                  <a:lnTo>
                    <a:pt x="-1" y="3326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76" name="Regular Pentagon 3"/>
            <p:cNvSpPr/>
            <p:nvPr/>
          </p:nvSpPr>
          <p:spPr>
            <a:xfrm>
              <a:off x="1406300" y="3659109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7" name="Regular Pentagon 3"/>
            <p:cNvSpPr/>
            <p:nvPr/>
          </p:nvSpPr>
          <p:spPr>
            <a:xfrm>
              <a:off x="1292642" y="4084062"/>
              <a:ext cx="388131" cy="38217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429545 w 932613"/>
                <a:gd name="connsiteY4" fmla="*/ 618089 h 1019407"/>
                <a:gd name="connsiteX5" fmla="*/ 0 w 932613"/>
                <a:gd name="connsiteY5" fmla="*/ 409575 h 1019407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418701 w 932613"/>
                <a:gd name="connsiteY4" fmla="*/ 659458 h 1019407"/>
                <a:gd name="connsiteX5" fmla="*/ 0 w 932613"/>
                <a:gd name="connsiteY5" fmla="*/ 409575 h 1019407"/>
                <a:gd name="connsiteX0" fmla="*/ 0 w 883813"/>
                <a:gd name="connsiteY0" fmla="*/ 391847 h 1019407"/>
                <a:gd name="connsiteX1" fmla="*/ 377819 w 883813"/>
                <a:gd name="connsiteY1" fmla="*/ 109438 h 1019407"/>
                <a:gd name="connsiteX2" fmla="*/ 883813 w 883813"/>
                <a:gd name="connsiteY2" fmla="*/ 0 h 1019407"/>
                <a:gd name="connsiteX3" fmla="*/ 735609 w 883813"/>
                <a:gd name="connsiteY3" fmla="*/ 1019407 h 1019407"/>
                <a:gd name="connsiteX4" fmla="*/ 369901 w 883813"/>
                <a:gd name="connsiteY4" fmla="*/ 659458 h 1019407"/>
                <a:gd name="connsiteX5" fmla="*/ 0 w 883813"/>
                <a:gd name="connsiteY5" fmla="*/ 391847 h 1019407"/>
                <a:gd name="connsiteX0" fmla="*/ 0 w 883813"/>
                <a:gd name="connsiteY0" fmla="*/ 391847 h 948489"/>
                <a:gd name="connsiteX1" fmla="*/ 377819 w 883813"/>
                <a:gd name="connsiteY1" fmla="*/ 109438 h 948489"/>
                <a:gd name="connsiteX2" fmla="*/ 883813 w 883813"/>
                <a:gd name="connsiteY2" fmla="*/ 0 h 948489"/>
                <a:gd name="connsiteX3" fmla="*/ 757297 w 883813"/>
                <a:gd name="connsiteY3" fmla="*/ 948489 h 948489"/>
                <a:gd name="connsiteX4" fmla="*/ 369901 w 883813"/>
                <a:gd name="connsiteY4" fmla="*/ 659458 h 948489"/>
                <a:gd name="connsiteX5" fmla="*/ 0 w 883813"/>
                <a:gd name="connsiteY5" fmla="*/ 391847 h 94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3813" h="948489">
                  <a:moveTo>
                    <a:pt x="0" y="391847"/>
                  </a:moveTo>
                  <a:lnTo>
                    <a:pt x="377819" y="109438"/>
                  </a:lnTo>
                  <a:lnTo>
                    <a:pt x="883813" y="0"/>
                  </a:lnTo>
                  <a:lnTo>
                    <a:pt x="757297" y="948489"/>
                  </a:lnTo>
                  <a:lnTo>
                    <a:pt x="369901" y="659458"/>
                  </a:lnTo>
                  <a:lnTo>
                    <a:pt x="0" y="39184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8" name="Regular Pentagon 3"/>
            <p:cNvSpPr/>
            <p:nvPr/>
          </p:nvSpPr>
          <p:spPr>
            <a:xfrm rot="10987927">
              <a:off x="1691341" y="3871271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9" name="Regular Pentagon 7"/>
            <p:cNvSpPr/>
            <p:nvPr/>
          </p:nvSpPr>
          <p:spPr>
            <a:xfrm rot="2170572">
              <a:off x="1527001" y="4192958"/>
              <a:ext cx="519563" cy="3472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148734"/>
                <a:gd name="connsiteY0" fmla="*/ 0 h 861778"/>
                <a:gd name="connsiteX1" fmla="*/ 724145 w 1148734"/>
                <a:gd name="connsiteY1" fmla="*/ 89689 h 861778"/>
                <a:gd name="connsiteX2" fmla="*/ 1148734 w 1148734"/>
                <a:gd name="connsiteY2" fmla="*/ 403253 h 861778"/>
                <a:gd name="connsiteX3" fmla="*/ 823736 w 1148734"/>
                <a:gd name="connsiteY3" fmla="*/ 586348 h 861778"/>
                <a:gd name="connsiteX4" fmla="*/ 485684 w 1148734"/>
                <a:gd name="connsiteY4" fmla="*/ 861778 h 861778"/>
                <a:gd name="connsiteX5" fmla="*/ 0 w 1148734"/>
                <a:gd name="connsiteY5" fmla="*/ 0 h 861778"/>
                <a:gd name="connsiteX0" fmla="*/ 0 w 1148734"/>
                <a:gd name="connsiteY0" fmla="*/ 0 h 861778"/>
                <a:gd name="connsiteX1" fmla="*/ 724145 w 1148734"/>
                <a:gd name="connsiteY1" fmla="*/ 89689 h 861778"/>
                <a:gd name="connsiteX2" fmla="*/ 1148734 w 1148734"/>
                <a:gd name="connsiteY2" fmla="*/ 403253 h 861778"/>
                <a:gd name="connsiteX3" fmla="*/ 807073 w 1148734"/>
                <a:gd name="connsiteY3" fmla="*/ 621586 h 861778"/>
                <a:gd name="connsiteX4" fmla="*/ 485684 w 1148734"/>
                <a:gd name="connsiteY4" fmla="*/ 861778 h 861778"/>
                <a:gd name="connsiteX5" fmla="*/ 0 w 1148734"/>
                <a:gd name="connsiteY5" fmla="*/ 0 h 861778"/>
                <a:gd name="connsiteX0" fmla="*/ 0 w 1148734"/>
                <a:gd name="connsiteY0" fmla="*/ 0 h 861778"/>
                <a:gd name="connsiteX1" fmla="*/ 724145 w 1148734"/>
                <a:gd name="connsiteY1" fmla="*/ 89689 h 861778"/>
                <a:gd name="connsiteX2" fmla="*/ 1148734 w 1148734"/>
                <a:gd name="connsiteY2" fmla="*/ 403253 h 861778"/>
                <a:gd name="connsiteX3" fmla="*/ 836210 w 1148734"/>
                <a:gd name="connsiteY3" fmla="*/ 634972 h 861778"/>
                <a:gd name="connsiteX4" fmla="*/ 485684 w 1148734"/>
                <a:gd name="connsiteY4" fmla="*/ 861778 h 861778"/>
                <a:gd name="connsiteX5" fmla="*/ 0 w 1148734"/>
                <a:gd name="connsiteY5" fmla="*/ 0 h 861778"/>
                <a:gd name="connsiteX0" fmla="*/ 0 w 1183095"/>
                <a:gd name="connsiteY0" fmla="*/ 0 h 861778"/>
                <a:gd name="connsiteX1" fmla="*/ 724145 w 1183095"/>
                <a:gd name="connsiteY1" fmla="*/ 89689 h 861778"/>
                <a:gd name="connsiteX2" fmla="*/ 1183095 w 1183095"/>
                <a:gd name="connsiteY2" fmla="*/ 434441 h 861778"/>
                <a:gd name="connsiteX3" fmla="*/ 836210 w 1183095"/>
                <a:gd name="connsiteY3" fmla="*/ 634972 h 861778"/>
                <a:gd name="connsiteX4" fmla="*/ 485684 w 1183095"/>
                <a:gd name="connsiteY4" fmla="*/ 861778 h 861778"/>
                <a:gd name="connsiteX5" fmla="*/ 0 w 1183095"/>
                <a:gd name="connsiteY5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095" h="861778">
                  <a:moveTo>
                    <a:pt x="0" y="0"/>
                  </a:moveTo>
                  <a:lnTo>
                    <a:pt x="724145" y="89689"/>
                  </a:lnTo>
                  <a:lnTo>
                    <a:pt x="1183095" y="434441"/>
                  </a:lnTo>
                  <a:lnTo>
                    <a:pt x="836210" y="634972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0" name="Regular Pentagon 5"/>
            <p:cNvSpPr/>
            <p:nvPr/>
          </p:nvSpPr>
          <p:spPr>
            <a:xfrm rot="2170572">
              <a:off x="1611689" y="3485284"/>
              <a:ext cx="328643" cy="3242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1" name="Regular Pentagon 6"/>
            <p:cNvSpPr/>
            <p:nvPr/>
          </p:nvSpPr>
          <p:spPr>
            <a:xfrm rot="2170572">
              <a:off x="1840388" y="3507133"/>
              <a:ext cx="366338" cy="444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82" name="Regular Pentagon 3"/>
            <p:cNvSpPr/>
            <p:nvPr/>
          </p:nvSpPr>
          <p:spPr>
            <a:xfrm>
              <a:off x="2055370" y="3753191"/>
              <a:ext cx="355184" cy="40887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788" h="1014744">
                  <a:moveTo>
                    <a:pt x="0" y="300137"/>
                  </a:moveTo>
                  <a:lnTo>
                    <a:pt x="426619" y="0"/>
                  </a:lnTo>
                  <a:lnTo>
                    <a:pt x="808788" y="376337"/>
                  </a:lnTo>
                  <a:lnTo>
                    <a:pt x="606609" y="1014744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3" name="Regular Pentagon 7"/>
            <p:cNvSpPr/>
            <p:nvPr/>
          </p:nvSpPr>
          <p:spPr>
            <a:xfrm rot="21211622">
              <a:off x="288504" y="4061975"/>
              <a:ext cx="696351" cy="50049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0 w 1459265"/>
                <a:gd name="connsiteY0" fmla="*/ 238160 h 942867"/>
                <a:gd name="connsiteX1" fmla="*/ 540713 w 1459265"/>
                <a:gd name="connsiteY1" fmla="*/ 0 h 942867"/>
                <a:gd name="connsiteX2" fmla="*/ 834188 w 1459265"/>
                <a:gd name="connsiteY2" fmla="*/ 238160 h 942867"/>
                <a:gd name="connsiteX3" fmla="*/ 1459265 w 1459265"/>
                <a:gd name="connsiteY3" fmla="*/ 669690 h 942867"/>
                <a:gd name="connsiteX4" fmla="*/ 109759 w 1459265"/>
                <a:gd name="connsiteY4" fmla="*/ 942867 h 942867"/>
                <a:gd name="connsiteX5" fmla="*/ 0 w 1459265"/>
                <a:gd name="connsiteY5" fmla="*/ 238160 h 942867"/>
                <a:gd name="connsiteX0" fmla="*/ 112551 w 1349507"/>
                <a:gd name="connsiteY0" fmla="*/ 0 h 1057874"/>
                <a:gd name="connsiteX1" fmla="*/ 430955 w 1349507"/>
                <a:gd name="connsiteY1" fmla="*/ 115007 h 1057874"/>
                <a:gd name="connsiteX2" fmla="*/ 724430 w 1349507"/>
                <a:gd name="connsiteY2" fmla="*/ 353167 h 1057874"/>
                <a:gd name="connsiteX3" fmla="*/ 1349507 w 1349507"/>
                <a:gd name="connsiteY3" fmla="*/ 784697 h 1057874"/>
                <a:gd name="connsiteX4" fmla="*/ 1 w 1349507"/>
                <a:gd name="connsiteY4" fmla="*/ 1057874 h 1057874"/>
                <a:gd name="connsiteX5" fmla="*/ 112551 w 1349507"/>
                <a:gd name="connsiteY5" fmla="*/ 0 h 1057874"/>
                <a:gd name="connsiteX0" fmla="*/ 112551 w 1349507"/>
                <a:gd name="connsiteY0" fmla="*/ 0 h 1057874"/>
                <a:gd name="connsiteX1" fmla="*/ 421900 w 1349507"/>
                <a:gd name="connsiteY1" fmla="*/ 149574 h 1057874"/>
                <a:gd name="connsiteX2" fmla="*/ 724430 w 1349507"/>
                <a:gd name="connsiteY2" fmla="*/ 353167 h 1057874"/>
                <a:gd name="connsiteX3" fmla="*/ 1349507 w 1349507"/>
                <a:gd name="connsiteY3" fmla="*/ 784697 h 1057874"/>
                <a:gd name="connsiteX4" fmla="*/ 1 w 1349507"/>
                <a:gd name="connsiteY4" fmla="*/ 1057874 h 1057874"/>
                <a:gd name="connsiteX5" fmla="*/ 112551 w 1349507"/>
                <a:gd name="connsiteY5" fmla="*/ 0 h 1057874"/>
                <a:gd name="connsiteX0" fmla="*/ 112551 w 1349507"/>
                <a:gd name="connsiteY0" fmla="*/ 0 h 1057874"/>
                <a:gd name="connsiteX1" fmla="*/ 421900 w 1349507"/>
                <a:gd name="connsiteY1" fmla="*/ 149574 h 1057874"/>
                <a:gd name="connsiteX2" fmla="*/ 690992 w 1349507"/>
                <a:gd name="connsiteY2" fmla="*/ 307397 h 1057874"/>
                <a:gd name="connsiteX3" fmla="*/ 1349507 w 1349507"/>
                <a:gd name="connsiteY3" fmla="*/ 784697 h 1057874"/>
                <a:gd name="connsiteX4" fmla="*/ 1 w 1349507"/>
                <a:gd name="connsiteY4" fmla="*/ 1057874 h 1057874"/>
                <a:gd name="connsiteX5" fmla="*/ 112551 w 1349507"/>
                <a:gd name="connsiteY5" fmla="*/ 0 h 1057874"/>
                <a:gd name="connsiteX0" fmla="*/ 112551 w 1585660"/>
                <a:gd name="connsiteY0" fmla="*/ 0 h 1242134"/>
                <a:gd name="connsiteX1" fmla="*/ 421900 w 1585660"/>
                <a:gd name="connsiteY1" fmla="*/ 149574 h 1242134"/>
                <a:gd name="connsiteX2" fmla="*/ 690992 w 1585660"/>
                <a:gd name="connsiteY2" fmla="*/ 307397 h 1242134"/>
                <a:gd name="connsiteX3" fmla="*/ 1585660 w 1585660"/>
                <a:gd name="connsiteY3" fmla="*/ 1242133 h 1242134"/>
                <a:gd name="connsiteX4" fmla="*/ 1 w 1585660"/>
                <a:gd name="connsiteY4" fmla="*/ 1057874 h 1242134"/>
                <a:gd name="connsiteX5" fmla="*/ 112551 w 1585660"/>
                <a:gd name="connsiteY5" fmla="*/ 0 h 124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5660" h="1242134">
                  <a:moveTo>
                    <a:pt x="112551" y="0"/>
                  </a:moveTo>
                  <a:lnTo>
                    <a:pt x="421900" y="149574"/>
                  </a:lnTo>
                  <a:lnTo>
                    <a:pt x="690992" y="307397"/>
                  </a:lnTo>
                  <a:lnTo>
                    <a:pt x="1585660" y="1242133"/>
                  </a:lnTo>
                  <a:lnTo>
                    <a:pt x="1" y="1057874"/>
                  </a:lnTo>
                  <a:lnTo>
                    <a:pt x="112551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4" name="Regular Pentagon 3"/>
            <p:cNvSpPr/>
            <p:nvPr/>
          </p:nvSpPr>
          <p:spPr>
            <a:xfrm>
              <a:off x="311742" y="3182764"/>
              <a:ext cx="293237" cy="67472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  <a:gd name="connsiteX0" fmla="*/ 0 w 703879"/>
                <a:gd name="connsiteY0" fmla="*/ 374229 h 941719"/>
                <a:gd name="connsiteX1" fmla="*/ 272498 w 703879"/>
                <a:gd name="connsiteY1" fmla="*/ 0 h 941719"/>
                <a:gd name="connsiteX2" fmla="*/ 703879 w 703879"/>
                <a:gd name="connsiteY2" fmla="*/ 289024 h 941719"/>
                <a:gd name="connsiteX3" fmla="*/ 487413 w 703879"/>
                <a:gd name="connsiteY3" fmla="*/ 941719 h 941719"/>
                <a:gd name="connsiteX4" fmla="*/ 14720 w 703879"/>
                <a:gd name="connsiteY4" fmla="*/ 794082 h 941719"/>
                <a:gd name="connsiteX5" fmla="*/ 0 w 703879"/>
                <a:gd name="connsiteY5" fmla="*/ 374229 h 941719"/>
                <a:gd name="connsiteX0" fmla="*/ 0 w 740028"/>
                <a:gd name="connsiteY0" fmla="*/ 366349 h 941719"/>
                <a:gd name="connsiteX1" fmla="*/ 308647 w 740028"/>
                <a:gd name="connsiteY1" fmla="*/ 0 h 941719"/>
                <a:gd name="connsiteX2" fmla="*/ 740028 w 740028"/>
                <a:gd name="connsiteY2" fmla="*/ 289024 h 941719"/>
                <a:gd name="connsiteX3" fmla="*/ 523562 w 740028"/>
                <a:gd name="connsiteY3" fmla="*/ 941719 h 941719"/>
                <a:gd name="connsiteX4" fmla="*/ 50869 w 740028"/>
                <a:gd name="connsiteY4" fmla="*/ 794082 h 941719"/>
                <a:gd name="connsiteX5" fmla="*/ 0 w 740028"/>
                <a:gd name="connsiteY5" fmla="*/ 366349 h 941719"/>
                <a:gd name="connsiteX0" fmla="*/ 0 w 740028"/>
                <a:gd name="connsiteY0" fmla="*/ 1099164 h 1674534"/>
                <a:gd name="connsiteX1" fmla="*/ 33915 w 740028"/>
                <a:gd name="connsiteY1" fmla="*/ 0 h 1674534"/>
                <a:gd name="connsiteX2" fmla="*/ 740028 w 740028"/>
                <a:gd name="connsiteY2" fmla="*/ 1021839 h 1674534"/>
                <a:gd name="connsiteX3" fmla="*/ 523562 w 740028"/>
                <a:gd name="connsiteY3" fmla="*/ 1674534 h 1674534"/>
                <a:gd name="connsiteX4" fmla="*/ 50869 w 740028"/>
                <a:gd name="connsiteY4" fmla="*/ 1526897 h 1674534"/>
                <a:gd name="connsiteX5" fmla="*/ 0 w 740028"/>
                <a:gd name="connsiteY5" fmla="*/ 1099164 h 1674534"/>
                <a:gd name="connsiteX0" fmla="*/ 0 w 740028"/>
                <a:gd name="connsiteY0" fmla="*/ 1099164 h 1674534"/>
                <a:gd name="connsiteX1" fmla="*/ 33915 w 740028"/>
                <a:gd name="connsiteY1" fmla="*/ 0 h 1674534"/>
                <a:gd name="connsiteX2" fmla="*/ 381831 w 740028"/>
                <a:gd name="connsiteY2" fmla="*/ 500794 h 1674534"/>
                <a:gd name="connsiteX3" fmla="*/ 740028 w 740028"/>
                <a:gd name="connsiteY3" fmla="*/ 1021839 h 1674534"/>
                <a:gd name="connsiteX4" fmla="*/ 523562 w 740028"/>
                <a:gd name="connsiteY4" fmla="*/ 1674534 h 1674534"/>
                <a:gd name="connsiteX5" fmla="*/ 50869 w 740028"/>
                <a:gd name="connsiteY5" fmla="*/ 1526897 h 1674534"/>
                <a:gd name="connsiteX6" fmla="*/ 0 w 740028"/>
                <a:gd name="connsiteY6" fmla="*/ 1099164 h 1674534"/>
                <a:gd name="connsiteX0" fmla="*/ 0 w 740028"/>
                <a:gd name="connsiteY0" fmla="*/ 1099164 h 1674534"/>
                <a:gd name="connsiteX1" fmla="*/ 33915 w 740028"/>
                <a:gd name="connsiteY1" fmla="*/ 0 h 1674534"/>
                <a:gd name="connsiteX2" fmla="*/ 244465 w 740028"/>
                <a:gd name="connsiteY2" fmla="*/ 768705 h 1674534"/>
                <a:gd name="connsiteX3" fmla="*/ 740028 w 740028"/>
                <a:gd name="connsiteY3" fmla="*/ 1021839 h 1674534"/>
                <a:gd name="connsiteX4" fmla="*/ 523562 w 740028"/>
                <a:gd name="connsiteY4" fmla="*/ 1674534 h 1674534"/>
                <a:gd name="connsiteX5" fmla="*/ 50869 w 740028"/>
                <a:gd name="connsiteY5" fmla="*/ 1526897 h 1674534"/>
                <a:gd name="connsiteX6" fmla="*/ 0 w 740028"/>
                <a:gd name="connsiteY6" fmla="*/ 1099164 h 1674534"/>
                <a:gd name="connsiteX0" fmla="*/ 0 w 667730"/>
                <a:gd name="connsiteY0" fmla="*/ 1099164 h 1674534"/>
                <a:gd name="connsiteX1" fmla="*/ 33915 w 667730"/>
                <a:gd name="connsiteY1" fmla="*/ 0 h 1674534"/>
                <a:gd name="connsiteX2" fmla="*/ 244465 w 667730"/>
                <a:gd name="connsiteY2" fmla="*/ 768705 h 1674534"/>
                <a:gd name="connsiteX3" fmla="*/ 667730 w 667730"/>
                <a:gd name="connsiteY3" fmla="*/ 1053358 h 1674534"/>
                <a:gd name="connsiteX4" fmla="*/ 523562 w 667730"/>
                <a:gd name="connsiteY4" fmla="*/ 1674534 h 1674534"/>
                <a:gd name="connsiteX5" fmla="*/ 50869 w 667730"/>
                <a:gd name="connsiteY5" fmla="*/ 1526897 h 1674534"/>
                <a:gd name="connsiteX6" fmla="*/ 0 w 667730"/>
                <a:gd name="connsiteY6" fmla="*/ 1099164 h 167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730" h="1674534">
                  <a:moveTo>
                    <a:pt x="0" y="1099164"/>
                  </a:moveTo>
                  <a:lnTo>
                    <a:pt x="33915" y="0"/>
                  </a:lnTo>
                  <a:lnTo>
                    <a:pt x="244465" y="768705"/>
                  </a:lnTo>
                  <a:lnTo>
                    <a:pt x="667730" y="1053358"/>
                  </a:lnTo>
                  <a:lnTo>
                    <a:pt x="523562" y="1674534"/>
                  </a:lnTo>
                  <a:lnTo>
                    <a:pt x="50869" y="1526897"/>
                  </a:lnTo>
                  <a:lnTo>
                    <a:pt x="0" y="109916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5" name="Regular Pentagon 3"/>
            <p:cNvSpPr/>
            <p:nvPr/>
          </p:nvSpPr>
          <p:spPr>
            <a:xfrm rot="2987751">
              <a:off x="263335" y="3809870"/>
              <a:ext cx="314548" cy="28978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0 w 780647"/>
                <a:gd name="connsiteY0" fmla="*/ 258567 h 838268"/>
                <a:gd name="connsiteX1" fmla="*/ 420848 w 780647"/>
                <a:gd name="connsiteY1" fmla="*/ 0 h 838268"/>
                <a:gd name="connsiteX2" fmla="*/ 780647 w 780647"/>
                <a:gd name="connsiteY2" fmla="*/ 533413 h 838268"/>
                <a:gd name="connsiteX3" fmla="*/ 257600 w 780647"/>
                <a:gd name="connsiteY3" fmla="*/ 838269 h 838268"/>
                <a:gd name="connsiteX4" fmla="*/ 210037 w 780647"/>
                <a:gd name="connsiteY4" fmla="*/ 460033 h 838268"/>
                <a:gd name="connsiteX5" fmla="*/ 0 w 780647"/>
                <a:gd name="connsiteY5" fmla="*/ 258567 h 838268"/>
                <a:gd name="connsiteX0" fmla="*/ 0 w 780647"/>
                <a:gd name="connsiteY0" fmla="*/ 258567 h 681950"/>
                <a:gd name="connsiteX1" fmla="*/ 420848 w 780647"/>
                <a:gd name="connsiteY1" fmla="*/ 0 h 681950"/>
                <a:gd name="connsiteX2" fmla="*/ 780647 w 780647"/>
                <a:gd name="connsiteY2" fmla="*/ 533413 h 681950"/>
                <a:gd name="connsiteX3" fmla="*/ 422230 w 780647"/>
                <a:gd name="connsiteY3" fmla="*/ 681950 h 681950"/>
                <a:gd name="connsiteX4" fmla="*/ 210037 w 780647"/>
                <a:gd name="connsiteY4" fmla="*/ 460033 h 681950"/>
                <a:gd name="connsiteX5" fmla="*/ 0 w 780647"/>
                <a:gd name="connsiteY5" fmla="*/ 258567 h 681950"/>
                <a:gd name="connsiteX0" fmla="*/ 0 w 780647"/>
                <a:gd name="connsiteY0" fmla="*/ 258567 h 659864"/>
                <a:gd name="connsiteX1" fmla="*/ 420848 w 780647"/>
                <a:gd name="connsiteY1" fmla="*/ 0 h 659864"/>
                <a:gd name="connsiteX2" fmla="*/ 780647 w 780647"/>
                <a:gd name="connsiteY2" fmla="*/ 533413 h 659864"/>
                <a:gd name="connsiteX3" fmla="*/ 442576 w 780647"/>
                <a:gd name="connsiteY3" fmla="*/ 659864 h 659864"/>
                <a:gd name="connsiteX4" fmla="*/ 210037 w 780647"/>
                <a:gd name="connsiteY4" fmla="*/ 460033 h 659864"/>
                <a:gd name="connsiteX5" fmla="*/ 0 w 780647"/>
                <a:gd name="connsiteY5" fmla="*/ 258567 h 65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0647" h="659864">
                  <a:moveTo>
                    <a:pt x="0" y="258567"/>
                  </a:moveTo>
                  <a:lnTo>
                    <a:pt x="420848" y="0"/>
                  </a:lnTo>
                  <a:lnTo>
                    <a:pt x="780647" y="533413"/>
                  </a:lnTo>
                  <a:lnTo>
                    <a:pt x="442576" y="659864"/>
                  </a:lnTo>
                  <a:lnTo>
                    <a:pt x="210037" y="460033"/>
                  </a:lnTo>
                  <a:lnTo>
                    <a:pt x="0" y="25856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6" name="Regular Pentagon 8"/>
            <p:cNvSpPr/>
            <p:nvPr/>
          </p:nvSpPr>
          <p:spPr>
            <a:xfrm rot="3236692">
              <a:off x="2158984" y="4051286"/>
              <a:ext cx="252111" cy="2332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576400 w 1337535"/>
                <a:gd name="connsiteY3" fmla="*/ 652832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529421 w 1337535"/>
                <a:gd name="connsiteY3" fmla="*/ 74888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921269"/>
                <a:gd name="connsiteY0" fmla="*/ 709939 h 756233"/>
                <a:gd name="connsiteX1" fmla="*/ 921268 w 921269"/>
                <a:gd name="connsiteY1" fmla="*/ 1 h 756233"/>
                <a:gd name="connsiteX2" fmla="*/ 574301 w 921269"/>
                <a:gd name="connsiteY2" fmla="*/ 326058 h 756233"/>
                <a:gd name="connsiteX3" fmla="*/ 529421 w 921269"/>
                <a:gd name="connsiteY3" fmla="*/ 592109 h 756233"/>
                <a:gd name="connsiteX4" fmla="*/ 109810 w 921269"/>
                <a:gd name="connsiteY4" fmla="*/ 756233 h 756233"/>
                <a:gd name="connsiteX5" fmla="*/ 0 w 921269"/>
                <a:gd name="connsiteY5" fmla="*/ 709939 h 756233"/>
                <a:gd name="connsiteX0" fmla="*/ 0 w 921269"/>
                <a:gd name="connsiteY0" fmla="*/ 709939 h 756233"/>
                <a:gd name="connsiteX1" fmla="*/ 921268 w 921269"/>
                <a:gd name="connsiteY1" fmla="*/ 1 h 756233"/>
                <a:gd name="connsiteX2" fmla="*/ 616002 w 921269"/>
                <a:gd name="connsiteY2" fmla="*/ 347204 h 756233"/>
                <a:gd name="connsiteX3" fmla="*/ 529421 w 921269"/>
                <a:gd name="connsiteY3" fmla="*/ 592109 h 756233"/>
                <a:gd name="connsiteX4" fmla="*/ 109810 w 921269"/>
                <a:gd name="connsiteY4" fmla="*/ 756233 h 756233"/>
                <a:gd name="connsiteX5" fmla="*/ 0 w 921269"/>
                <a:gd name="connsiteY5" fmla="*/ 709939 h 756233"/>
                <a:gd name="connsiteX0" fmla="*/ 0 w 616002"/>
                <a:gd name="connsiteY0" fmla="*/ 504784 h 551078"/>
                <a:gd name="connsiteX1" fmla="*/ 575737 w 616002"/>
                <a:gd name="connsiteY1" fmla="*/ -1 h 551078"/>
                <a:gd name="connsiteX2" fmla="*/ 616002 w 616002"/>
                <a:gd name="connsiteY2" fmla="*/ 142049 h 551078"/>
                <a:gd name="connsiteX3" fmla="*/ 529421 w 616002"/>
                <a:gd name="connsiteY3" fmla="*/ 386954 h 551078"/>
                <a:gd name="connsiteX4" fmla="*/ 109810 w 616002"/>
                <a:gd name="connsiteY4" fmla="*/ 551078 h 551078"/>
                <a:gd name="connsiteX5" fmla="*/ 0 w 616002"/>
                <a:gd name="connsiteY5" fmla="*/ 504784 h 551078"/>
                <a:gd name="connsiteX0" fmla="*/ 0 w 625691"/>
                <a:gd name="connsiteY0" fmla="*/ 484830 h 531124"/>
                <a:gd name="connsiteX1" fmla="*/ 625691 w 625691"/>
                <a:gd name="connsiteY1" fmla="*/ 0 h 531124"/>
                <a:gd name="connsiteX2" fmla="*/ 616002 w 625691"/>
                <a:gd name="connsiteY2" fmla="*/ 122095 h 531124"/>
                <a:gd name="connsiteX3" fmla="*/ 529421 w 625691"/>
                <a:gd name="connsiteY3" fmla="*/ 367000 h 531124"/>
                <a:gd name="connsiteX4" fmla="*/ 109810 w 625691"/>
                <a:gd name="connsiteY4" fmla="*/ 531124 h 531124"/>
                <a:gd name="connsiteX5" fmla="*/ 0 w 625691"/>
                <a:gd name="connsiteY5" fmla="*/ 484830 h 53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691" h="531124">
                  <a:moveTo>
                    <a:pt x="0" y="484830"/>
                  </a:moveTo>
                  <a:lnTo>
                    <a:pt x="625691" y="0"/>
                  </a:lnTo>
                  <a:lnTo>
                    <a:pt x="616002" y="122095"/>
                  </a:lnTo>
                  <a:lnTo>
                    <a:pt x="529421" y="367000"/>
                  </a:lnTo>
                  <a:lnTo>
                    <a:pt x="109810" y="531124"/>
                  </a:lnTo>
                  <a:lnTo>
                    <a:pt x="0" y="48483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7" name="Regular Pentagon 8"/>
            <p:cNvSpPr/>
            <p:nvPr/>
          </p:nvSpPr>
          <p:spPr>
            <a:xfrm rot="3236692">
              <a:off x="1481763" y="3155883"/>
              <a:ext cx="393400" cy="42009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8" name="Regular Pentagon 5"/>
            <p:cNvSpPr/>
            <p:nvPr/>
          </p:nvSpPr>
          <p:spPr>
            <a:xfrm rot="6844224">
              <a:off x="1595826" y="3400941"/>
              <a:ext cx="342414" cy="2760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40024 w 849806"/>
                <a:gd name="connsiteY4" fmla="*/ 605959 h 652049"/>
                <a:gd name="connsiteX5" fmla="*/ 0 w 849806"/>
                <a:gd name="connsiteY5" fmla="*/ 23532 h 652049"/>
                <a:gd name="connsiteX0" fmla="*/ 0 w 849806"/>
                <a:gd name="connsiteY0" fmla="*/ 0 h 628517"/>
                <a:gd name="connsiteX1" fmla="*/ 226899 w 849806"/>
                <a:gd name="connsiteY1" fmla="*/ 3708 h 628517"/>
                <a:gd name="connsiteX2" fmla="*/ 531443 w 849806"/>
                <a:gd name="connsiteY2" fmla="*/ 258552 h 628517"/>
                <a:gd name="connsiteX3" fmla="*/ 849806 w 849806"/>
                <a:gd name="connsiteY3" fmla="*/ 628517 h 628517"/>
                <a:gd name="connsiteX4" fmla="*/ 540024 w 849806"/>
                <a:gd name="connsiteY4" fmla="*/ 582427 h 628517"/>
                <a:gd name="connsiteX5" fmla="*/ 0 w 849806"/>
                <a:gd name="connsiteY5" fmla="*/ 0 h 628517"/>
                <a:gd name="connsiteX0" fmla="*/ 0 w 849806"/>
                <a:gd name="connsiteY0" fmla="*/ 0 h 628517"/>
                <a:gd name="connsiteX1" fmla="*/ 226899 w 849806"/>
                <a:gd name="connsiteY1" fmla="*/ 3708 h 628517"/>
                <a:gd name="connsiteX2" fmla="*/ 508324 w 849806"/>
                <a:gd name="connsiteY2" fmla="*/ 299703 h 628517"/>
                <a:gd name="connsiteX3" fmla="*/ 849806 w 849806"/>
                <a:gd name="connsiteY3" fmla="*/ 628517 h 628517"/>
                <a:gd name="connsiteX4" fmla="*/ 540024 w 849806"/>
                <a:gd name="connsiteY4" fmla="*/ 582427 h 628517"/>
                <a:gd name="connsiteX5" fmla="*/ 0 w 849806"/>
                <a:gd name="connsiteY5" fmla="*/ 0 h 62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28517">
                  <a:moveTo>
                    <a:pt x="0" y="0"/>
                  </a:moveTo>
                  <a:lnTo>
                    <a:pt x="226899" y="3708"/>
                  </a:lnTo>
                  <a:lnTo>
                    <a:pt x="508324" y="299703"/>
                  </a:lnTo>
                  <a:lnTo>
                    <a:pt x="849806" y="628517"/>
                  </a:lnTo>
                  <a:lnTo>
                    <a:pt x="540024" y="58242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9" name="Regular Pentagon 5"/>
            <p:cNvSpPr/>
            <p:nvPr/>
          </p:nvSpPr>
          <p:spPr>
            <a:xfrm rot="2170572">
              <a:off x="466284" y="3280362"/>
              <a:ext cx="804038" cy="3199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0875" h="794082">
                  <a:moveTo>
                    <a:pt x="0" y="493726"/>
                  </a:moveTo>
                  <a:lnTo>
                    <a:pt x="661352" y="0"/>
                  </a:lnTo>
                  <a:lnTo>
                    <a:pt x="1830875" y="154296"/>
                  </a:lnTo>
                  <a:lnTo>
                    <a:pt x="1156901" y="66741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90" name="Regular Pentagon 6"/>
            <p:cNvSpPr/>
            <p:nvPr/>
          </p:nvSpPr>
          <p:spPr>
            <a:xfrm rot="2170572">
              <a:off x="1961826" y="3153072"/>
              <a:ext cx="347071" cy="4604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142665">
                  <a:moveTo>
                    <a:pt x="0" y="298763"/>
                  </a:moveTo>
                  <a:lnTo>
                    <a:pt x="373220" y="0"/>
                  </a:lnTo>
                  <a:lnTo>
                    <a:pt x="790314" y="303312"/>
                  </a:lnTo>
                  <a:lnTo>
                    <a:pt x="676665" y="851154"/>
                  </a:lnTo>
                  <a:lnTo>
                    <a:pt x="268077" y="1142665"/>
                  </a:lnTo>
                  <a:lnTo>
                    <a:pt x="0" y="29876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91" name="Regular Pentagon 6"/>
            <p:cNvSpPr/>
            <p:nvPr/>
          </p:nvSpPr>
          <p:spPr>
            <a:xfrm rot="2170572">
              <a:off x="2387194" y="3730859"/>
              <a:ext cx="461932" cy="55895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16468 w 825796"/>
                <a:gd name="connsiteY0" fmla="*/ 766305 h 1387205"/>
                <a:gd name="connsiteX1" fmla="*/ -1 w 825796"/>
                <a:gd name="connsiteY1" fmla="*/ 0 h 1387205"/>
                <a:gd name="connsiteX2" fmla="*/ 803276 w 825796"/>
                <a:gd name="connsiteY2" fmla="*/ 588553 h 1387205"/>
                <a:gd name="connsiteX3" fmla="*/ 825796 w 825796"/>
                <a:gd name="connsiteY3" fmla="*/ 1166621 h 1387205"/>
                <a:gd name="connsiteX4" fmla="*/ 223743 w 825796"/>
                <a:gd name="connsiteY4" fmla="*/ 1387205 h 1387205"/>
                <a:gd name="connsiteX5" fmla="*/ 16468 w 825796"/>
                <a:gd name="connsiteY5" fmla="*/ 766305 h 1387205"/>
                <a:gd name="connsiteX0" fmla="*/ 16468 w 825796"/>
                <a:gd name="connsiteY0" fmla="*/ 766305 h 1387205"/>
                <a:gd name="connsiteX1" fmla="*/ -1 w 825796"/>
                <a:gd name="connsiteY1" fmla="*/ 0 h 1387205"/>
                <a:gd name="connsiteX2" fmla="*/ 599887 w 825796"/>
                <a:gd name="connsiteY2" fmla="*/ 55128 h 1387205"/>
                <a:gd name="connsiteX3" fmla="*/ 825796 w 825796"/>
                <a:gd name="connsiteY3" fmla="*/ 1166621 h 1387205"/>
                <a:gd name="connsiteX4" fmla="*/ 223743 w 825796"/>
                <a:gd name="connsiteY4" fmla="*/ 1387205 h 1387205"/>
                <a:gd name="connsiteX5" fmla="*/ 16468 w 825796"/>
                <a:gd name="connsiteY5" fmla="*/ 766305 h 1387205"/>
                <a:gd name="connsiteX0" fmla="*/ 16468 w 1083024"/>
                <a:gd name="connsiteY0" fmla="*/ 766305 h 1387205"/>
                <a:gd name="connsiteX1" fmla="*/ -1 w 1083024"/>
                <a:gd name="connsiteY1" fmla="*/ 0 h 1387205"/>
                <a:gd name="connsiteX2" fmla="*/ 599887 w 1083024"/>
                <a:gd name="connsiteY2" fmla="*/ 55128 h 1387205"/>
                <a:gd name="connsiteX3" fmla="*/ 1083023 w 1083024"/>
                <a:gd name="connsiteY3" fmla="*/ 368590 h 1387205"/>
                <a:gd name="connsiteX4" fmla="*/ 223743 w 1083024"/>
                <a:gd name="connsiteY4" fmla="*/ 1387205 h 1387205"/>
                <a:gd name="connsiteX5" fmla="*/ 16468 w 1083024"/>
                <a:gd name="connsiteY5" fmla="*/ 766305 h 1387205"/>
                <a:gd name="connsiteX0" fmla="*/ 16468 w 1051864"/>
                <a:gd name="connsiteY0" fmla="*/ 766305 h 1387205"/>
                <a:gd name="connsiteX1" fmla="*/ -1 w 1051864"/>
                <a:gd name="connsiteY1" fmla="*/ 0 h 1387205"/>
                <a:gd name="connsiteX2" fmla="*/ 599887 w 1051864"/>
                <a:gd name="connsiteY2" fmla="*/ 55128 h 1387205"/>
                <a:gd name="connsiteX3" fmla="*/ 1051865 w 1051864"/>
                <a:gd name="connsiteY3" fmla="*/ 342174 h 1387205"/>
                <a:gd name="connsiteX4" fmla="*/ 223743 w 1051864"/>
                <a:gd name="connsiteY4" fmla="*/ 1387205 h 1387205"/>
                <a:gd name="connsiteX5" fmla="*/ 16468 w 1051864"/>
                <a:gd name="connsiteY5" fmla="*/ 766305 h 138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1864" h="1387205">
                  <a:moveTo>
                    <a:pt x="16468" y="766305"/>
                  </a:moveTo>
                  <a:lnTo>
                    <a:pt x="-1" y="0"/>
                  </a:lnTo>
                  <a:lnTo>
                    <a:pt x="599887" y="55128"/>
                  </a:lnTo>
                  <a:lnTo>
                    <a:pt x="1051865" y="342174"/>
                  </a:lnTo>
                  <a:lnTo>
                    <a:pt x="223743" y="1387205"/>
                  </a:lnTo>
                  <a:lnTo>
                    <a:pt x="16468" y="76630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92" name="Regular Pentagon 3"/>
            <p:cNvSpPr/>
            <p:nvPr/>
          </p:nvSpPr>
          <p:spPr>
            <a:xfrm rot="870772">
              <a:off x="2174751" y="3422713"/>
              <a:ext cx="351771" cy="41380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789079"/>
                <a:gd name="connsiteY0" fmla="*/ 458730 h 1169130"/>
                <a:gd name="connsiteX1" fmla="*/ 307990 w 789079"/>
                <a:gd name="connsiteY1" fmla="*/ 0 h 1169130"/>
                <a:gd name="connsiteX2" fmla="*/ 789080 w 789079"/>
                <a:gd name="connsiteY2" fmla="*/ 182152 h 1169130"/>
                <a:gd name="connsiteX3" fmla="*/ 771992 w 789079"/>
                <a:gd name="connsiteY3" fmla="*/ 1169130 h 1169130"/>
                <a:gd name="connsiteX4" fmla="*/ 276694 w 789079"/>
                <a:gd name="connsiteY4" fmla="*/ 896158 h 1169130"/>
                <a:gd name="connsiteX5" fmla="*/ 0 w 789079"/>
                <a:gd name="connsiteY5" fmla="*/ 458730 h 1169130"/>
                <a:gd name="connsiteX0" fmla="*/ 0 w 789079"/>
                <a:gd name="connsiteY0" fmla="*/ 458730 h 988834"/>
                <a:gd name="connsiteX1" fmla="*/ 307990 w 789079"/>
                <a:gd name="connsiteY1" fmla="*/ 0 h 988834"/>
                <a:gd name="connsiteX2" fmla="*/ 789080 w 789079"/>
                <a:gd name="connsiteY2" fmla="*/ 182152 h 988834"/>
                <a:gd name="connsiteX3" fmla="*/ 632087 w 789079"/>
                <a:gd name="connsiteY3" fmla="*/ 988835 h 988834"/>
                <a:gd name="connsiteX4" fmla="*/ 276694 w 789079"/>
                <a:gd name="connsiteY4" fmla="*/ 896158 h 988834"/>
                <a:gd name="connsiteX5" fmla="*/ 0 w 789079"/>
                <a:gd name="connsiteY5" fmla="*/ 458730 h 988834"/>
                <a:gd name="connsiteX0" fmla="*/ 0 w 789079"/>
                <a:gd name="connsiteY0" fmla="*/ 458730 h 1026974"/>
                <a:gd name="connsiteX1" fmla="*/ 307990 w 789079"/>
                <a:gd name="connsiteY1" fmla="*/ 0 h 1026974"/>
                <a:gd name="connsiteX2" fmla="*/ 789080 w 789079"/>
                <a:gd name="connsiteY2" fmla="*/ 182152 h 1026974"/>
                <a:gd name="connsiteX3" fmla="*/ 641145 w 789079"/>
                <a:gd name="connsiteY3" fmla="*/ 1026974 h 1026974"/>
                <a:gd name="connsiteX4" fmla="*/ 276694 w 789079"/>
                <a:gd name="connsiteY4" fmla="*/ 896158 h 1026974"/>
                <a:gd name="connsiteX5" fmla="*/ 0 w 789079"/>
                <a:gd name="connsiteY5" fmla="*/ 458730 h 1026974"/>
                <a:gd name="connsiteX0" fmla="*/ 0 w 789079"/>
                <a:gd name="connsiteY0" fmla="*/ 458730 h 1026974"/>
                <a:gd name="connsiteX1" fmla="*/ 307990 w 789079"/>
                <a:gd name="connsiteY1" fmla="*/ 0 h 1026974"/>
                <a:gd name="connsiteX2" fmla="*/ 789080 w 789079"/>
                <a:gd name="connsiteY2" fmla="*/ 182152 h 1026974"/>
                <a:gd name="connsiteX3" fmla="*/ 641145 w 789079"/>
                <a:gd name="connsiteY3" fmla="*/ 1026974 h 1026974"/>
                <a:gd name="connsiteX4" fmla="*/ 255203 w 789079"/>
                <a:gd name="connsiteY4" fmla="*/ 837106 h 1026974"/>
                <a:gd name="connsiteX5" fmla="*/ 0 w 789079"/>
                <a:gd name="connsiteY5" fmla="*/ 458730 h 1026974"/>
                <a:gd name="connsiteX0" fmla="*/ 0 w 846560"/>
                <a:gd name="connsiteY0" fmla="*/ 458730 h 1026974"/>
                <a:gd name="connsiteX1" fmla="*/ 307990 w 846560"/>
                <a:gd name="connsiteY1" fmla="*/ 0 h 1026974"/>
                <a:gd name="connsiteX2" fmla="*/ 846560 w 846560"/>
                <a:gd name="connsiteY2" fmla="*/ 361281 h 1026974"/>
                <a:gd name="connsiteX3" fmla="*/ 641145 w 846560"/>
                <a:gd name="connsiteY3" fmla="*/ 1026974 h 1026974"/>
                <a:gd name="connsiteX4" fmla="*/ 255203 w 846560"/>
                <a:gd name="connsiteY4" fmla="*/ 837106 h 1026974"/>
                <a:gd name="connsiteX5" fmla="*/ 0 w 846560"/>
                <a:gd name="connsiteY5" fmla="*/ 458730 h 1026974"/>
                <a:gd name="connsiteX0" fmla="*/ 0 w 801018"/>
                <a:gd name="connsiteY0" fmla="*/ 458730 h 1026974"/>
                <a:gd name="connsiteX1" fmla="*/ 307990 w 801018"/>
                <a:gd name="connsiteY1" fmla="*/ 0 h 1026974"/>
                <a:gd name="connsiteX2" fmla="*/ 801019 w 801018"/>
                <a:gd name="connsiteY2" fmla="*/ 138085 h 1026974"/>
                <a:gd name="connsiteX3" fmla="*/ 641145 w 801018"/>
                <a:gd name="connsiteY3" fmla="*/ 1026974 h 1026974"/>
                <a:gd name="connsiteX4" fmla="*/ 255203 w 801018"/>
                <a:gd name="connsiteY4" fmla="*/ 837106 h 1026974"/>
                <a:gd name="connsiteX5" fmla="*/ 0 w 801018"/>
                <a:gd name="connsiteY5" fmla="*/ 458730 h 1026974"/>
                <a:gd name="connsiteX0" fmla="*/ 0 w 801018"/>
                <a:gd name="connsiteY0" fmla="*/ 458730 h 1026974"/>
                <a:gd name="connsiteX1" fmla="*/ 307990 w 801018"/>
                <a:gd name="connsiteY1" fmla="*/ 0 h 1026974"/>
                <a:gd name="connsiteX2" fmla="*/ 801019 w 801018"/>
                <a:gd name="connsiteY2" fmla="*/ 138085 h 1026974"/>
                <a:gd name="connsiteX3" fmla="*/ 706869 w 801018"/>
                <a:gd name="connsiteY3" fmla="*/ 588335 h 1026974"/>
                <a:gd name="connsiteX4" fmla="*/ 641145 w 801018"/>
                <a:gd name="connsiteY4" fmla="*/ 1026974 h 1026974"/>
                <a:gd name="connsiteX5" fmla="*/ 255203 w 801018"/>
                <a:gd name="connsiteY5" fmla="*/ 837106 h 1026974"/>
                <a:gd name="connsiteX6" fmla="*/ 0 w 801018"/>
                <a:gd name="connsiteY6" fmla="*/ 458730 h 1026974"/>
                <a:gd name="connsiteX0" fmla="*/ 0 w 801018"/>
                <a:gd name="connsiteY0" fmla="*/ 458730 h 1026974"/>
                <a:gd name="connsiteX1" fmla="*/ 307990 w 801018"/>
                <a:gd name="connsiteY1" fmla="*/ 0 h 1026974"/>
                <a:gd name="connsiteX2" fmla="*/ 801019 w 801018"/>
                <a:gd name="connsiteY2" fmla="*/ 138085 h 1026974"/>
                <a:gd name="connsiteX3" fmla="*/ 791603 w 801018"/>
                <a:gd name="connsiteY3" fmla="*/ 662100 h 1026974"/>
                <a:gd name="connsiteX4" fmla="*/ 641145 w 801018"/>
                <a:gd name="connsiteY4" fmla="*/ 1026974 h 1026974"/>
                <a:gd name="connsiteX5" fmla="*/ 255203 w 801018"/>
                <a:gd name="connsiteY5" fmla="*/ 837106 h 1026974"/>
                <a:gd name="connsiteX6" fmla="*/ 0 w 801018"/>
                <a:gd name="connsiteY6" fmla="*/ 458730 h 102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1018" h="1026974">
                  <a:moveTo>
                    <a:pt x="0" y="458730"/>
                  </a:moveTo>
                  <a:lnTo>
                    <a:pt x="307990" y="0"/>
                  </a:lnTo>
                  <a:lnTo>
                    <a:pt x="801019" y="138085"/>
                  </a:lnTo>
                  <a:lnTo>
                    <a:pt x="791603" y="662100"/>
                  </a:lnTo>
                  <a:lnTo>
                    <a:pt x="641145" y="1026974"/>
                  </a:lnTo>
                  <a:lnTo>
                    <a:pt x="255203" y="837106"/>
                  </a:lnTo>
                  <a:lnTo>
                    <a:pt x="0" y="45873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93" name="Regular Pentagon 8"/>
            <p:cNvSpPr/>
            <p:nvPr/>
          </p:nvSpPr>
          <p:spPr>
            <a:xfrm rot="3236692">
              <a:off x="505982" y="3403129"/>
              <a:ext cx="297763" cy="2506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94" name="Regular Pentagon 6"/>
            <p:cNvSpPr/>
            <p:nvPr/>
          </p:nvSpPr>
          <p:spPr>
            <a:xfrm rot="17281360">
              <a:off x="992687" y="2959285"/>
              <a:ext cx="462805" cy="6415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95" name="Regular Pentagon 5"/>
            <p:cNvSpPr/>
            <p:nvPr/>
          </p:nvSpPr>
          <p:spPr>
            <a:xfrm rot="2170572">
              <a:off x="1802466" y="3094129"/>
              <a:ext cx="252495" cy="2648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96" name="Regular Pentagon 3"/>
            <p:cNvSpPr/>
            <p:nvPr/>
          </p:nvSpPr>
          <p:spPr>
            <a:xfrm>
              <a:off x="1411767" y="3674115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97" name="Regular Pentagon 3"/>
            <p:cNvSpPr/>
            <p:nvPr/>
          </p:nvSpPr>
          <p:spPr>
            <a:xfrm rot="10987927">
              <a:off x="1696808" y="3886277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98" name="Regular Pentagon 6"/>
            <p:cNvSpPr/>
            <p:nvPr/>
          </p:nvSpPr>
          <p:spPr>
            <a:xfrm rot="17281360">
              <a:off x="1896988" y="2759202"/>
              <a:ext cx="407765" cy="36183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-1 w 7431025"/>
                <a:gd name="connsiteY0" fmla="*/ 889443 h 1460849"/>
                <a:gd name="connsiteX1" fmla="*/ 411999 w 7431025"/>
                <a:gd name="connsiteY1" fmla="*/ 0 h 1460849"/>
                <a:gd name="connsiteX2" fmla="*/ 7431019 w 7431025"/>
                <a:gd name="connsiteY2" fmla="*/ 482262 h 1460849"/>
                <a:gd name="connsiteX3" fmla="*/ 1148590 w 7431025"/>
                <a:gd name="connsiteY3" fmla="*/ 1460850 h 1460849"/>
                <a:gd name="connsiteX4" fmla="*/ 505707 w 7431025"/>
                <a:gd name="connsiteY4" fmla="*/ 1274403 h 1460849"/>
                <a:gd name="connsiteX5" fmla="*/ -1 w 7431025"/>
                <a:gd name="connsiteY5" fmla="*/ 889443 h 1460849"/>
                <a:gd name="connsiteX0" fmla="*/ -1 w 7431025"/>
                <a:gd name="connsiteY0" fmla="*/ 889443 h 1391995"/>
                <a:gd name="connsiteX1" fmla="*/ 411999 w 7431025"/>
                <a:gd name="connsiteY1" fmla="*/ 0 h 1391995"/>
                <a:gd name="connsiteX2" fmla="*/ 7431019 w 7431025"/>
                <a:gd name="connsiteY2" fmla="*/ 482262 h 1391995"/>
                <a:gd name="connsiteX3" fmla="*/ 1023265 w 7431025"/>
                <a:gd name="connsiteY3" fmla="*/ 1391995 h 1391995"/>
                <a:gd name="connsiteX4" fmla="*/ 505707 w 7431025"/>
                <a:gd name="connsiteY4" fmla="*/ 1274403 h 1391995"/>
                <a:gd name="connsiteX5" fmla="*/ -1 w 7431025"/>
                <a:gd name="connsiteY5" fmla="*/ 889443 h 1391995"/>
                <a:gd name="connsiteX0" fmla="*/ -1 w 7431025"/>
                <a:gd name="connsiteY0" fmla="*/ 643778 h 1146330"/>
                <a:gd name="connsiteX1" fmla="*/ 676577 w 7431025"/>
                <a:gd name="connsiteY1" fmla="*/ 0 h 1146330"/>
                <a:gd name="connsiteX2" fmla="*/ 7431019 w 7431025"/>
                <a:gd name="connsiteY2" fmla="*/ 236597 h 1146330"/>
                <a:gd name="connsiteX3" fmla="*/ 1023265 w 7431025"/>
                <a:gd name="connsiteY3" fmla="*/ 1146330 h 1146330"/>
                <a:gd name="connsiteX4" fmla="*/ 505707 w 7431025"/>
                <a:gd name="connsiteY4" fmla="*/ 1028738 h 1146330"/>
                <a:gd name="connsiteX5" fmla="*/ -1 w 7431025"/>
                <a:gd name="connsiteY5" fmla="*/ 643778 h 1146330"/>
                <a:gd name="connsiteX0" fmla="*/ -1 w 7431025"/>
                <a:gd name="connsiteY0" fmla="*/ 676252 h 1178804"/>
                <a:gd name="connsiteX1" fmla="*/ 860854 w 7431025"/>
                <a:gd name="connsiteY1" fmla="*/ 1 h 1178804"/>
                <a:gd name="connsiteX2" fmla="*/ 7431019 w 7431025"/>
                <a:gd name="connsiteY2" fmla="*/ 269071 h 1178804"/>
                <a:gd name="connsiteX3" fmla="*/ 1023265 w 7431025"/>
                <a:gd name="connsiteY3" fmla="*/ 1178804 h 1178804"/>
                <a:gd name="connsiteX4" fmla="*/ 505707 w 7431025"/>
                <a:gd name="connsiteY4" fmla="*/ 1061212 h 1178804"/>
                <a:gd name="connsiteX5" fmla="*/ -1 w 7431025"/>
                <a:gd name="connsiteY5" fmla="*/ 676252 h 1178804"/>
                <a:gd name="connsiteX0" fmla="*/ -1 w 7431025"/>
                <a:gd name="connsiteY0" fmla="*/ 676252 h 1178804"/>
                <a:gd name="connsiteX1" fmla="*/ 860854 w 7431025"/>
                <a:gd name="connsiteY1" fmla="*/ 1 h 1178804"/>
                <a:gd name="connsiteX2" fmla="*/ 7431019 w 7431025"/>
                <a:gd name="connsiteY2" fmla="*/ 269071 h 1178804"/>
                <a:gd name="connsiteX3" fmla="*/ 1023265 w 7431025"/>
                <a:gd name="connsiteY3" fmla="*/ 1178804 h 1178804"/>
                <a:gd name="connsiteX4" fmla="*/ 102652 w 7431025"/>
                <a:gd name="connsiteY4" fmla="*/ 1073780 h 1178804"/>
                <a:gd name="connsiteX5" fmla="*/ -1 w 7431025"/>
                <a:gd name="connsiteY5" fmla="*/ 676252 h 1178804"/>
                <a:gd name="connsiteX0" fmla="*/ -1 w 7431025"/>
                <a:gd name="connsiteY0" fmla="*/ 676252 h 1178804"/>
                <a:gd name="connsiteX1" fmla="*/ 860854 w 7431025"/>
                <a:gd name="connsiteY1" fmla="*/ 1 h 1178804"/>
                <a:gd name="connsiteX2" fmla="*/ 4545488 w 7431025"/>
                <a:gd name="connsiteY2" fmla="*/ 142024 h 1178804"/>
                <a:gd name="connsiteX3" fmla="*/ 7431019 w 7431025"/>
                <a:gd name="connsiteY3" fmla="*/ 269071 h 1178804"/>
                <a:gd name="connsiteX4" fmla="*/ 1023265 w 7431025"/>
                <a:gd name="connsiteY4" fmla="*/ 1178804 h 1178804"/>
                <a:gd name="connsiteX5" fmla="*/ 102652 w 7431025"/>
                <a:gd name="connsiteY5" fmla="*/ 1073780 h 1178804"/>
                <a:gd name="connsiteX6" fmla="*/ -1 w 7431025"/>
                <a:gd name="connsiteY6" fmla="*/ 676252 h 117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31025" h="1178804">
                  <a:moveTo>
                    <a:pt x="-1" y="676252"/>
                  </a:moveTo>
                  <a:lnTo>
                    <a:pt x="860854" y="1"/>
                  </a:lnTo>
                  <a:lnTo>
                    <a:pt x="4545488" y="142024"/>
                  </a:lnTo>
                  <a:lnTo>
                    <a:pt x="7431019" y="269071"/>
                  </a:lnTo>
                  <a:lnTo>
                    <a:pt x="1023265" y="1178804"/>
                  </a:lnTo>
                  <a:lnTo>
                    <a:pt x="102652" y="1073780"/>
                  </a:lnTo>
                  <a:lnTo>
                    <a:pt x="-1" y="67625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299" name="Regular Pentagon 3"/>
            <p:cNvSpPr/>
            <p:nvPr/>
          </p:nvSpPr>
          <p:spPr>
            <a:xfrm>
              <a:off x="1927236" y="4159446"/>
              <a:ext cx="374704" cy="34893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853238"/>
                <a:gd name="connsiteY0" fmla="*/ 287437 h 944893"/>
                <a:gd name="connsiteX1" fmla="*/ 455194 w 853238"/>
                <a:gd name="connsiteY1" fmla="*/ 0 h 944893"/>
                <a:gd name="connsiteX2" fmla="*/ 853238 w 853238"/>
                <a:gd name="connsiteY2" fmla="*/ 325537 h 944893"/>
                <a:gd name="connsiteX3" fmla="*/ 714559 w 853238"/>
                <a:gd name="connsiteY3" fmla="*/ 944894 h 944893"/>
                <a:gd name="connsiteX4" fmla="*/ 347176 w 853238"/>
                <a:gd name="connsiteY4" fmla="*/ 824617 h 944893"/>
                <a:gd name="connsiteX5" fmla="*/ 0 w 853238"/>
                <a:gd name="connsiteY5" fmla="*/ 287437 h 944893"/>
                <a:gd name="connsiteX0" fmla="*/ 0 w 853238"/>
                <a:gd name="connsiteY0" fmla="*/ 287437 h 944893"/>
                <a:gd name="connsiteX1" fmla="*/ 455194 w 853238"/>
                <a:gd name="connsiteY1" fmla="*/ 0 h 944893"/>
                <a:gd name="connsiteX2" fmla="*/ 853238 w 853238"/>
                <a:gd name="connsiteY2" fmla="*/ 325537 h 944893"/>
                <a:gd name="connsiteX3" fmla="*/ 714559 w 853238"/>
                <a:gd name="connsiteY3" fmla="*/ 944894 h 944893"/>
                <a:gd name="connsiteX4" fmla="*/ 211618 w 853238"/>
                <a:gd name="connsiteY4" fmla="*/ 865984 h 944893"/>
                <a:gd name="connsiteX5" fmla="*/ 0 w 853238"/>
                <a:gd name="connsiteY5" fmla="*/ 287437 h 944893"/>
                <a:gd name="connsiteX0" fmla="*/ 0 w 853238"/>
                <a:gd name="connsiteY0" fmla="*/ 287437 h 865984"/>
                <a:gd name="connsiteX1" fmla="*/ 455194 w 853238"/>
                <a:gd name="connsiteY1" fmla="*/ 0 h 865984"/>
                <a:gd name="connsiteX2" fmla="*/ 853238 w 853238"/>
                <a:gd name="connsiteY2" fmla="*/ 325537 h 865984"/>
                <a:gd name="connsiteX3" fmla="*/ 378372 w 853238"/>
                <a:gd name="connsiteY3" fmla="*/ 460291 h 865984"/>
                <a:gd name="connsiteX4" fmla="*/ 211618 w 853238"/>
                <a:gd name="connsiteY4" fmla="*/ 865984 h 865984"/>
                <a:gd name="connsiteX5" fmla="*/ 0 w 853238"/>
                <a:gd name="connsiteY5" fmla="*/ 287437 h 865984"/>
                <a:gd name="connsiteX0" fmla="*/ 0 w 853238"/>
                <a:gd name="connsiteY0" fmla="*/ 287437 h 865984"/>
                <a:gd name="connsiteX1" fmla="*/ 455194 w 853238"/>
                <a:gd name="connsiteY1" fmla="*/ 0 h 865984"/>
                <a:gd name="connsiteX2" fmla="*/ 853238 w 853238"/>
                <a:gd name="connsiteY2" fmla="*/ 325537 h 865984"/>
                <a:gd name="connsiteX3" fmla="*/ 497664 w 853238"/>
                <a:gd name="connsiteY3" fmla="*/ 566666 h 865984"/>
                <a:gd name="connsiteX4" fmla="*/ 211618 w 853238"/>
                <a:gd name="connsiteY4" fmla="*/ 865984 h 865984"/>
                <a:gd name="connsiteX5" fmla="*/ 0 w 853238"/>
                <a:gd name="connsiteY5" fmla="*/ 287437 h 86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865984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497664" y="566666"/>
                  </a:lnTo>
                  <a:lnTo>
                    <a:pt x="211618" y="865984"/>
                  </a:lnTo>
                  <a:lnTo>
                    <a:pt x="0" y="28743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00" name="Regular Pentagon 3"/>
            <p:cNvSpPr/>
            <p:nvPr/>
          </p:nvSpPr>
          <p:spPr>
            <a:xfrm>
              <a:off x="1411767" y="3660563"/>
              <a:ext cx="398407" cy="4594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01" name="Regular Pentagon 3"/>
            <p:cNvSpPr/>
            <p:nvPr/>
          </p:nvSpPr>
          <p:spPr>
            <a:xfrm rot="10987927">
              <a:off x="1696808" y="3872725"/>
              <a:ext cx="435125" cy="4053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02" name="Regular Pentagon 6"/>
            <p:cNvSpPr/>
            <p:nvPr/>
          </p:nvSpPr>
          <p:spPr>
            <a:xfrm rot="17281360">
              <a:off x="2002765" y="2599030"/>
              <a:ext cx="582548" cy="41732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-1 w 1161320"/>
                <a:gd name="connsiteY0" fmla="*/ 889443 h 1426640"/>
                <a:gd name="connsiteX1" fmla="*/ 411999 w 1161320"/>
                <a:gd name="connsiteY1" fmla="*/ 0 h 1426640"/>
                <a:gd name="connsiteX2" fmla="*/ 941112 w 1161320"/>
                <a:gd name="connsiteY2" fmla="*/ 794470 h 1426640"/>
                <a:gd name="connsiteX3" fmla="*/ 1161319 w 1161320"/>
                <a:gd name="connsiteY3" fmla="*/ 1426639 h 1426640"/>
                <a:gd name="connsiteX4" fmla="*/ 505707 w 1161320"/>
                <a:gd name="connsiteY4" fmla="*/ 1274403 h 1426640"/>
                <a:gd name="connsiteX5" fmla="*/ -1 w 1161320"/>
                <a:gd name="connsiteY5" fmla="*/ 889443 h 1426640"/>
                <a:gd name="connsiteX0" fmla="*/ -1 w 1475849"/>
                <a:gd name="connsiteY0" fmla="*/ 960530 h 1426640"/>
                <a:gd name="connsiteX1" fmla="*/ 726528 w 1475849"/>
                <a:gd name="connsiteY1" fmla="*/ 0 h 1426640"/>
                <a:gd name="connsiteX2" fmla="*/ 1255641 w 1475849"/>
                <a:gd name="connsiteY2" fmla="*/ 794470 h 1426640"/>
                <a:gd name="connsiteX3" fmla="*/ 1475848 w 1475849"/>
                <a:gd name="connsiteY3" fmla="*/ 1426639 h 1426640"/>
                <a:gd name="connsiteX4" fmla="*/ 820236 w 1475849"/>
                <a:gd name="connsiteY4" fmla="*/ 1274403 h 1426640"/>
                <a:gd name="connsiteX5" fmla="*/ -1 w 1475849"/>
                <a:gd name="connsiteY5" fmla="*/ 960530 h 1426640"/>
                <a:gd name="connsiteX0" fmla="*/ -1 w 1475849"/>
                <a:gd name="connsiteY0" fmla="*/ 960530 h 1426640"/>
                <a:gd name="connsiteX1" fmla="*/ 726528 w 1475849"/>
                <a:gd name="connsiteY1" fmla="*/ 0 h 1426640"/>
                <a:gd name="connsiteX2" fmla="*/ 1255641 w 1475849"/>
                <a:gd name="connsiteY2" fmla="*/ 794470 h 1426640"/>
                <a:gd name="connsiteX3" fmla="*/ 1475848 w 1475849"/>
                <a:gd name="connsiteY3" fmla="*/ 1426639 h 1426640"/>
                <a:gd name="connsiteX4" fmla="*/ 595444 w 1475849"/>
                <a:gd name="connsiteY4" fmla="*/ 1341506 h 1426640"/>
                <a:gd name="connsiteX5" fmla="*/ -1 w 1475849"/>
                <a:gd name="connsiteY5" fmla="*/ 960530 h 1426640"/>
                <a:gd name="connsiteX0" fmla="*/ -1 w 1269629"/>
                <a:gd name="connsiteY0" fmla="*/ 960530 h 1341506"/>
                <a:gd name="connsiteX1" fmla="*/ 726528 w 1269629"/>
                <a:gd name="connsiteY1" fmla="*/ 0 h 1341506"/>
                <a:gd name="connsiteX2" fmla="*/ 1255641 w 1269629"/>
                <a:gd name="connsiteY2" fmla="*/ 794470 h 1341506"/>
                <a:gd name="connsiteX3" fmla="*/ 1269628 w 1269629"/>
                <a:gd name="connsiteY3" fmla="*/ 1032032 h 1341506"/>
                <a:gd name="connsiteX4" fmla="*/ 595444 w 1269629"/>
                <a:gd name="connsiteY4" fmla="*/ 1341506 h 1341506"/>
                <a:gd name="connsiteX5" fmla="*/ -1 w 1269629"/>
                <a:gd name="connsiteY5" fmla="*/ 960530 h 1341506"/>
                <a:gd name="connsiteX0" fmla="*/ -1 w 1445770"/>
                <a:gd name="connsiteY0" fmla="*/ 960530 h 1341506"/>
                <a:gd name="connsiteX1" fmla="*/ 726528 w 1445770"/>
                <a:gd name="connsiteY1" fmla="*/ 0 h 1341506"/>
                <a:gd name="connsiteX2" fmla="*/ 1255641 w 1445770"/>
                <a:gd name="connsiteY2" fmla="*/ 794470 h 1341506"/>
                <a:gd name="connsiteX3" fmla="*/ 1445770 w 1445770"/>
                <a:gd name="connsiteY3" fmla="*/ 1131506 h 1341506"/>
                <a:gd name="connsiteX4" fmla="*/ 595444 w 1445770"/>
                <a:gd name="connsiteY4" fmla="*/ 1341506 h 1341506"/>
                <a:gd name="connsiteX5" fmla="*/ -1 w 1445770"/>
                <a:gd name="connsiteY5" fmla="*/ 960530 h 1341506"/>
                <a:gd name="connsiteX0" fmla="*/ -1 w 1445770"/>
                <a:gd name="connsiteY0" fmla="*/ 960530 h 1371737"/>
                <a:gd name="connsiteX1" fmla="*/ 726528 w 1445770"/>
                <a:gd name="connsiteY1" fmla="*/ 0 h 1371737"/>
                <a:gd name="connsiteX2" fmla="*/ 1255641 w 1445770"/>
                <a:gd name="connsiteY2" fmla="*/ 794470 h 1371737"/>
                <a:gd name="connsiteX3" fmla="*/ 1445770 w 1445770"/>
                <a:gd name="connsiteY3" fmla="*/ 1131506 h 1371737"/>
                <a:gd name="connsiteX4" fmla="*/ 672455 w 1445770"/>
                <a:gd name="connsiteY4" fmla="*/ 1371736 h 1371737"/>
                <a:gd name="connsiteX5" fmla="*/ -1 w 1445770"/>
                <a:gd name="connsiteY5" fmla="*/ 960530 h 1371737"/>
                <a:gd name="connsiteX0" fmla="*/ -1 w 1445770"/>
                <a:gd name="connsiteY0" fmla="*/ 539080 h 950287"/>
                <a:gd name="connsiteX1" fmla="*/ 842830 w 1445770"/>
                <a:gd name="connsiteY1" fmla="*/ 0 h 950287"/>
                <a:gd name="connsiteX2" fmla="*/ 1255641 w 1445770"/>
                <a:gd name="connsiteY2" fmla="*/ 373020 h 950287"/>
                <a:gd name="connsiteX3" fmla="*/ 1445770 w 1445770"/>
                <a:gd name="connsiteY3" fmla="*/ 710056 h 950287"/>
                <a:gd name="connsiteX4" fmla="*/ 672455 w 1445770"/>
                <a:gd name="connsiteY4" fmla="*/ 950286 h 950287"/>
                <a:gd name="connsiteX5" fmla="*/ -1 w 1445770"/>
                <a:gd name="connsiteY5" fmla="*/ 539080 h 95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5770" h="950287">
                  <a:moveTo>
                    <a:pt x="-1" y="539080"/>
                  </a:moveTo>
                  <a:lnTo>
                    <a:pt x="842830" y="0"/>
                  </a:lnTo>
                  <a:lnTo>
                    <a:pt x="1255641" y="373020"/>
                  </a:lnTo>
                  <a:lnTo>
                    <a:pt x="1445770" y="710056"/>
                  </a:lnTo>
                  <a:lnTo>
                    <a:pt x="672455" y="950286"/>
                  </a:lnTo>
                  <a:lnTo>
                    <a:pt x="-1" y="53908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03" name="Regular Pentagon 6"/>
            <p:cNvSpPr/>
            <p:nvPr/>
          </p:nvSpPr>
          <p:spPr>
            <a:xfrm rot="5803775">
              <a:off x="10982730" y="2875577"/>
              <a:ext cx="428464" cy="25840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65285"/>
                <a:gd name="connsiteY0" fmla="*/ 382693 h 890811"/>
                <a:gd name="connsiteX1" fmla="*/ 548191 w 965285"/>
                <a:gd name="connsiteY1" fmla="*/ 0 h 890811"/>
                <a:gd name="connsiteX2" fmla="*/ 965285 w 965285"/>
                <a:gd name="connsiteY2" fmla="*/ 303312 h 890811"/>
                <a:gd name="connsiteX3" fmla="*/ 786670 w 965285"/>
                <a:gd name="connsiteY3" fmla="*/ 890810 h 890811"/>
                <a:gd name="connsiteX4" fmla="*/ 466637 w 965285"/>
                <a:gd name="connsiteY4" fmla="*/ 745105 h 890811"/>
                <a:gd name="connsiteX5" fmla="*/ 0 w 965285"/>
                <a:gd name="connsiteY5" fmla="*/ 382693 h 890811"/>
                <a:gd name="connsiteX0" fmla="*/ 0 w 965285"/>
                <a:gd name="connsiteY0" fmla="*/ 382693 h 890811"/>
                <a:gd name="connsiteX1" fmla="*/ 548191 w 965285"/>
                <a:gd name="connsiteY1" fmla="*/ 0 h 890811"/>
                <a:gd name="connsiteX2" fmla="*/ 965285 w 965285"/>
                <a:gd name="connsiteY2" fmla="*/ 303312 h 890811"/>
                <a:gd name="connsiteX3" fmla="*/ 786670 w 965285"/>
                <a:gd name="connsiteY3" fmla="*/ 890810 h 890811"/>
                <a:gd name="connsiteX4" fmla="*/ 521415 w 965285"/>
                <a:gd name="connsiteY4" fmla="*/ 739176 h 890811"/>
                <a:gd name="connsiteX5" fmla="*/ 0 w 965285"/>
                <a:gd name="connsiteY5" fmla="*/ 382693 h 890811"/>
                <a:gd name="connsiteX0" fmla="*/ -1 w 919687"/>
                <a:gd name="connsiteY0" fmla="*/ 428719 h 890811"/>
                <a:gd name="connsiteX1" fmla="*/ 502593 w 919687"/>
                <a:gd name="connsiteY1" fmla="*/ 0 h 890811"/>
                <a:gd name="connsiteX2" fmla="*/ 919687 w 919687"/>
                <a:gd name="connsiteY2" fmla="*/ 303312 h 890811"/>
                <a:gd name="connsiteX3" fmla="*/ 741072 w 919687"/>
                <a:gd name="connsiteY3" fmla="*/ 890810 h 890811"/>
                <a:gd name="connsiteX4" fmla="*/ 475817 w 919687"/>
                <a:gd name="connsiteY4" fmla="*/ 739176 h 890811"/>
                <a:gd name="connsiteX5" fmla="*/ -1 w 919687"/>
                <a:gd name="connsiteY5" fmla="*/ 428719 h 890811"/>
                <a:gd name="connsiteX0" fmla="*/ -1 w 919687"/>
                <a:gd name="connsiteY0" fmla="*/ 126313 h 588405"/>
                <a:gd name="connsiteX1" fmla="*/ 533547 w 919687"/>
                <a:gd name="connsiteY1" fmla="*/ 0 h 588405"/>
                <a:gd name="connsiteX2" fmla="*/ 919687 w 919687"/>
                <a:gd name="connsiteY2" fmla="*/ 906 h 588405"/>
                <a:gd name="connsiteX3" fmla="*/ 741072 w 919687"/>
                <a:gd name="connsiteY3" fmla="*/ 588404 h 588405"/>
                <a:gd name="connsiteX4" fmla="*/ 475817 w 919687"/>
                <a:gd name="connsiteY4" fmla="*/ 436770 h 588405"/>
                <a:gd name="connsiteX5" fmla="*/ -1 w 919687"/>
                <a:gd name="connsiteY5" fmla="*/ 126313 h 588405"/>
                <a:gd name="connsiteX0" fmla="*/ -1 w 1063364"/>
                <a:gd name="connsiteY0" fmla="*/ 126313 h 588405"/>
                <a:gd name="connsiteX1" fmla="*/ 533547 w 1063364"/>
                <a:gd name="connsiteY1" fmla="*/ 0 h 588405"/>
                <a:gd name="connsiteX2" fmla="*/ 1063363 w 1063364"/>
                <a:gd name="connsiteY2" fmla="*/ 130952 h 588405"/>
                <a:gd name="connsiteX3" fmla="*/ 741072 w 1063364"/>
                <a:gd name="connsiteY3" fmla="*/ 588404 h 588405"/>
                <a:gd name="connsiteX4" fmla="*/ 475817 w 1063364"/>
                <a:gd name="connsiteY4" fmla="*/ 436770 h 588405"/>
                <a:gd name="connsiteX5" fmla="*/ -1 w 1063364"/>
                <a:gd name="connsiteY5" fmla="*/ 126313 h 58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3364" h="588405">
                  <a:moveTo>
                    <a:pt x="-1" y="126313"/>
                  </a:moveTo>
                  <a:lnTo>
                    <a:pt x="533547" y="0"/>
                  </a:lnTo>
                  <a:lnTo>
                    <a:pt x="1063363" y="130952"/>
                  </a:lnTo>
                  <a:lnTo>
                    <a:pt x="741072" y="588404"/>
                  </a:lnTo>
                  <a:lnTo>
                    <a:pt x="475817" y="436770"/>
                  </a:lnTo>
                  <a:lnTo>
                    <a:pt x="-1" y="12631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04" name="Regular Pentagon 6"/>
            <p:cNvSpPr/>
            <p:nvPr/>
          </p:nvSpPr>
          <p:spPr>
            <a:xfrm rot="5803775">
              <a:off x="10791211" y="3005520"/>
              <a:ext cx="470378" cy="6266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1 w 1167386"/>
                <a:gd name="connsiteY0" fmla="*/ 353616 h 794082"/>
                <a:gd name="connsiteX1" fmla="*/ 750292 w 1167386"/>
                <a:gd name="connsiteY1" fmla="*/ 0 h 794082"/>
                <a:gd name="connsiteX2" fmla="*/ 1167386 w 1167386"/>
                <a:gd name="connsiteY2" fmla="*/ 303312 h 794082"/>
                <a:gd name="connsiteX3" fmla="*/ 1008070 w 1167386"/>
                <a:gd name="connsiteY3" fmla="*/ 794082 h 794082"/>
                <a:gd name="connsiteX4" fmla="*/ 668738 w 1167386"/>
                <a:gd name="connsiteY4" fmla="*/ 745105 h 794082"/>
                <a:gd name="connsiteX5" fmla="*/ 1 w 1167386"/>
                <a:gd name="connsiteY5" fmla="*/ 353616 h 794082"/>
                <a:gd name="connsiteX0" fmla="*/ 1 w 1167386"/>
                <a:gd name="connsiteY0" fmla="*/ 353616 h 794082"/>
                <a:gd name="connsiteX1" fmla="*/ 750292 w 1167386"/>
                <a:gd name="connsiteY1" fmla="*/ 0 h 794082"/>
                <a:gd name="connsiteX2" fmla="*/ 1167386 w 1167386"/>
                <a:gd name="connsiteY2" fmla="*/ 303312 h 794082"/>
                <a:gd name="connsiteX3" fmla="*/ 1008070 w 1167386"/>
                <a:gd name="connsiteY3" fmla="*/ 794082 h 794082"/>
                <a:gd name="connsiteX4" fmla="*/ 803569 w 1167386"/>
                <a:gd name="connsiteY4" fmla="*/ 621310 h 794082"/>
                <a:gd name="connsiteX5" fmla="*/ 1 w 1167386"/>
                <a:gd name="connsiteY5" fmla="*/ 353616 h 794082"/>
                <a:gd name="connsiteX0" fmla="*/ 1 w 1167386"/>
                <a:gd name="connsiteY0" fmla="*/ 353616 h 794082"/>
                <a:gd name="connsiteX1" fmla="*/ 750292 w 1167386"/>
                <a:gd name="connsiteY1" fmla="*/ 0 h 794082"/>
                <a:gd name="connsiteX2" fmla="*/ 1167386 w 1167386"/>
                <a:gd name="connsiteY2" fmla="*/ 303312 h 794082"/>
                <a:gd name="connsiteX3" fmla="*/ 1008070 w 1167386"/>
                <a:gd name="connsiteY3" fmla="*/ 794082 h 794082"/>
                <a:gd name="connsiteX4" fmla="*/ 806777 w 1167386"/>
                <a:gd name="connsiteY4" fmla="*/ 584562 h 794082"/>
                <a:gd name="connsiteX5" fmla="*/ 1 w 1167386"/>
                <a:gd name="connsiteY5" fmla="*/ 353616 h 794082"/>
                <a:gd name="connsiteX0" fmla="*/ 1 w 1167386"/>
                <a:gd name="connsiteY0" fmla="*/ 111191 h 551657"/>
                <a:gd name="connsiteX1" fmla="*/ 797336 w 1167386"/>
                <a:gd name="connsiteY1" fmla="*/ 0 h 551657"/>
                <a:gd name="connsiteX2" fmla="*/ 1167386 w 1167386"/>
                <a:gd name="connsiteY2" fmla="*/ 60887 h 551657"/>
                <a:gd name="connsiteX3" fmla="*/ 1008070 w 1167386"/>
                <a:gd name="connsiteY3" fmla="*/ 551657 h 551657"/>
                <a:gd name="connsiteX4" fmla="*/ 806777 w 1167386"/>
                <a:gd name="connsiteY4" fmla="*/ 342137 h 551657"/>
                <a:gd name="connsiteX5" fmla="*/ 1 w 1167386"/>
                <a:gd name="connsiteY5" fmla="*/ 111191 h 551657"/>
                <a:gd name="connsiteX0" fmla="*/ 1 w 1167386"/>
                <a:gd name="connsiteY0" fmla="*/ 111191 h 1001942"/>
                <a:gd name="connsiteX1" fmla="*/ 797336 w 1167386"/>
                <a:gd name="connsiteY1" fmla="*/ 0 h 1001942"/>
                <a:gd name="connsiteX2" fmla="*/ 1167386 w 1167386"/>
                <a:gd name="connsiteY2" fmla="*/ 60887 h 1001942"/>
                <a:gd name="connsiteX3" fmla="*/ 883487 w 1167386"/>
                <a:gd name="connsiteY3" fmla="*/ 1001942 h 1001942"/>
                <a:gd name="connsiteX4" fmla="*/ 806777 w 1167386"/>
                <a:gd name="connsiteY4" fmla="*/ 342137 h 1001942"/>
                <a:gd name="connsiteX5" fmla="*/ 1 w 1167386"/>
                <a:gd name="connsiteY5" fmla="*/ 111191 h 1001942"/>
                <a:gd name="connsiteX0" fmla="*/ 1 w 1167386"/>
                <a:gd name="connsiteY0" fmla="*/ 111191 h 1426938"/>
                <a:gd name="connsiteX1" fmla="*/ 797336 w 1167386"/>
                <a:gd name="connsiteY1" fmla="*/ 0 h 1426938"/>
                <a:gd name="connsiteX2" fmla="*/ 1167386 w 1167386"/>
                <a:gd name="connsiteY2" fmla="*/ 60887 h 1426938"/>
                <a:gd name="connsiteX3" fmla="*/ 589028 w 1167386"/>
                <a:gd name="connsiteY3" fmla="*/ 1426937 h 1426938"/>
                <a:gd name="connsiteX4" fmla="*/ 806777 w 1167386"/>
                <a:gd name="connsiteY4" fmla="*/ 342137 h 1426938"/>
                <a:gd name="connsiteX5" fmla="*/ 1 w 1167386"/>
                <a:gd name="connsiteY5" fmla="*/ 111191 h 142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386" h="1426938">
                  <a:moveTo>
                    <a:pt x="1" y="111191"/>
                  </a:moveTo>
                  <a:lnTo>
                    <a:pt x="797336" y="0"/>
                  </a:lnTo>
                  <a:lnTo>
                    <a:pt x="1167386" y="60887"/>
                  </a:lnTo>
                  <a:lnTo>
                    <a:pt x="589028" y="1426937"/>
                  </a:lnTo>
                  <a:lnTo>
                    <a:pt x="806777" y="342137"/>
                  </a:lnTo>
                  <a:lnTo>
                    <a:pt x="1" y="11119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05" name="Regular Pentagon 6"/>
            <p:cNvSpPr/>
            <p:nvPr/>
          </p:nvSpPr>
          <p:spPr>
            <a:xfrm rot="5803775">
              <a:off x="10849693" y="3429259"/>
              <a:ext cx="490367" cy="47753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65285"/>
                <a:gd name="connsiteY0" fmla="*/ 166448 h 577837"/>
                <a:gd name="connsiteX1" fmla="*/ 568068 w 965285"/>
                <a:gd name="connsiteY1" fmla="*/ 1 h 577837"/>
                <a:gd name="connsiteX2" fmla="*/ 965285 w 965285"/>
                <a:gd name="connsiteY2" fmla="*/ 87067 h 577837"/>
                <a:gd name="connsiteX3" fmla="*/ 805969 w 965285"/>
                <a:gd name="connsiteY3" fmla="*/ 577837 h 577837"/>
                <a:gd name="connsiteX4" fmla="*/ 466637 w 965285"/>
                <a:gd name="connsiteY4" fmla="*/ 528860 h 577837"/>
                <a:gd name="connsiteX5" fmla="*/ 0 w 965285"/>
                <a:gd name="connsiteY5" fmla="*/ 166448 h 577837"/>
                <a:gd name="connsiteX0" fmla="*/ 0 w 911869"/>
                <a:gd name="connsiteY0" fmla="*/ 166448 h 577837"/>
                <a:gd name="connsiteX1" fmla="*/ 568068 w 911869"/>
                <a:gd name="connsiteY1" fmla="*/ 1 h 577837"/>
                <a:gd name="connsiteX2" fmla="*/ 911868 w 911869"/>
                <a:gd name="connsiteY2" fmla="*/ 41892 h 577837"/>
                <a:gd name="connsiteX3" fmla="*/ 805969 w 911869"/>
                <a:gd name="connsiteY3" fmla="*/ 577837 h 577837"/>
                <a:gd name="connsiteX4" fmla="*/ 466637 w 911869"/>
                <a:gd name="connsiteY4" fmla="*/ 528860 h 577837"/>
                <a:gd name="connsiteX5" fmla="*/ 0 w 911869"/>
                <a:gd name="connsiteY5" fmla="*/ 166448 h 577837"/>
                <a:gd name="connsiteX0" fmla="*/ 0 w 911869"/>
                <a:gd name="connsiteY0" fmla="*/ 124556 h 535945"/>
                <a:gd name="connsiteX1" fmla="*/ 479703 w 911869"/>
                <a:gd name="connsiteY1" fmla="*/ 11355 h 535945"/>
                <a:gd name="connsiteX2" fmla="*/ 911868 w 911869"/>
                <a:gd name="connsiteY2" fmla="*/ 0 h 535945"/>
                <a:gd name="connsiteX3" fmla="*/ 805969 w 911869"/>
                <a:gd name="connsiteY3" fmla="*/ 535945 h 535945"/>
                <a:gd name="connsiteX4" fmla="*/ 466637 w 911869"/>
                <a:gd name="connsiteY4" fmla="*/ 486968 h 535945"/>
                <a:gd name="connsiteX5" fmla="*/ 0 w 911869"/>
                <a:gd name="connsiteY5" fmla="*/ 124556 h 535945"/>
                <a:gd name="connsiteX0" fmla="*/ 343283 w 1255152"/>
                <a:gd name="connsiteY0" fmla="*/ 124556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1149252 w 1255152"/>
                <a:gd name="connsiteY3" fmla="*/ 535945 h 1222568"/>
                <a:gd name="connsiteX4" fmla="*/ 0 w 1255152"/>
                <a:gd name="connsiteY4" fmla="*/ 1222569 h 1222568"/>
                <a:gd name="connsiteX5" fmla="*/ 343283 w 1255152"/>
                <a:gd name="connsiteY5" fmla="*/ 124556 h 1222568"/>
                <a:gd name="connsiteX0" fmla="*/ 471699 w 1255152"/>
                <a:gd name="connsiteY0" fmla="*/ 7425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1149252 w 1255152"/>
                <a:gd name="connsiteY3" fmla="*/ 535945 h 1222568"/>
                <a:gd name="connsiteX4" fmla="*/ 0 w 1255152"/>
                <a:gd name="connsiteY4" fmla="*/ 1222569 h 1222568"/>
                <a:gd name="connsiteX5" fmla="*/ 471699 w 1255152"/>
                <a:gd name="connsiteY5" fmla="*/ 74253 h 1222568"/>
                <a:gd name="connsiteX0" fmla="*/ 472623 w 1255152"/>
                <a:gd name="connsiteY0" fmla="*/ 8143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1149252 w 1255152"/>
                <a:gd name="connsiteY3" fmla="*/ 535945 h 1222568"/>
                <a:gd name="connsiteX4" fmla="*/ 0 w 1255152"/>
                <a:gd name="connsiteY4" fmla="*/ 1222569 h 1222568"/>
                <a:gd name="connsiteX5" fmla="*/ 472623 w 1255152"/>
                <a:gd name="connsiteY5" fmla="*/ 81433 h 1222568"/>
                <a:gd name="connsiteX0" fmla="*/ 472623 w 1255152"/>
                <a:gd name="connsiteY0" fmla="*/ 8143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1052967 w 1255152"/>
                <a:gd name="connsiteY3" fmla="*/ 342530 h 1222568"/>
                <a:gd name="connsiteX4" fmla="*/ 0 w 1255152"/>
                <a:gd name="connsiteY4" fmla="*/ 1222569 h 1222568"/>
                <a:gd name="connsiteX5" fmla="*/ 472623 w 1255152"/>
                <a:gd name="connsiteY5" fmla="*/ 81433 h 1222568"/>
                <a:gd name="connsiteX0" fmla="*/ 472623 w 1255152"/>
                <a:gd name="connsiteY0" fmla="*/ 8143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937827 w 1255152"/>
                <a:gd name="connsiteY3" fmla="*/ 187559 h 1222568"/>
                <a:gd name="connsiteX4" fmla="*/ 0 w 1255152"/>
                <a:gd name="connsiteY4" fmla="*/ 1222569 h 1222568"/>
                <a:gd name="connsiteX5" fmla="*/ 472623 w 1255152"/>
                <a:gd name="connsiteY5" fmla="*/ 81433 h 1222568"/>
                <a:gd name="connsiteX0" fmla="*/ 472623 w 1255152"/>
                <a:gd name="connsiteY0" fmla="*/ 8143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973306 w 1255152"/>
                <a:gd name="connsiteY3" fmla="*/ 278354 h 1222568"/>
                <a:gd name="connsiteX4" fmla="*/ 0 w 1255152"/>
                <a:gd name="connsiteY4" fmla="*/ 1222569 h 1222568"/>
                <a:gd name="connsiteX5" fmla="*/ 472623 w 1255152"/>
                <a:gd name="connsiteY5" fmla="*/ 81433 h 1222568"/>
                <a:gd name="connsiteX0" fmla="*/ 476316 w 1258845"/>
                <a:gd name="connsiteY0" fmla="*/ 81433 h 1193849"/>
                <a:gd name="connsiteX1" fmla="*/ 826679 w 1258845"/>
                <a:gd name="connsiteY1" fmla="*/ 11355 h 1193849"/>
                <a:gd name="connsiteX2" fmla="*/ 1258844 w 1258845"/>
                <a:gd name="connsiteY2" fmla="*/ 0 h 1193849"/>
                <a:gd name="connsiteX3" fmla="*/ 976999 w 1258845"/>
                <a:gd name="connsiteY3" fmla="*/ 278354 h 1193849"/>
                <a:gd name="connsiteX4" fmla="*/ 0 w 1258845"/>
                <a:gd name="connsiteY4" fmla="*/ 1193849 h 1193849"/>
                <a:gd name="connsiteX5" fmla="*/ 476316 w 1258845"/>
                <a:gd name="connsiteY5" fmla="*/ 81433 h 1193849"/>
                <a:gd name="connsiteX0" fmla="*/ 434465 w 1216994"/>
                <a:gd name="connsiteY0" fmla="*/ 81433 h 1087399"/>
                <a:gd name="connsiteX1" fmla="*/ 784828 w 1216994"/>
                <a:gd name="connsiteY1" fmla="*/ 11355 h 1087399"/>
                <a:gd name="connsiteX2" fmla="*/ 1216993 w 1216994"/>
                <a:gd name="connsiteY2" fmla="*/ 0 h 1087399"/>
                <a:gd name="connsiteX3" fmla="*/ 935148 w 1216994"/>
                <a:gd name="connsiteY3" fmla="*/ 278354 h 1087399"/>
                <a:gd name="connsiteX4" fmla="*/ 0 w 1216994"/>
                <a:gd name="connsiteY4" fmla="*/ 1087399 h 1087399"/>
                <a:gd name="connsiteX5" fmla="*/ 434465 w 1216994"/>
                <a:gd name="connsiteY5" fmla="*/ 81433 h 10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6994" h="1087399">
                  <a:moveTo>
                    <a:pt x="434465" y="81433"/>
                  </a:moveTo>
                  <a:lnTo>
                    <a:pt x="784828" y="11355"/>
                  </a:lnTo>
                  <a:lnTo>
                    <a:pt x="1216993" y="0"/>
                  </a:lnTo>
                  <a:lnTo>
                    <a:pt x="935148" y="278354"/>
                  </a:lnTo>
                  <a:lnTo>
                    <a:pt x="0" y="1087399"/>
                  </a:lnTo>
                  <a:lnTo>
                    <a:pt x="434465" y="81433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06" name="Regular Pentagon 6"/>
            <p:cNvSpPr/>
            <p:nvPr/>
          </p:nvSpPr>
          <p:spPr>
            <a:xfrm rot="12597909">
              <a:off x="8669524" y="3178634"/>
              <a:ext cx="419718" cy="5639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976011"/>
                <a:gd name="connsiteY0" fmla="*/ 481064 h 1101964"/>
                <a:gd name="connsiteX1" fmla="*/ 369714 w 976011"/>
                <a:gd name="connsiteY1" fmla="*/ 0 h 1101964"/>
                <a:gd name="connsiteX2" fmla="*/ 786808 w 976011"/>
                <a:gd name="connsiteY2" fmla="*/ 303312 h 1101964"/>
                <a:gd name="connsiteX3" fmla="*/ 976012 w 976011"/>
                <a:gd name="connsiteY3" fmla="*/ 849405 h 1101964"/>
                <a:gd name="connsiteX4" fmla="*/ 207275 w 976011"/>
                <a:gd name="connsiteY4" fmla="*/ 1101964 h 1101964"/>
                <a:gd name="connsiteX5" fmla="*/ 0 w 976011"/>
                <a:gd name="connsiteY5" fmla="*/ 481064 h 1101964"/>
                <a:gd name="connsiteX0" fmla="*/ 0 w 976011"/>
                <a:gd name="connsiteY0" fmla="*/ 481064 h 1227975"/>
                <a:gd name="connsiteX1" fmla="*/ 369714 w 976011"/>
                <a:gd name="connsiteY1" fmla="*/ 0 h 1227975"/>
                <a:gd name="connsiteX2" fmla="*/ 786808 w 976011"/>
                <a:gd name="connsiteY2" fmla="*/ 303312 h 1227975"/>
                <a:gd name="connsiteX3" fmla="*/ 976012 w 976011"/>
                <a:gd name="connsiteY3" fmla="*/ 849405 h 1227975"/>
                <a:gd name="connsiteX4" fmla="*/ 223858 w 976011"/>
                <a:gd name="connsiteY4" fmla="*/ 1227975 h 1227975"/>
                <a:gd name="connsiteX5" fmla="*/ 0 w 976011"/>
                <a:gd name="connsiteY5" fmla="*/ 481064 h 1227975"/>
                <a:gd name="connsiteX0" fmla="*/ 79596 w 752152"/>
                <a:gd name="connsiteY0" fmla="*/ 581439 h 1227975"/>
                <a:gd name="connsiteX1" fmla="*/ 145855 w 752152"/>
                <a:gd name="connsiteY1" fmla="*/ 0 h 1227975"/>
                <a:gd name="connsiteX2" fmla="*/ 562949 w 752152"/>
                <a:gd name="connsiteY2" fmla="*/ 303312 h 1227975"/>
                <a:gd name="connsiteX3" fmla="*/ 752153 w 752152"/>
                <a:gd name="connsiteY3" fmla="*/ 849405 h 1227975"/>
                <a:gd name="connsiteX4" fmla="*/ -1 w 752152"/>
                <a:gd name="connsiteY4" fmla="*/ 1227975 h 1227975"/>
                <a:gd name="connsiteX5" fmla="*/ 79596 w 752152"/>
                <a:gd name="connsiteY5" fmla="*/ 581439 h 1227975"/>
                <a:gd name="connsiteX0" fmla="*/ 0 w 778300"/>
                <a:gd name="connsiteY0" fmla="*/ 602408 h 1227975"/>
                <a:gd name="connsiteX1" fmla="*/ 172003 w 778300"/>
                <a:gd name="connsiteY1" fmla="*/ 0 h 1227975"/>
                <a:gd name="connsiteX2" fmla="*/ 589097 w 778300"/>
                <a:gd name="connsiteY2" fmla="*/ 303312 h 1227975"/>
                <a:gd name="connsiteX3" fmla="*/ 778301 w 778300"/>
                <a:gd name="connsiteY3" fmla="*/ 849405 h 1227975"/>
                <a:gd name="connsiteX4" fmla="*/ 26147 w 778300"/>
                <a:gd name="connsiteY4" fmla="*/ 1227975 h 1227975"/>
                <a:gd name="connsiteX5" fmla="*/ 0 w 778300"/>
                <a:gd name="connsiteY5" fmla="*/ 602408 h 122797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766535 w 955738"/>
                <a:gd name="connsiteY2" fmla="*/ 474842 h 1399505"/>
                <a:gd name="connsiteX3" fmla="*/ 955739 w 955738"/>
                <a:gd name="connsiteY3" fmla="*/ 1020935 h 1399505"/>
                <a:gd name="connsiteX4" fmla="*/ 203585 w 955738"/>
                <a:gd name="connsiteY4" fmla="*/ 1399505 h 1399505"/>
                <a:gd name="connsiteX5" fmla="*/ 177438 w 955738"/>
                <a:gd name="connsiteY5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30780 w 955738"/>
                <a:gd name="connsiteY2" fmla="*/ 347694 h 1399505"/>
                <a:gd name="connsiteX3" fmla="*/ 766535 w 955738"/>
                <a:gd name="connsiteY3" fmla="*/ 474842 h 1399505"/>
                <a:gd name="connsiteX4" fmla="*/ 955739 w 955738"/>
                <a:gd name="connsiteY4" fmla="*/ 1020935 h 1399505"/>
                <a:gd name="connsiteX5" fmla="*/ 203585 w 955738"/>
                <a:gd name="connsiteY5" fmla="*/ 1399505 h 1399505"/>
                <a:gd name="connsiteX6" fmla="*/ 177438 w 955738"/>
                <a:gd name="connsiteY6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766535 w 955738"/>
                <a:gd name="connsiteY3" fmla="*/ 474842 h 1399505"/>
                <a:gd name="connsiteX4" fmla="*/ 955739 w 955738"/>
                <a:gd name="connsiteY4" fmla="*/ 1020935 h 1399505"/>
                <a:gd name="connsiteX5" fmla="*/ 203585 w 955738"/>
                <a:gd name="connsiteY5" fmla="*/ 1399505 h 1399505"/>
                <a:gd name="connsiteX6" fmla="*/ 177438 w 955738"/>
                <a:gd name="connsiteY6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716428 w 955738"/>
                <a:gd name="connsiteY3" fmla="*/ 506328 h 1399505"/>
                <a:gd name="connsiteX4" fmla="*/ 955739 w 955738"/>
                <a:gd name="connsiteY4" fmla="*/ 1020935 h 1399505"/>
                <a:gd name="connsiteX5" fmla="*/ 203585 w 955738"/>
                <a:gd name="connsiteY5" fmla="*/ 1399505 h 1399505"/>
                <a:gd name="connsiteX6" fmla="*/ 177438 w 955738"/>
                <a:gd name="connsiteY6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688724 w 955738"/>
                <a:gd name="connsiteY3" fmla="*/ 532832 h 1399505"/>
                <a:gd name="connsiteX4" fmla="*/ 955739 w 955738"/>
                <a:gd name="connsiteY4" fmla="*/ 1020935 h 1399505"/>
                <a:gd name="connsiteX5" fmla="*/ 203585 w 955738"/>
                <a:gd name="connsiteY5" fmla="*/ 1399505 h 1399505"/>
                <a:gd name="connsiteX6" fmla="*/ 177438 w 955738"/>
                <a:gd name="connsiteY6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623995 w 955738"/>
                <a:gd name="connsiteY3" fmla="*/ 334597 h 1399505"/>
                <a:gd name="connsiteX4" fmla="*/ 688724 w 955738"/>
                <a:gd name="connsiteY4" fmla="*/ 532832 h 1399505"/>
                <a:gd name="connsiteX5" fmla="*/ 955739 w 955738"/>
                <a:gd name="connsiteY5" fmla="*/ 1020935 h 1399505"/>
                <a:gd name="connsiteX6" fmla="*/ 203585 w 955738"/>
                <a:gd name="connsiteY6" fmla="*/ 1399505 h 1399505"/>
                <a:gd name="connsiteX7" fmla="*/ 177438 w 955738"/>
                <a:gd name="connsiteY7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756933 w 955738"/>
                <a:gd name="connsiteY3" fmla="*/ 396593 h 1399505"/>
                <a:gd name="connsiteX4" fmla="*/ 688724 w 955738"/>
                <a:gd name="connsiteY4" fmla="*/ 532832 h 1399505"/>
                <a:gd name="connsiteX5" fmla="*/ 955739 w 955738"/>
                <a:gd name="connsiteY5" fmla="*/ 1020935 h 1399505"/>
                <a:gd name="connsiteX6" fmla="*/ 203585 w 955738"/>
                <a:gd name="connsiteY6" fmla="*/ 1399505 h 1399505"/>
                <a:gd name="connsiteX7" fmla="*/ 177438 w 955738"/>
                <a:gd name="connsiteY7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756933 w 955738"/>
                <a:gd name="connsiteY3" fmla="*/ 396593 h 1399505"/>
                <a:gd name="connsiteX4" fmla="*/ 699555 w 955738"/>
                <a:gd name="connsiteY4" fmla="*/ 553312 h 1399505"/>
                <a:gd name="connsiteX5" fmla="*/ 955739 w 955738"/>
                <a:gd name="connsiteY5" fmla="*/ 1020935 h 1399505"/>
                <a:gd name="connsiteX6" fmla="*/ 203585 w 955738"/>
                <a:gd name="connsiteY6" fmla="*/ 1399505 h 1399505"/>
                <a:gd name="connsiteX7" fmla="*/ 177438 w 955738"/>
                <a:gd name="connsiteY7" fmla="*/ 773938 h 139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5738" h="1399505">
                  <a:moveTo>
                    <a:pt x="177438" y="773938"/>
                  </a:moveTo>
                  <a:lnTo>
                    <a:pt x="-1" y="1"/>
                  </a:lnTo>
                  <a:lnTo>
                    <a:pt x="561934" y="27959"/>
                  </a:lnTo>
                  <a:lnTo>
                    <a:pt x="756933" y="396593"/>
                  </a:lnTo>
                  <a:lnTo>
                    <a:pt x="699555" y="553312"/>
                  </a:lnTo>
                  <a:lnTo>
                    <a:pt x="955739" y="1020935"/>
                  </a:lnTo>
                  <a:lnTo>
                    <a:pt x="203585" y="1399505"/>
                  </a:lnTo>
                  <a:lnTo>
                    <a:pt x="177438" y="77393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07" name="Regular Pentagon 3"/>
            <p:cNvSpPr/>
            <p:nvPr/>
          </p:nvSpPr>
          <p:spPr>
            <a:xfrm rot="2987751">
              <a:off x="4108917" y="1908762"/>
              <a:ext cx="336369" cy="4441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1006888"/>
                <a:gd name="connsiteX1" fmla="*/ 483672 w 945643"/>
                <a:gd name="connsiteY1" fmla="*/ 0 h 1006888"/>
                <a:gd name="connsiteX2" fmla="*/ 945643 w 945643"/>
                <a:gd name="connsiteY2" fmla="*/ 207176 h 1006888"/>
                <a:gd name="connsiteX3" fmla="*/ 468610 w 945643"/>
                <a:gd name="connsiteY3" fmla="*/ 1006887 h 1006888"/>
                <a:gd name="connsiteX4" fmla="*/ 159316 w 945643"/>
                <a:gd name="connsiteY4" fmla="*/ 765874 h 1006888"/>
                <a:gd name="connsiteX5" fmla="*/ 0 w 945643"/>
                <a:gd name="connsiteY5" fmla="*/ 275104 h 1006888"/>
                <a:gd name="connsiteX0" fmla="*/ 0 w 945643"/>
                <a:gd name="connsiteY0" fmla="*/ 275104 h 1006888"/>
                <a:gd name="connsiteX1" fmla="*/ 483672 w 945643"/>
                <a:gd name="connsiteY1" fmla="*/ 0 h 1006888"/>
                <a:gd name="connsiteX2" fmla="*/ 945643 w 945643"/>
                <a:gd name="connsiteY2" fmla="*/ 207176 h 1006888"/>
                <a:gd name="connsiteX3" fmla="*/ 468610 w 945643"/>
                <a:gd name="connsiteY3" fmla="*/ 1006887 h 1006888"/>
                <a:gd name="connsiteX4" fmla="*/ 115203 w 945643"/>
                <a:gd name="connsiteY4" fmla="*/ 696164 h 1006888"/>
                <a:gd name="connsiteX5" fmla="*/ 0 w 945643"/>
                <a:gd name="connsiteY5" fmla="*/ 275104 h 1006888"/>
                <a:gd name="connsiteX0" fmla="*/ 99675 w 830440"/>
                <a:gd name="connsiteY0" fmla="*/ 377839 h 1006888"/>
                <a:gd name="connsiteX1" fmla="*/ 368469 w 830440"/>
                <a:gd name="connsiteY1" fmla="*/ 0 h 1006888"/>
                <a:gd name="connsiteX2" fmla="*/ 830440 w 830440"/>
                <a:gd name="connsiteY2" fmla="*/ 207176 h 1006888"/>
                <a:gd name="connsiteX3" fmla="*/ 353407 w 830440"/>
                <a:gd name="connsiteY3" fmla="*/ 1006887 h 1006888"/>
                <a:gd name="connsiteX4" fmla="*/ 0 w 830440"/>
                <a:gd name="connsiteY4" fmla="*/ 696164 h 1006888"/>
                <a:gd name="connsiteX5" fmla="*/ 99675 w 830440"/>
                <a:gd name="connsiteY5" fmla="*/ 377839 h 1006888"/>
                <a:gd name="connsiteX0" fmla="*/ 124338 w 830440"/>
                <a:gd name="connsiteY0" fmla="*/ 418262 h 1006888"/>
                <a:gd name="connsiteX1" fmla="*/ 368469 w 830440"/>
                <a:gd name="connsiteY1" fmla="*/ 0 h 1006888"/>
                <a:gd name="connsiteX2" fmla="*/ 830440 w 830440"/>
                <a:gd name="connsiteY2" fmla="*/ 207176 h 1006888"/>
                <a:gd name="connsiteX3" fmla="*/ 353407 w 830440"/>
                <a:gd name="connsiteY3" fmla="*/ 1006887 h 1006888"/>
                <a:gd name="connsiteX4" fmla="*/ 0 w 830440"/>
                <a:gd name="connsiteY4" fmla="*/ 696164 h 1006888"/>
                <a:gd name="connsiteX5" fmla="*/ 124338 w 830440"/>
                <a:gd name="connsiteY5" fmla="*/ 418262 h 1006888"/>
                <a:gd name="connsiteX0" fmla="*/ 124338 w 830440"/>
                <a:gd name="connsiteY0" fmla="*/ 422855 h 1011481"/>
                <a:gd name="connsiteX1" fmla="*/ 628051 w 830440"/>
                <a:gd name="connsiteY1" fmla="*/ 1 h 1011481"/>
                <a:gd name="connsiteX2" fmla="*/ 830440 w 830440"/>
                <a:gd name="connsiteY2" fmla="*/ 211769 h 1011481"/>
                <a:gd name="connsiteX3" fmla="*/ 353407 w 830440"/>
                <a:gd name="connsiteY3" fmla="*/ 1011480 h 1011481"/>
                <a:gd name="connsiteX4" fmla="*/ 0 w 830440"/>
                <a:gd name="connsiteY4" fmla="*/ 700757 h 1011481"/>
                <a:gd name="connsiteX5" fmla="*/ 124338 w 830440"/>
                <a:gd name="connsiteY5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53407 w 834803"/>
                <a:gd name="connsiteY3" fmla="*/ 1011480 h 1011481"/>
                <a:gd name="connsiteX4" fmla="*/ 0 w 834803"/>
                <a:gd name="connsiteY4" fmla="*/ 700757 h 1011481"/>
                <a:gd name="connsiteX5" fmla="*/ 124338 w 834803"/>
                <a:gd name="connsiteY5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567239 w 834803"/>
                <a:gd name="connsiteY3" fmla="*/ 814749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496422 w 834803"/>
                <a:gd name="connsiteY3" fmla="*/ 774027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409000 w 834803"/>
                <a:gd name="connsiteY3" fmla="*/ 826927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54138 w 834803"/>
                <a:gd name="connsiteY3" fmla="*/ 777284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31250 w 834803"/>
                <a:gd name="connsiteY3" fmla="*/ 802134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11477 w 834803"/>
                <a:gd name="connsiteY3" fmla="*/ 815199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37859 w 834803"/>
                <a:gd name="connsiteY3" fmla="*/ 828559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4803" h="1011481">
                  <a:moveTo>
                    <a:pt x="124338" y="422855"/>
                  </a:moveTo>
                  <a:lnTo>
                    <a:pt x="628051" y="1"/>
                  </a:lnTo>
                  <a:lnTo>
                    <a:pt x="834802" y="534634"/>
                  </a:lnTo>
                  <a:lnTo>
                    <a:pt x="337859" y="828559"/>
                  </a:lnTo>
                  <a:cubicBezTo>
                    <a:pt x="337615" y="906624"/>
                    <a:pt x="353651" y="933415"/>
                    <a:pt x="353407" y="1011480"/>
                  </a:cubicBezTo>
                  <a:lnTo>
                    <a:pt x="0" y="700757"/>
                  </a:lnTo>
                  <a:lnTo>
                    <a:pt x="124338" y="42285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08" name="Regular Pentagon 8"/>
            <p:cNvSpPr/>
            <p:nvPr/>
          </p:nvSpPr>
          <p:spPr>
            <a:xfrm rot="2344229">
              <a:off x="4538432" y="2009824"/>
              <a:ext cx="376035" cy="23322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-1 w 754978"/>
                <a:gd name="connsiteY0" fmla="*/ 434232 h 570746"/>
                <a:gd name="connsiteX1" fmla="*/ 216103 w 754978"/>
                <a:gd name="connsiteY1" fmla="*/ 276645 h 570746"/>
                <a:gd name="connsiteX2" fmla="*/ 754978 w 754978"/>
                <a:gd name="connsiteY2" fmla="*/ 0 h 570746"/>
                <a:gd name="connsiteX3" fmla="*/ 478059 w 754978"/>
                <a:gd name="connsiteY3" fmla="*/ 393371 h 570746"/>
                <a:gd name="connsiteX4" fmla="*/ 15988 w 754978"/>
                <a:gd name="connsiteY4" fmla="*/ 570746 h 570746"/>
                <a:gd name="connsiteX5" fmla="*/ -1 w 754978"/>
                <a:gd name="connsiteY5" fmla="*/ 434232 h 570746"/>
                <a:gd name="connsiteX0" fmla="*/ -1 w 691335"/>
                <a:gd name="connsiteY0" fmla="*/ 428735 h 565249"/>
                <a:gd name="connsiteX1" fmla="*/ 216103 w 691335"/>
                <a:gd name="connsiteY1" fmla="*/ 271148 h 565249"/>
                <a:gd name="connsiteX2" fmla="*/ 691335 w 691335"/>
                <a:gd name="connsiteY2" fmla="*/ 0 h 565249"/>
                <a:gd name="connsiteX3" fmla="*/ 478059 w 691335"/>
                <a:gd name="connsiteY3" fmla="*/ 387874 h 565249"/>
                <a:gd name="connsiteX4" fmla="*/ 15988 w 691335"/>
                <a:gd name="connsiteY4" fmla="*/ 565249 h 565249"/>
                <a:gd name="connsiteX5" fmla="*/ -1 w 691335"/>
                <a:gd name="connsiteY5" fmla="*/ 428735 h 565249"/>
                <a:gd name="connsiteX0" fmla="*/ -1 w 691335"/>
                <a:gd name="connsiteY0" fmla="*/ 428735 h 565249"/>
                <a:gd name="connsiteX1" fmla="*/ 216103 w 691335"/>
                <a:gd name="connsiteY1" fmla="*/ 271148 h 565249"/>
                <a:gd name="connsiteX2" fmla="*/ 691335 w 691335"/>
                <a:gd name="connsiteY2" fmla="*/ 0 h 565249"/>
                <a:gd name="connsiteX3" fmla="*/ 562512 w 691335"/>
                <a:gd name="connsiteY3" fmla="*/ 200412 h 565249"/>
                <a:gd name="connsiteX4" fmla="*/ 478059 w 691335"/>
                <a:gd name="connsiteY4" fmla="*/ 387874 h 565249"/>
                <a:gd name="connsiteX5" fmla="*/ 15988 w 691335"/>
                <a:gd name="connsiteY5" fmla="*/ 565249 h 565249"/>
                <a:gd name="connsiteX6" fmla="*/ -1 w 691335"/>
                <a:gd name="connsiteY6" fmla="*/ 428735 h 565249"/>
                <a:gd name="connsiteX0" fmla="*/ -1 w 933247"/>
                <a:gd name="connsiteY0" fmla="*/ 428735 h 565249"/>
                <a:gd name="connsiteX1" fmla="*/ 216103 w 933247"/>
                <a:gd name="connsiteY1" fmla="*/ 271148 h 565249"/>
                <a:gd name="connsiteX2" fmla="*/ 691335 w 933247"/>
                <a:gd name="connsiteY2" fmla="*/ 0 h 565249"/>
                <a:gd name="connsiteX3" fmla="*/ 933247 w 933247"/>
                <a:gd name="connsiteY3" fmla="*/ 43002 h 565249"/>
                <a:gd name="connsiteX4" fmla="*/ 478059 w 933247"/>
                <a:gd name="connsiteY4" fmla="*/ 387874 h 565249"/>
                <a:gd name="connsiteX5" fmla="*/ 15988 w 933247"/>
                <a:gd name="connsiteY5" fmla="*/ 565249 h 565249"/>
                <a:gd name="connsiteX6" fmla="*/ -1 w 933247"/>
                <a:gd name="connsiteY6" fmla="*/ 428735 h 565249"/>
                <a:gd name="connsiteX0" fmla="*/ -1 w 933247"/>
                <a:gd name="connsiteY0" fmla="*/ 394558 h 531072"/>
                <a:gd name="connsiteX1" fmla="*/ 216103 w 933247"/>
                <a:gd name="connsiteY1" fmla="*/ 236971 h 531072"/>
                <a:gd name="connsiteX2" fmla="*/ 645455 w 933247"/>
                <a:gd name="connsiteY2" fmla="*/ 0 h 531072"/>
                <a:gd name="connsiteX3" fmla="*/ 933247 w 933247"/>
                <a:gd name="connsiteY3" fmla="*/ 8825 h 531072"/>
                <a:gd name="connsiteX4" fmla="*/ 478059 w 933247"/>
                <a:gd name="connsiteY4" fmla="*/ 353697 h 531072"/>
                <a:gd name="connsiteX5" fmla="*/ 15988 w 933247"/>
                <a:gd name="connsiteY5" fmla="*/ 531072 h 531072"/>
                <a:gd name="connsiteX6" fmla="*/ -1 w 933247"/>
                <a:gd name="connsiteY6" fmla="*/ 394558 h 5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3247" h="531072">
                  <a:moveTo>
                    <a:pt x="-1" y="394558"/>
                  </a:moveTo>
                  <a:lnTo>
                    <a:pt x="216103" y="236971"/>
                  </a:lnTo>
                  <a:lnTo>
                    <a:pt x="645455" y="0"/>
                  </a:lnTo>
                  <a:lnTo>
                    <a:pt x="933247" y="8825"/>
                  </a:lnTo>
                  <a:lnTo>
                    <a:pt x="478059" y="353697"/>
                  </a:lnTo>
                  <a:lnTo>
                    <a:pt x="15988" y="531072"/>
                  </a:lnTo>
                  <a:lnTo>
                    <a:pt x="-1" y="39455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09" name="Regular Pentagon 8"/>
            <p:cNvSpPr/>
            <p:nvPr/>
          </p:nvSpPr>
          <p:spPr>
            <a:xfrm rot="3236692">
              <a:off x="4990628" y="1912991"/>
              <a:ext cx="287165" cy="37643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38990"/>
                <a:gd name="connsiteY0" fmla="*/ 609717 h 857178"/>
                <a:gd name="connsiteX1" fmla="*/ 712688 w 738990"/>
                <a:gd name="connsiteY1" fmla="*/ 1 h 857178"/>
                <a:gd name="connsiteX2" fmla="*/ 738990 w 738990"/>
                <a:gd name="connsiteY2" fmla="*/ 286432 h 857178"/>
                <a:gd name="connsiteX3" fmla="*/ 462071 w 738990"/>
                <a:gd name="connsiteY3" fmla="*/ 679803 h 857178"/>
                <a:gd name="connsiteX4" fmla="*/ 0 w 738990"/>
                <a:gd name="connsiteY4" fmla="*/ 857178 h 857178"/>
                <a:gd name="connsiteX5" fmla="*/ 114208 w 738990"/>
                <a:gd name="connsiteY5" fmla="*/ 609717 h 857178"/>
                <a:gd name="connsiteX0" fmla="*/ 114208 w 712688"/>
                <a:gd name="connsiteY0" fmla="*/ 609717 h 857178"/>
                <a:gd name="connsiteX1" fmla="*/ 712688 w 712688"/>
                <a:gd name="connsiteY1" fmla="*/ 1 h 857178"/>
                <a:gd name="connsiteX2" fmla="*/ 466042 w 712688"/>
                <a:gd name="connsiteY2" fmla="*/ 446172 h 857178"/>
                <a:gd name="connsiteX3" fmla="*/ 462071 w 712688"/>
                <a:gd name="connsiteY3" fmla="*/ 679803 h 857178"/>
                <a:gd name="connsiteX4" fmla="*/ 0 w 712688"/>
                <a:gd name="connsiteY4" fmla="*/ 857178 h 857178"/>
                <a:gd name="connsiteX5" fmla="*/ 114208 w 712688"/>
                <a:gd name="connsiteY5" fmla="*/ 609717 h 857178"/>
                <a:gd name="connsiteX0" fmla="*/ 114208 w 712688"/>
                <a:gd name="connsiteY0" fmla="*/ 609717 h 857178"/>
                <a:gd name="connsiteX1" fmla="*/ 712688 w 712688"/>
                <a:gd name="connsiteY1" fmla="*/ 1 h 857178"/>
                <a:gd name="connsiteX2" fmla="*/ 569512 w 712688"/>
                <a:gd name="connsiteY2" fmla="*/ 334197 h 857178"/>
                <a:gd name="connsiteX3" fmla="*/ 462071 w 712688"/>
                <a:gd name="connsiteY3" fmla="*/ 679803 h 857178"/>
                <a:gd name="connsiteX4" fmla="*/ 0 w 712688"/>
                <a:gd name="connsiteY4" fmla="*/ 857178 h 857178"/>
                <a:gd name="connsiteX5" fmla="*/ 114208 w 712688"/>
                <a:gd name="connsiteY5" fmla="*/ 609717 h 857178"/>
                <a:gd name="connsiteX0" fmla="*/ 114208 w 712688"/>
                <a:gd name="connsiteY0" fmla="*/ 609717 h 857178"/>
                <a:gd name="connsiteX1" fmla="*/ 712688 w 712688"/>
                <a:gd name="connsiteY1" fmla="*/ 1 h 857178"/>
                <a:gd name="connsiteX2" fmla="*/ 569512 w 712688"/>
                <a:gd name="connsiteY2" fmla="*/ 334197 h 857178"/>
                <a:gd name="connsiteX3" fmla="*/ 359520 w 712688"/>
                <a:gd name="connsiteY3" fmla="*/ 698494 h 857178"/>
                <a:gd name="connsiteX4" fmla="*/ 0 w 712688"/>
                <a:gd name="connsiteY4" fmla="*/ 857178 h 857178"/>
                <a:gd name="connsiteX5" fmla="*/ 114208 w 712688"/>
                <a:gd name="connsiteY5" fmla="*/ 609717 h 857178"/>
                <a:gd name="connsiteX0" fmla="*/ 174600 w 712688"/>
                <a:gd name="connsiteY0" fmla="*/ 616519 h 857178"/>
                <a:gd name="connsiteX1" fmla="*/ 712688 w 712688"/>
                <a:gd name="connsiteY1" fmla="*/ 1 h 857178"/>
                <a:gd name="connsiteX2" fmla="*/ 569512 w 712688"/>
                <a:gd name="connsiteY2" fmla="*/ 334197 h 857178"/>
                <a:gd name="connsiteX3" fmla="*/ 359520 w 712688"/>
                <a:gd name="connsiteY3" fmla="*/ 698494 h 857178"/>
                <a:gd name="connsiteX4" fmla="*/ 0 w 712688"/>
                <a:gd name="connsiteY4" fmla="*/ 857178 h 857178"/>
                <a:gd name="connsiteX5" fmla="*/ 174600 w 712688"/>
                <a:gd name="connsiteY5" fmla="*/ 616519 h 85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2688" h="857178">
                  <a:moveTo>
                    <a:pt x="174600" y="616519"/>
                  </a:moveTo>
                  <a:lnTo>
                    <a:pt x="712688" y="1"/>
                  </a:lnTo>
                  <a:lnTo>
                    <a:pt x="569512" y="334197"/>
                  </a:lnTo>
                  <a:cubicBezTo>
                    <a:pt x="568188" y="412074"/>
                    <a:pt x="360844" y="620617"/>
                    <a:pt x="359520" y="698494"/>
                  </a:cubicBezTo>
                  <a:lnTo>
                    <a:pt x="0" y="857178"/>
                  </a:lnTo>
                  <a:lnTo>
                    <a:pt x="174600" y="616519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10" name="Regular Pentagon 6"/>
            <p:cNvSpPr/>
            <p:nvPr/>
          </p:nvSpPr>
          <p:spPr>
            <a:xfrm rot="2170572">
              <a:off x="6036173" y="3191343"/>
              <a:ext cx="719679" cy="85227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798765 w 1608093"/>
                <a:gd name="connsiteY0" fmla="*/ 481064 h 1845198"/>
                <a:gd name="connsiteX1" fmla="*/ 1168479 w 1608093"/>
                <a:gd name="connsiteY1" fmla="*/ 0 h 1845198"/>
                <a:gd name="connsiteX2" fmla="*/ 1585573 w 1608093"/>
                <a:gd name="connsiteY2" fmla="*/ 303312 h 1845198"/>
                <a:gd name="connsiteX3" fmla="*/ 1608093 w 1608093"/>
                <a:gd name="connsiteY3" fmla="*/ 881380 h 1845198"/>
                <a:gd name="connsiteX4" fmla="*/ 0 w 1608093"/>
                <a:gd name="connsiteY4" fmla="*/ 1845199 h 1845198"/>
                <a:gd name="connsiteX5" fmla="*/ 798765 w 1608093"/>
                <a:gd name="connsiteY5" fmla="*/ 481064 h 1845198"/>
                <a:gd name="connsiteX0" fmla="*/ 1064090 w 1608093"/>
                <a:gd name="connsiteY0" fmla="*/ 906554 h 1845198"/>
                <a:gd name="connsiteX1" fmla="*/ 1168479 w 1608093"/>
                <a:gd name="connsiteY1" fmla="*/ 0 h 1845198"/>
                <a:gd name="connsiteX2" fmla="*/ 1585573 w 1608093"/>
                <a:gd name="connsiteY2" fmla="*/ 303312 h 1845198"/>
                <a:gd name="connsiteX3" fmla="*/ 1608093 w 1608093"/>
                <a:gd name="connsiteY3" fmla="*/ 881380 h 1845198"/>
                <a:gd name="connsiteX4" fmla="*/ 0 w 1608093"/>
                <a:gd name="connsiteY4" fmla="*/ 1845199 h 1845198"/>
                <a:gd name="connsiteX5" fmla="*/ 1064090 w 1608093"/>
                <a:gd name="connsiteY5" fmla="*/ 906554 h 1845198"/>
                <a:gd name="connsiteX0" fmla="*/ 729747 w 1608093"/>
                <a:gd name="connsiteY0" fmla="*/ 1129096 h 1845198"/>
                <a:gd name="connsiteX1" fmla="*/ 1168479 w 1608093"/>
                <a:gd name="connsiteY1" fmla="*/ 0 h 1845198"/>
                <a:gd name="connsiteX2" fmla="*/ 1585573 w 1608093"/>
                <a:gd name="connsiteY2" fmla="*/ 303312 h 1845198"/>
                <a:gd name="connsiteX3" fmla="*/ 1608093 w 1608093"/>
                <a:gd name="connsiteY3" fmla="*/ 881380 h 1845198"/>
                <a:gd name="connsiteX4" fmla="*/ 0 w 1608093"/>
                <a:gd name="connsiteY4" fmla="*/ 1845199 h 1845198"/>
                <a:gd name="connsiteX5" fmla="*/ 729747 w 1608093"/>
                <a:gd name="connsiteY5" fmla="*/ 1129096 h 1845198"/>
                <a:gd name="connsiteX0" fmla="*/ 729747 w 1608093"/>
                <a:gd name="connsiteY0" fmla="*/ 1129096 h 1845198"/>
                <a:gd name="connsiteX1" fmla="*/ 894861 w 1608093"/>
                <a:gd name="connsiteY1" fmla="*/ 689739 h 1845198"/>
                <a:gd name="connsiteX2" fmla="*/ 1168479 w 1608093"/>
                <a:gd name="connsiteY2" fmla="*/ 0 h 1845198"/>
                <a:gd name="connsiteX3" fmla="*/ 1585573 w 1608093"/>
                <a:gd name="connsiteY3" fmla="*/ 303312 h 1845198"/>
                <a:gd name="connsiteX4" fmla="*/ 1608093 w 1608093"/>
                <a:gd name="connsiteY4" fmla="*/ 881380 h 1845198"/>
                <a:gd name="connsiteX5" fmla="*/ 0 w 1608093"/>
                <a:gd name="connsiteY5" fmla="*/ 1845199 h 1845198"/>
                <a:gd name="connsiteX6" fmla="*/ 729747 w 1608093"/>
                <a:gd name="connsiteY6" fmla="*/ 1129096 h 1845198"/>
                <a:gd name="connsiteX0" fmla="*/ 729747 w 1608093"/>
                <a:gd name="connsiteY0" fmla="*/ 1129096 h 1845198"/>
                <a:gd name="connsiteX1" fmla="*/ 858915 w 1608093"/>
                <a:gd name="connsiteY1" fmla="*/ 996598 h 1845198"/>
                <a:gd name="connsiteX2" fmla="*/ 1168479 w 1608093"/>
                <a:gd name="connsiteY2" fmla="*/ 0 h 1845198"/>
                <a:gd name="connsiteX3" fmla="*/ 1585573 w 1608093"/>
                <a:gd name="connsiteY3" fmla="*/ 303312 h 1845198"/>
                <a:gd name="connsiteX4" fmla="*/ 1608093 w 1608093"/>
                <a:gd name="connsiteY4" fmla="*/ 881380 h 1845198"/>
                <a:gd name="connsiteX5" fmla="*/ 0 w 1608093"/>
                <a:gd name="connsiteY5" fmla="*/ 1845199 h 1845198"/>
                <a:gd name="connsiteX6" fmla="*/ 729747 w 1608093"/>
                <a:gd name="connsiteY6" fmla="*/ 1129096 h 1845198"/>
                <a:gd name="connsiteX0" fmla="*/ 729747 w 1608093"/>
                <a:gd name="connsiteY0" fmla="*/ 825785 h 1541887"/>
                <a:gd name="connsiteX1" fmla="*/ 858915 w 1608093"/>
                <a:gd name="connsiteY1" fmla="*/ 693287 h 1541887"/>
                <a:gd name="connsiteX2" fmla="*/ 917870 w 1608093"/>
                <a:gd name="connsiteY2" fmla="*/ 94096 h 1541887"/>
                <a:gd name="connsiteX3" fmla="*/ 1585573 w 1608093"/>
                <a:gd name="connsiteY3" fmla="*/ 1 h 1541887"/>
                <a:gd name="connsiteX4" fmla="*/ 1608093 w 1608093"/>
                <a:gd name="connsiteY4" fmla="*/ 578069 h 1541887"/>
                <a:gd name="connsiteX5" fmla="*/ 0 w 1608093"/>
                <a:gd name="connsiteY5" fmla="*/ 1541888 h 1541887"/>
                <a:gd name="connsiteX6" fmla="*/ 729747 w 1608093"/>
                <a:gd name="connsiteY6" fmla="*/ 825785 h 1541887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701346 w 1608093"/>
                <a:gd name="connsiteY2" fmla="*/ 1 h 1970751"/>
                <a:gd name="connsiteX3" fmla="*/ 1585573 w 1608093"/>
                <a:gd name="connsiteY3" fmla="*/ 428865 h 1970751"/>
                <a:gd name="connsiteX4" fmla="*/ 1608093 w 1608093"/>
                <a:gd name="connsiteY4" fmla="*/ 1006933 h 1970751"/>
                <a:gd name="connsiteX5" fmla="*/ 0 w 1608093"/>
                <a:gd name="connsiteY5" fmla="*/ 1970752 h 1970751"/>
                <a:gd name="connsiteX6" fmla="*/ 729747 w 1608093"/>
                <a:gd name="connsiteY6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777096 w 1608093"/>
                <a:gd name="connsiteY2" fmla="*/ 579693 h 1970751"/>
                <a:gd name="connsiteX3" fmla="*/ 701346 w 1608093"/>
                <a:gd name="connsiteY3" fmla="*/ 1 h 1970751"/>
                <a:gd name="connsiteX4" fmla="*/ 1585573 w 1608093"/>
                <a:gd name="connsiteY4" fmla="*/ 428865 h 1970751"/>
                <a:gd name="connsiteX5" fmla="*/ 1608093 w 1608093"/>
                <a:gd name="connsiteY5" fmla="*/ 1006933 h 1970751"/>
                <a:gd name="connsiteX6" fmla="*/ 0 w 1608093"/>
                <a:gd name="connsiteY6" fmla="*/ 1970752 h 1970751"/>
                <a:gd name="connsiteX7" fmla="*/ 729747 w 1608093"/>
                <a:gd name="connsiteY7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997037 w 1608093"/>
                <a:gd name="connsiteY2" fmla="*/ 697253 h 1970751"/>
                <a:gd name="connsiteX3" fmla="*/ 701346 w 1608093"/>
                <a:gd name="connsiteY3" fmla="*/ 1 h 1970751"/>
                <a:gd name="connsiteX4" fmla="*/ 1585573 w 1608093"/>
                <a:gd name="connsiteY4" fmla="*/ 428865 h 1970751"/>
                <a:gd name="connsiteX5" fmla="*/ 1608093 w 1608093"/>
                <a:gd name="connsiteY5" fmla="*/ 1006933 h 1970751"/>
                <a:gd name="connsiteX6" fmla="*/ 0 w 1608093"/>
                <a:gd name="connsiteY6" fmla="*/ 1970752 h 1970751"/>
                <a:gd name="connsiteX7" fmla="*/ 729747 w 1608093"/>
                <a:gd name="connsiteY7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914148 w 1608093"/>
                <a:gd name="connsiteY2" fmla="*/ 543674 h 1970751"/>
                <a:gd name="connsiteX3" fmla="*/ 701346 w 1608093"/>
                <a:gd name="connsiteY3" fmla="*/ 1 h 1970751"/>
                <a:gd name="connsiteX4" fmla="*/ 1585573 w 1608093"/>
                <a:gd name="connsiteY4" fmla="*/ 428865 h 1970751"/>
                <a:gd name="connsiteX5" fmla="*/ 1608093 w 1608093"/>
                <a:gd name="connsiteY5" fmla="*/ 1006933 h 1970751"/>
                <a:gd name="connsiteX6" fmla="*/ 0 w 1608093"/>
                <a:gd name="connsiteY6" fmla="*/ 1970752 h 1970751"/>
                <a:gd name="connsiteX7" fmla="*/ 729747 w 1608093"/>
                <a:gd name="connsiteY7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914148 w 1608093"/>
                <a:gd name="connsiteY2" fmla="*/ 543674 h 1970751"/>
                <a:gd name="connsiteX3" fmla="*/ 701346 w 1608093"/>
                <a:gd name="connsiteY3" fmla="*/ 1 h 1970751"/>
                <a:gd name="connsiteX4" fmla="*/ 1087038 w 1608093"/>
                <a:gd name="connsiteY4" fmla="*/ 6207 h 1970751"/>
                <a:gd name="connsiteX5" fmla="*/ 1608093 w 1608093"/>
                <a:gd name="connsiteY5" fmla="*/ 1006933 h 1970751"/>
                <a:gd name="connsiteX6" fmla="*/ 0 w 1608093"/>
                <a:gd name="connsiteY6" fmla="*/ 1970752 h 1970751"/>
                <a:gd name="connsiteX7" fmla="*/ 729747 w 1608093"/>
                <a:gd name="connsiteY7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914148 w 1608093"/>
                <a:gd name="connsiteY2" fmla="*/ 543674 h 1970751"/>
                <a:gd name="connsiteX3" fmla="*/ 701346 w 1608093"/>
                <a:gd name="connsiteY3" fmla="*/ 1 h 1970751"/>
                <a:gd name="connsiteX4" fmla="*/ 1087038 w 1608093"/>
                <a:gd name="connsiteY4" fmla="*/ 6207 h 1970751"/>
                <a:gd name="connsiteX5" fmla="*/ 1163251 w 1608093"/>
                <a:gd name="connsiteY5" fmla="*/ 184073 h 1970751"/>
                <a:gd name="connsiteX6" fmla="*/ 1608093 w 1608093"/>
                <a:gd name="connsiteY6" fmla="*/ 1006933 h 1970751"/>
                <a:gd name="connsiteX7" fmla="*/ 0 w 1608093"/>
                <a:gd name="connsiteY7" fmla="*/ 1970752 h 1970751"/>
                <a:gd name="connsiteX8" fmla="*/ 729747 w 1608093"/>
                <a:gd name="connsiteY8" fmla="*/ 1254649 h 1970751"/>
                <a:gd name="connsiteX0" fmla="*/ 729747 w 1608093"/>
                <a:gd name="connsiteY0" fmla="*/ 1399078 h 2115180"/>
                <a:gd name="connsiteX1" fmla="*/ 858915 w 1608093"/>
                <a:gd name="connsiteY1" fmla="*/ 1266580 h 2115180"/>
                <a:gd name="connsiteX2" fmla="*/ 914148 w 1608093"/>
                <a:gd name="connsiteY2" fmla="*/ 688103 h 2115180"/>
                <a:gd name="connsiteX3" fmla="*/ 701346 w 1608093"/>
                <a:gd name="connsiteY3" fmla="*/ 144430 h 2115180"/>
                <a:gd name="connsiteX4" fmla="*/ 1087038 w 1608093"/>
                <a:gd name="connsiteY4" fmla="*/ 150636 h 2115180"/>
                <a:gd name="connsiteX5" fmla="*/ 1171237 w 1608093"/>
                <a:gd name="connsiteY5" fmla="*/ 0 h 2115180"/>
                <a:gd name="connsiteX6" fmla="*/ 1608093 w 1608093"/>
                <a:gd name="connsiteY6" fmla="*/ 1151362 h 2115180"/>
                <a:gd name="connsiteX7" fmla="*/ 0 w 1608093"/>
                <a:gd name="connsiteY7" fmla="*/ 2115181 h 2115180"/>
                <a:gd name="connsiteX8" fmla="*/ 729747 w 1608093"/>
                <a:gd name="connsiteY8" fmla="*/ 1399078 h 2115180"/>
                <a:gd name="connsiteX0" fmla="*/ 729747 w 1608093"/>
                <a:gd name="connsiteY0" fmla="*/ 1399078 h 2115180"/>
                <a:gd name="connsiteX1" fmla="*/ 858915 w 1608093"/>
                <a:gd name="connsiteY1" fmla="*/ 1266580 h 2115180"/>
                <a:gd name="connsiteX2" fmla="*/ 914148 w 1608093"/>
                <a:gd name="connsiteY2" fmla="*/ 688103 h 2115180"/>
                <a:gd name="connsiteX3" fmla="*/ 701346 w 1608093"/>
                <a:gd name="connsiteY3" fmla="*/ 144430 h 2115180"/>
                <a:gd name="connsiteX4" fmla="*/ 1087038 w 1608093"/>
                <a:gd name="connsiteY4" fmla="*/ 150636 h 2115180"/>
                <a:gd name="connsiteX5" fmla="*/ 1171237 w 1608093"/>
                <a:gd name="connsiteY5" fmla="*/ 0 h 2115180"/>
                <a:gd name="connsiteX6" fmla="*/ 1267640 w 1608093"/>
                <a:gd name="connsiteY6" fmla="*/ 303875 h 2115180"/>
                <a:gd name="connsiteX7" fmla="*/ 1608093 w 1608093"/>
                <a:gd name="connsiteY7" fmla="*/ 1151362 h 2115180"/>
                <a:gd name="connsiteX8" fmla="*/ 0 w 1608093"/>
                <a:gd name="connsiteY8" fmla="*/ 2115181 h 2115180"/>
                <a:gd name="connsiteX9" fmla="*/ 729747 w 1608093"/>
                <a:gd name="connsiteY9" fmla="*/ 1399078 h 2115180"/>
                <a:gd name="connsiteX0" fmla="*/ 729747 w 1608093"/>
                <a:gd name="connsiteY0" fmla="*/ 1399078 h 2115180"/>
                <a:gd name="connsiteX1" fmla="*/ 858915 w 1608093"/>
                <a:gd name="connsiteY1" fmla="*/ 1266580 h 2115180"/>
                <a:gd name="connsiteX2" fmla="*/ 914148 w 1608093"/>
                <a:gd name="connsiteY2" fmla="*/ 688103 h 2115180"/>
                <a:gd name="connsiteX3" fmla="*/ 701346 w 1608093"/>
                <a:gd name="connsiteY3" fmla="*/ 144430 h 2115180"/>
                <a:gd name="connsiteX4" fmla="*/ 1087038 w 1608093"/>
                <a:gd name="connsiteY4" fmla="*/ 150636 h 2115180"/>
                <a:gd name="connsiteX5" fmla="*/ 1171237 w 1608093"/>
                <a:gd name="connsiteY5" fmla="*/ 0 h 2115180"/>
                <a:gd name="connsiteX6" fmla="*/ 1451526 w 1608093"/>
                <a:gd name="connsiteY6" fmla="*/ 347672 h 2115180"/>
                <a:gd name="connsiteX7" fmla="*/ 1608093 w 1608093"/>
                <a:gd name="connsiteY7" fmla="*/ 1151362 h 2115180"/>
                <a:gd name="connsiteX8" fmla="*/ 0 w 1608093"/>
                <a:gd name="connsiteY8" fmla="*/ 2115181 h 2115180"/>
                <a:gd name="connsiteX9" fmla="*/ 729747 w 1608093"/>
                <a:gd name="connsiteY9" fmla="*/ 1399078 h 2115180"/>
                <a:gd name="connsiteX0" fmla="*/ 729747 w 1608093"/>
                <a:gd name="connsiteY0" fmla="*/ 1399078 h 2115180"/>
                <a:gd name="connsiteX1" fmla="*/ 858915 w 1608093"/>
                <a:gd name="connsiteY1" fmla="*/ 1266580 h 2115180"/>
                <a:gd name="connsiteX2" fmla="*/ 914148 w 1608093"/>
                <a:gd name="connsiteY2" fmla="*/ 688103 h 2115180"/>
                <a:gd name="connsiteX3" fmla="*/ 701346 w 1608093"/>
                <a:gd name="connsiteY3" fmla="*/ 144430 h 2115180"/>
                <a:gd name="connsiteX4" fmla="*/ 1087038 w 1608093"/>
                <a:gd name="connsiteY4" fmla="*/ 150636 h 2115180"/>
                <a:gd name="connsiteX5" fmla="*/ 1171237 w 1608093"/>
                <a:gd name="connsiteY5" fmla="*/ 0 h 2115180"/>
                <a:gd name="connsiteX6" fmla="*/ 1451526 w 1608093"/>
                <a:gd name="connsiteY6" fmla="*/ 347672 h 2115180"/>
                <a:gd name="connsiteX7" fmla="*/ 1516305 w 1608093"/>
                <a:gd name="connsiteY7" fmla="*/ 764608 h 2115180"/>
                <a:gd name="connsiteX8" fmla="*/ 1608093 w 1608093"/>
                <a:gd name="connsiteY8" fmla="*/ 1151362 h 2115180"/>
                <a:gd name="connsiteX9" fmla="*/ 0 w 1608093"/>
                <a:gd name="connsiteY9" fmla="*/ 2115181 h 2115180"/>
                <a:gd name="connsiteX10" fmla="*/ 729747 w 1608093"/>
                <a:gd name="connsiteY10" fmla="*/ 1399078 h 2115180"/>
                <a:gd name="connsiteX0" fmla="*/ 729747 w 1638779"/>
                <a:gd name="connsiteY0" fmla="*/ 1399078 h 2115180"/>
                <a:gd name="connsiteX1" fmla="*/ 858915 w 1638779"/>
                <a:gd name="connsiteY1" fmla="*/ 1266580 h 2115180"/>
                <a:gd name="connsiteX2" fmla="*/ 914148 w 1638779"/>
                <a:gd name="connsiteY2" fmla="*/ 688103 h 2115180"/>
                <a:gd name="connsiteX3" fmla="*/ 701346 w 1638779"/>
                <a:gd name="connsiteY3" fmla="*/ 144430 h 2115180"/>
                <a:gd name="connsiteX4" fmla="*/ 1087038 w 1638779"/>
                <a:gd name="connsiteY4" fmla="*/ 150636 h 2115180"/>
                <a:gd name="connsiteX5" fmla="*/ 1171237 w 1638779"/>
                <a:gd name="connsiteY5" fmla="*/ 0 h 2115180"/>
                <a:gd name="connsiteX6" fmla="*/ 1451526 w 1638779"/>
                <a:gd name="connsiteY6" fmla="*/ 347672 h 2115180"/>
                <a:gd name="connsiteX7" fmla="*/ 1638779 w 1638779"/>
                <a:gd name="connsiteY7" fmla="*/ 967171 h 2115180"/>
                <a:gd name="connsiteX8" fmla="*/ 1608093 w 1638779"/>
                <a:gd name="connsiteY8" fmla="*/ 1151362 h 2115180"/>
                <a:gd name="connsiteX9" fmla="*/ 0 w 1638779"/>
                <a:gd name="connsiteY9" fmla="*/ 2115181 h 2115180"/>
                <a:gd name="connsiteX10" fmla="*/ 729747 w 1638779"/>
                <a:gd name="connsiteY10" fmla="*/ 1399078 h 2115180"/>
                <a:gd name="connsiteX0" fmla="*/ 729747 w 1638779"/>
                <a:gd name="connsiteY0" fmla="*/ 1399078 h 2115180"/>
                <a:gd name="connsiteX1" fmla="*/ 858915 w 1638779"/>
                <a:gd name="connsiteY1" fmla="*/ 1266580 h 2115180"/>
                <a:gd name="connsiteX2" fmla="*/ 914148 w 1638779"/>
                <a:gd name="connsiteY2" fmla="*/ 688103 h 2115180"/>
                <a:gd name="connsiteX3" fmla="*/ 701346 w 1638779"/>
                <a:gd name="connsiteY3" fmla="*/ 144430 h 2115180"/>
                <a:gd name="connsiteX4" fmla="*/ 1087038 w 1638779"/>
                <a:gd name="connsiteY4" fmla="*/ 150636 h 2115180"/>
                <a:gd name="connsiteX5" fmla="*/ 1171237 w 1638779"/>
                <a:gd name="connsiteY5" fmla="*/ 0 h 2115180"/>
                <a:gd name="connsiteX6" fmla="*/ 1451526 w 1638779"/>
                <a:gd name="connsiteY6" fmla="*/ 347672 h 2115180"/>
                <a:gd name="connsiteX7" fmla="*/ 1638779 w 1638779"/>
                <a:gd name="connsiteY7" fmla="*/ 967171 h 2115180"/>
                <a:gd name="connsiteX8" fmla="*/ 1377235 w 1638779"/>
                <a:gd name="connsiteY8" fmla="*/ 1137676 h 2115180"/>
                <a:gd name="connsiteX9" fmla="*/ 0 w 1638779"/>
                <a:gd name="connsiteY9" fmla="*/ 2115181 h 2115180"/>
                <a:gd name="connsiteX10" fmla="*/ 729747 w 1638779"/>
                <a:gd name="connsiteY10" fmla="*/ 1399078 h 2115180"/>
                <a:gd name="connsiteX0" fmla="*/ 729747 w 1638779"/>
                <a:gd name="connsiteY0" fmla="*/ 1399078 h 2115180"/>
                <a:gd name="connsiteX1" fmla="*/ 858915 w 1638779"/>
                <a:gd name="connsiteY1" fmla="*/ 1266580 h 2115180"/>
                <a:gd name="connsiteX2" fmla="*/ 914148 w 1638779"/>
                <a:gd name="connsiteY2" fmla="*/ 688103 h 2115180"/>
                <a:gd name="connsiteX3" fmla="*/ 701346 w 1638779"/>
                <a:gd name="connsiteY3" fmla="*/ 144430 h 2115180"/>
                <a:gd name="connsiteX4" fmla="*/ 1087038 w 1638779"/>
                <a:gd name="connsiteY4" fmla="*/ 150636 h 2115180"/>
                <a:gd name="connsiteX5" fmla="*/ 1171237 w 1638779"/>
                <a:gd name="connsiteY5" fmla="*/ 0 h 2115180"/>
                <a:gd name="connsiteX6" fmla="*/ 1451526 w 1638779"/>
                <a:gd name="connsiteY6" fmla="*/ 347672 h 2115180"/>
                <a:gd name="connsiteX7" fmla="*/ 1638779 w 1638779"/>
                <a:gd name="connsiteY7" fmla="*/ 967171 h 2115180"/>
                <a:gd name="connsiteX8" fmla="*/ 1345231 w 1638779"/>
                <a:gd name="connsiteY8" fmla="*/ 1089971 h 2115180"/>
                <a:gd name="connsiteX9" fmla="*/ 0 w 1638779"/>
                <a:gd name="connsiteY9" fmla="*/ 2115181 h 2115180"/>
                <a:gd name="connsiteX10" fmla="*/ 729747 w 1638779"/>
                <a:gd name="connsiteY10" fmla="*/ 1399078 h 211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779" h="2115180">
                  <a:moveTo>
                    <a:pt x="729747" y="1399078"/>
                  </a:moveTo>
                  <a:lnTo>
                    <a:pt x="858915" y="1266580"/>
                  </a:lnTo>
                  <a:lnTo>
                    <a:pt x="914148" y="688103"/>
                  </a:lnTo>
                  <a:lnTo>
                    <a:pt x="701346" y="144430"/>
                  </a:lnTo>
                  <a:lnTo>
                    <a:pt x="1087038" y="150636"/>
                  </a:lnTo>
                  <a:lnTo>
                    <a:pt x="1171237" y="0"/>
                  </a:lnTo>
                  <a:lnTo>
                    <a:pt x="1451526" y="347672"/>
                  </a:lnTo>
                  <a:lnTo>
                    <a:pt x="1638779" y="967171"/>
                  </a:lnTo>
                  <a:lnTo>
                    <a:pt x="1345231" y="1089971"/>
                  </a:lnTo>
                  <a:lnTo>
                    <a:pt x="0" y="2115181"/>
                  </a:lnTo>
                  <a:lnTo>
                    <a:pt x="729747" y="139907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11" name="Regular Pentagon 6"/>
            <p:cNvSpPr/>
            <p:nvPr/>
          </p:nvSpPr>
          <p:spPr>
            <a:xfrm rot="2170572">
              <a:off x="6768302" y="3504021"/>
              <a:ext cx="325881" cy="3899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786869"/>
                <a:gd name="connsiteY0" fmla="*/ 481064 h 1101964"/>
                <a:gd name="connsiteX1" fmla="*/ 369714 w 786869"/>
                <a:gd name="connsiteY1" fmla="*/ 0 h 1101964"/>
                <a:gd name="connsiteX2" fmla="*/ 786808 w 786869"/>
                <a:gd name="connsiteY2" fmla="*/ 303312 h 1101964"/>
                <a:gd name="connsiteX3" fmla="*/ 786869 w 786869"/>
                <a:gd name="connsiteY3" fmla="*/ 657679 h 1101964"/>
                <a:gd name="connsiteX4" fmla="*/ 207275 w 786869"/>
                <a:gd name="connsiteY4" fmla="*/ 1101964 h 1101964"/>
                <a:gd name="connsiteX5" fmla="*/ 0 w 786869"/>
                <a:gd name="connsiteY5" fmla="*/ 481064 h 1101964"/>
                <a:gd name="connsiteX0" fmla="*/ 0 w 786869"/>
                <a:gd name="connsiteY0" fmla="*/ 481064 h 1024715"/>
                <a:gd name="connsiteX1" fmla="*/ 369714 w 786869"/>
                <a:gd name="connsiteY1" fmla="*/ 0 h 1024715"/>
                <a:gd name="connsiteX2" fmla="*/ 786808 w 786869"/>
                <a:gd name="connsiteY2" fmla="*/ 303312 h 1024715"/>
                <a:gd name="connsiteX3" fmla="*/ 786869 w 786869"/>
                <a:gd name="connsiteY3" fmla="*/ 657679 h 1024715"/>
                <a:gd name="connsiteX4" fmla="*/ 175596 w 786869"/>
                <a:gd name="connsiteY4" fmla="*/ 1024716 h 1024715"/>
                <a:gd name="connsiteX5" fmla="*/ 0 w 786869"/>
                <a:gd name="connsiteY5" fmla="*/ 481064 h 1024715"/>
                <a:gd name="connsiteX0" fmla="*/ 0 w 786869"/>
                <a:gd name="connsiteY0" fmla="*/ 315024 h 858675"/>
                <a:gd name="connsiteX1" fmla="*/ 501271 w 786869"/>
                <a:gd name="connsiteY1" fmla="*/ -1 h 858675"/>
                <a:gd name="connsiteX2" fmla="*/ 786808 w 786869"/>
                <a:gd name="connsiteY2" fmla="*/ 137272 h 858675"/>
                <a:gd name="connsiteX3" fmla="*/ 786869 w 786869"/>
                <a:gd name="connsiteY3" fmla="*/ 491639 h 858675"/>
                <a:gd name="connsiteX4" fmla="*/ 175596 w 786869"/>
                <a:gd name="connsiteY4" fmla="*/ 858676 h 858675"/>
                <a:gd name="connsiteX5" fmla="*/ 0 w 786869"/>
                <a:gd name="connsiteY5" fmla="*/ 315024 h 858675"/>
                <a:gd name="connsiteX0" fmla="*/ 0 w 786869"/>
                <a:gd name="connsiteY0" fmla="*/ 424027 h 967678"/>
                <a:gd name="connsiteX1" fmla="*/ 481876 w 786869"/>
                <a:gd name="connsiteY1" fmla="*/ 0 h 967678"/>
                <a:gd name="connsiteX2" fmla="*/ 786808 w 786869"/>
                <a:gd name="connsiteY2" fmla="*/ 246275 h 967678"/>
                <a:gd name="connsiteX3" fmla="*/ 786869 w 786869"/>
                <a:gd name="connsiteY3" fmla="*/ 600642 h 967678"/>
                <a:gd name="connsiteX4" fmla="*/ 175596 w 786869"/>
                <a:gd name="connsiteY4" fmla="*/ 967679 h 967678"/>
                <a:gd name="connsiteX5" fmla="*/ 0 w 786869"/>
                <a:gd name="connsiteY5" fmla="*/ 424027 h 967678"/>
                <a:gd name="connsiteX0" fmla="*/ -1 w 687512"/>
                <a:gd name="connsiteY0" fmla="*/ 461981 h 967678"/>
                <a:gd name="connsiteX1" fmla="*/ 382519 w 687512"/>
                <a:gd name="connsiteY1" fmla="*/ 0 h 967678"/>
                <a:gd name="connsiteX2" fmla="*/ 687451 w 687512"/>
                <a:gd name="connsiteY2" fmla="*/ 246275 h 967678"/>
                <a:gd name="connsiteX3" fmla="*/ 687512 w 687512"/>
                <a:gd name="connsiteY3" fmla="*/ 600642 h 967678"/>
                <a:gd name="connsiteX4" fmla="*/ 76239 w 687512"/>
                <a:gd name="connsiteY4" fmla="*/ 967679 h 967678"/>
                <a:gd name="connsiteX5" fmla="*/ -1 w 687512"/>
                <a:gd name="connsiteY5" fmla="*/ 461981 h 967678"/>
                <a:gd name="connsiteX0" fmla="*/ 0 w 742062"/>
                <a:gd name="connsiteY0" fmla="*/ 490808 h 967678"/>
                <a:gd name="connsiteX1" fmla="*/ 437069 w 742062"/>
                <a:gd name="connsiteY1" fmla="*/ 0 h 967678"/>
                <a:gd name="connsiteX2" fmla="*/ 742001 w 742062"/>
                <a:gd name="connsiteY2" fmla="*/ 246275 h 967678"/>
                <a:gd name="connsiteX3" fmla="*/ 742062 w 742062"/>
                <a:gd name="connsiteY3" fmla="*/ 600642 h 967678"/>
                <a:gd name="connsiteX4" fmla="*/ 130789 w 742062"/>
                <a:gd name="connsiteY4" fmla="*/ 967679 h 967678"/>
                <a:gd name="connsiteX5" fmla="*/ 0 w 742062"/>
                <a:gd name="connsiteY5" fmla="*/ 490808 h 96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2062" h="967678">
                  <a:moveTo>
                    <a:pt x="0" y="490808"/>
                  </a:moveTo>
                  <a:lnTo>
                    <a:pt x="437069" y="0"/>
                  </a:lnTo>
                  <a:lnTo>
                    <a:pt x="742001" y="246275"/>
                  </a:lnTo>
                  <a:cubicBezTo>
                    <a:pt x="742021" y="364397"/>
                    <a:pt x="742042" y="482520"/>
                    <a:pt x="742062" y="600642"/>
                  </a:cubicBezTo>
                  <a:lnTo>
                    <a:pt x="130789" y="967679"/>
                  </a:lnTo>
                  <a:lnTo>
                    <a:pt x="0" y="490808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12" name="Regular Pentagon 8"/>
            <p:cNvSpPr/>
            <p:nvPr/>
          </p:nvSpPr>
          <p:spPr>
            <a:xfrm rot="3236692">
              <a:off x="584458" y="2888632"/>
              <a:ext cx="414383" cy="53490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38322 w 738990"/>
                <a:gd name="connsiteY0" fmla="*/ 308366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38322 w 738990"/>
                <a:gd name="connsiteY5" fmla="*/ 308366 h 570746"/>
                <a:gd name="connsiteX0" fmla="*/ 38322 w 738990"/>
                <a:gd name="connsiteY0" fmla="*/ 308366 h 570746"/>
                <a:gd name="connsiteX1" fmla="*/ 477716 w 738990"/>
                <a:gd name="connsiteY1" fmla="*/ 8647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38322 w 738990"/>
                <a:gd name="connsiteY5" fmla="*/ 308366 h 570746"/>
                <a:gd name="connsiteX0" fmla="*/ 38322 w 1028418"/>
                <a:gd name="connsiteY0" fmla="*/ 955659 h 1218039"/>
                <a:gd name="connsiteX1" fmla="*/ 477716 w 1028418"/>
                <a:gd name="connsiteY1" fmla="*/ 733768 h 1218039"/>
                <a:gd name="connsiteX2" fmla="*/ 1028417 w 1028418"/>
                <a:gd name="connsiteY2" fmla="*/ 0 h 1218039"/>
                <a:gd name="connsiteX3" fmla="*/ 462071 w 1028418"/>
                <a:gd name="connsiteY3" fmla="*/ 1040664 h 1218039"/>
                <a:gd name="connsiteX4" fmla="*/ 0 w 1028418"/>
                <a:gd name="connsiteY4" fmla="*/ 1218039 h 1218039"/>
                <a:gd name="connsiteX5" fmla="*/ 38322 w 1028418"/>
                <a:gd name="connsiteY5" fmla="*/ 955659 h 1218039"/>
                <a:gd name="connsiteX0" fmla="*/ 38322 w 1028418"/>
                <a:gd name="connsiteY0" fmla="*/ 955659 h 1218039"/>
                <a:gd name="connsiteX1" fmla="*/ 477716 w 1028418"/>
                <a:gd name="connsiteY1" fmla="*/ 733768 h 1218039"/>
                <a:gd name="connsiteX2" fmla="*/ 1028417 w 1028418"/>
                <a:gd name="connsiteY2" fmla="*/ 0 h 1218039"/>
                <a:gd name="connsiteX3" fmla="*/ 403006 w 1028418"/>
                <a:gd name="connsiteY3" fmla="*/ 992268 h 1218039"/>
                <a:gd name="connsiteX4" fmla="*/ 0 w 1028418"/>
                <a:gd name="connsiteY4" fmla="*/ 1218039 h 1218039"/>
                <a:gd name="connsiteX5" fmla="*/ 38322 w 1028418"/>
                <a:gd name="connsiteY5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403006 w 1028418"/>
                <a:gd name="connsiteY3" fmla="*/ 992268 h 1218039"/>
                <a:gd name="connsiteX4" fmla="*/ 0 w 1028418"/>
                <a:gd name="connsiteY4" fmla="*/ 1218039 h 1218039"/>
                <a:gd name="connsiteX5" fmla="*/ 38322 w 1028418"/>
                <a:gd name="connsiteY5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327630 w 1028418"/>
                <a:gd name="connsiteY3" fmla="*/ 1111832 h 1218039"/>
                <a:gd name="connsiteX4" fmla="*/ 0 w 1028418"/>
                <a:gd name="connsiteY4" fmla="*/ 1218039 h 1218039"/>
                <a:gd name="connsiteX5" fmla="*/ 38322 w 1028418"/>
                <a:gd name="connsiteY5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327630 w 1028418"/>
                <a:gd name="connsiteY3" fmla="*/ 1111832 h 1218039"/>
                <a:gd name="connsiteX4" fmla="*/ 554001 w 1028418"/>
                <a:gd name="connsiteY4" fmla="*/ 754881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327630 w 1028418"/>
                <a:gd name="connsiteY3" fmla="*/ 1111832 h 1218039"/>
                <a:gd name="connsiteX4" fmla="*/ 261263 w 1028418"/>
                <a:gd name="connsiteY4" fmla="*/ 1086967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764751 w 1028418"/>
                <a:gd name="connsiteY3" fmla="*/ 536364 h 1218039"/>
                <a:gd name="connsiteX4" fmla="*/ 261263 w 1028418"/>
                <a:gd name="connsiteY4" fmla="*/ 1086967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764751 w 1028418"/>
                <a:gd name="connsiteY3" fmla="*/ 536364 h 1218039"/>
                <a:gd name="connsiteX4" fmla="*/ 189964 w 1028418"/>
                <a:gd name="connsiteY4" fmla="*/ 1164537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764751 w 1028418"/>
                <a:gd name="connsiteY3" fmla="*/ 536364 h 1218039"/>
                <a:gd name="connsiteX4" fmla="*/ 221816 w 1028418"/>
                <a:gd name="connsiteY4" fmla="*/ 1185813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418" h="1218039">
                  <a:moveTo>
                    <a:pt x="38322" y="955659"/>
                  </a:moveTo>
                  <a:lnTo>
                    <a:pt x="463242" y="715157"/>
                  </a:lnTo>
                  <a:lnTo>
                    <a:pt x="1028417" y="0"/>
                  </a:lnTo>
                  <a:lnTo>
                    <a:pt x="764751" y="536364"/>
                  </a:lnTo>
                  <a:lnTo>
                    <a:pt x="221816" y="1185813"/>
                  </a:lnTo>
                  <a:lnTo>
                    <a:pt x="0" y="1218039"/>
                  </a:lnTo>
                  <a:lnTo>
                    <a:pt x="38322" y="955659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13" name="Regular Pentagon 8"/>
            <p:cNvSpPr/>
            <p:nvPr/>
          </p:nvSpPr>
          <p:spPr>
            <a:xfrm rot="3236692">
              <a:off x="288030" y="3211210"/>
              <a:ext cx="319364" cy="18738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36590 w 738990"/>
                <a:gd name="connsiteY0" fmla="*/ 298269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36590 w 738990"/>
                <a:gd name="connsiteY5" fmla="*/ 298269 h 570746"/>
                <a:gd name="connsiteX0" fmla="*/ 60289 w 762689"/>
                <a:gd name="connsiteY0" fmla="*/ 298269 h 465489"/>
                <a:gd name="connsiteX1" fmla="*/ 223814 w 762689"/>
                <a:gd name="connsiteY1" fmla="*/ 276645 h 465489"/>
                <a:gd name="connsiteX2" fmla="*/ 762689 w 762689"/>
                <a:gd name="connsiteY2" fmla="*/ 0 h 465489"/>
                <a:gd name="connsiteX3" fmla="*/ 485770 w 762689"/>
                <a:gd name="connsiteY3" fmla="*/ 393371 h 465489"/>
                <a:gd name="connsiteX4" fmla="*/ -1 w 762689"/>
                <a:gd name="connsiteY4" fmla="*/ 465489 h 465489"/>
                <a:gd name="connsiteX5" fmla="*/ 60289 w 762689"/>
                <a:gd name="connsiteY5" fmla="*/ 298269 h 465489"/>
                <a:gd name="connsiteX0" fmla="*/ 60289 w 762689"/>
                <a:gd name="connsiteY0" fmla="*/ 298269 h 650738"/>
                <a:gd name="connsiteX1" fmla="*/ 223814 w 762689"/>
                <a:gd name="connsiteY1" fmla="*/ 276645 h 650738"/>
                <a:gd name="connsiteX2" fmla="*/ 762689 w 762689"/>
                <a:gd name="connsiteY2" fmla="*/ 0 h 650738"/>
                <a:gd name="connsiteX3" fmla="*/ 710411 w 762689"/>
                <a:gd name="connsiteY3" fmla="*/ 650738 h 650738"/>
                <a:gd name="connsiteX4" fmla="*/ -1 w 762689"/>
                <a:gd name="connsiteY4" fmla="*/ 465489 h 650738"/>
                <a:gd name="connsiteX5" fmla="*/ 60289 w 762689"/>
                <a:gd name="connsiteY5" fmla="*/ 298269 h 650738"/>
                <a:gd name="connsiteX0" fmla="*/ 60289 w 792600"/>
                <a:gd name="connsiteY0" fmla="*/ 21624 h 374093"/>
                <a:gd name="connsiteX1" fmla="*/ 223814 w 792600"/>
                <a:gd name="connsiteY1" fmla="*/ 0 h 374093"/>
                <a:gd name="connsiteX2" fmla="*/ 792600 w 792600"/>
                <a:gd name="connsiteY2" fmla="*/ 127873 h 374093"/>
                <a:gd name="connsiteX3" fmla="*/ 710411 w 792600"/>
                <a:gd name="connsiteY3" fmla="*/ 374093 h 374093"/>
                <a:gd name="connsiteX4" fmla="*/ -1 w 792600"/>
                <a:gd name="connsiteY4" fmla="*/ 188844 h 374093"/>
                <a:gd name="connsiteX5" fmla="*/ 60289 w 792600"/>
                <a:gd name="connsiteY5" fmla="*/ 21624 h 374093"/>
                <a:gd name="connsiteX0" fmla="*/ 60289 w 792600"/>
                <a:gd name="connsiteY0" fmla="*/ 74227 h 426696"/>
                <a:gd name="connsiteX1" fmla="*/ 265554 w 792600"/>
                <a:gd name="connsiteY1" fmla="*/ -1 h 426696"/>
                <a:gd name="connsiteX2" fmla="*/ 792600 w 792600"/>
                <a:gd name="connsiteY2" fmla="*/ 180476 h 426696"/>
                <a:gd name="connsiteX3" fmla="*/ 710411 w 792600"/>
                <a:gd name="connsiteY3" fmla="*/ 426696 h 426696"/>
                <a:gd name="connsiteX4" fmla="*/ -1 w 792600"/>
                <a:gd name="connsiteY4" fmla="*/ 241447 h 426696"/>
                <a:gd name="connsiteX5" fmla="*/ 60289 w 792600"/>
                <a:gd name="connsiteY5" fmla="*/ 74227 h 42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600" h="426696">
                  <a:moveTo>
                    <a:pt x="60289" y="74227"/>
                  </a:moveTo>
                  <a:lnTo>
                    <a:pt x="265554" y="-1"/>
                  </a:lnTo>
                  <a:lnTo>
                    <a:pt x="792600" y="180476"/>
                  </a:lnTo>
                  <a:lnTo>
                    <a:pt x="710411" y="426696"/>
                  </a:lnTo>
                  <a:lnTo>
                    <a:pt x="-1" y="241447"/>
                  </a:lnTo>
                  <a:lnTo>
                    <a:pt x="60289" y="7422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14" name="Regular Pentagon 5"/>
            <p:cNvSpPr/>
            <p:nvPr/>
          </p:nvSpPr>
          <p:spPr>
            <a:xfrm rot="2170572">
              <a:off x="1394148" y="2931543"/>
              <a:ext cx="550877" cy="3891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  <a:gd name="connsiteX0" fmla="*/ 1 w 985660"/>
                <a:gd name="connsiteY0" fmla="*/ 862366 h 862366"/>
                <a:gd name="connsiteX1" fmla="*/ 793414 w 985660"/>
                <a:gd name="connsiteY1" fmla="*/ -1 h 862366"/>
                <a:gd name="connsiteX2" fmla="*/ 973543 w 985660"/>
                <a:gd name="connsiteY2" fmla="*/ 417548 h 862366"/>
                <a:gd name="connsiteX3" fmla="*/ 985660 w 985660"/>
                <a:gd name="connsiteY3" fmla="*/ 657423 h 862366"/>
                <a:gd name="connsiteX4" fmla="*/ 883164 w 985660"/>
                <a:gd name="connsiteY4" fmla="*/ 577442 h 862366"/>
                <a:gd name="connsiteX5" fmla="*/ 1 w 985660"/>
                <a:gd name="connsiteY5" fmla="*/ 862366 h 862366"/>
                <a:gd name="connsiteX0" fmla="*/ 1 w 985660"/>
                <a:gd name="connsiteY0" fmla="*/ 694248 h 694248"/>
                <a:gd name="connsiteX1" fmla="*/ 753949 w 985660"/>
                <a:gd name="connsiteY1" fmla="*/ 0 h 694248"/>
                <a:gd name="connsiteX2" fmla="*/ 973543 w 985660"/>
                <a:gd name="connsiteY2" fmla="*/ 249430 h 694248"/>
                <a:gd name="connsiteX3" fmla="*/ 985660 w 985660"/>
                <a:gd name="connsiteY3" fmla="*/ 489305 h 694248"/>
                <a:gd name="connsiteX4" fmla="*/ 883164 w 985660"/>
                <a:gd name="connsiteY4" fmla="*/ 409324 h 694248"/>
                <a:gd name="connsiteX5" fmla="*/ 1 w 985660"/>
                <a:gd name="connsiteY5" fmla="*/ 694248 h 694248"/>
                <a:gd name="connsiteX0" fmla="*/ 1 w 985660"/>
                <a:gd name="connsiteY0" fmla="*/ 773040 h 773040"/>
                <a:gd name="connsiteX1" fmla="*/ 754822 w 985660"/>
                <a:gd name="connsiteY1" fmla="*/ 0 h 773040"/>
                <a:gd name="connsiteX2" fmla="*/ 973543 w 985660"/>
                <a:gd name="connsiteY2" fmla="*/ 328222 h 773040"/>
                <a:gd name="connsiteX3" fmla="*/ 985660 w 985660"/>
                <a:gd name="connsiteY3" fmla="*/ 568097 h 773040"/>
                <a:gd name="connsiteX4" fmla="*/ 883164 w 985660"/>
                <a:gd name="connsiteY4" fmla="*/ 488116 h 773040"/>
                <a:gd name="connsiteX5" fmla="*/ 1 w 985660"/>
                <a:gd name="connsiteY5" fmla="*/ 773040 h 773040"/>
                <a:gd name="connsiteX0" fmla="*/ 1 w 985660"/>
                <a:gd name="connsiteY0" fmla="*/ 773040 h 773040"/>
                <a:gd name="connsiteX1" fmla="*/ 754822 w 985660"/>
                <a:gd name="connsiteY1" fmla="*/ 0 h 773040"/>
                <a:gd name="connsiteX2" fmla="*/ 940899 w 985660"/>
                <a:gd name="connsiteY2" fmla="*/ 12576 h 773040"/>
                <a:gd name="connsiteX3" fmla="*/ 985660 w 985660"/>
                <a:gd name="connsiteY3" fmla="*/ 568097 h 773040"/>
                <a:gd name="connsiteX4" fmla="*/ 883164 w 985660"/>
                <a:gd name="connsiteY4" fmla="*/ 488116 h 773040"/>
                <a:gd name="connsiteX5" fmla="*/ 1 w 985660"/>
                <a:gd name="connsiteY5" fmla="*/ 773040 h 773040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40899 w 1254404"/>
                <a:gd name="connsiteY2" fmla="*/ 205323 h 965787"/>
                <a:gd name="connsiteX3" fmla="*/ 1254404 w 1254404"/>
                <a:gd name="connsiteY3" fmla="*/ -1 h 965787"/>
                <a:gd name="connsiteX4" fmla="*/ 883164 w 1254404"/>
                <a:gd name="connsiteY4" fmla="*/ 680863 h 965787"/>
                <a:gd name="connsiteX5" fmla="*/ 1 w 1254404"/>
                <a:gd name="connsiteY5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72523 w 1254404"/>
                <a:gd name="connsiteY2" fmla="*/ 92262 h 965787"/>
                <a:gd name="connsiteX3" fmla="*/ 1254404 w 1254404"/>
                <a:gd name="connsiteY3" fmla="*/ -1 h 965787"/>
                <a:gd name="connsiteX4" fmla="*/ 883164 w 1254404"/>
                <a:gd name="connsiteY4" fmla="*/ 680863 h 965787"/>
                <a:gd name="connsiteX5" fmla="*/ 1 w 1254404"/>
                <a:gd name="connsiteY5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1000829 w 1254404"/>
                <a:gd name="connsiteY2" fmla="*/ 147797 h 965787"/>
                <a:gd name="connsiteX3" fmla="*/ 1254404 w 1254404"/>
                <a:gd name="connsiteY3" fmla="*/ -1 h 965787"/>
                <a:gd name="connsiteX4" fmla="*/ 883164 w 1254404"/>
                <a:gd name="connsiteY4" fmla="*/ 680863 h 965787"/>
                <a:gd name="connsiteX5" fmla="*/ 1 w 1254404"/>
                <a:gd name="connsiteY5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1013630 w 1254404"/>
                <a:gd name="connsiteY2" fmla="*/ 166880 h 965787"/>
                <a:gd name="connsiteX3" fmla="*/ 1254404 w 1254404"/>
                <a:gd name="connsiteY3" fmla="*/ -1 h 965787"/>
                <a:gd name="connsiteX4" fmla="*/ 883164 w 1254404"/>
                <a:gd name="connsiteY4" fmla="*/ 680863 h 965787"/>
                <a:gd name="connsiteX5" fmla="*/ 1 w 1254404"/>
                <a:gd name="connsiteY5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1013630 w 1254404"/>
                <a:gd name="connsiteY2" fmla="*/ 166880 h 965787"/>
                <a:gd name="connsiteX3" fmla="*/ 996278 w 1254404"/>
                <a:gd name="connsiteY3" fmla="*/ 163328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1 w 1254404"/>
                <a:gd name="connsiteY6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1013630 w 1254404"/>
                <a:gd name="connsiteY2" fmla="*/ 166880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1 w 1254404"/>
                <a:gd name="connsiteY6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1 w 1254404"/>
                <a:gd name="connsiteY6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870917 w 1254404"/>
                <a:gd name="connsiteY6" fmla="*/ 643949 h 965787"/>
                <a:gd name="connsiteX7" fmla="*/ 1 w 1254404"/>
                <a:gd name="connsiteY7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594113 w 1254404"/>
                <a:gd name="connsiteY6" fmla="*/ 698610 h 965787"/>
                <a:gd name="connsiteX7" fmla="*/ 1 w 1254404"/>
                <a:gd name="connsiteY7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26299 w 1254404"/>
                <a:gd name="connsiteY5" fmla="*/ 462615 h 965787"/>
                <a:gd name="connsiteX6" fmla="*/ 594113 w 1254404"/>
                <a:gd name="connsiteY6" fmla="*/ 698610 h 965787"/>
                <a:gd name="connsiteX7" fmla="*/ 1 w 1254404"/>
                <a:gd name="connsiteY7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942 w 1254404"/>
                <a:gd name="connsiteY5" fmla="*/ 394557 h 965787"/>
                <a:gd name="connsiteX6" fmla="*/ 594113 w 1254404"/>
                <a:gd name="connsiteY6" fmla="*/ 698610 h 965787"/>
                <a:gd name="connsiteX7" fmla="*/ 1 w 1254404"/>
                <a:gd name="connsiteY7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942 w 1254404"/>
                <a:gd name="connsiteY5" fmla="*/ 394557 h 965787"/>
                <a:gd name="connsiteX6" fmla="*/ 1000803 w 1254404"/>
                <a:gd name="connsiteY6" fmla="*/ 276863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942 w 1254404"/>
                <a:gd name="connsiteY5" fmla="*/ 394557 h 965787"/>
                <a:gd name="connsiteX6" fmla="*/ 1001677 w 1254404"/>
                <a:gd name="connsiteY6" fmla="*/ 198072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942 w 1254404"/>
                <a:gd name="connsiteY5" fmla="*/ 394557 h 965787"/>
                <a:gd name="connsiteX6" fmla="*/ 814051 w 1254404"/>
                <a:gd name="connsiteY6" fmla="*/ 425705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61839 w 1254404"/>
                <a:gd name="connsiteY5" fmla="*/ 237451 h 965787"/>
                <a:gd name="connsiteX6" fmla="*/ 814051 w 1254404"/>
                <a:gd name="connsiteY6" fmla="*/ 425705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14051 w 1254404"/>
                <a:gd name="connsiteY6" fmla="*/ 425705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99147 w 1254404"/>
                <a:gd name="connsiteY6" fmla="*/ 445741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99147 w 1254404"/>
                <a:gd name="connsiteY6" fmla="*/ 445741 h 965787"/>
                <a:gd name="connsiteX7" fmla="*/ 546729 w 1254404"/>
                <a:gd name="connsiteY7" fmla="*/ 668039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99147 w 1254404"/>
                <a:gd name="connsiteY6" fmla="*/ 445741 h 965787"/>
                <a:gd name="connsiteX7" fmla="*/ 496646 w 1254404"/>
                <a:gd name="connsiteY7" fmla="*/ 620096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99147 w 1254404"/>
                <a:gd name="connsiteY6" fmla="*/ 445741 h 965787"/>
                <a:gd name="connsiteX7" fmla="*/ 522688 w 1254404"/>
                <a:gd name="connsiteY7" fmla="*/ 618865 h 965787"/>
                <a:gd name="connsiteX8" fmla="*/ 1 w 1254404"/>
                <a:gd name="connsiteY8" fmla="*/ 965787 h 9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4404" h="965787">
                  <a:moveTo>
                    <a:pt x="1" y="965787"/>
                  </a:moveTo>
                  <a:lnTo>
                    <a:pt x="754822" y="192747"/>
                  </a:lnTo>
                  <a:lnTo>
                    <a:pt x="939769" y="176937"/>
                  </a:lnTo>
                  <a:lnTo>
                    <a:pt x="916764" y="31465"/>
                  </a:lnTo>
                  <a:lnTo>
                    <a:pt x="1254404" y="-1"/>
                  </a:lnTo>
                  <a:lnTo>
                    <a:pt x="923690" y="287382"/>
                  </a:lnTo>
                  <a:lnTo>
                    <a:pt x="899147" y="445741"/>
                  </a:lnTo>
                  <a:lnTo>
                    <a:pt x="522688" y="618865"/>
                  </a:lnTo>
                  <a:lnTo>
                    <a:pt x="1" y="965787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15" name="Regular Pentagon 5"/>
            <p:cNvSpPr/>
            <p:nvPr/>
          </p:nvSpPr>
          <p:spPr>
            <a:xfrm rot="2170572">
              <a:off x="2232202" y="2012830"/>
              <a:ext cx="158528" cy="23046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  <a:gd name="connsiteX0" fmla="*/ 0 w 574957"/>
                <a:gd name="connsiteY0" fmla="*/ 339803 h 669423"/>
                <a:gd name="connsiteX1" fmla="*/ 382711 w 574957"/>
                <a:gd name="connsiteY1" fmla="*/ -1 h 669423"/>
                <a:gd name="connsiteX2" fmla="*/ 562840 w 574957"/>
                <a:gd name="connsiteY2" fmla="*/ 417548 h 669423"/>
                <a:gd name="connsiteX3" fmla="*/ 574957 w 574957"/>
                <a:gd name="connsiteY3" fmla="*/ 657423 h 669423"/>
                <a:gd name="connsiteX4" fmla="*/ 366237 w 574957"/>
                <a:gd name="connsiteY4" fmla="*/ 669422 h 669423"/>
                <a:gd name="connsiteX5" fmla="*/ 0 w 574957"/>
                <a:gd name="connsiteY5" fmla="*/ 339803 h 669423"/>
                <a:gd name="connsiteX0" fmla="*/ -1 w 298496"/>
                <a:gd name="connsiteY0" fmla="*/ 251250 h 669423"/>
                <a:gd name="connsiteX1" fmla="*/ 106250 w 298496"/>
                <a:gd name="connsiteY1" fmla="*/ -1 h 669423"/>
                <a:gd name="connsiteX2" fmla="*/ 286379 w 298496"/>
                <a:gd name="connsiteY2" fmla="*/ 417548 h 669423"/>
                <a:gd name="connsiteX3" fmla="*/ 298496 w 298496"/>
                <a:gd name="connsiteY3" fmla="*/ 657423 h 669423"/>
                <a:gd name="connsiteX4" fmla="*/ 89776 w 298496"/>
                <a:gd name="connsiteY4" fmla="*/ 669422 h 669423"/>
                <a:gd name="connsiteX5" fmla="*/ -1 w 298496"/>
                <a:gd name="connsiteY5" fmla="*/ 251250 h 669423"/>
                <a:gd name="connsiteX0" fmla="*/ 1 w 273277"/>
                <a:gd name="connsiteY0" fmla="*/ 128650 h 669423"/>
                <a:gd name="connsiteX1" fmla="*/ 81031 w 273277"/>
                <a:gd name="connsiteY1" fmla="*/ -1 h 669423"/>
                <a:gd name="connsiteX2" fmla="*/ 261160 w 273277"/>
                <a:gd name="connsiteY2" fmla="*/ 417548 h 669423"/>
                <a:gd name="connsiteX3" fmla="*/ 273277 w 273277"/>
                <a:gd name="connsiteY3" fmla="*/ 657423 h 669423"/>
                <a:gd name="connsiteX4" fmla="*/ 64557 w 273277"/>
                <a:gd name="connsiteY4" fmla="*/ 669422 h 669423"/>
                <a:gd name="connsiteX5" fmla="*/ 1 w 273277"/>
                <a:gd name="connsiteY5" fmla="*/ 128650 h 669423"/>
                <a:gd name="connsiteX0" fmla="*/ 1 w 273277"/>
                <a:gd name="connsiteY0" fmla="*/ 1 h 540774"/>
                <a:gd name="connsiteX1" fmla="*/ 192207 w 273277"/>
                <a:gd name="connsiteY1" fmla="*/ 17027 h 540774"/>
                <a:gd name="connsiteX2" fmla="*/ 261160 w 273277"/>
                <a:gd name="connsiteY2" fmla="*/ 288899 h 540774"/>
                <a:gd name="connsiteX3" fmla="*/ 273277 w 273277"/>
                <a:gd name="connsiteY3" fmla="*/ 528774 h 540774"/>
                <a:gd name="connsiteX4" fmla="*/ 64557 w 273277"/>
                <a:gd name="connsiteY4" fmla="*/ 540773 h 540774"/>
                <a:gd name="connsiteX5" fmla="*/ 1 w 273277"/>
                <a:gd name="connsiteY5" fmla="*/ 1 h 540774"/>
                <a:gd name="connsiteX0" fmla="*/ 1 w 360984"/>
                <a:gd name="connsiteY0" fmla="*/ 1 h 540774"/>
                <a:gd name="connsiteX1" fmla="*/ 192207 w 360984"/>
                <a:gd name="connsiteY1" fmla="*/ 17027 h 540774"/>
                <a:gd name="connsiteX2" fmla="*/ 360984 w 360984"/>
                <a:gd name="connsiteY2" fmla="*/ 187379 h 540774"/>
                <a:gd name="connsiteX3" fmla="*/ 273277 w 360984"/>
                <a:gd name="connsiteY3" fmla="*/ 528774 h 540774"/>
                <a:gd name="connsiteX4" fmla="*/ 64557 w 360984"/>
                <a:gd name="connsiteY4" fmla="*/ 540773 h 540774"/>
                <a:gd name="connsiteX5" fmla="*/ 1 w 360984"/>
                <a:gd name="connsiteY5" fmla="*/ 1 h 540774"/>
                <a:gd name="connsiteX0" fmla="*/ 1 w 360984"/>
                <a:gd name="connsiteY0" fmla="*/ 1 h 540774"/>
                <a:gd name="connsiteX1" fmla="*/ 192207 w 360984"/>
                <a:gd name="connsiteY1" fmla="*/ 17027 h 540774"/>
                <a:gd name="connsiteX2" fmla="*/ 360984 w 360984"/>
                <a:gd name="connsiteY2" fmla="*/ 187379 h 540774"/>
                <a:gd name="connsiteX3" fmla="*/ 176600 w 360984"/>
                <a:gd name="connsiteY3" fmla="*/ 444759 h 540774"/>
                <a:gd name="connsiteX4" fmla="*/ 64557 w 360984"/>
                <a:gd name="connsiteY4" fmla="*/ 540773 h 540774"/>
                <a:gd name="connsiteX5" fmla="*/ 1 w 360984"/>
                <a:gd name="connsiteY5" fmla="*/ 1 h 540774"/>
                <a:gd name="connsiteX0" fmla="*/ 1 w 360984"/>
                <a:gd name="connsiteY0" fmla="*/ 1 h 540774"/>
                <a:gd name="connsiteX1" fmla="*/ 192207 w 360984"/>
                <a:gd name="connsiteY1" fmla="*/ 17027 h 540774"/>
                <a:gd name="connsiteX2" fmla="*/ 360984 w 360984"/>
                <a:gd name="connsiteY2" fmla="*/ 187379 h 540774"/>
                <a:gd name="connsiteX3" fmla="*/ 201685 w 360984"/>
                <a:gd name="connsiteY3" fmla="*/ 432087 h 540774"/>
                <a:gd name="connsiteX4" fmla="*/ 64557 w 360984"/>
                <a:gd name="connsiteY4" fmla="*/ 540773 h 540774"/>
                <a:gd name="connsiteX5" fmla="*/ 1 w 360984"/>
                <a:gd name="connsiteY5" fmla="*/ 1 h 540774"/>
                <a:gd name="connsiteX0" fmla="*/ 1 w 360984"/>
                <a:gd name="connsiteY0" fmla="*/ 1 h 571960"/>
                <a:gd name="connsiteX1" fmla="*/ 192207 w 360984"/>
                <a:gd name="connsiteY1" fmla="*/ 17027 h 571960"/>
                <a:gd name="connsiteX2" fmla="*/ 360984 w 360984"/>
                <a:gd name="connsiteY2" fmla="*/ 187379 h 571960"/>
                <a:gd name="connsiteX3" fmla="*/ 201685 w 360984"/>
                <a:gd name="connsiteY3" fmla="*/ 432087 h 571960"/>
                <a:gd name="connsiteX4" fmla="*/ 98917 w 360984"/>
                <a:gd name="connsiteY4" fmla="*/ 571960 h 571960"/>
                <a:gd name="connsiteX5" fmla="*/ 1 w 360984"/>
                <a:gd name="connsiteY5" fmla="*/ 1 h 57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984" h="571960">
                  <a:moveTo>
                    <a:pt x="1" y="1"/>
                  </a:moveTo>
                  <a:lnTo>
                    <a:pt x="192207" y="17027"/>
                  </a:lnTo>
                  <a:lnTo>
                    <a:pt x="360984" y="187379"/>
                  </a:lnTo>
                  <a:lnTo>
                    <a:pt x="201685" y="432087"/>
                  </a:lnTo>
                  <a:lnTo>
                    <a:pt x="98917" y="571960"/>
                  </a:lnTo>
                  <a:lnTo>
                    <a:pt x="1" y="1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16" name="Regular Pentagon 3"/>
            <p:cNvSpPr/>
            <p:nvPr/>
          </p:nvSpPr>
          <p:spPr>
            <a:xfrm rot="870772">
              <a:off x="2018351" y="1441470"/>
              <a:ext cx="706045" cy="47198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376074 w 977236"/>
                <a:gd name="connsiteY3" fmla="*/ 759905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443186 w 977236"/>
                <a:gd name="connsiteY3" fmla="*/ 822364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953510"/>
                <a:gd name="connsiteX1" fmla="*/ 307990 w 977236"/>
                <a:gd name="connsiteY1" fmla="*/ 0 h 953510"/>
                <a:gd name="connsiteX2" fmla="*/ 977236 w 977236"/>
                <a:gd name="connsiteY2" fmla="*/ 251159 h 953510"/>
                <a:gd name="connsiteX3" fmla="*/ 443186 w 977236"/>
                <a:gd name="connsiteY3" fmla="*/ 822364 h 953510"/>
                <a:gd name="connsiteX4" fmla="*/ 275379 w 977236"/>
                <a:gd name="connsiteY4" fmla="*/ 953509 h 953510"/>
                <a:gd name="connsiteX5" fmla="*/ 0 w 977236"/>
                <a:gd name="connsiteY5" fmla="*/ 458730 h 953510"/>
                <a:gd name="connsiteX0" fmla="*/ 0 w 770466"/>
                <a:gd name="connsiteY0" fmla="*/ 458730 h 953510"/>
                <a:gd name="connsiteX1" fmla="*/ 307990 w 770466"/>
                <a:gd name="connsiteY1" fmla="*/ 0 h 953510"/>
                <a:gd name="connsiteX2" fmla="*/ 770466 w 770466"/>
                <a:gd name="connsiteY2" fmla="*/ 40894 h 953510"/>
                <a:gd name="connsiteX3" fmla="*/ 443186 w 770466"/>
                <a:gd name="connsiteY3" fmla="*/ 822364 h 953510"/>
                <a:gd name="connsiteX4" fmla="*/ 275379 w 770466"/>
                <a:gd name="connsiteY4" fmla="*/ 953509 h 953510"/>
                <a:gd name="connsiteX5" fmla="*/ 0 w 770466"/>
                <a:gd name="connsiteY5" fmla="*/ 458730 h 953510"/>
                <a:gd name="connsiteX0" fmla="*/ 0 w 847953"/>
                <a:gd name="connsiteY0" fmla="*/ 458730 h 953510"/>
                <a:gd name="connsiteX1" fmla="*/ 307990 w 847953"/>
                <a:gd name="connsiteY1" fmla="*/ 0 h 953510"/>
                <a:gd name="connsiteX2" fmla="*/ 847954 w 847953"/>
                <a:gd name="connsiteY2" fmla="*/ 84151 h 953510"/>
                <a:gd name="connsiteX3" fmla="*/ 443186 w 847953"/>
                <a:gd name="connsiteY3" fmla="*/ 822364 h 953510"/>
                <a:gd name="connsiteX4" fmla="*/ 275379 w 847953"/>
                <a:gd name="connsiteY4" fmla="*/ 953509 h 953510"/>
                <a:gd name="connsiteX5" fmla="*/ 0 w 847953"/>
                <a:gd name="connsiteY5" fmla="*/ 458730 h 953510"/>
                <a:gd name="connsiteX0" fmla="*/ 0 w 847953"/>
                <a:gd name="connsiteY0" fmla="*/ 723663 h 1218443"/>
                <a:gd name="connsiteX1" fmla="*/ 439236 w 847953"/>
                <a:gd name="connsiteY1" fmla="*/ 0 h 1218443"/>
                <a:gd name="connsiteX2" fmla="*/ 847954 w 847953"/>
                <a:gd name="connsiteY2" fmla="*/ 349084 h 1218443"/>
                <a:gd name="connsiteX3" fmla="*/ 443186 w 847953"/>
                <a:gd name="connsiteY3" fmla="*/ 1087297 h 1218443"/>
                <a:gd name="connsiteX4" fmla="*/ 275379 w 847953"/>
                <a:gd name="connsiteY4" fmla="*/ 1218442 h 1218443"/>
                <a:gd name="connsiteX5" fmla="*/ 0 w 847953"/>
                <a:gd name="connsiteY5" fmla="*/ 723663 h 1218443"/>
                <a:gd name="connsiteX0" fmla="*/ 0 w 975828"/>
                <a:gd name="connsiteY0" fmla="*/ 723663 h 1218443"/>
                <a:gd name="connsiteX1" fmla="*/ 439236 w 975828"/>
                <a:gd name="connsiteY1" fmla="*/ 0 h 1218443"/>
                <a:gd name="connsiteX2" fmla="*/ 975827 w 975828"/>
                <a:gd name="connsiteY2" fmla="*/ 101382 h 1218443"/>
                <a:gd name="connsiteX3" fmla="*/ 443186 w 975828"/>
                <a:gd name="connsiteY3" fmla="*/ 1087297 h 1218443"/>
                <a:gd name="connsiteX4" fmla="*/ 275379 w 975828"/>
                <a:gd name="connsiteY4" fmla="*/ 1218442 h 1218443"/>
                <a:gd name="connsiteX5" fmla="*/ 0 w 975828"/>
                <a:gd name="connsiteY5" fmla="*/ 723663 h 1218443"/>
                <a:gd name="connsiteX0" fmla="*/ 0 w 975828"/>
                <a:gd name="connsiteY0" fmla="*/ 780673 h 1275453"/>
                <a:gd name="connsiteX1" fmla="*/ 403293 w 975828"/>
                <a:gd name="connsiteY1" fmla="*/ 0 h 1275453"/>
                <a:gd name="connsiteX2" fmla="*/ 975827 w 975828"/>
                <a:gd name="connsiteY2" fmla="*/ 158392 h 1275453"/>
                <a:gd name="connsiteX3" fmla="*/ 443186 w 975828"/>
                <a:gd name="connsiteY3" fmla="*/ 1144307 h 1275453"/>
                <a:gd name="connsiteX4" fmla="*/ 275379 w 975828"/>
                <a:gd name="connsiteY4" fmla="*/ 1275452 h 1275453"/>
                <a:gd name="connsiteX5" fmla="*/ 0 w 975828"/>
                <a:gd name="connsiteY5" fmla="*/ 780673 h 1275453"/>
                <a:gd name="connsiteX0" fmla="*/ 0 w 975828"/>
                <a:gd name="connsiteY0" fmla="*/ 780673 h 1275453"/>
                <a:gd name="connsiteX1" fmla="*/ 122970 w 975828"/>
                <a:gd name="connsiteY1" fmla="*/ 517430 h 1275453"/>
                <a:gd name="connsiteX2" fmla="*/ 403293 w 975828"/>
                <a:gd name="connsiteY2" fmla="*/ 0 h 1275453"/>
                <a:gd name="connsiteX3" fmla="*/ 975827 w 975828"/>
                <a:gd name="connsiteY3" fmla="*/ 158392 h 1275453"/>
                <a:gd name="connsiteX4" fmla="*/ 443186 w 975828"/>
                <a:gd name="connsiteY4" fmla="*/ 1144307 h 1275453"/>
                <a:gd name="connsiteX5" fmla="*/ 275379 w 975828"/>
                <a:gd name="connsiteY5" fmla="*/ 1275452 h 1275453"/>
                <a:gd name="connsiteX6" fmla="*/ 0 w 975828"/>
                <a:gd name="connsiteY6" fmla="*/ 780673 h 1275453"/>
                <a:gd name="connsiteX0" fmla="*/ 392952 w 1368780"/>
                <a:gd name="connsiteY0" fmla="*/ 780673 h 1275453"/>
                <a:gd name="connsiteX1" fmla="*/ 0 w 1368780"/>
                <a:gd name="connsiteY1" fmla="*/ 467636 h 1275453"/>
                <a:gd name="connsiteX2" fmla="*/ 796245 w 1368780"/>
                <a:gd name="connsiteY2" fmla="*/ 0 h 1275453"/>
                <a:gd name="connsiteX3" fmla="*/ 1368779 w 1368780"/>
                <a:gd name="connsiteY3" fmla="*/ 158392 h 1275453"/>
                <a:gd name="connsiteX4" fmla="*/ 836138 w 1368780"/>
                <a:gd name="connsiteY4" fmla="*/ 1144307 h 1275453"/>
                <a:gd name="connsiteX5" fmla="*/ 668331 w 1368780"/>
                <a:gd name="connsiteY5" fmla="*/ 1275452 h 1275453"/>
                <a:gd name="connsiteX6" fmla="*/ 392952 w 1368780"/>
                <a:gd name="connsiteY6" fmla="*/ 780673 h 1275453"/>
                <a:gd name="connsiteX0" fmla="*/ -1 w 1607734"/>
                <a:gd name="connsiteY0" fmla="*/ 525524 h 1275453"/>
                <a:gd name="connsiteX1" fmla="*/ 238954 w 1607734"/>
                <a:gd name="connsiteY1" fmla="*/ 467636 h 1275453"/>
                <a:gd name="connsiteX2" fmla="*/ 1035199 w 1607734"/>
                <a:gd name="connsiteY2" fmla="*/ 0 h 1275453"/>
                <a:gd name="connsiteX3" fmla="*/ 1607733 w 1607734"/>
                <a:gd name="connsiteY3" fmla="*/ 158392 h 1275453"/>
                <a:gd name="connsiteX4" fmla="*/ 1075092 w 1607734"/>
                <a:gd name="connsiteY4" fmla="*/ 1144307 h 1275453"/>
                <a:gd name="connsiteX5" fmla="*/ 907285 w 1607734"/>
                <a:gd name="connsiteY5" fmla="*/ 1275452 h 1275453"/>
                <a:gd name="connsiteX6" fmla="*/ -1 w 1607734"/>
                <a:gd name="connsiteY6" fmla="*/ 525524 h 1275453"/>
                <a:gd name="connsiteX0" fmla="*/ -1 w 1607734"/>
                <a:gd name="connsiteY0" fmla="*/ 525524 h 1275453"/>
                <a:gd name="connsiteX1" fmla="*/ 238954 w 1607734"/>
                <a:gd name="connsiteY1" fmla="*/ 467636 h 1275453"/>
                <a:gd name="connsiteX2" fmla="*/ 1035199 w 1607734"/>
                <a:gd name="connsiteY2" fmla="*/ 0 h 1275453"/>
                <a:gd name="connsiteX3" fmla="*/ 1607733 w 1607734"/>
                <a:gd name="connsiteY3" fmla="*/ 158392 h 1275453"/>
                <a:gd name="connsiteX4" fmla="*/ 1075092 w 1607734"/>
                <a:gd name="connsiteY4" fmla="*/ 1144307 h 1275453"/>
                <a:gd name="connsiteX5" fmla="*/ 907285 w 1607734"/>
                <a:gd name="connsiteY5" fmla="*/ 1275452 h 1275453"/>
                <a:gd name="connsiteX6" fmla="*/ 260639 w 1607734"/>
                <a:gd name="connsiteY6" fmla="*/ 724018 h 1275453"/>
                <a:gd name="connsiteX7" fmla="*/ -1 w 1607734"/>
                <a:gd name="connsiteY7" fmla="*/ 525524 h 1275453"/>
                <a:gd name="connsiteX0" fmla="*/ -1 w 1607734"/>
                <a:gd name="connsiteY0" fmla="*/ 525524 h 1275453"/>
                <a:gd name="connsiteX1" fmla="*/ 238954 w 1607734"/>
                <a:gd name="connsiteY1" fmla="*/ 467636 h 1275453"/>
                <a:gd name="connsiteX2" fmla="*/ 1035199 w 1607734"/>
                <a:gd name="connsiteY2" fmla="*/ 0 h 1275453"/>
                <a:gd name="connsiteX3" fmla="*/ 1607733 w 1607734"/>
                <a:gd name="connsiteY3" fmla="*/ 158392 h 1275453"/>
                <a:gd name="connsiteX4" fmla="*/ 1075092 w 1607734"/>
                <a:gd name="connsiteY4" fmla="*/ 1144307 h 1275453"/>
                <a:gd name="connsiteX5" fmla="*/ 907285 w 1607734"/>
                <a:gd name="connsiteY5" fmla="*/ 1275452 h 1275453"/>
                <a:gd name="connsiteX6" fmla="*/ 212594 w 1607734"/>
                <a:gd name="connsiteY6" fmla="*/ 804722 h 1275453"/>
                <a:gd name="connsiteX7" fmla="*/ -1 w 1607734"/>
                <a:gd name="connsiteY7" fmla="*/ 525524 h 1275453"/>
                <a:gd name="connsiteX0" fmla="*/ -1 w 1607734"/>
                <a:gd name="connsiteY0" fmla="*/ 525524 h 1144307"/>
                <a:gd name="connsiteX1" fmla="*/ 238954 w 1607734"/>
                <a:gd name="connsiteY1" fmla="*/ 467636 h 1144307"/>
                <a:gd name="connsiteX2" fmla="*/ 1035199 w 1607734"/>
                <a:gd name="connsiteY2" fmla="*/ 0 h 1144307"/>
                <a:gd name="connsiteX3" fmla="*/ 1607733 w 1607734"/>
                <a:gd name="connsiteY3" fmla="*/ 158392 h 1144307"/>
                <a:gd name="connsiteX4" fmla="*/ 1075092 w 1607734"/>
                <a:gd name="connsiteY4" fmla="*/ 1144307 h 1144307"/>
                <a:gd name="connsiteX5" fmla="*/ 875659 w 1607734"/>
                <a:gd name="connsiteY5" fmla="*/ 1095135 h 1144307"/>
                <a:gd name="connsiteX6" fmla="*/ 212594 w 1607734"/>
                <a:gd name="connsiteY6" fmla="*/ 804722 h 1144307"/>
                <a:gd name="connsiteX7" fmla="*/ -1 w 1607734"/>
                <a:gd name="connsiteY7" fmla="*/ 525524 h 1144307"/>
                <a:gd name="connsiteX0" fmla="*/ -1 w 1607734"/>
                <a:gd name="connsiteY0" fmla="*/ 525524 h 1144307"/>
                <a:gd name="connsiteX1" fmla="*/ 238954 w 1607734"/>
                <a:gd name="connsiteY1" fmla="*/ 467636 h 1144307"/>
                <a:gd name="connsiteX2" fmla="*/ 1035199 w 1607734"/>
                <a:gd name="connsiteY2" fmla="*/ 0 h 1144307"/>
                <a:gd name="connsiteX3" fmla="*/ 1607733 w 1607734"/>
                <a:gd name="connsiteY3" fmla="*/ 158392 h 1144307"/>
                <a:gd name="connsiteX4" fmla="*/ 1075092 w 1607734"/>
                <a:gd name="connsiteY4" fmla="*/ 1144307 h 1144307"/>
                <a:gd name="connsiteX5" fmla="*/ 913202 w 1607734"/>
                <a:gd name="connsiteY5" fmla="*/ 1017392 h 1144307"/>
                <a:gd name="connsiteX6" fmla="*/ 212594 w 1607734"/>
                <a:gd name="connsiteY6" fmla="*/ 804722 h 1144307"/>
                <a:gd name="connsiteX7" fmla="*/ -1 w 1607734"/>
                <a:gd name="connsiteY7" fmla="*/ 525524 h 1144307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935892 w 1607734"/>
                <a:gd name="connsiteY4" fmla="*/ 1171368 h 1171369"/>
                <a:gd name="connsiteX5" fmla="*/ 913202 w 1607734"/>
                <a:gd name="connsiteY5" fmla="*/ 1017392 h 1171369"/>
                <a:gd name="connsiteX6" fmla="*/ 212594 w 1607734"/>
                <a:gd name="connsiteY6" fmla="*/ 804722 h 1171369"/>
                <a:gd name="connsiteX7" fmla="*/ -1 w 1607734"/>
                <a:gd name="connsiteY7" fmla="*/ 525524 h 1171369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1085413 w 1607734"/>
                <a:gd name="connsiteY4" fmla="*/ 918646 h 1171369"/>
                <a:gd name="connsiteX5" fmla="*/ 935892 w 1607734"/>
                <a:gd name="connsiteY5" fmla="*/ 1171368 h 1171369"/>
                <a:gd name="connsiteX6" fmla="*/ 913202 w 1607734"/>
                <a:gd name="connsiteY6" fmla="*/ 1017392 h 1171369"/>
                <a:gd name="connsiteX7" fmla="*/ 212594 w 1607734"/>
                <a:gd name="connsiteY7" fmla="*/ 804722 h 1171369"/>
                <a:gd name="connsiteX8" fmla="*/ -1 w 1607734"/>
                <a:gd name="connsiteY8" fmla="*/ 525524 h 1171369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1242462 w 1607734"/>
                <a:gd name="connsiteY4" fmla="*/ 990325 h 1171369"/>
                <a:gd name="connsiteX5" fmla="*/ 935892 w 1607734"/>
                <a:gd name="connsiteY5" fmla="*/ 1171368 h 1171369"/>
                <a:gd name="connsiteX6" fmla="*/ 913202 w 1607734"/>
                <a:gd name="connsiteY6" fmla="*/ 1017392 h 1171369"/>
                <a:gd name="connsiteX7" fmla="*/ 212594 w 1607734"/>
                <a:gd name="connsiteY7" fmla="*/ 804722 h 1171369"/>
                <a:gd name="connsiteX8" fmla="*/ -1 w 1607734"/>
                <a:gd name="connsiteY8" fmla="*/ 525524 h 1171369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1296557 w 1607734"/>
                <a:gd name="connsiteY4" fmla="*/ 840760 h 1171369"/>
                <a:gd name="connsiteX5" fmla="*/ 1242462 w 1607734"/>
                <a:gd name="connsiteY5" fmla="*/ 990325 h 1171369"/>
                <a:gd name="connsiteX6" fmla="*/ 935892 w 1607734"/>
                <a:gd name="connsiteY6" fmla="*/ 1171368 h 1171369"/>
                <a:gd name="connsiteX7" fmla="*/ 913202 w 1607734"/>
                <a:gd name="connsiteY7" fmla="*/ 1017392 h 1171369"/>
                <a:gd name="connsiteX8" fmla="*/ 212594 w 1607734"/>
                <a:gd name="connsiteY8" fmla="*/ 804722 h 1171369"/>
                <a:gd name="connsiteX9" fmla="*/ -1 w 1607734"/>
                <a:gd name="connsiteY9" fmla="*/ 525524 h 1171369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1196633 w 1607734"/>
                <a:gd name="connsiteY4" fmla="*/ 844534 h 1171369"/>
                <a:gd name="connsiteX5" fmla="*/ 1242462 w 1607734"/>
                <a:gd name="connsiteY5" fmla="*/ 990325 h 1171369"/>
                <a:gd name="connsiteX6" fmla="*/ 935892 w 1607734"/>
                <a:gd name="connsiteY6" fmla="*/ 1171368 h 1171369"/>
                <a:gd name="connsiteX7" fmla="*/ 913202 w 1607734"/>
                <a:gd name="connsiteY7" fmla="*/ 1017392 h 1171369"/>
                <a:gd name="connsiteX8" fmla="*/ 212594 w 1607734"/>
                <a:gd name="connsiteY8" fmla="*/ 804722 h 1171369"/>
                <a:gd name="connsiteX9" fmla="*/ -1 w 1607734"/>
                <a:gd name="connsiteY9" fmla="*/ 525524 h 117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34" h="1171369">
                  <a:moveTo>
                    <a:pt x="-1" y="525524"/>
                  </a:moveTo>
                  <a:lnTo>
                    <a:pt x="238954" y="467636"/>
                  </a:lnTo>
                  <a:lnTo>
                    <a:pt x="1035199" y="0"/>
                  </a:lnTo>
                  <a:lnTo>
                    <a:pt x="1607733" y="158392"/>
                  </a:lnTo>
                  <a:lnTo>
                    <a:pt x="1196633" y="844534"/>
                  </a:lnTo>
                  <a:lnTo>
                    <a:pt x="1242462" y="990325"/>
                  </a:lnTo>
                  <a:lnTo>
                    <a:pt x="935892" y="1171368"/>
                  </a:lnTo>
                  <a:lnTo>
                    <a:pt x="913202" y="1017392"/>
                  </a:lnTo>
                  <a:lnTo>
                    <a:pt x="212594" y="804722"/>
                  </a:lnTo>
                  <a:lnTo>
                    <a:pt x="-1" y="525524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</p:grpSp>
      <p:sp>
        <p:nvSpPr>
          <p:cNvPr id="7" name="Diamond 5"/>
          <p:cNvSpPr/>
          <p:nvPr/>
        </p:nvSpPr>
        <p:spPr>
          <a:xfrm>
            <a:off x="2168587" y="4866746"/>
            <a:ext cx="521303" cy="684826"/>
          </a:xfrm>
          <a:prstGeom prst="diamond">
            <a:avLst/>
          </a:pr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350" dirty="0"/>
              <a:t>1</a:t>
            </a:r>
            <a:endParaRPr lang="en-US" sz="1350" dirty="0"/>
          </a:p>
        </p:txBody>
      </p:sp>
      <p:sp>
        <p:nvSpPr>
          <p:cNvPr id="8" name="Diamond 1546"/>
          <p:cNvSpPr/>
          <p:nvPr/>
        </p:nvSpPr>
        <p:spPr>
          <a:xfrm>
            <a:off x="3219246" y="4866746"/>
            <a:ext cx="521303" cy="684826"/>
          </a:xfrm>
          <a:prstGeom prst="diamond">
            <a:avLst/>
          </a:pr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350" dirty="0"/>
              <a:t>2</a:t>
            </a:r>
            <a:endParaRPr lang="en-US" sz="1350" dirty="0"/>
          </a:p>
        </p:txBody>
      </p:sp>
      <p:sp>
        <p:nvSpPr>
          <p:cNvPr id="9" name="TextBox 6"/>
          <p:cNvSpPr txBox="1"/>
          <p:nvPr/>
        </p:nvSpPr>
        <p:spPr>
          <a:xfrm>
            <a:off x="-43254" y="1475084"/>
            <a:ext cx="8769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350" dirty="0"/>
              <a:t>Position 1</a:t>
            </a:r>
            <a:endParaRPr lang="en-US" sz="1350" dirty="0"/>
          </a:p>
        </p:txBody>
      </p:sp>
      <p:sp>
        <p:nvSpPr>
          <p:cNvPr id="10" name="TextBox 1548"/>
          <p:cNvSpPr txBox="1"/>
          <p:nvPr/>
        </p:nvSpPr>
        <p:spPr>
          <a:xfrm>
            <a:off x="-43254" y="2903834"/>
            <a:ext cx="8769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350" dirty="0"/>
              <a:t>Position 2</a:t>
            </a:r>
            <a:endParaRPr lang="en-US" sz="1350" dirty="0"/>
          </a:p>
        </p:txBody>
      </p:sp>
      <p:grpSp>
        <p:nvGrpSpPr>
          <p:cNvPr id="317" name="Group 4"/>
          <p:cNvGrpSpPr/>
          <p:nvPr/>
        </p:nvGrpSpPr>
        <p:grpSpPr>
          <a:xfrm>
            <a:off x="5220072" y="4725144"/>
            <a:ext cx="2985600" cy="936226"/>
            <a:chOff x="461952" y="3820926"/>
            <a:chExt cx="4029095" cy="1453883"/>
          </a:xfrm>
        </p:grpSpPr>
        <p:sp>
          <p:nvSpPr>
            <p:cNvPr id="318" name="Regular Pentagon 3"/>
            <p:cNvSpPr/>
            <p:nvPr/>
          </p:nvSpPr>
          <p:spPr>
            <a:xfrm rot="2987751">
              <a:off x="1843551" y="4482810"/>
              <a:ext cx="126568" cy="14126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978836"/>
                <a:gd name="connsiteX1" fmla="*/ 483672 w 945643"/>
                <a:gd name="connsiteY1" fmla="*/ 0 h 978836"/>
                <a:gd name="connsiteX2" fmla="*/ 945643 w 945643"/>
                <a:gd name="connsiteY2" fmla="*/ 207176 h 978836"/>
                <a:gd name="connsiteX3" fmla="*/ 533145 w 945643"/>
                <a:gd name="connsiteY3" fmla="*/ 978836 h 978836"/>
                <a:gd name="connsiteX4" fmla="*/ 159316 w 945643"/>
                <a:gd name="connsiteY4" fmla="*/ 765874 h 978836"/>
                <a:gd name="connsiteX5" fmla="*/ 0 w 945643"/>
                <a:gd name="connsiteY5" fmla="*/ 275104 h 978836"/>
                <a:gd name="connsiteX0" fmla="*/ 0 w 945643"/>
                <a:gd name="connsiteY0" fmla="*/ 275104 h 978836"/>
                <a:gd name="connsiteX1" fmla="*/ 483672 w 945643"/>
                <a:gd name="connsiteY1" fmla="*/ 0 h 978836"/>
                <a:gd name="connsiteX2" fmla="*/ 945643 w 945643"/>
                <a:gd name="connsiteY2" fmla="*/ 207176 h 978836"/>
                <a:gd name="connsiteX3" fmla="*/ 697842 w 945643"/>
                <a:gd name="connsiteY3" fmla="*/ 655347 h 978836"/>
                <a:gd name="connsiteX4" fmla="*/ 533145 w 945643"/>
                <a:gd name="connsiteY4" fmla="*/ 978836 h 978836"/>
                <a:gd name="connsiteX5" fmla="*/ 159316 w 945643"/>
                <a:gd name="connsiteY5" fmla="*/ 765874 h 978836"/>
                <a:gd name="connsiteX6" fmla="*/ 0 w 945643"/>
                <a:gd name="connsiteY6" fmla="*/ 275104 h 978836"/>
                <a:gd name="connsiteX0" fmla="*/ 0 w 945643"/>
                <a:gd name="connsiteY0" fmla="*/ 275104 h 978836"/>
                <a:gd name="connsiteX1" fmla="*/ 483672 w 945643"/>
                <a:gd name="connsiteY1" fmla="*/ 0 h 978836"/>
                <a:gd name="connsiteX2" fmla="*/ 945643 w 945643"/>
                <a:gd name="connsiteY2" fmla="*/ 207176 h 978836"/>
                <a:gd name="connsiteX3" fmla="*/ 731533 w 945643"/>
                <a:gd name="connsiteY3" fmla="*/ 702773 h 978836"/>
                <a:gd name="connsiteX4" fmla="*/ 533145 w 945643"/>
                <a:gd name="connsiteY4" fmla="*/ 978836 h 978836"/>
                <a:gd name="connsiteX5" fmla="*/ 159316 w 945643"/>
                <a:gd name="connsiteY5" fmla="*/ 765874 h 978836"/>
                <a:gd name="connsiteX6" fmla="*/ 0 w 945643"/>
                <a:gd name="connsiteY6" fmla="*/ 275104 h 978836"/>
                <a:gd name="connsiteX0" fmla="*/ 0 w 945643"/>
                <a:gd name="connsiteY0" fmla="*/ 275104 h 978836"/>
                <a:gd name="connsiteX1" fmla="*/ 483672 w 945643"/>
                <a:gd name="connsiteY1" fmla="*/ 0 h 978836"/>
                <a:gd name="connsiteX2" fmla="*/ 945643 w 945643"/>
                <a:gd name="connsiteY2" fmla="*/ 207176 h 978836"/>
                <a:gd name="connsiteX3" fmla="*/ 731533 w 945643"/>
                <a:gd name="connsiteY3" fmla="*/ 702773 h 978836"/>
                <a:gd name="connsiteX4" fmla="*/ 533145 w 945643"/>
                <a:gd name="connsiteY4" fmla="*/ 978836 h 978836"/>
                <a:gd name="connsiteX5" fmla="*/ 51047 w 945643"/>
                <a:gd name="connsiteY5" fmla="*/ 774210 h 978836"/>
                <a:gd name="connsiteX6" fmla="*/ 0 w 945643"/>
                <a:gd name="connsiteY6" fmla="*/ 275104 h 978836"/>
                <a:gd name="connsiteX0" fmla="*/ 258448 w 894597"/>
                <a:gd name="connsiteY0" fmla="*/ 174327 h 978836"/>
                <a:gd name="connsiteX1" fmla="*/ 432626 w 894597"/>
                <a:gd name="connsiteY1" fmla="*/ 0 h 978836"/>
                <a:gd name="connsiteX2" fmla="*/ 894597 w 894597"/>
                <a:gd name="connsiteY2" fmla="*/ 207176 h 978836"/>
                <a:gd name="connsiteX3" fmla="*/ 680487 w 894597"/>
                <a:gd name="connsiteY3" fmla="*/ 702773 h 978836"/>
                <a:gd name="connsiteX4" fmla="*/ 482099 w 894597"/>
                <a:gd name="connsiteY4" fmla="*/ 978836 h 978836"/>
                <a:gd name="connsiteX5" fmla="*/ 1 w 894597"/>
                <a:gd name="connsiteY5" fmla="*/ 774210 h 978836"/>
                <a:gd name="connsiteX6" fmla="*/ 258448 w 894597"/>
                <a:gd name="connsiteY6" fmla="*/ 174327 h 978836"/>
                <a:gd name="connsiteX0" fmla="*/ 258448 w 894597"/>
                <a:gd name="connsiteY0" fmla="*/ 111618 h 916127"/>
                <a:gd name="connsiteX1" fmla="*/ 467716 w 894597"/>
                <a:gd name="connsiteY1" fmla="*/ -1 h 916127"/>
                <a:gd name="connsiteX2" fmla="*/ 894597 w 894597"/>
                <a:gd name="connsiteY2" fmla="*/ 144467 h 916127"/>
                <a:gd name="connsiteX3" fmla="*/ 680487 w 894597"/>
                <a:gd name="connsiteY3" fmla="*/ 640064 h 916127"/>
                <a:gd name="connsiteX4" fmla="*/ 482099 w 894597"/>
                <a:gd name="connsiteY4" fmla="*/ 916127 h 916127"/>
                <a:gd name="connsiteX5" fmla="*/ 1 w 894597"/>
                <a:gd name="connsiteY5" fmla="*/ 711501 h 916127"/>
                <a:gd name="connsiteX6" fmla="*/ 258448 w 894597"/>
                <a:gd name="connsiteY6" fmla="*/ 111618 h 91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597" h="916127">
                  <a:moveTo>
                    <a:pt x="258448" y="111618"/>
                  </a:moveTo>
                  <a:lnTo>
                    <a:pt x="467716" y="-1"/>
                  </a:lnTo>
                  <a:lnTo>
                    <a:pt x="894597" y="144467"/>
                  </a:lnTo>
                  <a:lnTo>
                    <a:pt x="680487" y="640064"/>
                  </a:lnTo>
                  <a:lnTo>
                    <a:pt x="482099" y="916127"/>
                  </a:lnTo>
                  <a:lnTo>
                    <a:pt x="1" y="711501"/>
                  </a:lnTo>
                  <a:lnTo>
                    <a:pt x="258448" y="111618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19" name="Regular Pentagon 3"/>
            <p:cNvSpPr/>
            <p:nvPr/>
          </p:nvSpPr>
          <p:spPr>
            <a:xfrm>
              <a:off x="2253926" y="4484195"/>
              <a:ext cx="128632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0" name="Regular Pentagon 4"/>
            <p:cNvSpPr/>
            <p:nvPr/>
          </p:nvSpPr>
          <p:spPr>
            <a:xfrm rot="19456516">
              <a:off x="2335576" y="4510892"/>
              <a:ext cx="191583" cy="11348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1" name="Regular Pentagon 5"/>
            <p:cNvSpPr/>
            <p:nvPr/>
          </p:nvSpPr>
          <p:spPr>
            <a:xfrm rot="2170572">
              <a:off x="2290569" y="4391333"/>
              <a:ext cx="166296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2" name="Regular Pentagon 6"/>
            <p:cNvSpPr/>
            <p:nvPr/>
          </p:nvSpPr>
          <p:spPr>
            <a:xfrm rot="2170572">
              <a:off x="2174363" y="4397033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23" name="Regular Pentagon 7"/>
            <p:cNvSpPr/>
            <p:nvPr/>
          </p:nvSpPr>
          <p:spPr>
            <a:xfrm rot="2170572">
              <a:off x="2039661" y="4627125"/>
              <a:ext cx="199201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4" name="Regular Pentagon 8"/>
            <p:cNvSpPr/>
            <p:nvPr/>
          </p:nvSpPr>
          <p:spPr>
            <a:xfrm rot="3236692">
              <a:off x="2208874" y="4711828"/>
              <a:ext cx="135031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5" name="Regular Pentagon 5"/>
            <p:cNvSpPr/>
            <p:nvPr/>
          </p:nvSpPr>
          <p:spPr>
            <a:xfrm rot="2170572">
              <a:off x="2161894" y="4687188"/>
              <a:ext cx="64850" cy="633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6" name="Regular Pentagon 6"/>
            <p:cNvSpPr/>
            <p:nvPr/>
          </p:nvSpPr>
          <p:spPr>
            <a:xfrm rot="17281360">
              <a:off x="2408726" y="4354548"/>
              <a:ext cx="136570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27" name="Regular Pentagon 3"/>
            <p:cNvSpPr/>
            <p:nvPr/>
          </p:nvSpPr>
          <p:spPr>
            <a:xfrm>
              <a:off x="2475739" y="4435664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8" name="Regular Pentagon 3"/>
            <p:cNvSpPr/>
            <p:nvPr/>
          </p:nvSpPr>
          <p:spPr>
            <a:xfrm>
              <a:off x="2428305" y="4584877"/>
              <a:ext cx="143809" cy="14422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29" name="Regular Pentagon 3"/>
            <p:cNvSpPr/>
            <p:nvPr/>
          </p:nvSpPr>
          <p:spPr>
            <a:xfrm rot="10987927">
              <a:off x="2575825" y="4510160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0" name="Regular Pentagon 7"/>
            <p:cNvSpPr/>
            <p:nvPr/>
          </p:nvSpPr>
          <p:spPr>
            <a:xfrm rot="2170572">
              <a:off x="2511431" y="4645503"/>
              <a:ext cx="249527" cy="1219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206" h="861778">
                  <a:moveTo>
                    <a:pt x="0" y="0"/>
                  </a:moveTo>
                  <a:lnTo>
                    <a:pt x="724145" y="89689"/>
                  </a:lnTo>
                  <a:lnTo>
                    <a:pt x="1148734" y="403253"/>
                  </a:lnTo>
                  <a:lnTo>
                    <a:pt x="1618206" y="729221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1" name="Regular Pentagon 5"/>
            <p:cNvSpPr/>
            <p:nvPr/>
          </p:nvSpPr>
          <p:spPr>
            <a:xfrm rot="2170572">
              <a:off x="2547857" y="4374629"/>
              <a:ext cx="115396" cy="1138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2" name="Regular Pentagon 6"/>
            <p:cNvSpPr/>
            <p:nvPr/>
          </p:nvSpPr>
          <p:spPr>
            <a:xfrm rot="2170572">
              <a:off x="2628159" y="4382301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33" name="Regular Pentagon 6"/>
            <p:cNvSpPr/>
            <p:nvPr/>
          </p:nvSpPr>
          <p:spPr>
            <a:xfrm rot="2170572">
              <a:off x="2006291" y="4738506"/>
              <a:ext cx="219495" cy="15949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441" h="1127289">
                  <a:moveTo>
                    <a:pt x="0" y="941679"/>
                  </a:moveTo>
                  <a:lnTo>
                    <a:pt x="929686" y="0"/>
                  </a:lnTo>
                  <a:lnTo>
                    <a:pt x="1423441" y="160721"/>
                  </a:lnTo>
                  <a:lnTo>
                    <a:pt x="1233515" y="819407"/>
                  </a:lnTo>
                  <a:lnTo>
                    <a:pt x="813298" y="1127289"/>
                  </a:lnTo>
                  <a:lnTo>
                    <a:pt x="0" y="941679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34" name="Regular Pentagon 3"/>
            <p:cNvSpPr/>
            <p:nvPr/>
          </p:nvSpPr>
          <p:spPr>
            <a:xfrm>
              <a:off x="2703646" y="4468699"/>
              <a:ext cx="124715" cy="14356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788" h="1014744">
                  <a:moveTo>
                    <a:pt x="0" y="300137"/>
                  </a:moveTo>
                  <a:lnTo>
                    <a:pt x="426619" y="0"/>
                  </a:lnTo>
                  <a:lnTo>
                    <a:pt x="808788" y="376337"/>
                  </a:lnTo>
                  <a:lnTo>
                    <a:pt x="606609" y="1014744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5" name="Regular Pentagon 3"/>
            <p:cNvSpPr/>
            <p:nvPr/>
          </p:nvSpPr>
          <p:spPr>
            <a:xfrm>
              <a:off x="2659280" y="4618513"/>
              <a:ext cx="131569" cy="19275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1362407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714559" y="944894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6" name="Regular Pentagon 7"/>
            <p:cNvSpPr/>
            <p:nvPr/>
          </p:nvSpPr>
          <p:spPr>
            <a:xfrm rot="21211622">
              <a:off x="1960331" y="4686065"/>
              <a:ext cx="225019" cy="10313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9265" h="728930">
                  <a:moveTo>
                    <a:pt x="0" y="238160"/>
                  </a:moveTo>
                  <a:lnTo>
                    <a:pt x="540713" y="0"/>
                  </a:lnTo>
                  <a:lnTo>
                    <a:pt x="834188" y="238160"/>
                  </a:lnTo>
                  <a:lnTo>
                    <a:pt x="1459265" y="669690"/>
                  </a:lnTo>
                  <a:lnTo>
                    <a:pt x="159316" y="728930"/>
                  </a:lnTo>
                  <a:lnTo>
                    <a:pt x="0" y="238160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7" name="Regular Pentagon 3"/>
            <p:cNvSpPr/>
            <p:nvPr/>
          </p:nvSpPr>
          <p:spPr>
            <a:xfrm>
              <a:off x="1970781" y="4461623"/>
              <a:ext cx="130835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475" h="941719">
                  <a:moveTo>
                    <a:pt x="0" y="303312"/>
                  </a:moveTo>
                  <a:lnTo>
                    <a:pt x="417094" y="0"/>
                  </a:lnTo>
                  <a:lnTo>
                    <a:pt x="848475" y="289024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8" name="Regular Pentagon 3"/>
            <p:cNvSpPr/>
            <p:nvPr/>
          </p:nvSpPr>
          <p:spPr>
            <a:xfrm rot="2987751">
              <a:off x="1909464" y="4545783"/>
              <a:ext cx="155968" cy="15477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2396" h="1003729">
                  <a:moveTo>
                    <a:pt x="321749" y="258567"/>
                  </a:moveTo>
                  <a:lnTo>
                    <a:pt x="742597" y="0"/>
                  </a:lnTo>
                  <a:lnTo>
                    <a:pt x="1102396" y="533413"/>
                  </a:lnTo>
                  <a:lnTo>
                    <a:pt x="579349" y="838269"/>
                  </a:lnTo>
                  <a:lnTo>
                    <a:pt x="0" y="1003729"/>
                  </a:lnTo>
                  <a:lnTo>
                    <a:pt x="321749" y="258567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39" name="Regular Pentagon 8"/>
            <p:cNvSpPr/>
            <p:nvPr/>
          </p:nvSpPr>
          <p:spPr>
            <a:xfrm rot="3236692">
              <a:off x="2743113" y="4567306"/>
              <a:ext cx="189235" cy="14078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535" h="913011">
                  <a:moveTo>
                    <a:pt x="0" y="866717"/>
                  </a:moveTo>
                  <a:lnTo>
                    <a:pt x="921268" y="156779"/>
                  </a:lnTo>
                  <a:lnTo>
                    <a:pt x="1337535" y="0"/>
                  </a:lnTo>
                  <a:lnTo>
                    <a:pt x="1051733" y="661813"/>
                  </a:lnTo>
                  <a:lnTo>
                    <a:pt x="109810" y="913011"/>
                  </a:lnTo>
                  <a:lnTo>
                    <a:pt x="0" y="866717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40" name="Regular Pentagon 8"/>
            <p:cNvSpPr/>
            <p:nvPr/>
          </p:nvSpPr>
          <p:spPr>
            <a:xfrm rot="3236692">
              <a:off x="2350658" y="4769673"/>
              <a:ext cx="208158" cy="2052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277" h="1330811">
                  <a:moveTo>
                    <a:pt x="0" y="840041"/>
                  </a:moveTo>
                  <a:lnTo>
                    <a:pt x="458204" y="480262"/>
                  </a:lnTo>
                  <a:lnTo>
                    <a:pt x="1471277" y="0"/>
                  </a:lnTo>
                  <a:lnTo>
                    <a:pt x="674872" y="1330811"/>
                  </a:lnTo>
                  <a:lnTo>
                    <a:pt x="159316" y="1330811"/>
                  </a:lnTo>
                  <a:lnTo>
                    <a:pt x="0" y="840041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41" name="Regular Pentagon 8"/>
            <p:cNvSpPr/>
            <p:nvPr/>
          </p:nvSpPr>
          <p:spPr>
            <a:xfrm rot="3236692">
              <a:off x="2033378" y="4259375"/>
              <a:ext cx="137855" cy="13998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4372" h="907834">
                  <a:moveTo>
                    <a:pt x="0" y="417064"/>
                  </a:moveTo>
                  <a:lnTo>
                    <a:pt x="511689" y="0"/>
                  </a:lnTo>
                  <a:lnTo>
                    <a:pt x="974372" y="159775"/>
                  </a:lnTo>
                  <a:lnTo>
                    <a:pt x="843518" y="441521"/>
                  </a:lnTo>
                  <a:lnTo>
                    <a:pt x="159316" y="907834"/>
                  </a:lnTo>
                  <a:lnTo>
                    <a:pt x="0" y="417064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42" name="Regular Pentagon 8"/>
            <p:cNvSpPr/>
            <p:nvPr/>
          </p:nvSpPr>
          <p:spPr>
            <a:xfrm rot="3236692">
              <a:off x="2502236" y="4258967"/>
              <a:ext cx="138134" cy="1475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43" name="Regular Pentagon 5"/>
            <p:cNvSpPr/>
            <p:nvPr/>
          </p:nvSpPr>
          <p:spPr>
            <a:xfrm rot="6844224">
              <a:off x="2543944" y="4343939"/>
              <a:ext cx="120231" cy="1005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44" name="Regular Pentagon 5"/>
            <p:cNvSpPr/>
            <p:nvPr/>
          </p:nvSpPr>
          <p:spPr>
            <a:xfrm rot="2170572">
              <a:off x="2145672" y="4302675"/>
              <a:ext cx="282320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0875" h="794082">
                  <a:moveTo>
                    <a:pt x="0" y="493726"/>
                  </a:moveTo>
                  <a:lnTo>
                    <a:pt x="661352" y="0"/>
                  </a:lnTo>
                  <a:lnTo>
                    <a:pt x="1830875" y="154296"/>
                  </a:lnTo>
                  <a:lnTo>
                    <a:pt x="1156901" y="66741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45" name="Regular Pentagon 6"/>
            <p:cNvSpPr/>
            <p:nvPr/>
          </p:nvSpPr>
          <p:spPr>
            <a:xfrm rot="2170572">
              <a:off x="2670800" y="4257980"/>
              <a:ext cx="121866" cy="16166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142665">
                  <a:moveTo>
                    <a:pt x="0" y="298763"/>
                  </a:moveTo>
                  <a:lnTo>
                    <a:pt x="373220" y="0"/>
                  </a:lnTo>
                  <a:lnTo>
                    <a:pt x="790314" y="303312"/>
                  </a:lnTo>
                  <a:lnTo>
                    <a:pt x="676665" y="851154"/>
                  </a:lnTo>
                  <a:lnTo>
                    <a:pt x="268077" y="1142665"/>
                  </a:lnTo>
                  <a:lnTo>
                    <a:pt x="0" y="29876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46" name="Regular Pentagon 6"/>
            <p:cNvSpPr/>
            <p:nvPr/>
          </p:nvSpPr>
          <p:spPr>
            <a:xfrm rot="2170572">
              <a:off x="2813903" y="4487785"/>
              <a:ext cx="124799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328" h="1101964">
                  <a:moveTo>
                    <a:pt x="0" y="481064"/>
                  </a:moveTo>
                  <a:lnTo>
                    <a:pt x="369714" y="0"/>
                  </a:lnTo>
                  <a:lnTo>
                    <a:pt x="786808" y="303312"/>
                  </a:lnTo>
                  <a:lnTo>
                    <a:pt x="809328" y="881380"/>
                  </a:lnTo>
                  <a:lnTo>
                    <a:pt x="207275" y="1101964"/>
                  </a:lnTo>
                  <a:lnTo>
                    <a:pt x="0" y="48106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47" name="Regular Pentagon 3"/>
            <p:cNvSpPr/>
            <p:nvPr/>
          </p:nvSpPr>
          <p:spPr>
            <a:xfrm rot="870772">
              <a:off x="2737022" y="4346765"/>
              <a:ext cx="150690" cy="1654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48" name="Regular Pentagon 8"/>
            <p:cNvSpPr/>
            <p:nvPr/>
          </p:nvSpPr>
          <p:spPr>
            <a:xfrm rot="3236692">
              <a:off x="2159612" y="4345782"/>
              <a:ext cx="104553" cy="880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49" name="Regular Pentagon 8"/>
            <p:cNvSpPr/>
            <p:nvPr/>
          </p:nvSpPr>
          <p:spPr>
            <a:xfrm rot="3236692">
              <a:off x="1901522" y="4394491"/>
              <a:ext cx="95647" cy="12339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59907"/>
                <a:gd name="connsiteY0" fmla="*/ 493620 h 741081"/>
                <a:gd name="connsiteX1" fmla="*/ 200115 w 759907"/>
                <a:gd name="connsiteY1" fmla="*/ 446980 h 741081"/>
                <a:gd name="connsiteX2" fmla="*/ 759907 w 759907"/>
                <a:gd name="connsiteY2" fmla="*/ 0 h 741081"/>
                <a:gd name="connsiteX3" fmla="*/ 462071 w 759907"/>
                <a:gd name="connsiteY3" fmla="*/ 563706 h 741081"/>
                <a:gd name="connsiteX4" fmla="*/ 0 w 759907"/>
                <a:gd name="connsiteY4" fmla="*/ 741081 h 741081"/>
                <a:gd name="connsiteX5" fmla="*/ 114208 w 759907"/>
                <a:gd name="connsiteY5" fmla="*/ 493620 h 741081"/>
                <a:gd name="connsiteX0" fmla="*/ 114208 w 760437"/>
                <a:gd name="connsiteY0" fmla="*/ 493620 h 741081"/>
                <a:gd name="connsiteX1" fmla="*/ 200115 w 760437"/>
                <a:gd name="connsiteY1" fmla="*/ 446980 h 741081"/>
                <a:gd name="connsiteX2" fmla="*/ 759907 w 760437"/>
                <a:gd name="connsiteY2" fmla="*/ 0 h 741081"/>
                <a:gd name="connsiteX3" fmla="*/ 760437 w 760437"/>
                <a:gd name="connsiteY3" fmla="*/ 477540 h 741081"/>
                <a:gd name="connsiteX4" fmla="*/ 0 w 760437"/>
                <a:gd name="connsiteY4" fmla="*/ 741081 h 741081"/>
                <a:gd name="connsiteX5" fmla="*/ 114208 w 760437"/>
                <a:gd name="connsiteY5" fmla="*/ 493620 h 741081"/>
                <a:gd name="connsiteX0" fmla="*/ 0 w 646229"/>
                <a:gd name="connsiteY0" fmla="*/ 493620 h 493620"/>
                <a:gd name="connsiteX1" fmla="*/ 85907 w 646229"/>
                <a:gd name="connsiteY1" fmla="*/ 446980 h 493620"/>
                <a:gd name="connsiteX2" fmla="*/ 645699 w 646229"/>
                <a:gd name="connsiteY2" fmla="*/ 0 h 493620"/>
                <a:gd name="connsiteX3" fmla="*/ 646229 w 646229"/>
                <a:gd name="connsiteY3" fmla="*/ 477540 h 493620"/>
                <a:gd name="connsiteX4" fmla="*/ 453171 w 646229"/>
                <a:gd name="connsiteY4" fmla="*/ 447233 h 493620"/>
                <a:gd name="connsiteX5" fmla="*/ 0 w 646229"/>
                <a:gd name="connsiteY5" fmla="*/ 493620 h 493620"/>
                <a:gd name="connsiteX0" fmla="*/ 0 w 646229"/>
                <a:gd name="connsiteY0" fmla="*/ 493620 h 800223"/>
                <a:gd name="connsiteX1" fmla="*/ 85907 w 646229"/>
                <a:gd name="connsiteY1" fmla="*/ 446980 h 800223"/>
                <a:gd name="connsiteX2" fmla="*/ 645699 w 646229"/>
                <a:gd name="connsiteY2" fmla="*/ 0 h 800223"/>
                <a:gd name="connsiteX3" fmla="*/ 646229 w 646229"/>
                <a:gd name="connsiteY3" fmla="*/ 477540 h 800223"/>
                <a:gd name="connsiteX4" fmla="*/ 181461 w 646229"/>
                <a:gd name="connsiteY4" fmla="*/ 800223 h 800223"/>
                <a:gd name="connsiteX5" fmla="*/ 0 w 646229"/>
                <a:gd name="connsiteY5" fmla="*/ 493620 h 800223"/>
                <a:gd name="connsiteX0" fmla="*/ 29816 w 676045"/>
                <a:gd name="connsiteY0" fmla="*/ 493620 h 800223"/>
                <a:gd name="connsiteX1" fmla="*/ 0 w 676045"/>
                <a:gd name="connsiteY1" fmla="*/ 448150 h 800223"/>
                <a:gd name="connsiteX2" fmla="*/ 675515 w 676045"/>
                <a:gd name="connsiteY2" fmla="*/ 0 h 800223"/>
                <a:gd name="connsiteX3" fmla="*/ 676045 w 676045"/>
                <a:gd name="connsiteY3" fmla="*/ 477540 h 800223"/>
                <a:gd name="connsiteX4" fmla="*/ 211277 w 676045"/>
                <a:gd name="connsiteY4" fmla="*/ 800223 h 800223"/>
                <a:gd name="connsiteX5" fmla="*/ 29816 w 676045"/>
                <a:gd name="connsiteY5" fmla="*/ 493620 h 80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045" h="800223">
                  <a:moveTo>
                    <a:pt x="29816" y="493620"/>
                  </a:moveTo>
                  <a:lnTo>
                    <a:pt x="0" y="448150"/>
                  </a:lnTo>
                  <a:lnTo>
                    <a:pt x="675515" y="0"/>
                  </a:lnTo>
                  <a:cubicBezTo>
                    <a:pt x="675692" y="159180"/>
                    <a:pt x="675868" y="318360"/>
                    <a:pt x="676045" y="477540"/>
                  </a:cubicBezTo>
                  <a:lnTo>
                    <a:pt x="211277" y="800223"/>
                  </a:lnTo>
                  <a:lnTo>
                    <a:pt x="29816" y="49362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50" name="Regular Pentagon 6"/>
            <p:cNvSpPr/>
            <p:nvPr/>
          </p:nvSpPr>
          <p:spPr>
            <a:xfrm rot="17281360">
              <a:off x="2330507" y="4189936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51" name="Regular Pentagon 6"/>
            <p:cNvSpPr/>
            <p:nvPr/>
          </p:nvSpPr>
          <p:spPr>
            <a:xfrm rot="17281360">
              <a:off x="2179919" y="4776515"/>
              <a:ext cx="160137" cy="15582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61" h="1010545">
                  <a:moveTo>
                    <a:pt x="-1" y="451258"/>
                  </a:moveTo>
                  <a:lnTo>
                    <a:pt x="32914" y="0"/>
                  </a:lnTo>
                  <a:lnTo>
                    <a:pt x="675016" y="447120"/>
                  </a:lnTo>
                  <a:lnTo>
                    <a:pt x="1131862" y="1010545"/>
                  </a:lnTo>
                  <a:lnTo>
                    <a:pt x="364058" y="787268"/>
                  </a:lnTo>
                  <a:lnTo>
                    <a:pt x="-1" y="451258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52" name="Regular Pentagon 5"/>
            <p:cNvSpPr/>
            <p:nvPr/>
          </p:nvSpPr>
          <p:spPr>
            <a:xfrm rot="2170572">
              <a:off x="2260392" y="4874053"/>
              <a:ext cx="88077" cy="8831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53" name="Regular Pentagon 5"/>
            <p:cNvSpPr/>
            <p:nvPr/>
          </p:nvSpPr>
          <p:spPr>
            <a:xfrm rot="2170572">
              <a:off x="2614844" y="4237284"/>
              <a:ext cx="88658" cy="9301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54" name="Regular Pentagon 6"/>
            <p:cNvSpPr/>
            <p:nvPr/>
          </p:nvSpPr>
          <p:spPr>
            <a:xfrm rot="17281360">
              <a:off x="2410646" y="4359818"/>
              <a:ext cx="136570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55" name="Regular Pentagon 3"/>
            <p:cNvSpPr/>
            <p:nvPr/>
          </p:nvSpPr>
          <p:spPr>
            <a:xfrm>
              <a:off x="2477659" y="4440933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56" name="Regular Pentagon 6"/>
            <p:cNvSpPr/>
            <p:nvPr/>
          </p:nvSpPr>
          <p:spPr>
            <a:xfrm rot="17281360">
              <a:off x="2332427" y="4195205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57" name="Regular Pentagon 3"/>
            <p:cNvSpPr/>
            <p:nvPr/>
          </p:nvSpPr>
          <p:spPr>
            <a:xfrm rot="2987751">
              <a:off x="1798202" y="4397001"/>
              <a:ext cx="131260" cy="11974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245982 w 945643"/>
                <a:gd name="connsiteY4" fmla="*/ 612992 h 913511"/>
                <a:gd name="connsiteX5" fmla="*/ 0 w 945643"/>
                <a:gd name="connsiteY5" fmla="*/ 275104 h 913511"/>
                <a:gd name="connsiteX0" fmla="*/ 0 w 945643"/>
                <a:gd name="connsiteY0" fmla="*/ 275104 h 799180"/>
                <a:gd name="connsiteX1" fmla="*/ 483672 w 945643"/>
                <a:gd name="connsiteY1" fmla="*/ 0 h 799180"/>
                <a:gd name="connsiteX2" fmla="*/ 945643 w 945643"/>
                <a:gd name="connsiteY2" fmla="*/ 207176 h 799180"/>
                <a:gd name="connsiteX3" fmla="*/ 667683 w 945643"/>
                <a:gd name="connsiteY3" fmla="*/ 799181 h 799180"/>
                <a:gd name="connsiteX4" fmla="*/ 245982 w 945643"/>
                <a:gd name="connsiteY4" fmla="*/ 612992 h 799180"/>
                <a:gd name="connsiteX5" fmla="*/ 0 w 945643"/>
                <a:gd name="connsiteY5" fmla="*/ 275104 h 799180"/>
                <a:gd name="connsiteX0" fmla="*/ 0 w 945643"/>
                <a:gd name="connsiteY0" fmla="*/ 192573 h 716649"/>
                <a:gd name="connsiteX1" fmla="*/ 361219 w 945643"/>
                <a:gd name="connsiteY1" fmla="*/ 1 h 716649"/>
                <a:gd name="connsiteX2" fmla="*/ 945643 w 945643"/>
                <a:gd name="connsiteY2" fmla="*/ 124645 h 716649"/>
                <a:gd name="connsiteX3" fmla="*/ 667683 w 945643"/>
                <a:gd name="connsiteY3" fmla="*/ 716650 h 716649"/>
                <a:gd name="connsiteX4" fmla="*/ 245982 w 945643"/>
                <a:gd name="connsiteY4" fmla="*/ 530461 h 716649"/>
                <a:gd name="connsiteX5" fmla="*/ 0 w 945643"/>
                <a:gd name="connsiteY5" fmla="*/ 192573 h 716649"/>
                <a:gd name="connsiteX0" fmla="*/ 0 w 945643"/>
                <a:gd name="connsiteY0" fmla="*/ 252477 h 776553"/>
                <a:gd name="connsiteX1" fmla="*/ 439616 w 945643"/>
                <a:gd name="connsiteY1" fmla="*/ 0 h 776553"/>
                <a:gd name="connsiteX2" fmla="*/ 945643 w 945643"/>
                <a:gd name="connsiteY2" fmla="*/ 184549 h 776553"/>
                <a:gd name="connsiteX3" fmla="*/ 667683 w 945643"/>
                <a:gd name="connsiteY3" fmla="*/ 776554 h 776553"/>
                <a:gd name="connsiteX4" fmla="*/ 245982 w 945643"/>
                <a:gd name="connsiteY4" fmla="*/ 590365 h 776553"/>
                <a:gd name="connsiteX5" fmla="*/ 0 w 945643"/>
                <a:gd name="connsiteY5" fmla="*/ 252477 h 776553"/>
                <a:gd name="connsiteX0" fmla="*/ 0 w 667683"/>
                <a:gd name="connsiteY0" fmla="*/ 252477 h 776553"/>
                <a:gd name="connsiteX1" fmla="*/ 439616 w 667683"/>
                <a:gd name="connsiteY1" fmla="*/ 0 h 776553"/>
                <a:gd name="connsiteX2" fmla="*/ 585158 w 667683"/>
                <a:gd name="connsiteY2" fmla="*/ 323881 h 776553"/>
                <a:gd name="connsiteX3" fmla="*/ 667683 w 667683"/>
                <a:gd name="connsiteY3" fmla="*/ 776554 h 776553"/>
                <a:gd name="connsiteX4" fmla="*/ 245982 w 667683"/>
                <a:gd name="connsiteY4" fmla="*/ 590365 h 776553"/>
                <a:gd name="connsiteX5" fmla="*/ 0 w 667683"/>
                <a:gd name="connsiteY5" fmla="*/ 252477 h 776553"/>
                <a:gd name="connsiteX0" fmla="*/ 0 w 667683"/>
                <a:gd name="connsiteY0" fmla="*/ 252477 h 776553"/>
                <a:gd name="connsiteX1" fmla="*/ 439616 w 667683"/>
                <a:gd name="connsiteY1" fmla="*/ 0 h 776553"/>
                <a:gd name="connsiteX2" fmla="*/ 620891 w 667683"/>
                <a:gd name="connsiteY2" fmla="*/ 301893 h 776553"/>
                <a:gd name="connsiteX3" fmla="*/ 667683 w 667683"/>
                <a:gd name="connsiteY3" fmla="*/ 776554 h 776553"/>
                <a:gd name="connsiteX4" fmla="*/ 245982 w 667683"/>
                <a:gd name="connsiteY4" fmla="*/ 590365 h 776553"/>
                <a:gd name="connsiteX5" fmla="*/ 0 w 667683"/>
                <a:gd name="connsiteY5" fmla="*/ 252477 h 776553"/>
                <a:gd name="connsiteX0" fmla="*/ 0 w 667683"/>
                <a:gd name="connsiteY0" fmla="*/ 252477 h 776553"/>
                <a:gd name="connsiteX1" fmla="*/ 439616 w 667683"/>
                <a:gd name="connsiteY1" fmla="*/ 0 h 776553"/>
                <a:gd name="connsiteX2" fmla="*/ 620891 w 667683"/>
                <a:gd name="connsiteY2" fmla="*/ 301893 h 776553"/>
                <a:gd name="connsiteX3" fmla="*/ 634653 w 667683"/>
                <a:gd name="connsiteY3" fmla="*/ 533006 h 776553"/>
                <a:gd name="connsiteX4" fmla="*/ 667683 w 667683"/>
                <a:gd name="connsiteY4" fmla="*/ 776554 h 776553"/>
                <a:gd name="connsiteX5" fmla="*/ 245982 w 667683"/>
                <a:gd name="connsiteY5" fmla="*/ 590365 h 776553"/>
                <a:gd name="connsiteX6" fmla="*/ 0 w 667683"/>
                <a:gd name="connsiteY6" fmla="*/ 252477 h 776553"/>
                <a:gd name="connsiteX0" fmla="*/ 0 w 927757"/>
                <a:gd name="connsiteY0" fmla="*/ 252477 h 776553"/>
                <a:gd name="connsiteX1" fmla="*/ 439616 w 927757"/>
                <a:gd name="connsiteY1" fmla="*/ 0 h 776553"/>
                <a:gd name="connsiteX2" fmla="*/ 620891 w 927757"/>
                <a:gd name="connsiteY2" fmla="*/ 301893 h 776553"/>
                <a:gd name="connsiteX3" fmla="*/ 927757 w 927757"/>
                <a:gd name="connsiteY3" fmla="*/ 298822 h 776553"/>
                <a:gd name="connsiteX4" fmla="*/ 667683 w 927757"/>
                <a:gd name="connsiteY4" fmla="*/ 776554 h 776553"/>
                <a:gd name="connsiteX5" fmla="*/ 245982 w 927757"/>
                <a:gd name="connsiteY5" fmla="*/ 590365 h 776553"/>
                <a:gd name="connsiteX6" fmla="*/ 0 w 927757"/>
                <a:gd name="connsiteY6" fmla="*/ 252477 h 776553"/>
                <a:gd name="connsiteX0" fmla="*/ 0 w 927757"/>
                <a:gd name="connsiteY0" fmla="*/ 252477 h 776553"/>
                <a:gd name="connsiteX1" fmla="*/ 439616 w 927757"/>
                <a:gd name="connsiteY1" fmla="*/ 0 h 776553"/>
                <a:gd name="connsiteX2" fmla="*/ 671620 w 927757"/>
                <a:gd name="connsiteY2" fmla="*/ 398028 h 776553"/>
                <a:gd name="connsiteX3" fmla="*/ 927757 w 927757"/>
                <a:gd name="connsiteY3" fmla="*/ 298822 h 776553"/>
                <a:gd name="connsiteX4" fmla="*/ 667683 w 927757"/>
                <a:gd name="connsiteY4" fmla="*/ 776554 h 776553"/>
                <a:gd name="connsiteX5" fmla="*/ 245982 w 927757"/>
                <a:gd name="connsiteY5" fmla="*/ 590365 h 776553"/>
                <a:gd name="connsiteX6" fmla="*/ 0 w 927757"/>
                <a:gd name="connsiteY6" fmla="*/ 252477 h 77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757" h="776553">
                  <a:moveTo>
                    <a:pt x="0" y="252477"/>
                  </a:moveTo>
                  <a:lnTo>
                    <a:pt x="439616" y="0"/>
                  </a:lnTo>
                  <a:lnTo>
                    <a:pt x="671620" y="398028"/>
                  </a:lnTo>
                  <a:lnTo>
                    <a:pt x="927757" y="298822"/>
                  </a:lnTo>
                  <a:lnTo>
                    <a:pt x="667683" y="776554"/>
                  </a:lnTo>
                  <a:lnTo>
                    <a:pt x="245982" y="590365"/>
                  </a:lnTo>
                  <a:lnTo>
                    <a:pt x="0" y="252477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58" name="Regular Pentagon 6"/>
            <p:cNvSpPr/>
            <p:nvPr/>
          </p:nvSpPr>
          <p:spPr>
            <a:xfrm rot="2170572">
              <a:off x="1841355" y="4786347"/>
              <a:ext cx="204735" cy="1849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423441"/>
                <a:gd name="connsiteY0" fmla="*/ 941679 h 1271028"/>
                <a:gd name="connsiteX1" fmla="*/ 929686 w 1423441"/>
                <a:gd name="connsiteY1" fmla="*/ 0 h 1271028"/>
                <a:gd name="connsiteX2" fmla="*/ 1423441 w 1423441"/>
                <a:gd name="connsiteY2" fmla="*/ 160721 h 1271028"/>
                <a:gd name="connsiteX3" fmla="*/ 1233515 w 1423441"/>
                <a:gd name="connsiteY3" fmla="*/ 819407 h 1271028"/>
                <a:gd name="connsiteX4" fmla="*/ 688061 w 1423441"/>
                <a:gd name="connsiteY4" fmla="*/ 1271027 h 1271028"/>
                <a:gd name="connsiteX5" fmla="*/ 0 w 1423441"/>
                <a:gd name="connsiteY5" fmla="*/ 941679 h 1271028"/>
                <a:gd name="connsiteX0" fmla="*/ 0 w 1423441"/>
                <a:gd name="connsiteY0" fmla="*/ 941679 h 1271028"/>
                <a:gd name="connsiteX1" fmla="*/ 929686 w 1423441"/>
                <a:gd name="connsiteY1" fmla="*/ 0 h 1271028"/>
                <a:gd name="connsiteX2" fmla="*/ 1423441 w 1423441"/>
                <a:gd name="connsiteY2" fmla="*/ 160721 h 1271028"/>
                <a:gd name="connsiteX3" fmla="*/ 1203860 w 1423441"/>
                <a:gd name="connsiteY3" fmla="*/ 755183 h 1271028"/>
                <a:gd name="connsiteX4" fmla="*/ 688061 w 1423441"/>
                <a:gd name="connsiteY4" fmla="*/ 1271027 h 1271028"/>
                <a:gd name="connsiteX5" fmla="*/ 0 w 1423441"/>
                <a:gd name="connsiteY5" fmla="*/ 941679 h 1271028"/>
                <a:gd name="connsiteX0" fmla="*/ 0 w 1423441"/>
                <a:gd name="connsiteY0" fmla="*/ 941679 h 1271028"/>
                <a:gd name="connsiteX1" fmla="*/ 929686 w 1423441"/>
                <a:gd name="connsiteY1" fmla="*/ 0 h 1271028"/>
                <a:gd name="connsiteX2" fmla="*/ 1423441 w 1423441"/>
                <a:gd name="connsiteY2" fmla="*/ 160721 h 1271028"/>
                <a:gd name="connsiteX3" fmla="*/ 1232996 w 1423441"/>
                <a:gd name="connsiteY3" fmla="*/ 768568 h 1271028"/>
                <a:gd name="connsiteX4" fmla="*/ 688061 w 1423441"/>
                <a:gd name="connsiteY4" fmla="*/ 1271027 h 1271028"/>
                <a:gd name="connsiteX5" fmla="*/ 0 w 1423441"/>
                <a:gd name="connsiteY5" fmla="*/ 941679 h 1271028"/>
                <a:gd name="connsiteX0" fmla="*/ -1 w 1215972"/>
                <a:gd name="connsiteY0" fmla="*/ 1010613 h 1271028"/>
                <a:gd name="connsiteX1" fmla="*/ 722217 w 1215972"/>
                <a:gd name="connsiteY1" fmla="*/ 0 h 1271028"/>
                <a:gd name="connsiteX2" fmla="*/ 1215972 w 1215972"/>
                <a:gd name="connsiteY2" fmla="*/ 160721 h 1271028"/>
                <a:gd name="connsiteX3" fmla="*/ 1025527 w 1215972"/>
                <a:gd name="connsiteY3" fmla="*/ 768568 h 1271028"/>
                <a:gd name="connsiteX4" fmla="*/ 480592 w 1215972"/>
                <a:gd name="connsiteY4" fmla="*/ 1271027 h 1271028"/>
                <a:gd name="connsiteX5" fmla="*/ -1 w 1215972"/>
                <a:gd name="connsiteY5" fmla="*/ 1010613 h 1271028"/>
                <a:gd name="connsiteX0" fmla="*/ -1 w 1215972"/>
                <a:gd name="connsiteY0" fmla="*/ 1010613 h 1271028"/>
                <a:gd name="connsiteX1" fmla="*/ 314893 w 1215972"/>
                <a:gd name="connsiteY1" fmla="*/ 577077 h 1271028"/>
                <a:gd name="connsiteX2" fmla="*/ 722217 w 1215972"/>
                <a:gd name="connsiteY2" fmla="*/ 0 h 1271028"/>
                <a:gd name="connsiteX3" fmla="*/ 1215972 w 1215972"/>
                <a:gd name="connsiteY3" fmla="*/ 160721 h 1271028"/>
                <a:gd name="connsiteX4" fmla="*/ 1025527 w 1215972"/>
                <a:gd name="connsiteY4" fmla="*/ 768568 h 1271028"/>
                <a:gd name="connsiteX5" fmla="*/ 480592 w 1215972"/>
                <a:gd name="connsiteY5" fmla="*/ 1271027 h 1271028"/>
                <a:gd name="connsiteX6" fmla="*/ -1 w 1215972"/>
                <a:gd name="connsiteY6" fmla="*/ 1010613 h 1271028"/>
                <a:gd name="connsiteX0" fmla="*/ 111750 w 1327723"/>
                <a:gd name="connsiteY0" fmla="*/ 1010613 h 1271028"/>
                <a:gd name="connsiteX1" fmla="*/ 1 w 1327723"/>
                <a:gd name="connsiteY1" fmla="*/ 712112 h 1271028"/>
                <a:gd name="connsiteX2" fmla="*/ 833968 w 1327723"/>
                <a:gd name="connsiteY2" fmla="*/ 0 h 1271028"/>
                <a:gd name="connsiteX3" fmla="*/ 1327723 w 1327723"/>
                <a:gd name="connsiteY3" fmla="*/ 160721 h 1271028"/>
                <a:gd name="connsiteX4" fmla="*/ 1137278 w 1327723"/>
                <a:gd name="connsiteY4" fmla="*/ 768568 h 1271028"/>
                <a:gd name="connsiteX5" fmla="*/ 592343 w 1327723"/>
                <a:gd name="connsiteY5" fmla="*/ 1271027 h 1271028"/>
                <a:gd name="connsiteX6" fmla="*/ 111750 w 1327723"/>
                <a:gd name="connsiteY6" fmla="*/ 1010613 h 1271028"/>
                <a:gd name="connsiteX0" fmla="*/ 111750 w 1327723"/>
                <a:gd name="connsiteY0" fmla="*/ 1046718 h 1307133"/>
                <a:gd name="connsiteX1" fmla="*/ 1 w 1327723"/>
                <a:gd name="connsiteY1" fmla="*/ 748217 h 1307133"/>
                <a:gd name="connsiteX2" fmla="*/ 695547 w 1327723"/>
                <a:gd name="connsiteY2" fmla="*/ 0 h 1307133"/>
                <a:gd name="connsiteX3" fmla="*/ 1327723 w 1327723"/>
                <a:gd name="connsiteY3" fmla="*/ 196826 h 1307133"/>
                <a:gd name="connsiteX4" fmla="*/ 1137278 w 1327723"/>
                <a:gd name="connsiteY4" fmla="*/ 804673 h 1307133"/>
                <a:gd name="connsiteX5" fmla="*/ 592343 w 1327723"/>
                <a:gd name="connsiteY5" fmla="*/ 1307132 h 1307133"/>
                <a:gd name="connsiteX6" fmla="*/ 111750 w 1327723"/>
                <a:gd name="connsiteY6" fmla="*/ 1046718 h 1307133"/>
                <a:gd name="connsiteX0" fmla="*/ 111750 w 1327723"/>
                <a:gd name="connsiteY0" fmla="*/ 1046718 h 1307133"/>
                <a:gd name="connsiteX1" fmla="*/ 58132 w 1327723"/>
                <a:gd name="connsiteY1" fmla="*/ 884921 h 1307133"/>
                <a:gd name="connsiteX2" fmla="*/ 1 w 1327723"/>
                <a:gd name="connsiteY2" fmla="*/ 748217 h 1307133"/>
                <a:gd name="connsiteX3" fmla="*/ 695547 w 1327723"/>
                <a:gd name="connsiteY3" fmla="*/ 0 h 1307133"/>
                <a:gd name="connsiteX4" fmla="*/ 1327723 w 1327723"/>
                <a:gd name="connsiteY4" fmla="*/ 196826 h 1307133"/>
                <a:gd name="connsiteX5" fmla="*/ 1137278 w 1327723"/>
                <a:gd name="connsiteY5" fmla="*/ 804673 h 1307133"/>
                <a:gd name="connsiteX6" fmla="*/ 592343 w 1327723"/>
                <a:gd name="connsiteY6" fmla="*/ 1307132 h 1307133"/>
                <a:gd name="connsiteX7" fmla="*/ 111750 w 1327723"/>
                <a:gd name="connsiteY7" fmla="*/ 1046718 h 1307133"/>
                <a:gd name="connsiteX0" fmla="*/ 111750 w 1327723"/>
                <a:gd name="connsiteY0" fmla="*/ 1046718 h 1307133"/>
                <a:gd name="connsiteX1" fmla="*/ 145205 w 1327723"/>
                <a:gd name="connsiteY1" fmla="*/ 954629 h 1307133"/>
                <a:gd name="connsiteX2" fmla="*/ 1 w 1327723"/>
                <a:gd name="connsiteY2" fmla="*/ 748217 h 1307133"/>
                <a:gd name="connsiteX3" fmla="*/ 695547 w 1327723"/>
                <a:gd name="connsiteY3" fmla="*/ 0 h 1307133"/>
                <a:gd name="connsiteX4" fmla="*/ 1327723 w 1327723"/>
                <a:gd name="connsiteY4" fmla="*/ 196826 h 1307133"/>
                <a:gd name="connsiteX5" fmla="*/ 1137278 w 1327723"/>
                <a:gd name="connsiteY5" fmla="*/ 804673 h 1307133"/>
                <a:gd name="connsiteX6" fmla="*/ 592343 w 1327723"/>
                <a:gd name="connsiteY6" fmla="*/ 1307132 h 1307133"/>
                <a:gd name="connsiteX7" fmla="*/ 111750 w 1327723"/>
                <a:gd name="connsiteY7" fmla="*/ 1046718 h 130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7723" h="1307133">
                  <a:moveTo>
                    <a:pt x="111750" y="1046718"/>
                  </a:moveTo>
                  <a:lnTo>
                    <a:pt x="145205" y="954629"/>
                  </a:lnTo>
                  <a:lnTo>
                    <a:pt x="1" y="748217"/>
                  </a:lnTo>
                  <a:lnTo>
                    <a:pt x="695547" y="0"/>
                  </a:lnTo>
                  <a:lnTo>
                    <a:pt x="1327723" y="196826"/>
                  </a:lnTo>
                  <a:lnTo>
                    <a:pt x="1137278" y="804673"/>
                  </a:lnTo>
                  <a:lnTo>
                    <a:pt x="592343" y="1307132"/>
                  </a:lnTo>
                  <a:lnTo>
                    <a:pt x="111750" y="104671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59" name="Regular Pentagon 7"/>
            <p:cNvSpPr/>
            <p:nvPr/>
          </p:nvSpPr>
          <p:spPr>
            <a:xfrm rot="21211622">
              <a:off x="1825939" y="4687938"/>
              <a:ext cx="155634" cy="1255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0 w 1459265"/>
                <a:gd name="connsiteY0" fmla="*/ 429508 h 920278"/>
                <a:gd name="connsiteX1" fmla="*/ 281744 w 1459265"/>
                <a:gd name="connsiteY1" fmla="*/ 1 h 920278"/>
                <a:gd name="connsiteX2" fmla="*/ 540713 w 1459265"/>
                <a:gd name="connsiteY2" fmla="*/ 191348 h 920278"/>
                <a:gd name="connsiteX3" fmla="*/ 834188 w 1459265"/>
                <a:gd name="connsiteY3" fmla="*/ 429508 h 920278"/>
                <a:gd name="connsiteX4" fmla="*/ 1459265 w 1459265"/>
                <a:gd name="connsiteY4" fmla="*/ 861038 h 920278"/>
                <a:gd name="connsiteX5" fmla="*/ 159316 w 1459265"/>
                <a:gd name="connsiteY5" fmla="*/ 920278 h 920278"/>
                <a:gd name="connsiteX6" fmla="*/ 0 w 1459265"/>
                <a:gd name="connsiteY6" fmla="*/ 429508 h 920278"/>
                <a:gd name="connsiteX0" fmla="*/ 95094 w 1299950"/>
                <a:gd name="connsiteY0" fmla="*/ 187369 h 920278"/>
                <a:gd name="connsiteX1" fmla="*/ 122429 w 1299950"/>
                <a:gd name="connsiteY1" fmla="*/ 1 h 920278"/>
                <a:gd name="connsiteX2" fmla="*/ 381398 w 1299950"/>
                <a:gd name="connsiteY2" fmla="*/ 191348 h 920278"/>
                <a:gd name="connsiteX3" fmla="*/ 674873 w 1299950"/>
                <a:gd name="connsiteY3" fmla="*/ 429508 h 920278"/>
                <a:gd name="connsiteX4" fmla="*/ 1299950 w 1299950"/>
                <a:gd name="connsiteY4" fmla="*/ 861038 h 920278"/>
                <a:gd name="connsiteX5" fmla="*/ 1 w 1299950"/>
                <a:gd name="connsiteY5" fmla="*/ 920278 h 920278"/>
                <a:gd name="connsiteX6" fmla="*/ 95094 w 1299950"/>
                <a:gd name="connsiteY6" fmla="*/ 187369 h 920278"/>
                <a:gd name="connsiteX0" fmla="*/ 95094 w 1299950"/>
                <a:gd name="connsiteY0" fmla="*/ 187369 h 920278"/>
                <a:gd name="connsiteX1" fmla="*/ 122429 w 1299950"/>
                <a:gd name="connsiteY1" fmla="*/ 1 h 920278"/>
                <a:gd name="connsiteX2" fmla="*/ 381398 w 1299950"/>
                <a:gd name="connsiteY2" fmla="*/ 191348 h 920278"/>
                <a:gd name="connsiteX3" fmla="*/ 674873 w 1299950"/>
                <a:gd name="connsiteY3" fmla="*/ 429508 h 920278"/>
                <a:gd name="connsiteX4" fmla="*/ 1299950 w 1299950"/>
                <a:gd name="connsiteY4" fmla="*/ 861038 h 920278"/>
                <a:gd name="connsiteX5" fmla="*/ 1 w 1299950"/>
                <a:gd name="connsiteY5" fmla="*/ 920278 h 920278"/>
                <a:gd name="connsiteX6" fmla="*/ 50640 w 1299950"/>
                <a:gd name="connsiteY6" fmla="*/ 532366 h 920278"/>
                <a:gd name="connsiteX7" fmla="*/ 95094 w 1299950"/>
                <a:gd name="connsiteY7" fmla="*/ 187369 h 920278"/>
                <a:gd name="connsiteX0" fmla="*/ 161378 w 1366234"/>
                <a:gd name="connsiteY0" fmla="*/ 187369 h 920278"/>
                <a:gd name="connsiteX1" fmla="*/ 188713 w 1366234"/>
                <a:gd name="connsiteY1" fmla="*/ 1 h 920278"/>
                <a:gd name="connsiteX2" fmla="*/ 447682 w 1366234"/>
                <a:gd name="connsiteY2" fmla="*/ 191348 h 920278"/>
                <a:gd name="connsiteX3" fmla="*/ 741157 w 1366234"/>
                <a:gd name="connsiteY3" fmla="*/ 429508 h 920278"/>
                <a:gd name="connsiteX4" fmla="*/ 1366234 w 1366234"/>
                <a:gd name="connsiteY4" fmla="*/ 861038 h 920278"/>
                <a:gd name="connsiteX5" fmla="*/ 66285 w 1366234"/>
                <a:gd name="connsiteY5" fmla="*/ 920278 h 920278"/>
                <a:gd name="connsiteX6" fmla="*/ 0 w 1366234"/>
                <a:gd name="connsiteY6" fmla="*/ 607126 h 920278"/>
                <a:gd name="connsiteX7" fmla="*/ 161378 w 1366234"/>
                <a:gd name="connsiteY7" fmla="*/ 187369 h 920278"/>
                <a:gd name="connsiteX0" fmla="*/ 161378 w 1366234"/>
                <a:gd name="connsiteY0" fmla="*/ 187369 h 920278"/>
                <a:gd name="connsiteX1" fmla="*/ 188713 w 1366234"/>
                <a:gd name="connsiteY1" fmla="*/ 1 h 920278"/>
                <a:gd name="connsiteX2" fmla="*/ 447682 w 1366234"/>
                <a:gd name="connsiteY2" fmla="*/ 191348 h 920278"/>
                <a:gd name="connsiteX3" fmla="*/ 741157 w 1366234"/>
                <a:gd name="connsiteY3" fmla="*/ 429508 h 920278"/>
                <a:gd name="connsiteX4" fmla="*/ 1366234 w 1366234"/>
                <a:gd name="connsiteY4" fmla="*/ 861038 h 920278"/>
                <a:gd name="connsiteX5" fmla="*/ 66285 w 1366234"/>
                <a:gd name="connsiteY5" fmla="*/ 920278 h 920278"/>
                <a:gd name="connsiteX6" fmla="*/ 0 w 1366234"/>
                <a:gd name="connsiteY6" fmla="*/ 607126 h 920278"/>
                <a:gd name="connsiteX7" fmla="*/ 16548 w 1366234"/>
                <a:gd name="connsiteY7" fmla="*/ 710280 h 920278"/>
                <a:gd name="connsiteX8" fmla="*/ 161378 w 1366234"/>
                <a:gd name="connsiteY8" fmla="*/ 187369 h 920278"/>
                <a:gd name="connsiteX0" fmla="*/ 161378 w 1366234"/>
                <a:gd name="connsiteY0" fmla="*/ 187369 h 920278"/>
                <a:gd name="connsiteX1" fmla="*/ 188713 w 1366234"/>
                <a:gd name="connsiteY1" fmla="*/ 1 h 920278"/>
                <a:gd name="connsiteX2" fmla="*/ 447682 w 1366234"/>
                <a:gd name="connsiteY2" fmla="*/ 191348 h 920278"/>
                <a:gd name="connsiteX3" fmla="*/ 741157 w 1366234"/>
                <a:gd name="connsiteY3" fmla="*/ 429508 h 920278"/>
                <a:gd name="connsiteX4" fmla="*/ 1366234 w 1366234"/>
                <a:gd name="connsiteY4" fmla="*/ 861038 h 920278"/>
                <a:gd name="connsiteX5" fmla="*/ 66285 w 1366234"/>
                <a:gd name="connsiteY5" fmla="*/ 920278 h 920278"/>
                <a:gd name="connsiteX6" fmla="*/ 0 w 1366234"/>
                <a:gd name="connsiteY6" fmla="*/ 607126 h 920278"/>
                <a:gd name="connsiteX7" fmla="*/ 122541 w 1366234"/>
                <a:gd name="connsiteY7" fmla="*/ 425999 h 920278"/>
                <a:gd name="connsiteX8" fmla="*/ 161378 w 1366234"/>
                <a:gd name="connsiteY8" fmla="*/ 187369 h 920278"/>
                <a:gd name="connsiteX0" fmla="*/ 95094 w 1299950"/>
                <a:gd name="connsiteY0" fmla="*/ 187369 h 920278"/>
                <a:gd name="connsiteX1" fmla="*/ 122429 w 1299950"/>
                <a:gd name="connsiteY1" fmla="*/ 1 h 920278"/>
                <a:gd name="connsiteX2" fmla="*/ 381398 w 1299950"/>
                <a:gd name="connsiteY2" fmla="*/ 191348 h 920278"/>
                <a:gd name="connsiteX3" fmla="*/ 674873 w 1299950"/>
                <a:gd name="connsiteY3" fmla="*/ 429508 h 920278"/>
                <a:gd name="connsiteX4" fmla="*/ 1299950 w 1299950"/>
                <a:gd name="connsiteY4" fmla="*/ 861038 h 920278"/>
                <a:gd name="connsiteX5" fmla="*/ 1 w 1299950"/>
                <a:gd name="connsiteY5" fmla="*/ 920278 h 920278"/>
                <a:gd name="connsiteX6" fmla="*/ 71963 w 1299950"/>
                <a:gd name="connsiteY6" fmla="*/ 642064 h 920278"/>
                <a:gd name="connsiteX7" fmla="*/ 56257 w 1299950"/>
                <a:gd name="connsiteY7" fmla="*/ 425999 h 920278"/>
                <a:gd name="connsiteX8" fmla="*/ 95094 w 1299950"/>
                <a:gd name="connsiteY8" fmla="*/ 187369 h 920278"/>
                <a:gd name="connsiteX0" fmla="*/ 38836 w 1243692"/>
                <a:gd name="connsiteY0" fmla="*/ 187369 h 887166"/>
                <a:gd name="connsiteX1" fmla="*/ 66171 w 1243692"/>
                <a:gd name="connsiteY1" fmla="*/ 1 h 887166"/>
                <a:gd name="connsiteX2" fmla="*/ 325140 w 1243692"/>
                <a:gd name="connsiteY2" fmla="*/ 191348 h 887166"/>
                <a:gd name="connsiteX3" fmla="*/ 618615 w 1243692"/>
                <a:gd name="connsiteY3" fmla="*/ 429508 h 887166"/>
                <a:gd name="connsiteX4" fmla="*/ 1243692 w 1243692"/>
                <a:gd name="connsiteY4" fmla="*/ 861038 h 887166"/>
                <a:gd name="connsiteX5" fmla="*/ 12674 w 1243692"/>
                <a:gd name="connsiteY5" fmla="*/ 887165 h 887166"/>
                <a:gd name="connsiteX6" fmla="*/ 15705 w 1243692"/>
                <a:gd name="connsiteY6" fmla="*/ 642064 h 887166"/>
                <a:gd name="connsiteX7" fmla="*/ -1 w 1243692"/>
                <a:gd name="connsiteY7" fmla="*/ 425999 h 887166"/>
                <a:gd name="connsiteX8" fmla="*/ 38836 w 1243692"/>
                <a:gd name="connsiteY8" fmla="*/ 187369 h 887166"/>
                <a:gd name="connsiteX0" fmla="*/ 166151 w 1371007"/>
                <a:gd name="connsiteY0" fmla="*/ 187369 h 887166"/>
                <a:gd name="connsiteX1" fmla="*/ 193486 w 1371007"/>
                <a:gd name="connsiteY1" fmla="*/ 1 h 887166"/>
                <a:gd name="connsiteX2" fmla="*/ 452455 w 1371007"/>
                <a:gd name="connsiteY2" fmla="*/ 191348 h 887166"/>
                <a:gd name="connsiteX3" fmla="*/ 745930 w 1371007"/>
                <a:gd name="connsiteY3" fmla="*/ 429508 h 887166"/>
                <a:gd name="connsiteX4" fmla="*/ 1371007 w 1371007"/>
                <a:gd name="connsiteY4" fmla="*/ 861038 h 887166"/>
                <a:gd name="connsiteX5" fmla="*/ 139989 w 1371007"/>
                <a:gd name="connsiteY5" fmla="*/ 887165 h 887166"/>
                <a:gd name="connsiteX6" fmla="*/ 143020 w 1371007"/>
                <a:gd name="connsiteY6" fmla="*/ 642064 h 887166"/>
                <a:gd name="connsiteX7" fmla="*/ 1 w 1371007"/>
                <a:gd name="connsiteY7" fmla="*/ 600581 h 887166"/>
                <a:gd name="connsiteX8" fmla="*/ 166151 w 1371007"/>
                <a:gd name="connsiteY8" fmla="*/ 187369 h 887166"/>
                <a:gd name="connsiteX0" fmla="*/ 166151 w 1371007"/>
                <a:gd name="connsiteY0" fmla="*/ 187369 h 887166"/>
                <a:gd name="connsiteX1" fmla="*/ 193486 w 1371007"/>
                <a:gd name="connsiteY1" fmla="*/ 1 h 887166"/>
                <a:gd name="connsiteX2" fmla="*/ 452455 w 1371007"/>
                <a:gd name="connsiteY2" fmla="*/ 191348 h 887166"/>
                <a:gd name="connsiteX3" fmla="*/ 745930 w 1371007"/>
                <a:gd name="connsiteY3" fmla="*/ 429508 h 887166"/>
                <a:gd name="connsiteX4" fmla="*/ 1371007 w 1371007"/>
                <a:gd name="connsiteY4" fmla="*/ 861038 h 887166"/>
                <a:gd name="connsiteX5" fmla="*/ 139989 w 1371007"/>
                <a:gd name="connsiteY5" fmla="*/ 887165 h 887166"/>
                <a:gd name="connsiteX6" fmla="*/ 150354 w 1371007"/>
                <a:gd name="connsiteY6" fmla="*/ 571598 h 887166"/>
                <a:gd name="connsiteX7" fmla="*/ 1 w 1371007"/>
                <a:gd name="connsiteY7" fmla="*/ 600581 h 887166"/>
                <a:gd name="connsiteX8" fmla="*/ 166151 w 1371007"/>
                <a:gd name="connsiteY8" fmla="*/ 187369 h 887166"/>
                <a:gd name="connsiteX0" fmla="*/ 166151 w 957982"/>
                <a:gd name="connsiteY0" fmla="*/ 187369 h 887166"/>
                <a:gd name="connsiteX1" fmla="*/ 193486 w 957982"/>
                <a:gd name="connsiteY1" fmla="*/ 1 h 887166"/>
                <a:gd name="connsiteX2" fmla="*/ 452455 w 957982"/>
                <a:gd name="connsiteY2" fmla="*/ 191348 h 887166"/>
                <a:gd name="connsiteX3" fmla="*/ 745930 w 957982"/>
                <a:gd name="connsiteY3" fmla="*/ 429508 h 887166"/>
                <a:gd name="connsiteX4" fmla="*/ 957982 w 957982"/>
                <a:gd name="connsiteY4" fmla="*/ 792120 h 887166"/>
                <a:gd name="connsiteX5" fmla="*/ 139989 w 957982"/>
                <a:gd name="connsiteY5" fmla="*/ 887165 h 887166"/>
                <a:gd name="connsiteX6" fmla="*/ 150354 w 957982"/>
                <a:gd name="connsiteY6" fmla="*/ 571598 h 887166"/>
                <a:gd name="connsiteX7" fmla="*/ 1 w 957982"/>
                <a:gd name="connsiteY7" fmla="*/ 600581 h 887166"/>
                <a:gd name="connsiteX8" fmla="*/ 166151 w 957982"/>
                <a:gd name="connsiteY8" fmla="*/ 187369 h 887166"/>
                <a:gd name="connsiteX0" fmla="*/ 166151 w 1009303"/>
                <a:gd name="connsiteY0" fmla="*/ 187369 h 887166"/>
                <a:gd name="connsiteX1" fmla="*/ 193486 w 1009303"/>
                <a:gd name="connsiteY1" fmla="*/ 1 h 887166"/>
                <a:gd name="connsiteX2" fmla="*/ 452455 w 1009303"/>
                <a:gd name="connsiteY2" fmla="*/ 191348 h 887166"/>
                <a:gd name="connsiteX3" fmla="*/ 745930 w 1009303"/>
                <a:gd name="connsiteY3" fmla="*/ 429508 h 887166"/>
                <a:gd name="connsiteX4" fmla="*/ 1009304 w 1009303"/>
                <a:gd name="connsiteY4" fmla="*/ 875787 h 887166"/>
                <a:gd name="connsiteX5" fmla="*/ 139989 w 1009303"/>
                <a:gd name="connsiteY5" fmla="*/ 887165 h 887166"/>
                <a:gd name="connsiteX6" fmla="*/ 150354 w 1009303"/>
                <a:gd name="connsiteY6" fmla="*/ 571598 h 887166"/>
                <a:gd name="connsiteX7" fmla="*/ 1 w 1009303"/>
                <a:gd name="connsiteY7" fmla="*/ 600581 h 887166"/>
                <a:gd name="connsiteX8" fmla="*/ 166151 w 1009303"/>
                <a:gd name="connsiteY8" fmla="*/ 187369 h 88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9303" h="887166">
                  <a:moveTo>
                    <a:pt x="166151" y="187369"/>
                  </a:moveTo>
                  <a:cubicBezTo>
                    <a:pt x="176132" y="186479"/>
                    <a:pt x="183505" y="891"/>
                    <a:pt x="193486" y="1"/>
                  </a:cubicBezTo>
                  <a:lnTo>
                    <a:pt x="452455" y="191348"/>
                  </a:lnTo>
                  <a:lnTo>
                    <a:pt x="745930" y="429508"/>
                  </a:lnTo>
                  <a:lnTo>
                    <a:pt x="1009304" y="875787"/>
                  </a:lnTo>
                  <a:lnTo>
                    <a:pt x="139989" y="887165"/>
                  </a:lnTo>
                  <a:cubicBezTo>
                    <a:pt x="140999" y="805465"/>
                    <a:pt x="149344" y="653298"/>
                    <a:pt x="150354" y="571598"/>
                  </a:cubicBezTo>
                  <a:lnTo>
                    <a:pt x="1" y="600581"/>
                  </a:lnTo>
                  <a:lnTo>
                    <a:pt x="166151" y="187369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60" name="Regular Pentagon 3"/>
            <p:cNvSpPr/>
            <p:nvPr/>
          </p:nvSpPr>
          <p:spPr>
            <a:xfrm rot="2987751">
              <a:off x="1836746" y="4605057"/>
              <a:ext cx="165910" cy="12227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137177 w 917824"/>
                <a:gd name="connsiteY0" fmla="*/ 258567 h 912568"/>
                <a:gd name="connsiteX1" fmla="*/ 558025 w 917824"/>
                <a:gd name="connsiteY1" fmla="*/ 0 h 912568"/>
                <a:gd name="connsiteX2" fmla="*/ 917824 w 917824"/>
                <a:gd name="connsiteY2" fmla="*/ 533413 h 912568"/>
                <a:gd name="connsiteX3" fmla="*/ 394777 w 917824"/>
                <a:gd name="connsiteY3" fmla="*/ 838269 h 912568"/>
                <a:gd name="connsiteX4" fmla="*/ 1 w 917824"/>
                <a:gd name="connsiteY4" fmla="*/ 912568 h 912568"/>
                <a:gd name="connsiteX5" fmla="*/ 137177 w 917824"/>
                <a:gd name="connsiteY5" fmla="*/ 258567 h 912568"/>
                <a:gd name="connsiteX0" fmla="*/ 137177 w 917824"/>
                <a:gd name="connsiteY0" fmla="*/ 258567 h 912568"/>
                <a:gd name="connsiteX1" fmla="*/ 558025 w 917824"/>
                <a:gd name="connsiteY1" fmla="*/ 0 h 912568"/>
                <a:gd name="connsiteX2" fmla="*/ 917824 w 917824"/>
                <a:gd name="connsiteY2" fmla="*/ 533413 h 912568"/>
                <a:gd name="connsiteX3" fmla="*/ 394777 w 917824"/>
                <a:gd name="connsiteY3" fmla="*/ 838269 h 912568"/>
                <a:gd name="connsiteX4" fmla="*/ 1 w 917824"/>
                <a:gd name="connsiteY4" fmla="*/ 912568 h 912568"/>
                <a:gd name="connsiteX5" fmla="*/ 64214 w 917824"/>
                <a:gd name="connsiteY5" fmla="*/ 564447 h 912568"/>
                <a:gd name="connsiteX6" fmla="*/ 137177 w 917824"/>
                <a:gd name="connsiteY6" fmla="*/ 258567 h 912568"/>
                <a:gd name="connsiteX0" fmla="*/ 506043 w 1286690"/>
                <a:gd name="connsiteY0" fmla="*/ 258567 h 912568"/>
                <a:gd name="connsiteX1" fmla="*/ 926891 w 1286690"/>
                <a:gd name="connsiteY1" fmla="*/ 0 h 912568"/>
                <a:gd name="connsiteX2" fmla="*/ 1286690 w 1286690"/>
                <a:gd name="connsiteY2" fmla="*/ 533413 h 912568"/>
                <a:gd name="connsiteX3" fmla="*/ 763643 w 1286690"/>
                <a:gd name="connsiteY3" fmla="*/ 838269 h 912568"/>
                <a:gd name="connsiteX4" fmla="*/ 368867 w 1286690"/>
                <a:gd name="connsiteY4" fmla="*/ 912568 h 912568"/>
                <a:gd name="connsiteX5" fmla="*/ 1 w 1286690"/>
                <a:gd name="connsiteY5" fmla="*/ 597786 h 912568"/>
                <a:gd name="connsiteX6" fmla="*/ 506043 w 1286690"/>
                <a:gd name="connsiteY6" fmla="*/ 258567 h 912568"/>
                <a:gd name="connsiteX0" fmla="*/ 528405 w 1286690"/>
                <a:gd name="connsiteY0" fmla="*/ 503095 h 912568"/>
                <a:gd name="connsiteX1" fmla="*/ 926891 w 1286690"/>
                <a:gd name="connsiteY1" fmla="*/ 0 h 912568"/>
                <a:gd name="connsiteX2" fmla="*/ 1286690 w 1286690"/>
                <a:gd name="connsiteY2" fmla="*/ 533413 h 912568"/>
                <a:gd name="connsiteX3" fmla="*/ 763643 w 1286690"/>
                <a:gd name="connsiteY3" fmla="*/ 838269 h 912568"/>
                <a:gd name="connsiteX4" fmla="*/ 368867 w 1286690"/>
                <a:gd name="connsiteY4" fmla="*/ 912568 h 912568"/>
                <a:gd name="connsiteX5" fmla="*/ 1 w 1286690"/>
                <a:gd name="connsiteY5" fmla="*/ 597786 h 912568"/>
                <a:gd name="connsiteX6" fmla="*/ 528405 w 1286690"/>
                <a:gd name="connsiteY6" fmla="*/ 503095 h 912568"/>
                <a:gd name="connsiteX0" fmla="*/ 497128 w 1286690"/>
                <a:gd name="connsiteY0" fmla="*/ 436248 h 912568"/>
                <a:gd name="connsiteX1" fmla="*/ 926891 w 1286690"/>
                <a:gd name="connsiteY1" fmla="*/ 0 h 912568"/>
                <a:gd name="connsiteX2" fmla="*/ 1286690 w 1286690"/>
                <a:gd name="connsiteY2" fmla="*/ 533413 h 912568"/>
                <a:gd name="connsiteX3" fmla="*/ 763643 w 1286690"/>
                <a:gd name="connsiteY3" fmla="*/ 838269 h 912568"/>
                <a:gd name="connsiteX4" fmla="*/ 368867 w 1286690"/>
                <a:gd name="connsiteY4" fmla="*/ 912568 h 912568"/>
                <a:gd name="connsiteX5" fmla="*/ 1 w 1286690"/>
                <a:gd name="connsiteY5" fmla="*/ 597786 h 912568"/>
                <a:gd name="connsiteX6" fmla="*/ 497128 w 1286690"/>
                <a:gd name="connsiteY6" fmla="*/ 436248 h 912568"/>
                <a:gd name="connsiteX0" fmla="*/ 497128 w 1286690"/>
                <a:gd name="connsiteY0" fmla="*/ 316652 h 792972"/>
                <a:gd name="connsiteX1" fmla="*/ 1172667 w 1286690"/>
                <a:gd name="connsiteY1" fmla="*/ -1 h 792972"/>
                <a:gd name="connsiteX2" fmla="*/ 1286690 w 1286690"/>
                <a:gd name="connsiteY2" fmla="*/ 413817 h 792972"/>
                <a:gd name="connsiteX3" fmla="*/ 763643 w 1286690"/>
                <a:gd name="connsiteY3" fmla="*/ 718673 h 792972"/>
                <a:gd name="connsiteX4" fmla="*/ 368867 w 1286690"/>
                <a:gd name="connsiteY4" fmla="*/ 792972 h 792972"/>
                <a:gd name="connsiteX5" fmla="*/ 1 w 1286690"/>
                <a:gd name="connsiteY5" fmla="*/ 478190 h 792972"/>
                <a:gd name="connsiteX6" fmla="*/ 497128 w 1286690"/>
                <a:gd name="connsiteY6" fmla="*/ 316652 h 792972"/>
                <a:gd name="connsiteX0" fmla="*/ 497128 w 1172666"/>
                <a:gd name="connsiteY0" fmla="*/ 316652 h 792972"/>
                <a:gd name="connsiteX1" fmla="*/ 1172667 w 1172666"/>
                <a:gd name="connsiteY1" fmla="*/ -1 h 792972"/>
                <a:gd name="connsiteX2" fmla="*/ 1033076 w 1172666"/>
                <a:gd name="connsiteY2" fmla="*/ 529530 h 792972"/>
                <a:gd name="connsiteX3" fmla="*/ 763643 w 1172666"/>
                <a:gd name="connsiteY3" fmla="*/ 718673 h 792972"/>
                <a:gd name="connsiteX4" fmla="*/ 368867 w 1172666"/>
                <a:gd name="connsiteY4" fmla="*/ 792972 h 792972"/>
                <a:gd name="connsiteX5" fmla="*/ 1 w 1172666"/>
                <a:gd name="connsiteY5" fmla="*/ 478190 h 792972"/>
                <a:gd name="connsiteX6" fmla="*/ 497128 w 1172666"/>
                <a:gd name="connsiteY6" fmla="*/ 316652 h 792972"/>
                <a:gd name="connsiteX0" fmla="*/ 497128 w 1172666"/>
                <a:gd name="connsiteY0" fmla="*/ 316652 h 792972"/>
                <a:gd name="connsiteX1" fmla="*/ 1172667 w 1172666"/>
                <a:gd name="connsiteY1" fmla="*/ -1 h 792972"/>
                <a:gd name="connsiteX2" fmla="*/ 1083045 w 1172666"/>
                <a:gd name="connsiteY2" fmla="*/ 525680 h 792972"/>
                <a:gd name="connsiteX3" fmla="*/ 763643 w 1172666"/>
                <a:gd name="connsiteY3" fmla="*/ 718673 h 792972"/>
                <a:gd name="connsiteX4" fmla="*/ 368867 w 1172666"/>
                <a:gd name="connsiteY4" fmla="*/ 792972 h 792972"/>
                <a:gd name="connsiteX5" fmla="*/ 1 w 1172666"/>
                <a:gd name="connsiteY5" fmla="*/ 478190 h 792972"/>
                <a:gd name="connsiteX6" fmla="*/ 497128 w 1172666"/>
                <a:gd name="connsiteY6" fmla="*/ 316652 h 79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2666" h="792972">
                  <a:moveTo>
                    <a:pt x="497128" y="316652"/>
                  </a:moveTo>
                  <a:lnTo>
                    <a:pt x="1172667" y="-1"/>
                  </a:lnTo>
                  <a:lnTo>
                    <a:pt x="1083045" y="525680"/>
                  </a:lnTo>
                  <a:lnTo>
                    <a:pt x="763643" y="718673"/>
                  </a:lnTo>
                  <a:lnTo>
                    <a:pt x="368867" y="792972"/>
                  </a:lnTo>
                  <a:lnTo>
                    <a:pt x="1" y="478190"/>
                  </a:lnTo>
                  <a:lnTo>
                    <a:pt x="497128" y="31665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61" name="Regular Pentagon 6"/>
            <p:cNvSpPr/>
            <p:nvPr/>
          </p:nvSpPr>
          <p:spPr>
            <a:xfrm rot="2170572">
              <a:off x="2878972" y="4383437"/>
              <a:ext cx="100783" cy="16008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743155 w 786808"/>
                <a:gd name="connsiteY3" fmla="*/ 882874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789934"/>
                <a:gd name="connsiteY0" fmla="*/ 481064 h 1101964"/>
                <a:gd name="connsiteX1" fmla="*/ 369714 w 789934"/>
                <a:gd name="connsiteY1" fmla="*/ 0 h 1101964"/>
                <a:gd name="connsiteX2" fmla="*/ 786808 w 789934"/>
                <a:gd name="connsiteY2" fmla="*/ 303312 h 1101964"/>
                <a:gd name="connsiteX3" fmla="*/ 789935 w 789934"/>
                <a:gd name="connsiteY3" fmla="*/ 772380 h 1101964"/>
                <a:gd name="connsiteX4" fmla="*/ 207275 w 789934"/>
                <a:gd name="connsiteY4" fmla="*/ 1101964 h 1101964"/>
                <a:gd name="connsiteX5" fmla="*/ 0 w 789934"/>
                <a:gd name="connsiteY5" fmla="*/ 481064 h 1101964"/>
                <a:gd name="connsiteX0" fmla="*/ 0 w 789934"/>
                <a:gd name="connsiteY0" fmla="*/ 481064 h 1163622"/>
                <a:gd name="connsiteX1" fmla="*/ 369714 w 789934"/>
                <a:gd name="connsiteY1" fmla="*/ 0 h 1163622"/>
                <a:gd name="connsiteX2" fmla="*/ 786808 w 789934"/>
                <a:gd name="connsiteY2" fmla="*/ 303312 h 1163622"/>
                <a:gd name="connsiteX3" fmla="*/ 789935 w 789934"/>
                <a:gd name="connsiteY3" fmla="*/ 772380 h 1163622"/>
                <a:gd name="connsiteX4" fmla="*/ 221773 w 789934"/>
                <a:gd name="connsiteY4" fmla="*/ 1163622 h 1163622"/>
                <a:gd name="connsiteX5" fmla="*/ 0 w 789934"/>
                <a:gd name="connsiteY5" fmla="*/ 481064 h 1163622"/>
                <a:gd name="connsiteX0" fmla="*/ 40381 w 568161"/>
                <a:gd name="connsiteY0" fmla="*/ 411235 h 1163622"/>
                <a:gd name="connsiteX1" fmla="*/ 147941 w 568161"/>
                <a:gd name="connsiteY1" fmla="*/ 0 h 1163622"/>
                <a:gd name="connsiteX2" fmla="*/ 565035 w 568161"/>
                <a:gd name="connsiteY2" fmla="*/ 303312 h 1163622"/>
                <a:gd name="connsiteX3" fmla="*/ 568162 w 568161"/>
                <a:gd name="connsiteY3" fmla="*/ 772380 h 1163622"/>
                <a:gd name="connsiteX4" fmla="*/ 0 w 568161"/>
                <a:gd name="connsiteY4" fmla="*/ 1163622 h 1163622"/>
                <a:gd name="connsiteX5" fmla="*/ 40381 w 568161"/>
                <a:gd name="connsiteY5" fmla="*/ 411235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50463 w 653589"/>
                <a:gd name="connsiteY2" fmla="*/ 303312 h 1163622"/>
                <a:gd name="connsiteX3" fmla="*/ 653590 w 653589"/>
                <a:gd name="connsiteY3" fmla="*/ 772380 h 1163622"/>
                <a:gd name="connsiteX4" fmla="*/ 85428 w 653589"/>
                <a:gd name="connsiteY4" fmla="*/ 1163622 h 1163622"/>
                <a:gd name="connsiteX5" fmla="*/ 0 w 653589"/>
                <a:gd name="connsiteY5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85428 w 653589"/>
                <a:gd name="connsiteY4" fmla="*/ 1163622 h 1163622"/>
                <a:gd name="connsiteX5" fmla="*/ 0 w 653589"/>
                <a:gd name="connsiteY5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504560 w 653589"/>
                <a:gd name="connsiteY4" fmla="*/ 861135 h 1163622"/>
                <a:gd name="connsiteX5" fmla="*/ 85428 w 653589"/>
                <a:gd name="connsiteY5" fmla="*/ 1163622 h 1163622"/>
                <a:gd name="connsiteX6" fmla="*/ 0 w 653589"/>
                <a:gd name="connsiteY6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85428 w 653589"/>
                <a:gd name="connsiteY5" fmla="*/ 1163622 h 1163622"/>
                <a:gd name="connsiteX6" fmla="*/ 0 w 653589"/>
                <a:gd name="connsiteY6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406107 w 653589"/>
                <a:gd name="connsiteY5" fmla="*/ 1034782 h 1163622"/>
                <a:gd name="connsiteX6" fmla="*/ 85428 w 653589"/>
                <a:gd name="connsiteY6" fmla="*/ 1163622 h 1163622"/>
                <a:gd name="connsiteX7" fmla="*/ 0 w 653589"/>
                <a:gd name="connsiteY7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333479 w 653589"/>
                <a:gd name="connsiteY5" fmla="*/ 836424 h 1163622"/>
                <a:gd name="connsiteX6" fmla="*/ 85428 w 653589"/>
                <a:gd name="connsiteY6" fmla="*/ 1163622 h 1163622"/>
                <a:gd name="connsiteX7" fmla="*/ 0 w 653589"/>
                <a:gd name="connsiteY7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423044 w 653589"/>
                <a:gd name="connsiteY5" fmla="*/ 779683 h 1163622"/>
                <a:gd name="connsiteX6" fmla="*/ 85428 w 653589"/>
                <a:gd name="connsiteY6" fmla="*/ 1163622 h 1163622"/>
                <a:gd name="connsiteX7" fmla="*/ 0 w 653589"/>
                <a:gd name="connsiteY7" fmla="*/ 313831 h 1163622"/>
                <a:gd name="connsiteX0" fmla="*/ 0 w 653589"/>
                <a:gd name="connsiteY0" fmla="*/ 313831 h 1163622"/>
                <a:gd name="connsiteX1" fmla="*/ 233369 w 653589"/>
                <a:gd name="connsiteY1" fmla="*/ 0 h 1163622"/>
                <a:gd name="connsiteX2" fmla="*/ 628578 w 653589"/>
                <a:gd name="connsiteY2" fmla="*/ 320753 h 1163622"/>
                <a:gd name="connsiteX3" fmla="*/ 653590 w 653589"/>
                <a:gd name="connsiteY3" fmla="*/ 772380 h 1163622"/>
                <a:gd name="connsiteX4" fmla="*/ 625144 w 653589"/>
                <a:gd name="connsiteY4" fmla="*/ 940743 h 1163622"/>
                <a:gd name="connsiteX5" fmla="*/ 389534 w 653589"/>
                <a:gd name="connsiteY5" fmla="*/ 769787 h 1163622"/>
                <a:gd name="connsiteX6" fmla="*/ 85428 w 653589"/>
                <a:gd name="connsiteY6" fmla="*/ 1163622 h 1163622"/>
                <a:gd name="connsiteX7" fmla="*/ 0 w 653589"/>
                <a:gd name="connsiteY7" fmla="*/ 313831 h 1163622"/>
                <a:gd name="connsiteX0" fmla="*/ 0 w 653589"/>
                <a:gd name="connsiteY0" fmla="*/ 281721 h 1131512"/>
                <a:gd name="connsiteX1" fmla="*/ 248194 w 653589"/>
                <a:gd name="connsiteY1" fmla="*/ 0 h 1131512"/>
                <a:gd name="connsiteX2" fmla="*/ 628578 w 653589"/>
                <a:gd name="connsiteY2" fmla="*/ 288643 h 1131512"/>
                <a:gd name="connsiteX3" fmla="*/ 653590 w 653589"/>
                <a:gd name="connsiteY3" fmla="*/ 740270 h 1131512"/>
                <a:gd name="connsiteX4" fmla="*/ 625144 w 653589"/>
                <a:gd name="connsiteY4" fmla="*/ 908633 h 1131512"/>
                <a:gd name="connsiteX5" fmla="*/ 389534 w 653589"/>
                <a:gd name="connsiteY5" fmla="*/ 737677 h 1131512"/>
                <a:gd name="connsiteX6" fmla="*/ 85428 w 653589"/>
                <a:gd name="connsiteY6" fmla="*/ 1131512 h 1131512"/>
                <a:gd name="connsiteX7" fmla="*/ 0 w 653589"/>
                <a:gd name="connsiteY7" fmla="*/ 281721 h 113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589" h="1131512">
                  <a:moveTo>
                    <a:pt x="0" y="281721"/>
                  </a:moveTo>
                  <a:lnTo>
                    <a:pt x="248194" y="0"/>
                  </a:lnTo>
                  <a:lnTo>
                    <a:pt x="628578" y="288643"/>
                  </a:lnTo>
                  <a:cubicBezTo>
                    <a:pt x="629620" y="444999"/>
                    <a:pt x="652548" y="583914"/>
                    <a:pt x="653590" y="740270"/>
                  </a:cubicBezTo>
                  <a:lnTo>
                    <a:pt x="625144" y="908633"/>
                  </a:lnTo>
                  <a:lnTo>
                    <a:pt x="389534" y="737677"/>
                  </a:lnTo>
                  <a:lnTo>
                    <a:pt x="85428" y="1131512"/>
                  </a:lnTo>
                  <a:lnTo>
                    <a:pt x="0" y="2817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62" name="Regular Pentagon 3"/>
            <p:cNvSpPr/>
            <p:nvPr/>
          </p:nvSpPr>
          <p:spPr>
            <a:xfrm rot="870772">
              <a:off x="2737022" y="4349810"/>
              <a:ext cx="150690" cy="1654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63" name="Regular Pentagon 6"/>
            <p:cNvSpPr/>
            <p:nvPr/>
          </p:nvSpPr>
          <p:spPr>
            <a:xfrm rot="17281360">
              <a:off x="2067747" y="4839614"/>
              <a:ext cx="69511" cy="17520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451258 h 1136220"/>
                <a:gd name="connsiteX1" fmla="*/ 32914 w 1131861"/>
                <a:gd name="connsiteY1" fmla="*/ 0 h 1136220"/>
                <a:gd name="connsiteX2" fmla="*/ 675016 w 1131861"/>
                <a:gd name="connsiteY2" fmla="*/ 447120 h 1136220"/>
                <a:gd name="connsiteX3" fmla="*/ 1131862 w 1131861"/>
                <a:gd name="connsiteY3" fmla="*/ 1010545 h 1136220"/>
                <a:gd name="connsiteX4" fmla="*/ 494013 w 1131861"/>
                <a:gd name="connsiteY4" fmla="*/ 1136220 h 1136220"/>
                <a:gd name="connsiteX5" fmla="*/ -1 w 1131861"/>
                <a:gd name="connsiteY5" fmla="*/ 451258 h 1136220"/>
                <a:gd name="connsiteX0" fmla="*/ -1 w 675016"/>
                <a:gd name="connsiteY0" fmla="*/ 451258 h 1136220"/>
                <a:gd name="connsiteX1" fmla="*/ 32914 w 675016"/>
                <a:gd name="connsiteY1" fmla="*/ 0 h 1136220"/>
                <a:gd name="connsiteX2" fmla="*/ 675016 w 675016"/>
                <a:gd name="connsiteY2" fmla="*/ 447120 h 1136220"/>
                <a:gd name="connsiteX3" fmla="*/ 407951 w 675016"/>
                <a:gd name="connsiteY3" fmla="*/ 616520 h 1136220"/>
                <a:gd name="connsiteX4" fmla="*/ 494013 w 675016"/>
                <a:gd name="connsiteY4" fmla="*/ 1136220 h 1136220"/>
                <a:gd name="connsiteX5" fmla="*/ -1 w 675016"/>
                <a:gd name="connsiteY5" fmla="*/ 451258 h 1136220"/>
                <a:gd name="connsiteX0" fmla="*/ -1 w 675016"/>
                <a:gd name="connsiteY0" fmla="*/ 451258 h 1136220"/>
                <a:gd name="connsiteX1" fmla="*/ 32914 w 675016"/>
                <a:gd name="connsiteY1" fmla="*/ 0 h 1136220"/>
                <a:gd name="connsiteX2" fmla="*/ 675016 w 675016"/>
                <a:gd name="connsiteY2" fmla="*/ 447120 h 1136220"/>
                <a:gd name="connsiteX3" fmla="*/ 524221 w 675016"/>
                <a:gd name="connsiteY3" fmla="*/ 804194 h 1136220"/>
                <a:gd name="connsiteX4" fmla="*/ 494013 w 675016"/>
                <a:gd name="connsiteY4" fmla="*/ 1136220 h 1136220"/>
                <a:gd name="connsiteX5" fmla="*/ -1 w 675016"/>
                <a:gd name="connsiteY5" fmla="*/ 451258 h 1136220"/>
                <a:gd name="connsiteX0" fmla="*/ -1 w 524222"/>
                <a:gd name="connsiteY0" fmla="*/ 451258 h 1136220"/>
                <a:gd name="connsiteX1" fmla="*/ 32914 w 524222"/>
                <a:gd name="connsiteY1" fmla="*/ 0 h 1136220"/>
                <a:gd name="connsiteX2" fmla="*/ 393271 w 524222"/>
                <a:gd name="connsiteY2" fmla="*/ 388674 h 1136220"/>
                <a:gd name="connsiteX3" fmla="*/ 524221 w 524222"/>
                <a:gd name="connsiteY3" fmla="*/ 804194 h 1136220"/>
                <a:gd name="connsiteX4" fmla="*/ 494013 w 524222"/>
                <a:gd name="connsiteY4" fmla="*/ 1136220 h 1136220"/>
                <a:gd name="connsiteX5" fmla="*/ -1 w 524222"/>
                <a:gd name="connsiteY5" fmla="*/ 451258 h 1136220"/>
                <a:gd name="connsiteX0" fmla="*/ -1 w 524222"/>
                <a:gd name="connsiteY0" fmla="*/ 451258 h 1136220"/>
                <a:gd name="connsiteX1" fmla="*/ 32914 w 524222"/>
                <a:gd name="connsiteY1" fmla="*/ 0 h 1136220"/>
                <a:gd name="connsiteX2" fmla="*/ 422041 w 524222"/>
                <a:gd name="connsiteY2" fmla="*/ 294555 h 1136220"/>
                <a:gd name="connsiteX3" fmla="*/ 524221 w 524222"/>
                <a:gd name="connsiteY3" fmla="*/ 804194 h 1136220"/>
                <a:gd name="connsiteX4" fmla="*/ 494013 w 524222"/>
                <a:gd name="connsiteY4" fmla="*/ 1136220 h 1136220"/>
                <a:gd name="connsiteX5" fmla="*/ -1 w 524222"/>
                <a:gd name="connsiteY5" fmla="*/ 451258 h 1136220"/>
                <a:gd name="connsiteX0" fmla="*/ 137375 w 491308"/>
                <a:gd name="connsiteY0" fmla="*/ 423230 h 1136220"/>
                <a:gd name="connsiteX1" fmla="*/ 0 w 491308"/>
                <a:gd name="connsiteY1" fmla="*/ 0 h 1136220"/>
                <a:gd name="connsiteX2" fmla="*/ 389127 w 491308"/>
                <a:gd name="connsiteY2" fmla="*/ 294555 h 1136220"/>
                <a:gd name="connsiteX3" fmla="*/ 491307 w 491308"/>
                <a:gd name="connsiteY3" fmla="*/ 804194 h 1136220"/>
                <a:gd name="connsiteX4" fmla="*/ 461099 w 491308"/>
                <a:gd name="connsiteY4" fmla="*/ 1136220 h 1136220"/>
                <a:gd name="connsiteX5" fmla="*/ 137375 w 491308"/>
                <a:gd name="connsiteY5" fmla="*/ 423230 h 1136220"/>
                <a:gd name="connsiteX0" fmla="*/ 187952 w 491308"/>
                <a:gd name="connsiteY0" fmla="*/ 408131 h 1136220"/>
                <a:gd name="connsiteX1" fmla="*/ 0 w 491308"/>
                <a:gd name="connsiteY1" fmla="*/ 0 h 1136220"/>
                <a:gd name="connsiteX2" fmla="*/ 389127 w 491308"/>
                <a:gd name="connsiteY2" fmla="*/ 294555 h 1136220"/>
                <a:gd name="connsiteX3" fmla="*/ 491307 w 491308"/>
                <a:gd name="connsiteY3" fmla="*/ 804194 h 1136220"/>
                <a:gd name="connsiteX4" fmla="*/ 461099 w 491308"/>
                <a:gd name="connsiteY4" fmla="*/ 1136220 h 1136220"/>
                <a:gd name="connsiteX5" fmla="*/ 187952 w 491308"/>
                <a:gd name="connsiteY5" fmla="*/ 408131 h 11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1308" h="1136220">
                  <a:moveTo>
                    <a:pt x="187952" y="408131"/>
                  </a:moveTo>
                  <a:lnTo>
                    <a:pt x="0" y="0"/>
                  </a:lnTo>
                  <a:lnTo>
                    <a:pt x="389127" y="294555"/>
                  </a:lnTo>
                  <a:lnTo>
                    <a:pt x="491307" y="804194"/>
                  </a:lnTo>
                  <a:lnTo>
                    <a:pt x="461099" y="1136220"/>
                  </a:lnTo>
                  <a:lnTo>
                    <a:pt x="187952" y="40813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64" name="Regular Pentagon 6"/>
            <p:cNvSpPr/>
            <p:nvPr/>
          </p:nvSpPr>
          <p:spPr>
            <a:xfrm rot="17281360">
              <a:off x="2410646" y="4355059"/>
              <a:ext cx="136570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65" name="Regular Pentagon 3"/>
            <p:cNvSpPr/>
            <p:nvPr/>
          </p:nvSpPr>
          <p:spPr>
            <a:xfrm>
              <a:off x="2875156" y="4665247"/>
              <a:ext cx="116480" cy="11086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  <a:gd name="connsiteX0" fmla="*/ 0 w 793344"/>
                <a:gd name="connsiteY0" fmla="*/ 588049 h 1140157"/>
                <a:gd name="connsiteX1" fmla="*/ 236550 w 793344"/>
                <a:gd name="connsiteY1" fmla="*/ 0 h 1140157"/>
                <a:gd name="connsiteX2" fmla="*/ 793344 w 793344"/>
                <a:gd name="connsiteY2" fmla="*/ 538262 h 1140157"/>
                <a:gd name="connsiteX3" fmla="*/ 530840 w 793344"/>
                <a:gd name="connsiteY3" fmla="*/ 1027444 h 1140157"/>
                <a:gd name="connsiteX4" fmla="*/ 997 w 793344"/>
                <a:gd name="connsiteY4" fmla="*/ 1140157 h 1140157"/>
                <a:gd name="connsiteX5" fmla="*/ 0 w 793344"/>
                <a:gd name="connsiteY5" fmla="*/ 588049 h 1140157"/>
                <a:gd name="connsiteX0" fmla="*/ 0 w 836723"/>
                <a:gd name="connsiteY0" fmla="*/ 599870 h 1140157"/>
                <a:gd name="connsiteX1" fmla="*/ 279929 w 836723"/>
                <a:gd name="connsiteY1" fmla="*/ 0 h 1140157"/>
                <a:gd name="connsiteX2" fmla="*/ 836723 w 836723"/>
                <a:gd name="connsiteY2" fmla="*/ 538262 h 1140157"/>
                <a:gd name="connsiteX3" fmla="*/ 574219 w 836723"/>
                <a:gd name="connsiteY3" fmla="*/ 1027444 h 1140157"/>
                <a:gd name="connsiteX4" fmla="*/ 44376 w 836723"/>
                <a:gd name="connsiteY4" fmla="*/ 1140157 h 1140157"/>
                <a:gd name="connsiteX5" fmla="*/ 0 w 836723"/>
                <a:gd name="connsiteY5" fmla="*/ 599870 h 1140157"/>
                <a:gd name="connsiteX0" fmla="*/ 0 w 836723"/>
                <a:gd name="connsiteY0" fmla="*/ 61608 h 601895"/>
                <a:gd name="connsiteX1" fmla="*/ 301618 w 836723"/>
                <a:gd name="connsiteY1" fmla="*/ 5440 h 601895"/>
                <a:gd name="connsiteX2" fmla="*/ 836723 w 836723"/>
                <a:gd name="connsiteY2" fmla="*/ 0 h 601895"/>
                <a:gd name="connsiteX3" fmla="*/ 574219 w 836723"/>
                <a:gd name="connsiteY3" fmla="*/ 489182 h 601895"/>
                <a:gd name="connsiteX4" fmla="*/ 44376 w 836723"/>
                <a:gd name="connsiteY4" fmla="*/ 601895 h 601895"/>
                <a:gd name="connsiteX5" fmla="*/ 0 w 836723"/>
                <a:gd name="connsiteY5" fmla="*/ 61608 h 601895"/>
                <a:gd name="connsiteX0" fmla="*/ 0 w 836723"/>
                <a:gd name="connsiteY0" fmla="*/ 138904 h 679191"/>
                <a:gd name="connsiteX1" fmla="*/ 518512 w 836723"/>
                <a:gd name="connsiteY1" fmla="*/ 0 h 679191"/>
                <a:gd name="connsiteX2" fmla="*/ 836723 w 836723"/>
                <a:gd name="connsiteY2" fmla="*/ 77296 h 679191"/>
                <a:gd name="connsiteX3" fmla="*/ 574219 w 836723"/>
                <a:gd name="connsiteY3" fmla="*/ 566478 h 679191"/>
                <a:gd name="connsiteX4" fmla="*/ 44376 w 836723"/>
                <a:gd name="connsiteY4" fmla="*/ 679191 h 679191"/>
                <a:gd name="connsiteX5" fmla="*/ 0 w 836723"/>
                <a:gd name="connsiteY5" fmla="*/ 138904 h 679191"/>
                <a:gd name="connsiteX0" fmla="*/ 0 w 755387"/>
                <a:gd name="connsiteY0" fmla="*/ 138904 h 679191"/>
                <a:gd name="connsiteX1" fmla="*/ 518512 w 755387"/>
                <a:gd name="connsiteY1" fmla="*/ 0 h 679191"/>
                <a:gd name="connsiteX2" fmla="*/ 755387 w 755387"/>
                <a:gd name="connsiteY2" fmla="*/ 479162 h 679191"/>
                <a:gd name="connsiteX3" fmla="*/ 574219 w 755387"/>
                <a:gd name="connsiteY3" fmla="*/ 566478 h 679191"/>
                <a:gd name="connsiteX4" fmla="*/ 44376 w 755387"/>
                <a:gd name="connsiteY4" fmla="*/ 679191 h 679191"/>
                <a:gd name="connsiteX5" fmla="*/ 0 w 755387"/>
                <a:gd name="connsiteY5" fmla="*/ 138904 h 679191"/>
                <a:gd name="connsiteX0" fmla="*/ 0 w 755387"/>
                <a:gd name="connsiteY0" fmla="*/ 138904 h 679191"/>
                <a:gd name="connsiteX1" fmla="*/ 518512 w 755387"/>
                <a:gd name="connsiteY1" fmla="*/ 0 h 679191"/>
                <a:gd name="connsiteX2" fmla="*/ 623570 w 755387"/>
                <a:gd name="connsiteY2" fmla="*/ 196986 h 679191"/>
                <a:gd name="connsiteX3" fmla="*/ 755387 w 755387"/>
                <a:gd name="connsiteY3" fmla="*/ 479162 h 679191"/>
                <a:gd name="connsiteX4" fmla="*/ 574219 w 755387"/>
                <a:gd name="connsiteY4" fmla="*/ 566478 h 679191"/>
                <a:gd name="connsiteX5" fmla="*/ 44376 w 755387"/>
                <a:gd name="connsiteY5" fmla="*/ 679191 h 679191"/>
                <a:gd name="connsiteX6" fmla="*/ 0 w 755387"/>
                <a:gd name="connsiteY6" fmla="*/ 138904 h 679191"/>
                <a:gd name="connsiteX0" fmla="*/ 0 w 755387"/>
                <a:gd name="connsiteY0" fmla="*/ 243316 h 783603"/>
                <a:gd name="connsiteX1" fmla="*/ 518512 w 755387"/>
                <a:gd name="connsiteY1" fmla="*/ 104412 h 783603"/>
                <a:gd name="connsiteX2" fmla="*/ 732017 w 755387"/>
                <a:gd name="connsiteY2" fmla="*/ 0 h 783603"/>
                <a:gd name="connsiteX3" fmla="*/ 755387 w 755387"/>
                <a:gd name="connsiteY3" fmla="*/ 583574 h 783603"/>
                <a:gd name="connsiteX4" fmla="*/ 574219 w 755387"/>
                <a:gd name="connsiteY4" fmla="*/ 670890 h 783603"/>
                <a:gd name="connsiteX5" fmla="*/ 44376 w 755387"/>
                <a:gd name="connsiteY5" fmla="*/ 783603 h 783603"/>
                <a:gd name="connsiteX6" fmla="*/ 0 w 755387"/>
                <a:gd name="connsiteY6" fmla="*/ 243316 h 78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387" h="783603">
                  <a:moveTo>
                    <a:pt x="0" y="243316"/>
                  </a:moveTo>
                  <a:lnTo>
                    <a:pt x="518512" y="104412"/>
                  </a:lnTo>
                  <a:lnTo>
                    <a:pt x="732017" y="0"/>
                  </a:lnTo>
                  <a:lnTo>
                    <a:pt x="755387" y="583574"/>
                  </a:lnTo>
                  <a:lnTo>
                    <a:pt x="574219" y="670890"/>
                  </a:lnTo>
                  <a:lnTo>
                    <a:pt x="44376" y="783603"/>
                  </a:lnTo>
                  <a:cubicBezTo>
                    <a:pt x="44044" y="599567"/>
                    <a:pt x="332" y="427352"/>
                    <a:pt x="0" y="24331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66" name="Regular Pentagon 6"/>
            <p:cNvSpPr/>
            <p:nvPr/>
          </p:nvSpPr>
          <p:spPr>
            <a:xfrm rot="17281360">
              <a:off x="2332427" y="4190447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67" name="Regular Pentagon 3"/>
            <p:cNvSpPr/>
            <p:nvPr/>
          </p:nvSpPr>
          <p:spPr>
            <a:xfrm rot="13110166">
              <a:off x="4394361" y="4094842"/>
              <a:ext cx="96493" cy="10850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765873"/>
                <a:gd name="connsiteX1" fmla="*/ 483672 w 945643"/>
                <a:gd name="connsiteY1" fmla="*/ 0 h 765873"/>
                <a:gd name="connsiteX2" fmla="*/ 945643 w 945643"/>
                <a:gd name="connsiteY2" fmla="*/ 207176 h 765873"/>
                <a:gd name="connsiteX3" fmla="*/ 749449 w 945643"/>
                <a:gd name="connsiteY3" fmla="*/ 735405 h 765873"/>
                <a:gd name="connsiteX4" fmla="*/ 159316 w 945643"/>
                <a:gd name="connsiteY4" fmla="*/ 765874 h 765873"/>
                <a:gd name="connsiteX5" fmla="*/ 0 w 945643"/>
                <a:gd name="connsiteY5" fmla="*/ 275104 h 765873"/>
                <a:gd name="connsiteX0" fmla="*/ 0 w 945643"/>
                <a:gd name="connsiteY0" fmla="*/ 275104 h 735405"/>
                <a:gd name="connsiteX1" fmla="*/ 483672 w 945643"/>
                <a:gd name="connsiteY1" fmla="*/ 0 h 735405"/>
                <a:gd name="connsiteX2" fmla="*/ 945643 w 945643"/>
                <a:gd name="connsiteY2" fmla="*/ 207176 h 735405"/>
                <a:gd name="connsiteX3" fmla="*/ 749449 w 945643"/>
                <a:gd name="connsiteY3" fmla="*/ 735405 h 735405"/>
                <a:gd name="connsiteX4" fmla="*/ 507301 w 945643"/>
                <a:gd name="connsiteY4" fmla="*/ 447211 h 735405"/>
                <a:gd name="connsiteX5" fmla="*/ 0 w 945643"/>
                <a:gd name="connsiteY5" fmla="*/ 275104 h 735405"/>
                <a:gd name="connsiteX0" fmla="*/ 0 w 625537"/>
                <a:gd name="connsiteY0" fmla="*/ 226227 h 735405"/>
                <a:gd name="connsiteX1" fmla="*/ 163566 w 625537"/>
                <a:gd name="connsiteY1" fmla="*/ 0 h 735405"/>
                <a:gd name="connsiteX2" fmla="*/ 625537 w 625537"/>
                <a:gd name="connsiteY2" fmla="*/ 207176 h 735405"/>
                <a:gd name="connsiteX3" fmla="*/ 429343 w 625537"/>
                <a:gd name="connsiteY3" fmla="*/ 735405 h 735405"/>
                <a:gd name="connsiteX4" fmla="*/ 187195 w 625537"/>
                <a:gd name="connsiteY4" fmla="*/ 447211 h 735405"/>
                <a:gd name="connsiteX5" fmla="*/ 0 w 625537"/>
                <a:gd name="connsiteY5" fmla="*/ 226227 h 735405"/>
                <a:gd name="connsiteX0" fmla="*/ -1 w 682020"/>
                <a:gd name="connsiteY0" fmla="*/ 184308 h 735405"/>
                <a:gd name="connsiteX1" fmla="*/ 220049 w 682020"/>
                <a:gd name="connsiteY1" fmla="*/ 0 h 735405"/>
                <a:gd name="connsiteX2" fmla="*/ 682020 w 682020"/>
                <a:gd name="connsiteY2" fmla="*/ 207176 h 735405"/>
                <a:gd name="connsiteX3" fmla="*/ 485826 w 682020"/>
                <a:gd name="connsiteY3" fmla="*/ 735405 h 735405"/>
                <a:gd name="connsiteX4" fmla="*/ 243678 w 682020"/>
                <a:gd name="connsiteY4" fmla="*/ 447211 h 735405"/>
                <a:gd name="connsiteX5" fmla="*/ -1 w 682020"/>
                <a:gd name="connsiteY5" fmla="*/ 184308 h 735405"/>
                <a:gd name="connsiteX0" fmla="*/ -1 w 682020"/>
                <a:gd name="connsiteY0" fmla="*/ 152547 h 703644"/>
                <a:gd name="connsiteX1" fmla="*/ 277795 w 682020"/>
                <a:gd name="connsiteY1" fmla="*/ 0 h 703644"/>
                <a:gd name="connsiteX2" fmla="*/ 682020 w 682020"/>
                <a:gd name="connsiteY2" fmla="*/ 175415 h 703644"/>
                <a:gd name="connsiteX3" fmla="*/ 485826 w 682020"/>
                <a:gd name="connsiteY3" fmla="*/ 703644 h 703644"/>
                <a:gd name="connsiteX4" fmla="*/ 243678 w 682020"/>
                <a:gd name="connsiteY4" fmla="*/ 415450 h 703644"/>
                <a:gd name="connsiteX5" fmla="*/ -1 w 682020"/>
                <a:gd name="connsiteY5" fmla="*/ 152547 h 70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20" h="703644">
                  <a:moveTo>
                    <a:pt x="-1" y="152547"/>
                  </a:moveTo>
                  <a:lnTo>
                    <a:pt x="277795" y="0"/>
                  </a:lnTo>
                  <a:lnTo>
                    <a:pt x="682020" y="175415"/>
                  </a:lnTo>
                  <a:lnTo>
                    <a:pt x="485826" y="703644"/>
                  </a:lnTo>
                  <a:lnTo>
                    <a:pt x="243678" y="415450"/>
                  </a:lnTo>
                  <a:lnTo>
                    <a:pt x="-1" y="15254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68" name="Regular Pentagon 3"/>
            <p:cNvSpPr/>
            <p:nvPr/>
          </p:nvSpPr>
          <p:spPr>
            <a:xfrm rot="10122415">
              <a:off x="4084663" y="4050276"/>
              <a:ext cx="128632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69" name="Regular Pentagon 4"/>
            <p:cNvSpPr/>
            <p:nvPr/>
          </p:nvSpPr>
          <p:spPr>
            <a:xfrm rot="7978931">
              <a:off x="3938959" y="4065808"/>
              <a:ext cx="191583" cy="11348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0" name="Regular Pentagon 5"/>
            <p:cNvSpPr/>
            <p:nvPr/>
          </p:nvSpPr>
          <p:spPr>
            <a:xfrm rot="12292987">
              <a:off x="4031660" y="4172888"/>
              <a:ext cx="166296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1" name="Regular Pentagon 6"/>
            <p:cNvSpPr/>
            <p:nvPr/>
          </p:nvSpPr>
          <p:spPr>
            <a:xfrm rot="12292987">
              <a:off x="4177535" y="4097717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72" name="Regular Pentagon 7"/>
            <p:cNvSpPr/>
            <p:nvPr/>
          </p:nvSpPr>
          <p:spPr>
            <a:xfrm rot="12292987">
              <a:off x="4114590" y="4003900"/>
              <a:ext cx="199201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3" name="Regular Pentagon 8"/>
            <p:cNvSpPr/>
            <p:nvPr/>
          </p:nvSpPr>
          <p:spPr>
            <a:xfrm rot="13359107">
              <a:off x="3994626" y="3937689"/>
              <a:ext cx="135031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4" name="Regular Pentagon 5"/>
            <p:cNvSpPr/>
            <p:nvPr/>
          </p:nvSpPr>
          <p:spPr>
            <a:xfrm rot="12292987">
              <a:off x="4120808" y="4004258"/>
              <a:ext cx="64850" cy="633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5" name="Regular Pentagon 6"/>
            <p:cNvSpPr/>
            <p:nvPr/>
          </p:nvSpPr>
          <p:spPr>
            <a:xfrm rot="5803775">
              <a:off x="3953515" y="4224829"/>
              <a:ext cx="136570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76" name="Regular Pentagon 3"/>
            <p:cNvSpPr/>
            <p:nvPr/>
          </p:nvSpPr>
          <p:spPr>
            <a:xfrm rot="10122415">
              <a:off x="3862749" y="4114603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7" name="Regular Pentagon 3"/>
            <p:cNvSpPr/>
            <p:nvPr/>
          </p:nvSpPr>
          <p:spPr>
            <a:xfrm rot="10122415">
              <a:off x="3851224" y="3964726"/>
              <a:ext cx="169279" cy="15842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  <a:gd name="connsiteX0" fmla="*/ 0 w 1097787"/>
                <a:gd name="connsiteY0" fmla="*/ 409575 h 1119754"/>
                <a:gd name="connsiteX1" fmla="*/ 426619 w 1097787"/>
                <a:gd name="connsiteY1" fmla="*/ 109438 h 1119754"/>
                <a:gd name="connsiteX2" fmla="*/ 932613 w 1097787"/>
                <a:gd name="connsiteY2" fmla="*/ 0 h 1119754"/>
                <a:gd name="connsiteX3" fmla="*/ 1097787 w 1097787"/>
                <a:gd name="connsiteY3" fmla="*/ 1119754 h 1119754"/>
                <a:gd name="connsiteX4" fmla="*/ 283141 w 1097787"/>
                <a:gd name="connsiteY4" fmla="*/ 878120 h 1119754"/>
                <a:gd name="connsiteX5" fmla="*/ 0 w 1097787"/>
                <a:gd name="connsiteY5" fmla="*/ 409575 h 111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7787" h="1119754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1097787" y="1119754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8" name="Regular Pentagon 3"/>
            <p:cNvSpPr/>
            <p:nvPr/>
          </p:nvSpPr>
          <p:spPr>
            <a:xfrm rot="21110342">
              <a:off x="3739103" y="4081212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79" name="Regular Pentagon 7"/>
            <p:cNvSpPr/>
            <p:nvPr/>
          </p:nvSpPr>
          <p:spPr>
            <a:xfrm rot="12292987">
              <a:off x="3744929" y="3985246"/>
              <a:ext cx="182191" cy="11613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148734"/>
                <a:gd name="connsiteY0" fmla="*/ 0 h 861778"/>
                <a:gd name="connsiteX1" fmla="*/ 724145 w 1148734"/>
                <a:gd name="connsiteY1" fmla="*/ 89689 h 861778"/>
                <a:gd name="connsiteX2" fmla="*/ 1148734 w 1148734"/>
                <a:gd name="connsiteY2" fmla="*/ 403253 h 861778"/>
                <a:gd name="connsiteX3" fmla="*/ 1060416 w 1148734"/>
                <a:gd name="connsiteY3" fmla="*/ 542149 h 861778"/>
                <a:gd name="connsiteX4" fmla="*/ 485684 w 1148734"/>
                <a:gd name="connsiteY4" fmla="*/ 861778 h 861778"/>
                <a:gd name="connsiteX5" fmla="*/ 0 w 1148734"/>
                <a:gd name="connsiteY5" fmla="*/ 0 h 861778"/>
                <a:gd name="connsiteX0" fmla="*/ 0 w 1148734"/>
                <a:gd name="connsiteY0" fmla="*/ 0 h 820836"/>
                <a:gd name="connsiteX1" fmla="*/ 724145 w 1148734"/>
                <a:gd name="connsiteY1" fmla="*/ 89689 h 820836"/>
                <a:gd name="connsiteX2" fmla="*/ 1148734 w 1148734"/>
                <a:gd name="connsiteY2" fmla="*/ 403253 h 820836"/>
                <a:gd name="connsiteX3" fmla="*/ 1060416 w 1148734"/>
                <a:gd name="connsiteY3" fmla="*/ 542149 h 820836"/>
                <a:gd name="connsiteX4" fmla="*/ 858772 w 1148734"/>
                <a:gd name="connsiteY4" fmla="*/ 820835 h 820836"/>
                <a:gd name="connsiteX5" fmla="*/ 0 w 1148734"/>
                <a:gd name="connsiteY5" fmla="*/ 0 h 820836"/>
                <a:gd name="connsiteX0" fmla="*/ 0 w 1181526"/>
                <a:gd name="connsiteY0" fmla="*/ 0 h 820836"/>
                <a:gd name="connsiteX1" fmla="*/ 724145 w 1181526"/>
                <a:gd name="connsiteY1" fmla="*/ 89689 h 820836"/>
                <a:gd name="connsiteX2" fmla="*/ 1181526 w 1181526"/>
                <a:gd name="connsiteY2" fmla="*/ 386679 h 820836"/>
                <a:gd name="connsiteX3" fmla="*/ 1060416 w 1181526"/>
                <a:gd name="connsiteY3" fmla="*/ 542149 h 820836"/>
                <a:gd name="connsiteX4" fmla="*/ 858772 w 1181526"/>
                <a:gd name="connsiteY4" fmla="*/ 820835 h 820836"/>
                <a:gd name="connsiteX5" fmla="*/ 0 w 1181526"/>
                <a:gd name="connsiteY5" fmla="*/ 0 h 82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526" h="820836">
                  <a:moveTo>
                    <a:pt x="0" y="0"/>
                  </a:moveTo>
                  <a:lnTo>
                    <a:pt x="724145" y="89689"/>
                  </a:lnTo>
                  <a:lnTo>
                    <a:pt x="1181526" y="386679"/>
                  </a:lnTo>
                  <a:lnTo>
                    <a:pt x="1060416" y="542149"/>
                  </a:lnTo>
                  <a:lnTo>
                    <a:pt x="858772" y="820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0" name="Regular Pentagon 5"/>
            <p:cNvSpPr/>
            <p:nvPr/>
          </p:nvSpPr>
          <p:spPr>
            <a:xfrm rot="12292987">
              <a:off x="3832886" y="4233190"/>
              <a:ext cx="115396" cy="1138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1" name="Regular Pentagon 6"/>
            <p:cNvSpPr/>
            <p:nvPr/>
          </p:nvSpPr>
          <p:spPr>
            <a:xfrm rot="12292987">
              <a:off x="3735410" y="4201030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82" name="Regular Pentagon 6"/>
            <p:cNvSpPr/>
            <p:nvPr/>
          </p:nvSpPr>
          <p:spPr>
            <a:xfrm rot="12292987">
              <a:off x="4105757" y="3820926"/>
              <a:ext cx="227495" cy="18486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47860 w 1423441"/>
                <a:gd name="connsiteY3" fmla="*/ 647119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423441"/>
                <a:gd name="connsiteY0" fmla="*/ 941679 h 1026088"/>
                <a:gd name="connsiteX1" fmla="*/ 929686 w 1423441"/>
                <a:gd name="connsiteY1" fmla="*/ 0 h 1026088"/>
                <a:gd name="connsiteX2" fmla="*/ 1423441 w 1423441"/>
                <a:gd name="connsiteY2" fmla="*/ 160721 h 1026088"/>
                <a:gd name="connsiteX3" fmla="*/ 1247860 w 1423441"/>
                <a:gd name="connsiteY3" fmla="*/ 647119 h 1026088"/>
                <a:gd name="connsiteX4" fmla="*/ 515200 w 1423441"/>
                <a:gd name="connsiteY4" fmla="*/ 1026089 h 1026088"/>
                <a:gd name="connsiteX5" fmla="*/ 0 w 1423441"/>
                <a:gd name="connsiteY5" fmla="*/ 941679 h 1026088"/>
                <a:gd name="connsiteX0" fmla="*/ 1 w 1475325"/>
                <a:gd name="connsiteY0" fmla="*/ 1306667 h 1306666"/>
                <a:gd name="connsiteX1" fmla="*/ 981570 w 1475325"/>
                <a:gd name="connsiteY1" fmla="*/ 0 h 1306666"/>
                <a:gd name="connsiteX2" fmla="*/ 1475325 w 1475325"/>
                <a:gd name="connsiteY2" fmla="*/ 160721 h 1306666"/>
                <a:gd name="connsiteX3" fmla="*/ 1299744 w 1475325"/>
                <a:gd name="connsiteY3" fmla="*/ 647119 h 1306666"/>
                <a:gd name="connsiteX4" fmla="*/ 567084 w 1475325"/>
                <a:gd name="connsiteY4" fmla="*/ 1026089 h 1306666"/>
                <a:gd name="connsiteX5" fmla="*/ 1 w 1475325"/>
                <a:gd name="connsiteY5" fmla="*/ 1306667 h 130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5325" h="1306666">
                  <a:moveTo>
                    <a:pt x="1" y="1306667"/>
                  </a:moveTo>
                  <a:lnTo>
                    <a:pt x="981570" y="0"/>
                  </a:lnTo>
                  <a:lnTo>
                    <a:pt x="1475325" y="160721"/>
                  </a:lnTo>
                  <a:lnTo>
                    <a:pt x="1299744" y="647119"/>
                  </a:lnTo>
                  <a:lnTo>
                    <a:pt x="567084" y="1026089"/>
                  </a:lnTo>
                  <a:lnTo>
                    <a:pt x="1" y="13066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83" name="Regular Pentagon 3"/>
            <p:cNvSpPr/>
            <p:nvPr/>
          </p:nvSpPr>
          <p:spPr>
            <a:xfrm rot="10122415">
              <a:off x="3649552" y="4142924"/>
              <a:ext cx="124715" cy="14356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788" h="1014744">
                  <a:moveTo>
                    <a:pt x="0" y="300137"/>
                  </a:moveTo>
                  <a:lnTo>
                    <a:pt x="426619" y="0"/>
                  </a:lnTo>
                  <a:lnTo>
                    <a:pt x="808788" y="376337"/>
                  </a:lnTo>
                  <a:lnTo>
                    <a:pt x="606609" y="1014744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4" name="Regular Pentagon 3"/>
            <p:cNvSpPr/>
            <p:nvPr/>
          </p:nvSpPr>
          <p:spPr>
            <a:xfrm rot="10122415">
              <a:off x="3565966" y="4028903"/>
              <a:ext cx="228203" cy="11317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1479916"/>
                <a:gd name="connsiteY0" fmla="*/ 287437 h 1362407"/>
                <a:gd name="connsiteX1" fmla="*/ 455194 w 1479916"/>
                <a:gd name="connsiteY1" fmla="*/ 0 h 1362407"/>
                <a:gd name="connsiteX2" fmla="*/ 1479917 w 1479916"/>
                <a:gd name="connsiteY2" fmla="*/ 244977 h 1362407"/>
                <a:gd name="connsiteX3" fmla="*/ 714559 w 1479916"/>
                <a:gd name="connsiteY3" fmla="*/ 944894 h 1362407"/>
                <a:gd name="connsiteX4" fmla="*/ 368866 w 1479916"/>
                <a:gd name="connsiteY4" fmla="*/ 1362407 h 1362407"/>
                <a:gd name="connsiteX5" fmla="*/ 0 w 1479916"/>
                <a:gd name="connsiteY5" fmla="*/ 287437 h 1362407"/>
                <a:gd name="connsiteX0" fmla="*/ 0 w 1479916"/>
                <a:gd name="connsiteY0" fmla="*/ 287437 h 944893"/>
                <a:gd name="connsiteX1" fmla="*/ 455194 w 1479916"/>
                <a:gd name="connsiteY1" fmla="*/ 0 h 944893"/>
                <a:gd name="connsiteX2" fmla="*/ 1479917 w 1479916"/>
                <a:gd name="connsiteY2" fmla="*/ 244977 h 944893"/>
                <a:gd name="connsiteX3" fmla="*/ 714559 w 1479916"/>
                <a:gd name="connsiteY3" fmla="*/ 944894 h 944893"/>
                <a:gd name="connsiteX4" fmla="*/ 232604 w 1479916"/>
                <a:gd name="connsiteY4" fmla="*/ 818490 h 944893"/>
                <a:gd name="connsiteX5" fmla="*/ 0 w 1479916"/>
                <a:gd name="connsiteY5" fmla="*/ 287437 h 944893"/>
                <a:gd name="connsiteX0" fmla="*/ 0 w 1479916"/>
                <a:gd name="connsiteY0" fmla="*/ 287437 h 818490"/>
                <a:gd name="connsiteX1" fmla="*/ 455194 w 1479916"/>
                <a:gd name="connsiteY1" fmla="*/ 0 h 818490"/>
                <a:gd name="connsiteX2" fmla="*/ 1479917 w 1479916"/>
                <a:gd name="connsiteY2" fmla="*/ 244977 h 818490"/>
                <a:gd name="connsiteX3" fmla="*/ 1193702 w 1479916"/>
                <a:gd name="connsiteY3" fmla="*/ 583130 h 818490"/>
                <a:gd name="connsiteX4" fmla="*/ 232604 w 1479916"/>
                <a:gd name="connsiteY4" fmla="*/ 818490 h 818490"/>
                <a:gd name="connsiteX5" fmla="*/ 0 w 1479916"/>
                <a:gd name="connsiteY5" fmla="*/ 287437 h 818490"/>
                <a:gd name="connsiteX0" fmla="*/ 0 w 1479916"/>
                <a:gd name="connsiteY0" fmla="*/ 268908 h 799961"/>
                <a:gd name="connsiteX1" fmla="*/ 503408 w 1479916"/>
                <a:gd name="connsiteY1" fmla="*/ 0 h 799961"/>
                <a:gd name="connsiteX2" fmla="*/ 1479917 w 1479916"/>
                <a:gd name="connsiteY2" fmla="*/ 226448 h 799961"/>
                <a:gd name="connsiteX3" fmla="*/ 1193702 w 1479916"/>
                <a:gd name="connsiteY3" fmla="*/ 564601 h 799961"/>
                <a:gd name="connsiteX4" fmla="*/ 232604 w 1479916"/>
                <a:gd name="connsiteY4" fmla="*/ 799961 h 799961"/>
                <a:gd name="connsiteX5" fmla="*/ 0 w 1479916"/>
                <a:gd name="connsiteY5" fmla="*/ 268908 h 79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916" h="799961">
                  <a:moveTo>
                    <a:pt x="0" y="268908"/>
                  </a:moveTo>
                  <a:lnTo>
                    <a:pt x="503408" y="0"/>
                  </a:lnTo>
                  <a:lnTo>
                    <a:pt x="1479917" y="226448"/>
                  </a:lnTo>
                  <a:lnTo>
                    <a:pt x="1193702" y="564601"/>
                  </a:lnTo>
                  <a:lnTo>
                    <a:pt x="232604" y="799961"/>
                  </a:lnTo>
                  <a:lnTo>
                    <a:pt x="0" y="26890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5" name="Regular Pentagon 7"/>
            <p:cNvSpPr/>
            <p:nvPr/>
          </p:nvSpPr>
          <p:spPr>
            <a:xfrm rot="9734037">
              <a:off x="4150058" y="3903075"/>
              <a:ext cx="330672" cy="12672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216158 w 1675423"/>
                <a:gd name="connsiteY0" fmla="*/ 238160 h 895685"/>
                <a:gd name="connsiteX1" fmla="*/ 756871 w 1675423"/>
                <a:gd name="connsiteY1" fmla="*/ 0 h 895685"/>
                <a:gd name="connsiteX2" fmla="*/ 1050346 w 1675423"/>
                <a:gd name="connsiteY2" fmla="*/ 238160 h 895685"/>
                <a:gd name="connsiteX3" fmla="*/ 1675423 w 1675423"/>
                <a:gd name="connsiteY3" fmla="*/ 669690 h 895685"/>
                <a:gd name="connsiteX4" fmla="*/ 0 w 1675423"/>
                <a:gd name="connsiteY4" fmla="*/ 895685 h 895685"/>
                <a:gd name="connsiteX5" fmla="*/ 216158 w 1675423"/>
                <a:gd name="connsiteY5" fmla="*/ 238160 h 895685"/>
                <a:gd name="connsiteX0" fmla="*/ -1 w 2144437"/>
                <a:gd name="connsiteY0" fmla="*/ 735302 h 895685"/>
                <a:gd name="connsiteX1" fmla="*/ 1225885 w 2144437"/>
                <a:gd name="connsiteY1" fmla="*/ 0 h 895685"/>
                <a:gd name="connsiteX2" fmla="*/ 1519360 w 2144437"/>
                <a:gd name="connsiteY2" fmla="*/ 238160 h 895685"/>
                <a:gd name="connsiteX3" fmla="*/ 2144437 w 2144437"/>
                <a:gd name="connsiteY3" fmla="*/ 669690 h 895685"/>
                <a:gd name="connsiteX4" fmla="*/ 469014 w 2144437"/>
                <a:gd name="connsiteY4" fmla="*/ 895685 h 895685"/>
                <a:gd name="connsiteX5" fmla="*/ -1 w 2144437"/>
                <a:gd name="connsiteY5" fmla="*/ 735302 h 8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4437" h="895685">
                  <a:moveTo>
                    <a:pt x="-1" y="735302"/>
                  </a:moveTo>
                  <a:lnTo>
                    <a:pt x="1225885" y="0"/>
                  </a:lnTo>
                  <a:lnTo>
                    <a:pt x="1519360" y="238160"/>
                  </a:lnTo>
                  <a:lnTo>
                    <a:pt x="2144437" y="669690"/>
                  </a:lnTo>
                  <a:lnTo>
                    <a:pt x="469014" y="895685"/>
                  </a:lnTo>
                  <a:lnTo>
                    <a:pt x="-1" y="7353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6" name="Regular Pentagon 3"/>
            <p:cNvSpPr/>
            <p:nvPr/>
          </p:nvSpPr>
          <p:spPr>
            <a:xfrm rot="10122415">
              <a:off x="4280205" y="4125330"/>
              <a:ext cx="130835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475" h="941719">
                  <a:moveTo>
                    <a:pt x="0" y="303312"/>
                  </a:moveTo>
                  <a:lnTo>
                    <a:pt x="417094" y="0"/>
                  </a:lnTo>
                  <a:lnTo>
                    <a:pt x="848475" y="289024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7" name="Regular Pentagon 3"/>
            <p:cNvSpPr/>
            <p:nvPr/>
          </p:nvSpPr>
          <p:spPr>
            <a:xfrm rot="13110166">
              <a:off x="4340152" y="3892839"/>
              <a:ext cx="140760" cy="27878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321749 w 1102396"/>
                <a:gd name="connsiteY0" fmla="*/ 258567 h 1839599"/>
                <a:gd name="connsiteX1" fmla="*/ 742597 w 1102396"/>
                <a:gd name="connsiteY1" fmla="*/ 0 h 1839599"/>
                <a:gd name="connsiteX2" fmla="*/ 1102396 w 1102396"/>
                <a:gd name="connsiteY2" fmla="*/ 533413 h 1839599"/>
                <a:gd name="connsiteX3" fmla="*/ 954155 w 1102396"/>
                <a:gd name="connsiteY3" fmla="*/ 1839600 h 1839599"/>
                <a:gd name="connsiteX4" fmla="*/ 0 w 1102396"/>
                <a:gd name="connsiteY4" fmla="*/ 1003729 h 1839599"/>
                <a:gd name="connsiteX5" fmla="*/ 321749 w 1102396"/>
                <a:gd name="connsiteY5" fmla="*/ 258567 h 1839599"/>
                <a:gd name="connsiteX0" fmla="*/ 214259 w 994906"/>
                <a:gd name="connsiteY0" fmla="*/ 258567 h 1839599"/>
                <a:gd name="connsiteX1" fmla="*/ 635107 w 994906"/>
                <a:gd name="connsiteY1" fmla="*/ 0 h 1839599"/>
                <a:gd name="connsiteX2" fmla="*/ 994906 w 994906"/>
                <a:gd name="connsiteY2" fmla="*/ 533413 h 1839599"/>
                <a:gd name="connsiteX3" fmla="*/ 846665 w 994906"/>
                <a:gd name="connsiteY3" fmla="*/ 1839600 h 1839599"/>
                <a:gd name="connsiteX4" fmla="*/ 0 w 994906"/>
                <a:gd name="connsiteY4" fmla="*/ 860603 h 1839599"/>
                <a:gd name="connsiteX5" fmla="*/ 214259 w 994906"/>
                <a:gd name="connsiteY5" fmla="*/ 258567 h 1839599"/>
                <a:gd name="connsiteX0" fmla="*/ 191839 w 994906"/>
                <a:gd name="connsiteY0" fmla="*/ 348839 h 1839599"/>
                <a:gd name="connsiteX1" fmla="*/ 635107 w 994906"/>
                <a:gd name="connsiteY1" fmla="*/ 0 h 1839599"/>
                <a:gd name="connsiteX2" fmla="*/ 994906 w 994906"/>
                <a:gd name="connsiteY2" fmla="*/ 533413 h 1839599"/>
                <a:gd name="connsiteX3" fmla="*/ 846665 w 994906"/>
                <a:gd name="connsiteY3" fmla="*/ 1839600 h 1839599"/>
                <a:gd name="connsiteX4" fmla="*/ 0 w 994906"/>
                <a:gd name="connsiteY4" fmla="*/ 860603 h 1839599"/>
                <a:gd name="connsiteX5" fmla="*/ 191839 w 994906"/>
                <a:gd name="connsiteY5" fmla="*/ 348839 h 1839599"/>
                <a:gd name="connsiteX0" fmla="*/ 191839 w 994906"/>
                <a:gd name="connsiteY0" fmla="*/ 317206 h 1807966"/>
                <a:gd name="connsiteX1" fmla="*/ 642394 w 994906"/>
                <a:gd name="connsiteY1" fmla="*/ 1 h 1807966"/>
                <a:gd name="connsiteX2" fmla="*/ 994906 w 994906"/>
                <a:gd name="connsiteY2" fmla="*/ 501780 h 1807966"/>
                <a:gd name="connsiteX3" fmla="*/ 846665 w 994906"/>
                <a:gd name="connsiteY3" fmla="*/ 1807967 h 1807966"/>
                <a:gd name="connsiteX4" fmla="*/ 0 w 994906"/>
                <a:gd name="connsiteY4" fmla="*/ 828970 h 1807966"/>
                <a:gd name="connsiteX5" fmla="*/ 191839 w 994906"/>
                <a:gd name="connsiteY5" fmla="*/ 317206 h 180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4906" h="1807966">
                  <a:moveTo>
                    <a:pt x="191839" y="317206"/>
                  </a:moveTo>
                  <a:lnTo>
                    <a:pt x="642394" y="1"/>
                  </a:lnTo>
                  <a:lnTo>
                    <a:pt x="994906" y="501780"/>
                  </a:lnTo>
                  <a:lnTo>
                    <a:pt x="846665" y="1807967"/>
                  </a:lnTo>
                  <a:lnTo>
                    <a:pt x="0" y="828970"/>
                  </a:lnTo>
                  <a:lnTo>
                    <a:pt x="191839" y="31720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8" name="Regular Pentagon 8"/>
            <p:cNvSpPr/>
            <p:nvPr/>
          </p:nvSpPr>
          <p:spPr>
            <a:xfrm rot="13359107">
              <a:off x="3867389" y="3874545"/>
              <a:ext cx="111508" cy="14765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706104"/>
                <a:gd name="connsiteY0" fmla="*/ 439042 h 929812"/>
                <a:gd name="connsiteX1" fmla="*/ 458204 w 706104"/>
                <a:gd name="connsiteY1" fmla="*/ 79263 h 929812"/>
                <a:gd name="connsiteX2" fmla="*/ 706104 w 706104"/>
                <a:gd name="connsiteY2" fmla="*/ 0 h 929812"/>
                <a:gd name="connsiteX3" fmla="*/ 674872 w 706104"/>
                <a:gd name="connsiteY3" fmla="*/ 929812 h 929812"/>
                <a:gd name="connsiteX4" fmla="*/ 159316 w 706104"/>
                <a:gd name="connsiteY4" fmla="*/ 929812 h 929812"/>
                <a:gd name="connsiteX5" fmla="*/ 0 w 706104"/>
                <a:gd name="connsiteY5" fmla="*/ 439042 h 929812"/>
                <a:gd name="connsiteX0" fmla="*/ 0 w 785410"/>
                <a:gd name="connsiteY0" fmla="*/ 466757 h 957527"/>
                <a:gd name="connsiteX1" fmla="*/ 458204 w 785410"/>
                <a:gd name="connsiteY1" fmla="*/ 106978 h 957527"/>
                <a:gd name="connsiteX2" fmla="*/ 785411 w 785410"/>
                <a:gd name="connsiteY2" fmla="*/ 1 h 957527"/>
                <a:gd name="connsiteX3" fmla="*/ 674872 w 785410"/>
                <a:gd name="connsiteY3" fmla="*/ 957527 h 957527"/>
                <a:gd name="connsiteX4" fmla="*/ 159316 w 785410"/>
                <a:gd name="connsiteY4" fmla="*/ 957527 h 957527"/>
                <a:gd name="connsiteX5" fmla="*/ 0 w 785410"/>
                <a:gd name="connsiteY5" fmla="*/ 466757 h 957527"/>
                <a:gd name="connsiteX0" fmla="*/ 0 w 785410"/>
                <a:gd name="connsiteY0" fmla="*/ 466757 h 970543"/>
                <a:gd name="connsiteX1" fmla="*/ 458204 w 785410"/>
                <a:gd name="connsiteY1" fmla="*/ 106978 h 970543"/>
                <a:gd name="connsiteX2" fmla="*/ 785411 w 785410"/>
                <a:gd name="connsiteY2" fmla="*/ 1 h 970543"/>
                <a:gd name="connsiteX3" fmla="*/ 612949 w 785410"/>
                <a:gd name="connsiteY3" fmla="*/ 970544 h 970543"/>
                <a:gd name="connsiteX4" fmla="*/ 159316 w 785410"/>
                <a:gd name="connsiteY4" fmla="*/ 957527 h 970543"/>
                <a:gd name="connsiteX5" fmla="*/ 0 w 785410"/>
                <a:gd name="connsiteY5" fmla="*/ 466757 h 970543"/>
                <a:gd name="connsiteX0" fmla="*/ 0 w 785410"/>
                <a:gd name="connsiteY0" fmla="*/ 466757 h 957527"/>
                <a:gd name="connsiteX1" fmla="*/ 458204 w 785410"/>
                <a:gd name="connsiteY1" fmla="*/ 106978 h 957527"/>
                <a:gd name="connsiteX2" fmla="*/ 785411 w 785410"/>
                <a:gd name="connsiteY2" fmla="*/ 1 h 957527"/>
                <a:gd name="connsiteX3" fmla="*/ 631705 w 785410"/>
                <a:gd name="connsiteY3" fmla="*/ 925198 h 957527"/>
                <a:gd name="connsiteX4" fmla="*/ 159316 w 785410"/>
                <a:gd name="connsiteY4" fmla="*/ 957527 h 957527"/>
                <a:gd name="connsiteX5" fmla="*/ 0 w 785410"/>
                <a:gd name="connsiteY5" fmla="*/ 466757 h 957527"/>
                <a:gd name="connsiteX0" fmla="*/ 0 w 783268"/>
                <a:gd name="connsiteY0" fmla="*/ 543587 h 957527"/>
                <a:gd name="connsiteX1" fmla="*/ 456062 w 783268"/>
                <a:gd name="connsiteY1" fmla="*/ 106978 h 957527"/>
                <a:gd name="connsiteX2" fmla="*/ 783269 w 783268"/>
                <a:gd name="connsiteY2" fmla="*/ 1 h 957527"/>
                <a:gd name="connsiteX3" fmla="*/ 629563 w 783268"/>
                <a:gd name="connsiteY3" fmla="*/ 925198 h 957527"/>
                <a:gd name="connsiteX4" fmla="*/ 157174 w 783268"/>
                <a:gd name="connsiteY4" fmla="*/ 957527 h 957527"/>
                <a:gd name="connsiteX5" fmla="*/ 0 w 783268"/>
                <a:gd name="connsiteY5" fmla="*/ 543587 h 957527"/>
                <a:gd name="connsiteX0" fmla="*/ 0 w 788150"/>
                <a:gd name="connsiteY0" fmla="*/ 528054 h 957527"/>
                <a:gd name="connsiteX1" fmla="*/ 460944 w 788150"/>
                <a:gd name="connsiteY1" fmla="*/ 106978 h 957527"/>
                <a:gd name="connsiteX2" fmla="*/ 788151 w 788150"/>
                <a:gd name="connsiteY2" fmla="*/ 1 h 957527"/>
                <a:gd name="connsiteX3" fmla="*/ 634445 w 788150"/>
                <a:gd name="connsiteY3" fmla="*/ 925198 h 957527"/>
                <a:gd name="connsiteX4" fmla="*/ 162056 w 788150"/>
                <a:gd name="connsiteY4" fmla="*/ 957527 h 957527"/>
                <a:gd name="connsiteX5" fmla="*/ 0 w 788150"/>
                <a:gd name="connsiteY5" fmla="*/ 528054 h 95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150" h="957527">
                  <a:moveTo>
                    <a:pt x="0" y="528054"/>
                  </a:moveTo>
                  <a:lnTo>
                    <a:pt x="460944" y="106978"/>
                  </a:lnTo>
                  <a:lnTo>
                    <a:pt x="788151" y="1"/>
                  </a:lnTo>
                  <a:lnTo>
                    <a:pt x="634445" y="925198"/>
                  </a:lnTo>
                  <a:lnTo>
                    <a:pt x="162056" y="957527"/>
                  </a:lnTo>
                  <a:lnTo>
                    <a:pt x="0" y="52805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89" name="Regular Pentagon 8"/>
            <p:cNvSpPr/>
            <p:nvPr/>
          </p:nvSpPr>
          <p:spPr>
            <a:xfrm rot="13359107">
              <a:off x="4326999" y="4242704"/>
              <a:ext cx="137855" cy="1158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751372"/>
                <a:gd name="connsiteX1" fmla="*/ 511689 w 974372"/>
                <a:gd name="connsiteY1" fmla="*/ 0 h 751372"/>
                <a:gd name="connsiteX2" fmla="*/ 974372 w 974372"/>
                <a:gd name="connsiteY2" fmla="*/ 159775 h 751372"/>
                <a:gd name="connsiteX3" fmla="*/ 843518 w 974372"/>
                <a:gd name="connsiteY3" fmla="*/ 441521 h 751372"/>
                <a:gd name="connsiteX4" fmla="*/ 216498 w 974372"/>
                <a:gd name="connsiteY4" fmla="*/ 751372 h 751372"/>
                <a:gd name="connsiteX5" fmla="*/ 0 w 974372"/>
                <a:gd name="connsiteY5" fmla="*/ 417064 h 75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4372" h="751372">
                  <a:moveTo>
                    <a:pt x="0" y="417064"/>
                  </a:moveTo>
                  <a:lnTo>
                    <a:pt x="511689" y="0"/>
                  </a:lnTo>
                  <a:lnTo>
                    <a:pt x="974372" y="159775"/>
                  </a:lnTo>
                  <a:lnTo>
                    <a:pt x="843518" y="441521"/>
                  </a:lnTo>
                  <a:lnTo>
                    <a:pt x="216498" y="751372"/>
                  </a:lnTo>
                  <a:lnTo>
                    <a:pt x="0" y="41706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90" name="Regular Pentagon 8"/>
            <p:cNvSpPr/>
            <p:nvPr/>
          </p:nvSpPr>
          <p:spPr>
            <a:xfrm rot="13359107">
              <a:off x="3870000" y="4315484"/>
              <a:ext cx="138134" cy="1475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91" name="Regular Pentagon 5"/>
            <p:cNvSpPr/>
            <p:nvPr/>
          </p:nvSpPr>
          <p:spPr>
            <a:xfrm rot="16966639">
              <a:off x="3839247" y="4276159"/>
              <a:ext cx="120231" cy="1005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92" name="Regular Pentagon 5"/>
            <p:cNvSpPr/>
            <p:nvPr/>
          </p:nvSpPr>
          <p:spPr>
            <a:xfrm rot="12292987">
              <a:off x="4076212" y="4242816"/>
              <a:ext cx="282320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0875" h="794082">
                  <a:moveTo>
                    <a:pt x="0" y="493726"/>
                  </a:moveTo>
                  <a:lnTo>
                    <a:pt x="661352" y="0"/>
                  </a:lnTo>
                  <a:lnTo>
                    <a:pt x="1830875" y="154296"/>
                  </a:lnTo>
                  <a:lnTo>
                    <a:pt x="1156901" y="66741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93" name="Regular Pentagon 6"/>
            <p:cNvSpPr/>
            <p:nvPr/>
          </p:nvSpPr>
          <p:spPr>
            <a:xfrm rot="12292987">
              <a:off x="3724076" y="4324929"/>
              <a:ext cx="121866" cy="16166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142665">
                  <a:moveTo>
                    <a:pt x="0" y="298763"/>
                  </a:moveTo>
                  <a:lnTo>
                    <a:pt x="373220" y="0"/>
                  </a:lnTo>
                  <a:lnTo>
                    <a:pt x="790314" y="303312"/>
                  </a:lnTo>
                  <a:lnTo>
                    <a:pt x="676665" y="851154"/>
                  </a:lnTo>
                  <a:lnTo>
                    <a:pt x="268077" y="1142665"/>
                  </a:lnTo>
                  <a:lnTo>
                    <a:pt x="0" y="29876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94" name="Regular Pentagon 6"/>
            <p:cNvSpPr/>
            <p:nvPr/>
          </p:nvSpPr>
          <p:spPr>
            <a:xfrm rot="12292987">
              <a:off x="3536402" y="4133587"/>
              <a:ext cx="124799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328" h="1101964">
                  <a:moveTo>
                    <a:pt x="0" y="481064"/>
                  </a:moveTo>
                  <a:lnTo>
                    <a:pt x="369714" y="0"/>
                  </a:lnTo>
                  <a:lnTo>
                    <a:pt x="786808" y="303312"/>
                  </a:lnTo>
                  <a:lnTo>
                    <a:pt x="809328" y="881380"/>
                  </a:lnTo>
                  <a:lnTo>
                    <a:pt x="207275" y="1101964"/>
                  </a:lnTo>
                  <a:lnTo>
                    <a:pt x="0" y="48106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95" name="Regular Pentagon 3"/>
            <p:cNvSpPr/>
            <p:nvPr/>
          </p:nvSpPr>
          <p:spPr>
            <a:xfrm rot="10993187">
              <a:off x="3612838" y="4249946"/>
              <a:ext cx="150690" cy="1654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96" name="Regular Pentagon 8"/>
            <p:cNvSpPr/>
            <p:nvPr/>
          </p:nvSpPr>
          <p:spPr>
            <a:xfrm rot="13359107">
              <a:off x="4232530" y="4209970"/>
              <a:ext cx="104553" cy="880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97" name="Regular Pentagon 8"/>
            <p:cNvSpPr/>
            <p:nvPr/>
          </p:nvSpPr>
          <p:spPr>
            <a:xfrm rot="13359107">
              <a:off x="4390432" y="4200929"/>
              <a:ext cx="80630" cy="979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59907"/>
                <a:gd name="connsiteY0" fmla="*/ 493620 h 741081"/>
                <a:gd name="connsiteX1" fmla="*/ 200115 w 759907"/>
                <a:gd name="connsiteY1" fmla="*/ 446980 h 741081"/>
                <a:gd name="connsiteX2" fmla="*/ 759907 w 759907"/>
                <a:gd name="connsiteY2" fmla="*/ 0 h 741081"/>
                <a:gd name="connsiteX3" fmla="*/ 462071 w 759907"/>
                <a:gd name="connsiteY3" fmla="*/ 563706 h 741081"/>
                <a:gd name="connsiteX4" fmla="*/ 0 w 759907"/>
                <a:gd name="connsiteY4" fmla="*/ 741081 h 741081"/>
                <a:gd name="connsiteX5" fmla="*/ 114208 w 759907"/>
                <a:gd name="connsiteY5" fmla="*/ 493620 h 741081"/>
                <a:gd name="connsiteX0" fmla="*/ 114208 w 760437"/>
                <a:gd name="connsiteY0" fmla="*/ 493620 h 741081"/>
                <a:gd name="connsiteX1" fmla="*/ 200115 w 760437"/>
                <a:gd name="connsiteY1" fmla="*/ 446980 h 741081"/>
                <a:gd name="connsiteX2" fmla="*/ 759907 w 760437"/>
                <a:gd name="connsiteY2" fmla="*/ 0 h 741081"/>
                <a:gd name="connsiteX3" fmla="*/ 760437 w 760437"/>
                <a:gd name="connsiteY3" fmla="*/ 477540 h 741081"/>
                <a:gd name="connsiteX4" fmla="*/ 0 w 760437"/>
                <a:gd name="connsiteY4" fmla="*/ 741081 h 741081"/>
                <a:gd name="connsiteX5" fmla="*/ 114208 w 760437"/>
                <a:gd name="connsiteY5" fmla="*/ 493620 h 741081"/>
                <a:gd name="connsiteX0" fmla="*/ 0 w 646229"/>
                <a:gd name="connsiteY0" fmla="*/ 493620 h 493620"/>
                <a:gd name="connsiteX1" fmla="*/ 85907 w 646229"/>
                <a:gd name="connsiteY1" fmla="*/ 446980 h 493620"/>
                <a:gd name="connsiteX2" fmla="*/ 645699 w 646229"/>
                <a:gd name="connsiteY2" fmla="*/ 0 h 493620"/>
                <a:gd name="connsiteX3" fmla="*/ 646229 w 646229"/>
                <a:gd name="connsiteY3" fmla="*/ 477540 h 493620"/>
                <a:gd name="connsiteX4" fmla="*/ 453171 w 646229"/>
                <a:gd name="connsiteY4" fmla="*/ 447233 h 493620"/>
                <a:gd name="connsiteX5" fmla="*/ 0 w 646229"/>
                <a:gd name="connsiteY5" fmla="*/ 493620 h 493620"/>
                <a:gd name="connsiteX0" fmla="*/ 0 w 646229"/>
                <a:gd name="connsiteY0" fmla="*/ 493620 h 800223"/>
                <a:gd name="connsiteX1" fmla="*/ 85907 w 646229"/>
                <a:gd name="connsiteY1" fmla="*/ 446980 h 800223"/>
                <a:gd name="connsiteX2" fmla="*/ 645699 w 646229"/>
                <a:gd name="connsiteY2" fmla="*/ 0 h 800223"/>
                <a:gd name="connsiteX3" fmla="*/ 646229 w 646229"/>
                <a:gd name="connsiteY3" fmla="*/ 477540 h 800223"/>
                <a:gd name="connsiteX4" fmla="*/ 181461 w 646229"/>
                <a:gd name="connsiteY4" fmla="*/ 800223 h 800223"/>
                <a:gd name="connsiteX5" fmla="*/ 0 w 646229"/>
                <a:gd name="connsiteY5" fmla="*/ 493620 h 800223"/>
                <a:gd name="connsiteX0" fmla="*/ 29816 w 676045"/>
                <a:gd name="connsiteY0" fmla="*/ 493620 h 800223"/>
                <a:gd name="connsiteX1" fmla="*/ 0 w 676045"/>
                <a:gd name="connsiteY1" fmla="*/ 448150 h 800223"/>
                <a:gd name="connsiteX2" fmla="*/ 675515 w 676045"/>
                <a:gd name="connsiteY2" fmla="*/ 0 h 800223"/>
                <a:gd name="connsiteX3" fmla="*/ 676045 w 676045"/>
                <a:gd name="connsiteY3" fmla="*/ 477540 h 800223"/>
                <a:gd name="connsiteX4" fmla="*/ 211277 w 676045"/>
                <a:gd name="connsiteY4" fmla="*/ 800223 h 800223"/>
                <a:gd name="connsiteX5" fmla="*/ 29816 w 676045"/>
                <a:gd name="connsiteY5" fmla="*/ 493620 h 800223"/>
                <a:gd name="connsiteX0" fmla="*/ 29816 w 676045"/>
                <a:gd name="connsiteY0" fmla="*/ 493620 h 634931"/>
                <a:gd name="connsiteX1" fmla="*/ 0 w 676045"/>
                <a:gd name="connsiteY1" fmla="*/ 448150 h 634931"/>
                <a:gd name="connsiteX2" fmla="*/ 675515 w 676045"/>
                <a:gd name="connsiteY2" fmla="*/ 0 h 634931"/>
                <a:gd name="connsiteX3" fmla="*/ 676045 w 676045"/>
                <a:gd name="connsiteY3" fmla="*/ 477540 h 634931"/>
                <a:gd name="connsiteX4" fmla="*/ 441726 w 676045"/>
                <a:gd name="connsiteY4" fmla="*/ 634931 h 634931"/>
                <a:gd name="connsiteX5" fmla="*/ 29816 w 676045"/>
                <a:gd name="connsiteY5" fmla="*/ 493620 h 634931"/>
                <a:gd name="connsiteX0" fmla="*/ 173333 w 676045"/>
                <a:gd name="connsiteY0" fmla="*/ 401806 h 634931"/>
                <a:gd name="connsiteX1" fmla="*/ 0 w 676045"/>
                <a:gd name="connsiteY1" fmla="*/ 448150 h 634931"/>
                <a:gd name="connsiteX2" fmla="*/ 675515 w 676045"/>
                <a:gd name="connsiteY2" fmla="*/ 0 h 634931"/>
                <a:gd name="connsiteX3" fmla="*/ 676045 w 676045"/>
                <a:gd name="connsiteY3" fmla="*/ 477540 h 634931"/>
                <a:gd name="connsiteX4" fmla="*/ 441726 w 676045"/>
                <a:gd name="connsiteY4" fmla="*/ 634931 h 634931"/>
                <a:gd name="connsiteX5" fmla="*/ 173333 w 676045"/>
                <a:gd name="connsiteY5" fmla="*/ 401806 h 634931"/>
                <a:gd name="connsiteX0" fmla="*/ 67188 w 569900"/>
                <a:gd name="connsiteY0" fmla="*/ 401806 h 634931"/>
                <a:gd name="connsiteX1" fmla="*/ 0 w 569900"/>
                <a:gd name="connsiteY1" fmla="*/ 319112 h 634931"/>
                <a:gd name="connsiteX2" fmla="*/ 569370 w 569900"/>
                <a:gd name="connsiteY2" fmla="*/ 0 h 634931"/>
                <a:gd name="connsiteX3" fmla="*/ 569900 w 569900"/>
                <a:gd name="connsiteY3" fmla="*/ 477540 h 634931"/>
                <a:gd name="connsiteX4" fmla="*/ 335581 w 569900"/>
                <a:gd name="connsiteY4" fmla="*/ 634931 h 634931"/>
                <a:gd name="connsiteX5" fmla="*/ 67188 w 569900"/>
                <a:gd name="connsiteY5" fmla="*/ 401806 h 63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900" h="634931">
                  <a:moveTo>
                    <a:pt x="67188" y="401806"/>
                  </a:moveTo>
                  <a:lnTo>
                    <a:pt x="0" y="319112"/>
                  </a:lnTo>
                  <a:lnTo>
                    <a:pt x="569370" y="0"/>
                  </a:lnTo>
                  <a:cubicBezTo>
                    <a:pt x="569547" y="159180"/>
                    <a:pt x="569723" y="318360"/>
                    <a:pt x="569900" y="477540"/>
                  </a:cubicBezTo>
                  <a:lnTo>
                    <a:pt x="335581" y="634931"/>
                  </a:lnTo>
                  <a:lnTo>
                    <a:pt x="67188" y="40180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98" name="Regular Pentagon 6"/>
            <p:cNvSpPr/>
            <p:nvPr/>
          </p:nvSpPr>
          <p:spPr>
            <a:xfrm rot="5803775">
              <a:off x="4024634" y="4266014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399" name="Regular Pentagon 6"/>
            <p:cNvSpPr/>
            <p:nvPr/>
          </p:nvSpPr>
          <p:spPr>
            <a:xfrm rot="5803775">
              <a:off x="3969632" y="3846285"/>
              <a:ext cx="127011" cy="1657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628324 w 1131861"/>
                <a:gd name="connsiteY4" fmla="*/ 867857 h 1010545"/>
                <a:gd name="connsiteX5" fmla="*/ -1 w 1131861"/>
                <a:gd name="connsiteY5" fmla="*/ 451258 h 1010545"/>
                <a:gd name="connsiteX0" fmla="*/ 327820 w 1098947"/>
                <a:gd name="connsiteY0" fmla="*/ 1220278 h 1220277"/>
                <a:gd name="connsiteX1" fmla="*/ 0 w 1098947"/>
                <a:gd name="connsiteY1" fmla="*/ 0 h 1220277"/>
                <a:gd name="connsiteX2" fmla="*/ 642102 w 1098947"/>
                <a:gd name="connsiteY2" fmla="*/ 447120 h 1220277"/>
                <a:gd name="connsiteX3" fmla="*/ 1098948 w 1098947"/>
                <a:gd name="connsiteY3" fmla="*/ 1010545 h 1220277"/>
                <a:gd name="connsiteX4" fmla="*/ 595410 w 1098947"/>
                <a:gd name="connsiteY4" fmla="*/ 867857 h 1220277"/>
                <a:gd name="connsiteX5" fmla="*/ 327820 w 1098947"/>
                <a:gd name="connsiteY5" fmla="*/ 1220278 h 1220277"/>
                <a:gd name="connsiteX0" fmla="*/ 126598 w 897725"/>
                <a:gd name="connsiteY0" fmla="*/ 1074623 h 1074622"/>
                <a:gd name="connsiteX1" fmla="*/ -1 w 897725"/>
                <a:gd name="connsiteY1" fmla="*/ -1 h 1074622"/>
                <a:gd name="connsiteX2" fmla="*/ 440880 w 897725"/>
                <a:gd name="connsiteY2" fmla="*/ 301465 h 1074622"/>
                <a:gd name="connsiteX3" fmla="*/ 897726 w 897725"/>
                <a:gd name="connsiteY3" fmla="*/ 864890 h 1074622"/>
                <a:gd name="connsiteX4" fmla="*/ 394188 w 897725"/>
                <a:gd name="connsiteY4" fmla="*/ 722202 h 1074622"/>
                <a:gd name="connsiteX5" fmla="*/ 126598 w 897725"/>
                <a:gd name="connsiteY5" fmla="*/ 1074623 h 107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7725" h="1074622">
                  <a:moveTo>
                    <a:pt x="126598" y="1074623"/>
                  </a:moveTo>
                  <a:lnTo>
                    <a:pt x="-1" y="-1"/>
                  </a:lnTo>
                  <a:lnTo>
                    <a:pt x="440880" y="301465"/>
                  </a:lnTo>
                  <a:lnTo>
                    <a:pt x="897726" y="864890"/>
                  </a:lnTo>
                  <a:lnTo>
                    <a:pt x="394188" y="722202"/>
                  </a:lnTo>
                  <a:lnTo>
                    <a:pt x="126598" y="10746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00" name="Regular Pentagon 5"/>
            <p:cNvSpPr/>
            <p:nvPr/>
          </p:nvSpPr>
          <p:spPr>
            <a:xfrm rot="12292987">
              <a:off x="3800543" y="4454503"/>
              <a:ext cx="88077" cy="8831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01" name="Regular Pentagon 5"/>
            <p:cNvSpPr/>
            <p:nvPr/>
          </p:nvSpPr>
          <p:spPr>
            <a:xfrm rot="12292987">
              <a:off x="3819266" y="4403462"/>
              <a:ext cx="88658" cy="9301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02" name="Regular Pentagon 6"/>
            <p:cNvSpPr/>
            <p:nvPr/>
          </p:nvSpPr>
          <p:spPr>
            <a:xfrm rot="5803775">
              <a:off x="4336135" y="4366674"/>
              <a:ext cx="135786" cy="11990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65285"/>
                <a:gd name="connsiteY0" fmla="*/ 382693 h 1037843"/>
                <a:gd name="connsiteX1" fmla="*/ 548191 w 965285"/>
                <a:gd name="connsiteY1" fmla="*/ 0 h 1037843"/>
                <a:gd name="connsiteX2" fmla="*/ 965285 w 965285"/>
                <a:gd name="connsiteY2" fmla="*/ 303312 h 1037843"/>
                <a:gd name="connsiteX3" fmla="*/ 638957 w 965285"/>
                <a:gd name="connsiteY3" fmla="*/ 1037844 h 1037843"/>
                <a:gd name="connsiteX4" fmla="*/ 466637 w 965285"/>
                <a:gd name="connsiteY4" fmla="*/ 745105 h 1037843"/>
                <a:gd name="connsiteX5" fmla="*/ 0 w 965285"/>
                <a:gd name="connsiteY5" fmla="*/ 382693 h 1037843"/>
                <a:gd name="connsiteX0" fmla="*/ 0 w 965285"/>
                <a:gd name="connsiteY0" fmla="*/ 382693 h 1037843"/>
                <a:gd name="connsiteX1" fmla="*/ 548191 w 965285"/>
                <a:gd name="connsiteY1" fmla="*/ 0 h 1037843"/>
                <a:gd name="connsiteX2" fmla="*/ 965285 w 965285"/>
                <a:gd name="connsiteY2" fmla="*/ 303312 h 1037843"/>
                <a:gd name="connsiteX3" fmla="*/ 638957 w 965285"/>
                <a:gd name="connsiteY3" fmla="*/ 1037844 h 1037843"/>
                <a:gd name="connsiteX4" fmla="*/ 379194 w 965285"/>
                <a:gd name="connsiteY4" fmla="*/ 805534 h 1037843"/>
                <a:gd name="connsiteX5" fmla="*/ 0 w 965285"/>
                <a:gd name="connsiteY5" fmla="*/ 382693 h 1037843"/>
                <a:gd name="connsiteX0" fmla="*/ 0 w 965285"/>
                <a:gd name="connsiteY0" fmla="*/ 85771 h 740921"/>
                <a:gd name="connsiteX1" fmla="*/ 562572 w 965285"/>
                <a:gd name="connsiteY1" fmla="*/ 0 h 740921"/>
                <a:gd name="connsiteX2" fmla="*/ 965285 w 965285"/>
                <a:gd name="connsiteY2" fmla="*/ 6390 h 740921"/>
                <a:gd name="connsiteX3" fmla="*/ 638957 w 965285"/>
                <a:gd name="connsiteY3" fmla="*/ 740922 h 740921"/>
                <a:gd name="connsiteX4" fmla="*/ 379194 w 965285"/>
                <a:gd name="connsiteY4" fmla="*/ 508612 h 740921"/>
                <a:gd name="connsiteX5" fmla="*/ 0 w 965285"/>
                <a:gd name="connsiteY5" fmla="*/ 85771 h 740921"/>
                <a:gd name="connsiteX0" fmla="*/ 0 w 959743"/>
                <a:gd name="connsiteY0" fmla="*/ 122462 h 777612"/>
                <a:gd name="connsiteX1" fmla="*/ 562572 w 959743"/>
                <a:gd name="connsiteY1" fmla="*/ 36691 h 777612"/>
                <a:gd name="connsiteX2" fmla="*/ 959743 w 959743"/>
                <a:gd name="connsiteY2" fmla="*/ 0 h 777612"/>
                <a:gd name="connsiteX3" fmla="*/ 638957 w 959743"/>
                <a:gd name="connsiteY3" fmla="*/ 777613 h 777612"/>
                <a:gd name="connsiteX4" fmla="*/ 379194 w 959743"/>
                <a:gd name="connsiteY4" fmla="*/ 545303 h 777612"/>
                <a:gd name="connsiteX5" fmla="*/ 0 w 959743"/>
                <a:gd name="connsiteY5" fmla="*/ 122462 h 77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9743" h="777612">
                  <a:moveTo>
                    <a:pt x="0" y="122462"/>
                  </a:moveTo>
                  <a:lnTo>
                    <a:pt x="562572" y="36691"/>
                  </a:lnTo>
                  <a:lnTo>
                    <a:pt x="959743" y="0"/>
                  </a:lnTo>
                  <a:lnTo>
                    <a:pt x="638957" y="777613"/>
                  </a:lnTo>
                  <a:lnTo>
                    <a:pt x="379194" y="545303"/>
                  </a:lnTo>
                  <a:lnTo>
                    <a:pt x="0" y="122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03" name="Regular Pentagon 3"/>
            <p:cNvSpPr/>
            <p:nvPr/>
          </p:nvSpPr>
          <p:spPr>
            <a:xfrm rot="10122415">
              <a:off x="3859834" y="4109812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04" name="Regular Pentagon 3"/>
            <p:cNvSpPr/>
            <p:nvPr/>
          </p:nvSpPr>
          <p:spPr>
            <a:xfrm rot="21110342">
              <a:off x="3736189" y="4076421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05" name="Regular Pentagon 6"/>
            <p:cNvSpPr/>
            <p:nvPr/>
          </p:nvSpPr>
          <p:spPr>
            <a:xfrm rot="5803775">
              <a:off x="4021720" y="4261223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06" name="Regular Pentagon 6"/>
            <p:cNvSpPr/>
            <p:nvPr/>
          </p:nvSpPr>
          <p:spPr>
            <a:xfrm rot="12292987">
              <a:off x="4209102" y="4295069"/>
              <a:ext cx="209670" cy="22330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359728"/>
                <a:gd name="connsiteY0" fmla="*/ 1578300 h 1578300"/>
                <a:gd name="connsiteX1" fmla="*/ 865973 w 1359728"/>
                <a:gd name="connsiteY1" fmla="*/ 0 h 1578300"/>
                <a:gd name="connsiteX2" fmla="*/ 1359728 w 1359728"/>
                <a:gd name="connsiteY2" fmla="*/ 160721 h 1578300"/>
                <a:gd name="connsiteX3" fmla="*/ 1169802 w 1359728"/>
                <a:gd name="connsiteY3" fmla="*/ 819407 h 1578300"/>
                <a:gd name="connsiteX4" fmla="*/ 749585 w 1359728"/>
                <a:gd name="connsiteY4" fmla="*/ 1127289 h 1578300"/>
                <a:gd name="connsiteX5" fmla="*/ 0 w 1359728"/>
                <a:gd name="connsiteY5" fmla="*/ 1578300 h 157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9728" h="1578300">
                  <a:moveTo>
                    <a:pt x="0" y="1578300"/>
                  </a:moveTo>
                  <a:lnTo>
                    <a:pt x="865973" y="0"/>
                  </a:lnTo>
                  <a:lnTo>
                    <a:pt x="1359728" y="160721"/>
                  </a:lnTo>
                  <a:lnTo>
                    <a:pt x="1169802" y="819407"/>
                  </a:lnTo>
                  <a:lnTo>
                    <a:pt x="749585" y="1127289"/>
                  </a:lnTo>
                  <a:lnTo>
                    <a:pt x="0" y="1578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07" name="Regular Pentagon 3"/>
            <p:cNvSpPr/>
            <p:nvPr/>
          </p:nvSpPr>
          <p:spPr>
            <a:xfrm rot="10122415">
              <a:off x="3531404" y="4526689"/>
              <a:ext cx="156577" cy="15598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853238"/>
                <a:gd name="connsiteY0" fmla="*/ 287437 h 1442480"/>
                <a:gd name="connsiteX1" fmla="*/ 455194 w 853238"/>
                <a:gd name="connsiteY1" fmla="*/ 0 h 1442480"/>
                <a:gd name="connsiteX2" fmla="*/ 853238 w 853238"/>
                <a:gd name="connsiteY2" fmla="*/ 325537 h 1442480"/>
                <a:gd name="connsiteX3" fmla="*/ 748721 w 853238"/>
                <a:gd name="connsiteY3" fmla="*/ 1442481 h 1442480"/>
                <a:gd name="connsiteX4" fmla="*/ 368866 w 853238"/>
                <a:gd name="connsiteY4" fmla="*/ 1362407 h 1442480"/>
                <a:gd name="connsiteX5" fmla="*/ 0 w 853238"/>
                <a:gd name="connsiteY5" fmla="*/ 287437 h 1442480"/>
                <a:gd name="connsiteX0" fmla="*/ 0 w 849173"/>
                <a:gd name="connsiteY0" fmla="*/ 287437 h 1442480"/>
                <a:gd name="connsiteX1" fmla="*/ 455194 w 849173"/>
                <a:gd name="connsiteY1" fmla="*/ 0 h 1442480"/>
                <a:gd name="connsiteX2" fmla="*/ 849174 w 849173"/>
                <a:gd name="connsiteY2" fmla="*/ 1031760 h 1442480"/>
                <a:gd name="connsiteX3" fmla="*/ 748721 w 849173"/>
                <a:gd name="connsiteY3" fmla="*/ 1442481 h 1442480"/>
                <a:gd name="connsiteX4" fmla="*/ 368866 w 849173"/>
                <a:gd name="connsiteY4" fmla="*/ 1362407 h 1442480"/>
                <a:gd name="connsiteX5" fmla="*/ 0 w 849173"/>
                <a:gd name="connsiteY5" fmla="*/ 287437 h 1442480"/>
                <a:gd name="connsiteX0" fmla="*/ 0 w 1035282"/>
                <a:gd name="connsiteY0" fmla="*/ -1 h 1155042"/>
                <a:gd name="connsiteX1" fmla="*/ 1035283 w 1035282"/>
                <a:gd name="connsiteY1" fmla="*/ 369148 h 1155042"/>
                <a:gd name="connsiteX2" fmla="*/ 849174 w 1035282"/>
                <a:gd name="connsiteY2" fmla="*/ 744322 h 1155042"/>
                <a:gd name="connsiteX3" fmla="*/ 748721 w 1035282"/>
                <a:gd name="connsiteY3" fmla="*/ 1155043 h 1155042"/>
                <a:gd name="connsiteX4" fmla="*/ 368866 w 1035282"/>
                <a:gd name="connsiteY4" fmla="*/ 1074969 h 1155042"/>
                <a:gd name="connsiteX5" fmla="*/ 0 w 1035282"/>
                <a:gd name="connsiteY5" fmla="*/ -1 h 1155042"/>
                <a:gd name="connsiteX0" fmla="*/ 0 w 996990"/>
                <a:gd name="connsiteY0" fmla="*/ 0 h 1122602"/>
                <a:gd name="connsiteX1" fmla="*/ 996991 w 996990"/>
                <a:gd name="connsiteY1" fmla="*/ 336708 h 1122602"/>
                <a:gd name="connsiteX2" fmla="*/ 810882 w 996990"/>
                <a:gd name="connsiteY2" fmla="*/ 711882 h 1122602"/>
                <a:gd name="connsiteX3" fmla="*/ 710429 w 996990"/>
                <a:gd name="connsiteY3" fmla="*/ 1122603 h 1122602"/>
                <a:gd name="connsiteX4" fmla="*/ 330574 w 996990"/>
                <a:gd name="connsiteY4" fmla="*/ 1042529 h 1122602"/>
                <a:gd name="connsiteX5" fmla="*/ 0 w 996990"/>
                <a:gd name="connsiteY5" fmla="*/ 0 h 1122602"/>
                <a:gd name="connsiteX0" fmla="*/ -1 w 1015416"/>
                <a:gd name="connsiteY0" fmla="*/ 0 h 1102507"/>
                <a:gd name="connsiteX1" fmla="*/ 1015417 w 1015416"/>
                <a:gd name="connsiteY1" fmla="*/ 316613 h 1102507"/>
                <a:gd name="connsiteX2" fmla="*/ 829308 w 1015416"/>
                <a:gd name="connsiteY2" fmla="*/ 691787 h 1102507"/>
                <a:gd name="connsiteX3" fmla="*/ 728855 w 1015416"/>
                <a:gd name="connsiteY3" fmla="*/ 1102508 h 1102507"/>
                <a:gd name="connsiteX4" fmla="*/ 349000 w 1015416"/>
                <a:gd name="connsiteY4" fmla="*/ 1022434 h 1102507"/>
                <a:gd name="connsiteX5" fmla="*/ -1 w 1015416"/>
                <a:gd name="connsiteY5" fmla="*/ 0 h 110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5416" h="1102507">
                  <a:moveTo>
                    <a:pt x="-1" y="0"/>
                  </a:moveTo>
                  <a:lnTo>
                    <a:pt x="1015417" y="316613"/>
                  </a:lnTo>
                  <a:lnTo>
                    <a:pt x="829308" y="691787"/>
                  </a:lnTo>
                  <a:lnTo>
                    <a:pt x="728855" y="1102508"/>
                  </a:lnTo>
                  <a:lnTo>
                    <a:pt x="349000" y="1022434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08" name="Regular Pentagon 3"/>
            <p:cNvSpPr/>
            <p:nvPr/>
          </p:nvSpPr>
          <p:spPr>
            <a:xfrm rot="10993187">
              <a:off x="3613770" y="4254612"/>
              <a:ext cx="150690" cy="1654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09" name="Regular Pentagon 6"/>
            <p:cNvSpPr/>
            <p:nvPr/>
          </p:nvSpPr>
          <p:spPr>
            <a:xfrm rot="5803775">
              <a:off x="3988750" y="4294844"/>
              <a:ext cx="164254" cy="2921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451258 h 1281481"/>
                <a:gd name="connsiteX1" fmla="*/ 32914 w 1131861"/>
                <a:gd name="connsiteY1" fmla="*/ 0 h 1281481"/>
                <a:gd name="connsiteX2" fmla="*/ 675016 w 1131861"/>
                <a:gd name="connsiteY2" fmla="*/ 447120 h 1281481"/>
                <a:gd name="connsiteX3" fmla="*/ 1131862 w 1131861"/>
                <a:gd name="connsiteY3" fmla="*/ 1010545 h 1281481"/>
                <a:gd name="connsiteX4" fmla="*/ 237189 w 1131861"/>
                <a:gd name="connsiteY4" fmla="*/ 1281481 h 1281481"/>
                <a:gd name="connsiteX5" fmla="*/ -1 w 1131861"/>
                <a:gd name="connsiteY5" fmla="*/ 451258 h 1281481"/>
                <a:gd name="connsiteX0" fmla="*/ 485941 w 1617803"/>
                <a:gd name="connsiteY0" fmla="*/ 598921 h 1429144"/>
                <a:gd name="connsiteX1" fmla="*/ -1 w 1617803"/>
                <a:gd name="connsiteY1" fmla="*/ -1 h 1429144"/>
                <a:gd name="connsiteX2" fmla="*/ 1160958 w 1617803"/>
                <a:gd name="connsiteY2" fmla="*/ 594783 h 1429144"/>
                <a:gd name="connsiteX3" fmla="*/ 1617804 w 1617803"/>
                <a:gd name="connsiteY3" fmla="*/ 1158208 h 1429144"/>
                <a:gd name="connsiteX4" fmla="*/ 723131 w 1617803"/>
                <a:gd name="connsiteY4" fmla="*/ 1429144 h 1429144"/>
                <a:gd name="connsiteX5" fmla="*/ 485941 w 1617803"/>
                <a:gd name="connsiteY5" fmla="*/ 598921 h 1429144"/>
                <a:gd name="connsiteX0" fmla="*/ 555543 w 1617803"/>
                <a:gd name="connsiteY0" fmla="*/ 831624 h 1429144"/>
                <a:gd name="connsiteX1" fmla="*/ -1 w 1617803"/>
                <a:gd name="connsiteY1" fmla="*/ -1 h 1429144"/>
                <a:gd name="connsiteX2" fmla="*/ 1160958 w 1617803"/>
                <a:gd name="connsiteY2" fmla="*/ 594783 h 1429144"/>
                <a:gd name="connsiteX3" fmla="*/ 1617804 w 1617803"/>
                <a:gd name="connsiteY3" fmla="*/ 1158208 h 1429144"/>
                <a:gd name="connsiteX4" fmla="*/ 723131 w 1617803"/>
                <a:gd name="connsiteY4" fmla="*/ 1429144 h 1429144"/>
                <a:gd name="connsiteX5" fmla="*/ 555543 w 1617803"/>
                <a:gd name="connsiteY5" fmla="*/ 831624 h 1429144"/>
                <a:gd name="connsiteX0" fmla="*/ 555543 w 1160958"/>
                <a:gd name="connsiteY0" fmla="*/ 831624 h 1894615"/>
                <a:gd name="connsiteX1" fmla="*/ -1 w 1160958"/>
                <a:gd name="connsiteY1" fmla="*/ -1 h 1894615"/>
                <a:gd name="connsiteX2" fmla="*/ 1160958 w 1160958"/>
                <a:gd name="connsiteY2" fmla="*/ 594783 h 1894615"/>
                <a:gd name="connsiteX3" fmla="*/ 934937 w 1160958"/>
                <a:gd name="connsiteY3" fmla="*/ 1894614 h 1894615"/>
                <a:gd name="connsiteX4" fmla="*/ 723131 w 1160958"/>
                <a:gd name="connsiteY4" fmla="*/ 1429144 h 1894615"/>
                <a:gd name="connsiteX5" fmla="*/ 555543 w 1160958"/>
                <a:gd name="connsiteY5" fmla="*/ 831624 h 1894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0958" h="1894615">
                  <a:moveTo>
                    <a:pt x="555543" y="831624"/>
                  </a:moveTo>
                  <a:lnTo>
                    <a:pt x="-1" y="-1"/>
                  </a:lnTo>
                  <a:lnTo>
                    <a:pt x="1160958" y="594783"/>
                  </a:lnTo>
                  <a:lnTo>
                    <a:pt x="934937" y="1894614"/>
                  </a:lnTo>
                  <a:lnTo>
                    <a:pt x="723131" y="1429144"/>
                  </a:lnTo>
                  <a:lnTo>
                    <a:pt x="555543" y="8316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10" name="Regular Pentagon 3"/>
            <p:cNvSpPr/>
            <p:nvPr/>
          </p:nvSpPr>
          <p:spPr>
            <a:xfrm rot="10122415">
              <a:off x="3860766" y="4114478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11" name="Regular Pentagon 3"/>
            <p:cNvSpPr/>
            <p:nvPr/>
          </p:nvSpPr>
          <p:spPr>
            <a:xfrm rot="21110342">
              <a:off x="3737121" y="4081088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12" name="Regular Pentagon 6"/>
            <p:cNvSpPr/>
            <p:nvPr/>
          </p:nvSpPr>
          <p:spPr>
            <a:xfrm rot="5803775">
              <a:off x="4022651" y="4265889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13" name="Regular Pentagon 3"/>
            <p:cNvSpPr/>
            <p:nvPr/>
          </p:nvSpPr>
          <p:spPr>
            <a:xfrm rot="5400000">
              <a:off x="3196280" y="4290650"/>
              <a:ext cx="128632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14" name="Regular Pentagon 4"/>
            <p:cNvSpPr/>
            <p:nvPr/>
          </p:nvSpPr>
          <p:spPr>
            <a:xfrm rot="3256516">
              <a:off x="3147983" y="4413650"/>
              <a:ext cx="191583" cy="11348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15" name="Regular Pentagon 5"/>
            <p:cNvSpPr/>
            <p:nvPr/>
          </p:nvSpPr>
          <p:spPr>
            <a:xfrm rot="7570572">
              <a:off x="3280753" y="4356569"/>
              <a:ext cx="166296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16" name="Regular Pentagon 6"/>
            <p:cNvSpPr/>
            <p:nvPr/>
          </p:nvSpPr>
          <p:spPr>
            <a:xfrm rot="7570572">
              <a:off x="3272106" y="4199751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17" name="Regular Pentagon 7"/>
            <p:cNvSpPr/>
            <p:nvPr/>
          </p:nvSpPr>
          <p:spPr>
            <a:xfrm rot="7570572">
              <a:off x="3118046" y="4226018"/>
              <a:ext cx="199201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18" name="Regular Pentagon 8"/>
            <p:cNvSpPr/>
            <p:nvPr/>
          </p:nvSpPr>
          <p:spPr>
            <a:xfrm rot="8636692">
              <a:off x="3060379" y="4358096"/>
              <a:ext cx="135031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19" name="Regular Pentagon 5"/>
            <p:cNvSpPr/>
            <p:nvPr/>
          </p:nvSpPr>
          <p:spPr>
            <a:xfrm rot="7570572">
              <a:off x="3149634" y="4305547"/>
              <a:ext cx="64850" cy="633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20" name="Regular Pentagon 6"/>
            <p:cNvSpPr/>
            <p:nvPr/>
          </p:nvSpPr>
          <p:spPr>
            <a:xfrm rot="1081360">
              <a:off x="3327351" y="4454813"/>
              <a:ext cx="136570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21" name="Regular Pentagon 3"/>
            <p:cNvSpPr/>
            <p:nvPr/>
          </p:nvSpPr>
          <p:spPr>
            <a:xfrm rot="5400000">
              <a:off x="3225143" y="4504055"/>
              <a:ext cx="139892" cy="16131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22" name="Regular Pentagon 3"/>
            <p:cNvSpPr/>
            <p:nvPr/>
          </p:nvSpPr>
          <p:spPr>
            <a:xfrm rot="5400000">
              <a:off x="3082513" y="4467121"/>
              <a:ext cx="143809" cy="14422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23" name="Regular Pentagon 3"/>
            <p:cNvSpPr/>
            <p:nvPr/>
          </p:nvSpPr>
          <p:spPr>
            <a:xfrm rot="16387927">
              <a:off x="3153693" y="4620080"/>
              <a:ext cx="152784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24" name="Regular Pentagon 7"/>
            <p:cNvSpPr/>
            <p:nvPr/>
          </p:nvSpPr>
          <p:spPr>
            <a:xfrm rot="7570572">
              <a:off x="2980179" y="4614258"/>
              <a:ext cx="249527" cy="1219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206" h="861778">
                  <a:moveTo>
                    <a:pt x="0" y="0"/>
                  </a:moveTo>
                  <a:lnTo>
                    <a:pt x="724145" y="89689"/>
                  </a:lnTo>
                  <a:lnTo>
                    <a:pt x="1148734" y="403253"/>
                  </a:lnTo>
                  <a:lnTo>
                    <a:pt x="1618206" y="729221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25" name="Regular Pentagon 5"/>
            <p:cNvSpPr/>
            <p:nvPr/>
          </p:nvSpPr>
          <p:spPr>
            <a:xfrm rot="7570572">
              <a:off x="3322160" y="4587660"/>
              <a:ext cx="115396" cy="1138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26" name="Regular Pentagon 6"/>
            <p:cNvSpPr/>
            <p:nvPr/>
          </p:nvSpPr>
          <p:spPr>
            <a:xfrm rot="7570572">
              <a:off x="3286838" y="4653547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27" name="Regular Pentagon 6"/>
            <p:cNvSpPr/>
            <p:nvPr/>
          </p:nvSpPr>
          <p:spPr>
            <a:xfrm rot="7570572">
              <a:off x="2806238" y="4073154"/>
              <a:ext cx="276987" cy="37828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2155414"/>
                <a:gd name="connsiteY0" fmla="*/ 941679 h 2673783"/>
                <a:gd name="connsiteX1" fmla="*/ 929686 w 2155414"/>
                <a:gd name="connsiteY1" fmla="*/ 0 h 2673783"/>
                <a:gd name="connsiteX2" fmla="*/ 1423441 w 2155414"/>
                <a:gd name="connsiteY2" fmla="*/ 160721 h 2673783"/>
                <a:gd name="connsiteX3" fmla="*/ 1233515 w 2155414"/>
                <a:gd name="connsiteY3" fmla="*/ 819407 h 2673783"/>
                <a:gd name="connsiteX4" fmla="*/ 2155415 w 2155414"/>
                <a:gd name="connsiteY4" fmla="*/ 2673783 h 2673783"/>
                <a:gd name="connsiteX5" fmla="*/ 0 w 2155414"/>
                <a:gd name="connsiteY5" fmla="*/ 941679 h 2673783"/>
                <a:gd name="connsiteX0" fmla="*/ 0 w 2155414"/>
                <a:gd name="connsiteY0" fmla="*/ 941679 h 2673783"/>
                <a:gd name="connsiteX1" fmla="*/ 929686 w 2155414"/>
                <a:gd name="connsiteY1" fmla="*/ 0 h 2673783"/>
                <a:gd name="connsiteX2" fmla="*/ 1423441 w 2155414"/>
                <a:gd name="connsiteY2" fmla="*/ 160721 h 2673783"/>
                <a:gd name="connsiteX3" fmla="*/ 1767285 w 2155414"/>
                <a:gd name="connsiteY3" fmla="*/ 1975400 h 2673783"/>
                <a:gd name="connsiteX4" fmla="*/ 2155415 w 2155414"/>
                <a:gd name="connsiteY4" fmla="*/ 2673783 h 2673783"/>
                <a:gd name="connsiteX5" fmla="*/ 0 w 2155414"/>
                <a:gd name="connsiteY5" fmla="*/ 941679 h 2673783"/>
                <a:gd name="connsiteX0" fmla="*/ 0 w 2155414"/>
                <a:gd name="connsiteY0" fmla="*/ 941679 h 2673783"/>
                <a:gd name="connsiteX1" fmla="*/ 929686 w 2155414"/>
                <a:gd name="connsiteY1" fmla="*/ 0 h 2673783"/>
                <a:gd name="connsiteX2" fmla="*/ 1423441 w 2155414"/>
                <a:gd name="connsiteY2" fmla="*/ 160721 h 2673783"/>
                <a:gd name="connsiteX3" fmla="*/ 1722166 w 2155414"/>
                <a:gd name="connsiteY3" fmla="*/ 2001598 h 2673783"/>
                <a:gd name="connsiteX4" fmla="*/ 2155415 w 2155414"/>
                <a:gd name="connsiteY4" fmla="*/ 2673783 h 2673783"/>
                <a:gd name="connsiteX5" fmla="*/ 0 w 2155414"/>
                <a:gd name="connsiteY5" fmla="*/ 941679 h 2673783"/>
                <a:gd name="connsiteX0" fmla="*/ 1 w 1568611"/>
                <a:gd name="connsiteY0" fmla="*/ 708285 h 2673783"/>
                <a:gd name="connsiteX1" fmla="*/ 342883 w 1568611"/>
                <a:gd name="connsiteY1" fmla="*/ 0 h 2673783"/>
                <a:gd name="connsiteX2" fmla="*/ 836638 w 1568611"/>
                <a:gd name="connsiteY2" fmla="*/ 160721 h 2673783"/>
                <a:gd name="connsiteX3" fmla="*/ 1135363 w 1568611"/>
                <a:gd name="connsiteY3" fmla="*/ 2001598 h 2673783"/>
                <a:gd name="connsiteX4" fmla="*/ 1568612 w 1568611"/>
                <a:gd name="connsiteY4" fmla="*/ 2673783 h 2673783"/>
                <a:gd name="connsiteX5" fmla="*/ 1 w 1568611"/>
                <a:gd name="connsiteY5" fmla="*/ 708285 h 2673783"/>
                <a:gd name="connsiteX0" fmla="*/ 0 w 1796284"/>
                <a:gd name="connsiteY0" fmla="*/ 635932 h 2673783"/>
                <a:gd name="connsiteX1" fmla="*/ 570556 w 1796284"/>
                <a:gd name="connsiteY1" fmla="*/ 0 h 2673783"/>
                <a:gd name="connsiteX2" fmla="*/ 1064311 w 1796284"/>
                <a:gd name="connsiteY2" fmla="*/ 160721 h 2673783"/>
                <a:gd name="connsiteX3" fmla="*/ 1363036 w 1796284"/>
                <a:gd name="connsiteY3" fmla="*/ 2001598 h 2673783"/>
                <a:gd name="connsiteX4" fmla="*/ 1796285 w 1796284"/>
                <a:gd name="connsiteY4" fmla="*/ 2673783 h 2673783"/>
                <a:gd name="connsiteX5" fmla="*/ 0 w 1796284"/>
                <a:gd name="connsiteY5" fmla="*/ 635932 h 267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6284" h="2673783">
                  <a:moveTo>
                    <a:pt x="0" y="635932"/>
                  </a:moveTo>
                  <a:lnTo>
                    <a:pt x="570556" y="0"/>
                  </a:lnTo>
                  <a:lnTo>
                    <a:pt x="1064311" y="160721"/>
                  </a:lnTo>
                  <a:lnTo>
                    <a:pt x="1363036" y="2001598"/>
                  </a:lnTo>
                  <a:lnTo>
                    <a:pt x="1796285" y="2673783"/>
                  </a:lnTo>
                  <a:lnTo>
                    <a:pt x="0" y="6359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28" name="Regular Pentagon 3"/>
            <p:cNvSpPr/>
            <p:nvPr/>
          </p:nvSpPr>
          <p:spPr>
            <a:xfrm rot="5400000">
              <a:off x="3208568" y="4733245"/>
              <a:ext cx="124715" cy="14356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788" h="1014744">
                  <a:moveTo>
                    <a:pt x="0" y="300137"/>
                  </a:moveTo>
                  <a:lnTo>
                    <a:pt x="426619" y="0"/>
                  </a:lnTo>
                  <a:lnTo>
                    <a:pt x="808788" y="376337"/>
                  </a:lnTo>
                  <a:lnTo>
                    <a:pt x="606609" y="1014744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29" name="Regular Pentagon 3"/>
            <p:cNvSpPr/>
            <p:nvPr/>
          </p:nvSpPr>
          <p:spPr>
            <a:xfrm rot="5400000">
              <a:off x="3035027" y="4666256"/>
              <a:ext cx="131569" cy="19275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1362407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714559" y="944894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0" name="Regular Pentagon 7"/>
            <p:cNvSpPr/>
            <p:nvPr/>
          </p:nvSpPr>
          <p:spPr>
            <a:xfrm rot="5011622">
              <a:off x="3099929" y="4208070"/>
              <a:ext cx="141641" cy="9762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377984 w 1299950"/>
                <a:gd name="connsiteY0" fmla="*/ 249090 h 728930"/>
                <a:gd name="connsiteX1" fmla="*/ 381398 w 1299950"/>
                <a:gd name="connsiteY1" fmla="*/ 0 h 728930"/>
                <a:gd name="connsiteX2" fmla="*/ 674873 w 1299950"/>
                <a:gd name="connsiteY2" fmla="*/ 238160 h 728930"/>
                <a:gd name="connsiteX3" fmla="*/ 1299950 w 1299950"/>
                <a:gd name="connsiteY3" fmla="*/ 669690 h 728930"/>
                <a:gd name="connsiteX4" fmla="*/ 1 w 1299950"/>
                <a:gd name="connsiteY4" fmla="*/ 728930 h 728930"/>
                <a:gd name="connsiteX5" fmla="*/ 377984 w 1299950"/>
                <a:gd name="connsiteY5" fmla="*/ 249090 h 728930"/>
                <a:gd name="connsiteX0" fmla="*/ -1 w 921965"/>
                <a:gd name="connsiteY0" fmla="*/ 249090 h 690052"/>
                <a:gd name="connsiteX1" fmla="*/ 3413 w 921965"/>
                <a:gd name="connsiteY1" fmla="*/ 0 h 690052"/>
                <a:gd name="connsiteX2" fmla="*/ 296888 w 921965"/>
                <a:gd name="connsiteY2" fmla="*/ 238160 h 690052"/>
                <a:gd name="connsiteX3" fmla="*/ 921965 w 921965"/>
                <a:gd name="connsiteY3" fmla="*/ 669690 h 690052"/>
                <a:gd name="connsiteX4" fmla="*/ 77183 w 921965"/>
                <a:gd name="connsiteY4" fmla="*/ 690053 h 690052"/>
                <a:gd name="connsiteX5" fmla="*/ -1 w 921965"/>
                <a:gd name="connsiteY5" fmla="*/ 249090 h 690052"/>
                <a:gd name="connsiteX0" fmla="*/ 70055 w 918552"/>
                <a:gd name="connsiteY0" fmla="*/ 242314 h 690052"/>
                <a:gd name="connsiteX1" fmla="*/ 0 w 918552"/>
                <a:gd name="connsiteY1" fmla="*/ 0 h 690052"/>
                <a:gd name="connsiteX2" fmla="*/ 293475 w 918552"/>
                <a:gd name="connsiteY2" fmla="*/ 238160 h 690052"/>
                <a:gd name="connsiteX3" fmla="*/ 918552 w 918552"/>
                <a:gd name="connsiteY3" fmla="*/ 669690 h 690052"/>
                <a:gd name="connsiteX4" fmla="*/ 73770 w 918552"/>
                <a:gd name="connsiteY4" fmla="*/ 690053 h 690052"/>
                <a:gd name="connsiteX5" fmla="*/ 70055 w 918552"/>
                <a:gd name="connsiteY5" fmla="*/ 242314 h 69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552" h="690052">
                  <a:moveTo>
                    <a:pt x="70055" y="242314"/>
                  </a:moveTo>
                  <a:lnTo>
                    <a:pt x="0" y="0"/>
                  </a:lnTo>
                  <a:lnTo>
                    <a:pt x="293475" y="238160"/>
                  </a:lnTo>
                  <a:lnTo>
                    <a:pt x="918552" y="669690"/>
                  </a:lnTo>
                  <a:lnTo>
                    <a:pt x="73770" y="690053"/>
                  </a:lnTo>
                  <a:cubicBezTo>
                    <a:pt x="72532" y="540807"/>
                    <a:pt x="71293" y="391560"/>
                    <a:pt x="70055" y="2423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1" name="Regular Pentagon 3"/>
            <p:cNvSpPr/>
            <p:nvPr/>
          </p:nvSpPr>
          <p:spPr>
            <a:xfrm rot="5400000">
              <a:off x="3280697" y="4077064"/>
              <a:ext cx="115950" cy="21455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  <a:gd name="connsiteX0" fmla="*/ 0 w 848475"/>
                <a:gd name="connsiteY0" fmla="*/ 303312 h 1453902"/>
                <a:gd name="connsiteX1" fmla="*/ 417094 w 848475"/>
                <a:gd name="connsiteY1" fmla="*/ 0 h 1453902"/>
                <a:gd name="connsiteX2" fmla="*/ 848475 w 848475"/>
                <a:gd name="connsiteY2" fmla="*/ 289024 h 1453902"/>
                <a:gd name="connsiteX3" fmla="*/ 465730 w 848475"/>
                <a:gd name="connsiteY3" fmla="*/ 1453901 h 1453902"/>
                <a:gd name="connsiteX4" fmla="*/ 159316 w 848475"/>
                <a:gd name="connsiteY4" fmla="*/ 794082 h 1453902"/>
                <a:gd name="connsiteX5" fmla="*/ 0 w 848475"/>
                <a:gd name="connsiteY5" fmla="*/ 303312 h 1453902"/>
                <a:gd name="connsiteX0" fmla="*/ 0 w 848475"/>
                <a:gd name="connsiteY0" fmla="*/ 303312 h 1453902"/>
                <a:gd name="connsiteX1" fmla="*/ 417094 w 848475"/>
                <a:gd name="connsiteY1" fmla="*/ 0 h 1453902"/>
                <a:gd name="connsiteX2" fmla="*/ 848475 w 848475"/>
                <a:gd name="connsiteY2" fmla="*/ 289024 h 1453902"/>
                <a:gd name="connsiteX3" fmla="*/ 465730 w 848475"/>
                <a:gd name="connsiteY3" fmla="*/ 1453901 h 1453902"/>
                <a:gd name="connsiteX4" fmla="*/ 347290 w 848475"/>
                <a:gd name="connsiteY4" fmla="*/ 746803 h 1453902"/>
                <a:gd name="connsiteX5" fmla="*/ 0 w 848475"/>
                <a:gd name="connsiteY5" fmla="*/ 303312 h 1453902"/>
                <a:gd name="connsiteX0" fmla="*/ 0 w 848475"/>
                <a:gd name="connsiteY0" fmla="*/ 365913 h 1516503"/>
                <a:gd name="connsiteX1" fmla="*/ 97414 w 848475"/>
                <a:gd name="connsiteY1" fmla="*/ 0 h 1516503"/>
                <a:gd name="connsiteX2" fmla="*/ 417094 w 848475"/>
                <a:gd name="connsiteY2" fmla="*/ 62601 h 1516503"/>
                <a:gd name="connsiteX3" fmla="*/ 848475 w 848475"/>
                <a:gd name="connsiteY3" fmla="*/ 351625 h 1516503"/>
                <a:gd name="connsiteX4" fmla="*/ 465730 w 848475"/>
                <a:gd name="connsiteY4" fmla="*/ 1516502 h 1516503"/>
                <a:gd name="connsiteX5" fmla="*/ 347290 w 848475"/>
                <a:gd name="connsiteY5" fmla="*/ 809404 h 1516503"/>
                <a:gd name="connsiteX6" fmla="*/ 0 w 848475"/>
                <a:gd name="connsiteY6" fmla="*/ 365913 h 1516503"/>
                <a:gd name="connsiteX0" fmla="*/ 113138 w 751949"/>
                <a:gd name="connsiteY0" fmla="*/ 444710 h 1516503"/>
                <a:gd name="connsiteX1" fmla="*/ 888 w 751949"/>
                <a:gd name="connsiteY1" fmla="*/ 0 h 1516503"/>
                <a:gd name="connsiteX2" fmla="*/ 320568 w 751949"/>
                <a:gd name="connsiteY2" fmla="*/ 62601 h 1516503"/>
                <a:gd name="connsiteX3" fmla="*/ 751949 w 751949"/>
                <a:gd name="connsiteY3" fmla="*/ 351625 h 1516503"/>
                <a:gd name="connsiteX4" fmla="*/ 369204 w 751949"/>
                <a:gd name="connsiteY4" fmla="*/ 1516502 h 1516503"/>
                <a:gd name="connsiteX5" fmla="*/ 250764 w 751949"/>
                <a:gd name="connsiteY5" fmla="*/ 809404 h 1516503"/>
                <a:gd name="connsiteX6" fmla="*/ 113138 w 751949"/>
                <a:gd name="connsiteY6" fmla="*/ 444710 h 151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949" h="1516503">
                  <a:moveTo>
                    <a:pt x="113138" y="444710"/>
                  </a:moveTo>
                  <a:cubicBezTo>
                    <a:pt x="126330" y="435682"/>
                    <a:pt x="-12304" y="9028"/>
                    <a:pt x="888" y="0"/>
                  </a:cubicBezTo>
                  <a:lnTo>
                    <a:pt x="320568" y="62601"/>
                  </a:lnTo>
                  <a:lnTo>
                    <a:pt x="751949" y="351625"/>
                  </a:lnTo>
                  <a:lnTo>
                    <a:pt x="369204" y="1516502"/>
                  </a:lnTo>
                  <a:lnTo>
                    <a:pt x="250764" y="809404"/>
                  </a:lnTo>
                  <a:lnTo>
                    <a:pt x="113138" y="4447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2" name="Regular Pentagon 8"/>
            <p:cNvSpPr/>
            <p:nvPr/>
          </p:nvSpPr>
          <p:spPr>
            <a:xfrm rot="8636692">
              <a:off x="3101360" y="4799115"/>
              <a:ext cx="148800" cy="922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051733"/>
                <a:gd name="connsiteY0" fmla="*/ 709939 h 756233"/>
                <a:gd name="connsiteX1" fmla="*/ 921268 w 1051733"/>
                <a:gd name="connsiteY1" fmla="*/ 1 h 756233"/>
                <a:gd name="connsiteX2" fmla="*/ 931910 w 1051733"/>
                <a:gd name="connsiteY2" fmla="*/ 289939 h 756233"/>
                <a:gd name="connsiteX3" fmla="*/ 1051733 w 1051733"/>
                <a:gd name="connsiteY3" fmla="*/ 505035 h 756233"/>
                <a:gd name="connsiteX4" fmla="*/ 109810 w 1051733"/>
                <a:gd name="connsiteY4" fmla="*/ 756233 h 756233"/>
                <a:gd name="connsiteX5" fmla="*/ 0 w 1051733"/>
                <a:gd name="connsiteY5" fmla="*/ 709939 h 756233"/>
                <a:gd name="connsiteX0" fmla="*/ 0 w 1051733"/>
                <a:gd name="connsiteY0" fmla="*/ 542167 h 588461"/>
                <a:gd name="connsiteX1" fmla="*/ 780836 w 1051733"/>
                <a:gd name="connsiteY1" fmla="*/ 0 h 588461"/>
                <a:gd name="connsiteX2" fmla="*/ 931910 w 1051733"/>
                <a:gd name="connsiteY2" fmla="*/ 122167 h 588461"/>
                <a:gd name="connsiteX3" fmla="*/ 1051733 w 1051733"/>
                <a:gd name="connsiteY3" fmla="*/ 337263 h 588461"/>
                <a:gd name="connsiteX4" fmla="*/ 109810 w 1051733"/>
                <a:gd name="connsiteY4" fmla="*/ 588461 h 588461"/>
                <a:gd name="connsiteX5" fmla="*/ 0 w 1051733"/>
                <a:gd name="connsiteY5" fmla="*/ 542167 h 588461"/>
                <a:gd name="connsiteX0" fmla="*/ 0 w 1051733"/>
                <a:gd name="connsiteY0" fmla="*/ 551742 h 598036"/>
                <a:gd name="connsiteX1" fmla="*/ 766503 w 1051733"/>
                <a:gd name="connsiteY1" fmla="*/ 0 h 598036"/>
                <a:gd name="connsiteX2" fmla="*/ 931910 w 1051733"/>
                <a:gd name="connsiteY2" fmla="*/ 131742 h 598036"/>
                <a:gd name="connsiteX3" fmla="*/ 1051733 w 1051733"/>
                <a:gd name="connsiteY3" fmla="*/ 346838 h 598036"/>
                <a:gd name="connsiteX4" fmla="*/ 109810 w 1051733"/>
                <a:gd name="connsiteY4" fmla="*/ 598036 h 598036"/>
                <a:gd name="connsiteX5" fmla="*/ 0 w 1051733"/>
                <a:gd name="connsiteY5" fmla="*/ 551742 h 5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1733" h="598036">
                  <a:moveTo>
                    <a:pt x="0" y="551742"/>
                  </a:moveTo>
                  <a:lnTo>
                    <a:pt x="766503" y="0"/>
                  </a:lnTo>
                  <a:lnTo>
                    <a:pt x="931910" y="131742"/>
                  </a:lnTo>
                  <a:lnTo>
                    <a:pt x="1051733" y="346838"/>
                  </a:lnTo>
                  <a:lnTo>
                    <a:pt x="109810" y="598036"/>
                  </a:lnTo>
                  <a:lnTo>
                    <a:pt x="0" y="55174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3" name="Regular Pentagon 8"/>
            <p:cNvSpPr/>
            <p:nvPr/>
          </p:nvSpPr>
          <p:spPr>
            <a:xfrm rot="8636692">
              <a:off x="2874730" y="4406780"/>
              <a:ext cx="263848" cy="2855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126807 w 1471277"/>
                <a:gd name="connsiteY3" fmla="*/ 592512 h 1330811"/>
                <a:gd name="connsiteX4" fmla="*/ 674872 w 1471277"/>
                <a:gd name="connsiteY4" fmla="*/ 1330811 h 1330811"/>
                <a:gd name="connsiteX5" fmla="*/ 159316 w 1471277"/>
                <a:gd name="connsiteY5" fmla="*/ 1330811 h 1330811"/>
                <a:gd name="connsiteX6" fmla="*/ 0 w 1471277"/>
                <a:gd name="connsiteY6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419672 w 1471277"/>
                <a:gd name="connsiteY3" fmla="*/ 573507 h 1330811"/>
                <a:gd name="connsiteX4" fmla="*/ 674872 w 1471277"/>
                <a:gd name="connsiteY4" fmla="*/ 1330811 h 1330811"/>
                <a:gd name="connsiteX5" fmla="*/ 159316 w 1471277"/>
                <a:gd name="connsiteY5" fmla="*/ 1330811 h 1330811"/>
                <a:gd name="connsiteX6" fmla="*/ 0 w 1471277"/>
                <a:gd name="connsiteY6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416687 w 1471277"/>
                <a:gd name="connsiteY3" fmla="*/ 457499 h 1330811"/>
                <a:gd name="connsiteX4" fmla="*/ 1419672 w 1471277"/>
                <a:gd name="connsiteY4" fmla="*/ 573507 h 1330811"/>
                <a:gd name="connsiteX5" fmla="*/ 674872 w 1471277"/>
                <a:gd name="connsiteY5" fmla="*/ 1330811 h 1330811"/>
                <a:gd name="connsiteX6" fmla="*/ 159316 w 1471277"/>
                <a:gd name="connsiteY6" fmla="*/ 1330811 h 1330811"/>
                <a:gd name="connsiteX7" fmla="*/ 0 w 1471277"/>
                <a:gd name="connsiteY7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429838 w 1471277"/>
                <a:gd name="connsiteY3" fmla="*/ 238239 h 1330811"/>
                <a:gd name="connsiteX4" fmla="*/ 1416687 w 1471277"/>
                <a:gd name="connsiteY4" fmla="*/ 457499 h 1330811"/>
                <a:gd name="connsiteX5" fmla="*/ 1419672 w 1471277"/>
                <a:gd name="connsiteY5" fmla="*/ 573507 h 1330811"/>
                <a:gd name="connsiteX6" fmla="*/ 674872 w 1471277"/>
                <a:gd name="connsiteY6" fmla="*/ 1330811 h 1330811"/>
                <a:gd name="connsiteX7" fmla="*/ 159316 w 1471277"/>
                <a:gd name="connsiteY7" fmla="*/ 1330811 h 1330811"/>
                <a:gd name="connsiteX8" fmla="*/ 0 w 1471277"/>
                <a:gd name="connsiteY8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225956 w 1471277"/>
                <a:gd name="connsiteY3" fmla="*/ 430702 h 1330811"/>
                <a:gd name="connsiteX4" fmla="*/ 1416687 w 1471277"/>
                <a:gd name="connsiteY4" fmla="*/ 457499 h 1330811"/>
                <a:gd name="connsiteX5" fmla="*/ 1419672 w 1471277"/>
                <a:gd name="connsiteY5" fmla="*/ 573507 h 1330811"/>
                <a:gd name="connsiteX6" fmla="*/ 674872 w 1471277"/>
                <a:gd name="connsiteY6" fmla="*/ 1330811 h 1330811"/>
                <a:gd name="connsiteX7" fmla="*/ 159316 w 1471277"/>
                <a:gd name="connsiteY7" fmla="*/ 1330811 h 1330811"/>
                <a:gd name="connsiteX8" fmla="*/ 0 w 1471277"/>
                <a:gd name="connsiteY8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157269 w 1471277"/>
                <a:gd name="connsiteY3" fmla="*/ 498841 h 1330811"/>
                <a:gd name="connsiteX4" fmla="*/ 1416687 w 1471277"/>
                <a:gd name="connsiteY4" fmla="*/ 457499 h 1330811"/>
                <a:gd name="connsiteX5" fmla="*/ 1419672 w 1471277"/>
                <a:gd name="connsiteY5" fmla="*/ 573507 h 1330811"/>
                <a:gd name="connsiteX6" fmla="*/ 674872 w 1471277"/>
                <a:gd name="connsiteY6" fmla="*/ 1330811 h 1330811"/>
                <a:gd name="connsiteX7" fmla="*/ 159316 w 1471277"/>
                <a:gd name="connsiteY7" fmla="*/ 1330811 h 1330811"/>
                <a:gd name="connsiteX8" fmla="*/ 0 w 1471277"/>
                <a:gd name="connsiteY8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1157269 w 1471277"/>
                <a:gd name="connsiteY3" fmla="*/ 498841 h 1330811"/>
                <a:gd name="connsiteX4" fmla="*/ 1401892 w 1471277"/>
                <a:gd name="connsiteY4" fmla="*/ 494565 h 1330811"/>
                <a:gd name="connsiteX5" fmla="*/ 1419672 w 1471277"/>
                <a:gd name="connsiteY5" fmla="*/ 573507 h 1330811"/>
                <a:gd name="connsiteX6" fmla="*/ 674872 w 1471277"/>
                <a:gd name="connsiteY6" fmla="*/ 1330811 h 1330811"/>
                <a:gd name="connsiteX7" fmla="*/ 159316 w 1471277"/>
                <a:gd name="connsiteY7" fmla="*/ 1330811 h 1330811"/>
                <a:gd name="connsiteX8" fmla="*/ 0 w 1471277"/>
                <a:gd name="connsiteY8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01892 w 1593737"/>
                <a:gd name="connsiteY4" fmla="*/ 494565 h 1330811"/>
                <a:gd name="connsiteX5" fmla="*/ 1593736 w 1593737"/>
                <a:gd name="connsiteY5" fmla="*/ 897696 h 1330811"/>
                <a:gd name="connsiteX6" fmla="*/ 674872 w 1593737"/>
                <a:gd name="connsiteY6" fmla="*/ 1330811 h 1330811"/>
                <a:gd name="connsiteX7" fmla="*/ 159316 w 1593737"/>
                <a:gd name="connsiteY7" fmla="*/ 1330811 h 1330811"/>
                <a:gd name="connsiteX8" fmla="*/ 0 w 1593737"/>
                <a:gd name="connsiteY8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674872 w 1593737"/>
                <a:gd name="connsiteY6" fmla="*/ 1330811 h 1330811"/>
                <a:gd name="connsiteX7" fmla="*/ 159316 w 1593737"/>
                <a:gd name="connsiteY7" fmla="*/ 1330811 h 1330811"/>
                <a:gd name="connsiteX8" fmla="*/ 0 w 1593737"/>
                <a:gd name="connsiteY8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1127835 w 1593737"/>
                <a:gd name="connsiteY6" fmla="*/ 1116352 h 1330811"/>
                <a:gd name="connsiteX7" fmla="*/ 674872 w 1593737"/>
                <a:gd name="connsiteY7" fmla="*/ 1330811 h 1330811"/>
                <a:gd name="connsiteX8" fmla="*/ 159316 w 1593737"/>
                <a:gd name="connsiteY8" fmla="*/ 1330811 h 1330811"/>
                <a:gd name="connsiteX9" fmla="*/ 0 w 1593737"/>
                <a:gd name="connsiteY9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1098747 w 1593737"/>
                <a:gd name="connsiteY6" fmla="*/ 1070096 h 1330811"/>
                <a:gd name="connsiteX7" fmla="*/ 674872 w 1593737"/>
                <a:gd name="connsiteY7" fmla="*/ 1330811 h 1330811"/>
                <a:gd name="connsiteX8" fmla="*/ 159316 w 1593737"/>
                <a:gd name="connsiteY8" fmla="*/ 1330811 h 1330811"/>
                <a:gd name="connsiteX9" fmla="*/ 0 w 1593737"/>
                <a:gd name="connsiteY9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1098747 w 1593737"/>
                <a:gd name="connsiteY6" fmla="*/ 1070096 h 1330811"/>
                <a:gd name="connsiteX7" fmla="*/ 876214 w 1593737"/>
                <a:gd name="connsiteY7" fmla="*/ 1203146 h 1330811"/>
                <a:gd name="connsiteX8" fmla="*/ 674872 w 1593737"/>
                <a:gd name="connsiteY8" fmla="*/ 1330811 h 1330811"/>
                <a:gd name="connsiteX9" fmla="*/ 159316 w 1593737"/>
                <a:gd name="connsiteY9" fmla="*/ 1330811 h 1330811"/>
                <a:gd name="connsiteX10" fmla="*/ 0 w 1593737"/>
                <a:gd name="connsiteY10" fmla="*/ 840041 h 1330811"/>
                <a:gd name="connsiteX0" fmla="*/ 0 w 1593737"/>
                <a:gd name="connsiteY0" fmla="*/ 840041 h 1330811"/>
                <a:gd name="connsiteX1" fmla="*/ 458204 w 1593737"/>
                <a:gd name="connsiteY1" fmla="*/ 480262 h 1330811"/>
                <a:gd name="connsiteX2" fmla="*/ 1471277 w 1593737"/>
                <a:gd name="connsiteY2" fmla="*/ 0 h 1330811"/>
                <a:gd name="connsiteX3" fmla="*/ 1157269 w 1593737"/>
                <a:gd name="connsiteY3" fmla="*/ 498841 h 1330811"/>
                <a:gd name="connsiteX4" fmla="*/ 1425319 w 1593737"/>
                <a:gd name="connsiteY4" fmla="*/ 557164 h 1330811"/>
                <a:gd name="connsiteX5" fmla="*/ 1593736 w 1593737"/>
                <a:gd name="connsiteY5" fmla="*/ 897696 h 1330811"/>
                <a:gd name="connsiteX6" fmla="*/ 1098747 w 1593737"/>
                <a:gd name="connsiteY6" fmla="*/ 1070096 h 1330811"/>
                <a:gd name="connsiteX7" fmla="*/ 976088 w 1593737"/>
                <a:gd name="connsiteY7" fmla="*/ 1316806 h 1330811"/>
                <a:gd name="connsiteX8" fmla="*/ 674872 w 1593737"/>
                <a:gd name="connsiteY8" fmla="*/ 1330811 h 1330811"/>
                <a:gd name="connsiteX9" fmla="*/ 159316 w 1593737"/>
                <a:gd name="connsiteY9" fmla="*/ 1330811 h 1330811"/>
                <a:gd name="connsiteX10" fmla="*/ 0 w 1593737"/>
                <a:gd name="connsiteY10" fmla="*/ 840041 h 1330811"/>
                <a:gd name="connsiteX0" fmla="*/ 0 w 1593737"/>
                <a:gd name="connsiteY0" fmla="*/ 721261 h 1212031"/>
                <a:gd name="connsiteX1" fmla="*/ 458204 w 1593737"/>
                <a:gd name="connsiteY1" fmla="*/ 361482 h 1212031"/>
                <a:gd name="connsiteX2" fmla="*/ 1428200 w 1593737"/>
                <a:gd name="connsiteY2" fmla="*/ 0 h 1212031"/>
                <a:gd name="connsiteX3" fmla="*/ 1157269 w 1593737"/>
                <a:gd name="connsiteY3" fmla="*/ 380061 h 1212031"/>
                <a:gd name="connsiteX4" fmla="*/ 1425319 w 1593737"/>
                <a:gd name="connsiteY4" fmla="*/ 438384 h 1212031"/>
                <a:gd name="connsiteX5" fmla="*/ 1593736 w 1593737"/>
                <a:gd name="connsiteY5" fmla="*/ 778916 h 1212031"/>
                <a:gd name="connsiteX6" fmla="*/ 1098747 w 1593737"/>
                <a:gd name="connsiteY6" fmla="*/ 951316 h 1212031"/>
                <a:gd name="connsiteX7" fmla="*/ 976088 w 1593737"/>
                <a:gd name="connsiteY7" fmla="*/ 1198026 h 1212031"/>
                <a:gd name="connsiteX8" fmla="*/ 674872 w 1593737"/>
                <a:gd name="connsiteY8" fmla="*/ 1212031 h 1212031"/>
                <a:gd name="connsiteX9" fmla="*/ 159316 w 1593737"/>
                <a:gd name="connsiteY9" fmla="*/ 1212031 h 1212031"/>
                <a:gd name="connsiteX10" fmla="*/ 0 w 1593737"/>
                <a:gd name="connsiteY10" fmla="*/ 721261 h 1212031"/>
                <a:gd name="connsiteX0" fmla="*/ 0 w 1593737"/>
                <a:gd name="connsiteY0" fmla="*/ 764294 h 1255064"/>
                <a:gd name="connsiteX1" fmla="*/ 458204 w 1593737"/>
                <a:gd name="connsiteY1" fmla="*/ 404515 h 1255064"/>
                <a:gd name="connsiteX2" fmla="*/ 1484272 w 1593737"/>
                <a:gd name="connsiteY2" fmla="*/ 0 h 1255064"/>
                <a:gd name="connsiteX3" fmla="*/ 1157269 w 1593737"/>
                <a:gd name="connsiteY3" fmla="*/ 423094 h 1255064"/>
                <a:gd name="connsiteX4" fmla="*/ 1425319 w 1593737"/>
                <a:gd name="connsiteY4" fmla="*/ 481417 h 1255064"/>
                <a:gd name="connsiteX5" fmla="*/ 1593736 w 1593737"/>
                <a:gd name="connsiteY5" fmla="*/ 821949 h 1255064"/>
                <a:gd name="connsiteX6" fmla="*/ 1098747 w 1593737"/>
                <a:gd name="connsiteY6" fmla="*/ 994349 h 1255064"/>
                <a:gd name="connsiteX7" fmla="*/ 976088 w 1593737"/>
                <a:gd name="connsiteY7" fmla="*/ 1241059 h 1255064"/>
                <a:gd name="connsiteX8" fmla="*/ 674872 w 1593737"/>
                <a:gd name="connsiteY8" fmla="*/ 1255064 h 1255064"/>
                <a:gd name="connsiteX9" fmla="*/ 159316 w 1593737"/>
                <a:gd name="connsiteY9" fmla="*/ 1255064 h 1255064"/>
                <a:gd name="connsiteX10" fmla="*/ 0 w 1593737"/>
                <a:gd name="connsiteY10" fmla="*/ 764294 h 1255064"/>
                <a:gd name="connsiteX0" fmla="*/ 0 w 1593737"/>
                <a:gd name="connsiteY0" fmla="*/ 764294 h 1255064"/>
                <a:gd name="connsiteX1" fmla="*/ 489469 w 1593737"/>
                <a:gd name="connsiteY1" fmla="*/ 438813 h 1255064"/>
                <a:gd name="connsiteX2" fmla="*/ 1484272 w 1593737"/>
                <a:gd name="connsiteY2" fmla="*/ 0 h 1255064"/>
                <a:gd name="connsiteX3" fmla="*/ 1157269 w 1593737"/>
                <a:gd name="connsiteY3" fmla="*/ 423094 h 1255064"/>
                <a:gd name="connsiteX4" fmla="*/ 1425319 w 1593737"/>
                <a:gd name="connsiteY4" fmla="*/ 481417 h 1255064"/>
                <a:gd name="connsiteX5" fmla="*/ 1593736 w 1593737"/>
                <a:gd name="connsiteY5" fmla="*/ 821949 h 1255064"/>
                <a:gd name="connsiteX6" fmla="*/ 1098747 w 1593737"/>
                <a:gd name="connsiteY6" fmla="*/ 994349 h 1255064"/>
                <a:gd name="connsiteX7" fmla="*/ 976088 w 1593737"/>
                <a:gd name="connsiteY7" fmla="*/ 1241059 h 1255064"/>
                <a:gd name="connsiteX8" fmla="*/ 674872 w 1593737"/>
                <a:gd name="connsiteY8" fmla="*/ 1255064 h 1255064"/>
                <a:gd name="connsiteX9" fmla="*/ 159316 w 1593737"/>
                <a:gd name="connsiteY9" fmla="*/ 1255064 h 1255064"/>
                <a:gd name="connsiteX10" fmla="*/ 0 w 1593737"/>
                <a:gd name="connsiteY10" fmla="*/ 764294 h 1255064"/>
                <a:gd name="connsiteX0" fmla="*/ 0 w 1638956"/>
                <a:gd name="connsiteY0" fmla="*/ 821282 h 1255064"/>
                <a:gd name="connsiteX1" fmla="*/ 534688 w 1638956"/>
                <a:gd name="connsiteY1" fmla="*/ 438813 h 1255064"/>
                <a:gd name="connsiteX2" fmla="*/ 1529491 w 1638956"/>
                <a:gd name="connsiteY2" fmla="*/ 0 h 1255064"/>
                <a:gd name="connsiteX3" fmla="*/ 1202488 w 1638956"/>
                <a:gd name="connsiteY3" fmla="*/ 423094 h 1255064"/>
                <a:gd name="connsiteX4" fmla="*/ 1470538 w 1638956"/>
                <a:gd name="connsiteY4" fmla="*/ 481417 h 1255064"/>
                <a:gd name="connsiteX5" fmla="*/ 1638955 w 1638956"/>
                <a:gd name="connsiteY5" fmla="*/ 821949 h 1255064"/>
                <a:gd name="connsiteX6" fmla="*/ 1143966 w 1638956"/>
                <a:gd name="connsiteY6" fmla="*/ 994349 h 1255064"/>
                <a:gd name="connsiteX7" fmla="*/ 1021307 w 1638956"/>
                <a:gd name="connsiteY7" fmla="*/ 1241059 h 1255064"/>
                <a:gd name="connsiteX8" fmla="*/ 720091 w 1638956"/>
                <a:gd name="connsiteY8" fmla="*/ 1255064 h 1255064"/>
                <a:gd name="connsiteX9" fmla="*/ 204535 w 1638956"/>
                <a:gd name="connsiteY9" fmla="*/ 1255064 h 1255064"/>
                <a:gd name="connsiteX10" fmla="*/ 0 w 1638956"/>
                <a:gd name="connsiteY10" fmla="*/ 821282 h 1255064"/>
                <a:gd name="connsiteX0" fmla="*/ 0 w 1638956"/>
                <a:gd name="connsiteY0" fmla="*/ 821282 h 1255064"/>
                <a:gd name="connsiteX1" fmla="*/ 79008 w 1638956"/>
                <a:gd name="connsiteY1" fmla="*/ 1000648 h 1255064"/>
                <a:gd name="connsiteX2" fmla="*/ 534688 w 1638956"/>
                <a:gd name="connsiteY2" fmla="*/ 438813 h 1255064"/>
                <a:gd name="connsiteX3" fmla="*/ 1529491 w 1638956"/>
                <a:gd name="connsiteY3" fmla="*/ 0 h 1255064"/>
                <a:gd name="connsiteX4" fmla="*/ 1202488 w 1638956"/>
                <a:gd name="connsiteY4" fmla="*/ 423094 h 1255064"/>
                <a:gd name="connsiteX5" fmla="*/ 1470538 w 1638956"/>
                <a:gd name="connsiteY5" fmla="*/ 481417 h 1255064"/>
                <a:gd name="connsiteX6" fmla="*/ 1638955 w 1638956"/>
                <a:gd name="connsiteY6" fmla="*/ 821949 h 1255064"/>
                <a:gd name="connsiteX7" fmla="*/ 1143966 w 1638956"/>
                <a:gd name="connsiteY7" fmla="*/ 994349 h 1255064"/>
                <a:gd name="connsiteX8" fmla="*/ 1021307 w 1638956"/>
                <a:gd name="connsiteY8" fmla="*/ 1241059 h 1255064"/>
                <a:gd name="connsiteX9" fmla="*/ 720091 w 1638956"/>
                <a:gd name="connsiteY9" fmla="*/ 1255064 h 1255064"/>
                <a:gd name="connsiteX10" fmla="*/ 204535 w 1638956"/>
                <a:gd name="connsiteY10" fmla="*/ 1255064 h 1255064"/>
                <a:gd name="connsiteX11" fmla="*/ 0 w 1638956"/>
                <a:gd name="connsiteY11" fmla="*/ 821282 h 1255064"/>
                <a:gd name="connsiteX0" fmla="*/ 0 w 1638956"/>
                <a:gd name="connsiteY0" fmla="*/ 821282 h 1255064"/>
                <a:gd name="connsiteX1" fmla="*/ 95218 w 1638956"/>
                <a:gd name="connsiteY1" fmla="*/ 749900 h 1255064"/>
                <a:gd name="connsiteX2" fmla="*/ 534688 w 1638956"/>
                <a:gd name="connsiteY2" fmla="*/ 438813 h 1255064"/>
                <a:gd name="connsiteX3" fmla="*/ 1529491 w 1638956"/>
                <a:gd name="connsiteY3" fmla="*/ 0 h 1255064"/>
                <a:gd name="connsiteX4" fmla="*/ 1202488 w 1638956"/>
                <a:gd name="connsiteY4" fmla="*/ 423094 h 1255064"/>
                <a:gd name="connsiteX5" fmla="*/ 1470538 w 1638956"/>
                <a:gd name="connsiteY5" fmla="*/ 481417 h 1255064"/>
                <a:gd name="connsiteX6" fmla="*/ 1638955 w 1638956"/>
                <a:gd name="connsiteY6" fmla="*/ 821949 h 1255064"/>
                <a:gd name="connsiteX7" fmla="*/ 1143966 w 1638956"/>
                <a:gd name="connsiteY7" fmla="*/ 994349 h 1255064"/>
                <a:gd name="connsiteX8" fmla="*/ 1021307 w 1638956"/>
                <a:gd name="connsiteY8" fmla="*/ 1241059 h 1255064"/>
                <a:gd name="connsiteX9" fmla="*/ 720091 w 1638956"/>
                <a:gd name="connsiteY9" fmla="*/ 1255064 h 1255064"/>
                <a:gd name="connsiteX10" fmla="*/ 204535 w 1638956"/>
                <a:gd name="connsiteY10" fmla="*/ 1255064 h 1255064"/>
                <a:gd name="connsiteX11" fmla="*/ 0 w 1638956"/>
                <a:gd name="connsiteY11" fmla="*/ 821282 h 1255064"/>
                <a:gd name="connsiteX0" fmla="*/ 0 w 1884392"/>
                <a:gd name="connsiteY0" fmla="*/ 1535969 h 1535969"/>
                <a:gd name="connsiteX1" fmla="*/ 340654 w 1884392"/>
                <a:gd name="connsiteY1" fmla="*/ 749900 h 1535969"/>
                <a:gd name="connsiteX2" fmla="*/ 780124 w 1884392"/>
                <a:gd name="connsiteY2" fmla="*/ 438813 h 1535969"/>
                <a:gd name="connsiteX3" fmla="*/ 1774927 w 1884392"/>
                <a:gd name="connsiteY3" fmla="*/ 0 h 1535969"/>
                <a:gd name="connsiteX4" fmla="*/ 1447924 w 1884392"/>
                <a:gd name="connsiteY4" fmla="*/ 423094 h 1535969"/>
                <a:gd name="connsiteX5" fmla="*/ 1715974 w 1884392"/>
                <a:gd name="connsiteY5" fmla="*/ 481417 h 1535969"/>
                <a:gd name="connsiteX6" fmla="*/ 1884391 w 1884392"/>
                <a:gd name="connsiteY6" fmla="*/ 821949 h 1535969"/>
                <a:gd name="connsiteX7" fmla="*/ 1389402 w 1884392"/>
                <a:gd name="connsiteY7" fmla="*/ 994349 h 1535969"/>
                <a:gd name="connsiteX8" fmla="*/ 1266743 w 1884392"/>
                <a:gd name="connsiteY8" fmla="*/ 1241059 h 1535969"/>
                <a:gd name="connsiteX9" fmla="*/ 965527 w 1884392"/>
                <a:gd name="connsiteY9" fmla="*/ 1255064 h 1535969"/>
                <a:gd name="connsiteX10" fmla="*/ 449971 w 1884392"/>
                <a:gd name="connsiteY10" fmla="*/ 1255064 h 1535969"/>
                <a:gd name="connsiteX11" fmla="*/ 0 w 1884392"/>
                <a:gd name="connsiteY11" fmla="*/ 1535969 h 1535969"/>
                <a:gd name="connsiteX0" fmla="*/ 0 w 1884392"/>
                <a:gd name="connsiteY0" fmla="*/ 1535969 h 1535969"/>
                <a:gd name="connsiteX1" fmla="*/ 265889 w 1884392"/>
                <a:gd name="connsiteY1" fmla="*/ 807275 h 1535969"/>
                <a:gd name="connsiteX2" fmla="*/ 780124 w 1884392"/>
                <a:gd name="connsiteY2" fmla="*/ 438813 h 1535969"/>
                <a:gd name="connsiteX3" fmla="*/ 1774927 w 1884392"/>
                <a:gd name="connsiteY3" fmla="*/ 0 h 1535969"/>
                <a:gd name="connsiteX4" fmla="*/ 1447924 w 1884392"/>
                <a:gd name="connsiteY4" fmla="*/ 423094 h 1535969"/>
                <a:gd name="connsiteX5" fmla="*/ 1715974 w 1884392"/>
                <a:gd name="connsiteY5" fmla="*/ 481417 h 1535969"/>
                <a:gd name="connsiteX6" fmla="*/ 1884391 w 1884392"/>
                <a:gd name="connsiteY6" fmla="*/ 821949 h 1535969"/>
                <a:gd name="connsiteX7" fmla="*/ 1389402 w 1884392"/>
                <a:gd name="connsiteY7" fmla="*/ 994349 h 1535969"/>
                <a:gd name="connsiteX8" fmla="*/ 1266743 w 1884392"/>
                <a:gd name="connsiteY8" fmla="*/ 1241059 h 1535969"/>
                <a:gd name="connsiteX9" fmla="*/ 965527 w 1884392"/>
                <a:gd name="connsiteY9" fmla="*/ 1255064 h 1535969"/>
                <a:gd name="connsiteX10" fmla="*/ 449971 w 1884392"/>
                <a:gd name="connsiteY10" fmla="*/ 1255064 h 1535969"/>
                <a:gd name="connsiteX11" fmla="*/ 0 w 1884392"/>
                <a:gd name="connsiteY11" fmla="*/ 1535969 h 1535969"/>
                <a:gd name="connsiteX0" fmla="*/ 1 w 1908741"/>
                <a:gd name="connsiteY0" fmla="*/ 1566658 h 1566657"/>
                <a:gd name="connsiteX1" fmla="*/ 290238 w 1908741"/>
                <a:gd name="connsiteY1" fmla="*/ 807275 h 1566657"/>
                <a:gd name="connsiteX2" fmla="*/ 804473 w 1908741"/>
                <a:gd name="connsiteY2" fmla="*/ 438813 h 1566657"/>
                <a:gd name="connsiteX3" fmla="*/ 1799276 w 1908741"/>
                <a:gd name="connsiteY3" fmla="*/ 0 h 1566657"/>
                <a:gd name="connsiteX4" fmla="*/ 1472273 w 1908741"/>
                <a:gd name="connsiteY4" fmla="*/ 423094 h 1566657"/>
                <a:gd name="connsiteX5" fmla="*/ 1740323 w 1908741"/>
                <a:gd name="connsiteY5" fmla="*/ 481417 h 1566657"/>
                <a:gd name="connsiteX6" fmla="*/ 1908740 w 1908741"/>
                <a:gd name="connsiteY6" fmla="*/ 821949 h 1566657"/>
                <a:gd name="connsiteX7" fmla="*/ 1413751 w 1908741"/>
                <a:gd name="connsiteY7" fmla="*/ 994349 h 1566657"/>
                <a:gd name="connsiteX8" fmla="*/ 1291092 w 1908741"/>
                <a:gd name="connsiteY8" fmla="*/ 1241059 h 1566657"/>
                <a:gd name="connsiteX9" fmla="*/ 989876 w 1908741"/>
                <a:gd name="connsiteY9" fmla="*/ 1255064 h 1566657"/>
                <a:gd name="connsiteX10" fmla="*/ 474320 w 1908741"/>
                <a:gd name="connsiteY10" fmla="*/ 1255064 h 1566657"/>
                <a:gd name="connsiteX11" fmla="*/ 1 w 1908741"/>
                <a:gd name="connsiteY11" fmla="*/ 1566658 h 1566657"/>
                <a:gd name="connsiteX0" fmla="*/ 1 w 1908741"/>
                <a:gd name="connsiteY0" fmla="*/ 1566658 h 1566657"/>
                <a:gd name="connsiteX1" fmla="*/ 290238 w 1908741"/>
                <a:gd name="connsiteY1" fmla="*/ 807275 h 1566657"/>
                <a:gd name="connsiteX2" fmla="*/ 804473 w 1908741"/>
                <a:gd name="connsiteY2" fmla="*/ 438813 h 1566657"/>
                <a:gd name="connsiteX3" fmla="*/ 1799276 w 1908741"/>
                <a:gd name="connsiteY3" fmla="*/ 0 h 1566657"/>
                <a:gd name="connsiteX4" fmla="*/ 1472273 w 1908741"/>
                <a:gd name="connsiteY4" fmla="*/ 423094 h 1566657"/>
                <a:gd name="connsiteX5" fmla="*/ 1740323 w 1908741"/>
                <a:gd name="connsiteY5" fmla="*/ 481417 h 1566657"/>
                <a:gd name="connsiteX6" fmla="*/ 1908740 w 1908741"/>
                <a:gd name="connsiteY6" fmla="*/ 821949 h 1566657"/>
                <a:gd name="connsiteX7" fmla="*/ 1413751 w 1908741"/>
                <a:gd name="connsiteY7" fmla="*/ 994349 h 1566657"/>
                <a:gd name="connsiteX8" fmla="*/ 1291092 w 1908741"/>
                <a:gd name="connsiteY8" fmla="*/ 1241059 h 1566657"/>
                <a:gd name="connsiteX9" fmla="*/ 989876 w 1908741"/>
                <a:gd name="connsiteY9" fmla="*/ 1255064 h 1566657"/>
                <a:gd name="connsiteX10" fmla="*/ 474320 w 1908741"/>
                <a:gd name="connsiteY10" fmla="*/ 1255064 h 1566657"/>
                <a:gd name="connsiteX11" fmla="*/ 245168 w 1908741"/>
                <a:gd name="connsiteY11" fmla="*/ 1407631 h 1566657"/>
                <a:gd name="connsiteX12" fmla="*/ 1 w 1908741"/>
                <a:gd name="connsiteY12" fmla="*/ 1566658 h 1566657"/>
                <a:gd name="connsiteX0" fmla="*/ 1 w 1908741"/>
                <a:gd name="connsiteY0" fmla="*/ 1566658 h 1851829"/>
                <a:gd name="connsiteX1" fmla="*/ 290238 w 1908741"/>
                <a:gd name="connsiteY1" fmla="*/ 807275 h 1851829"/>
                <a:gd name="connsiteX2" fmla="*/ 804473 w 1908741"/>
                <a:gd name="connsiteY2" fmla="*/ 438813 h 1851829"/>
                <a:gd name="connsiteX3" fmla="*/ 1799276 w 1908741"/>
                <a:gd name="connsiteY3" fmla="*/ 0 h 1851829"/>
                <a:gd name="connsiteX4" fmla="*/ 1472273 w 1908741"/>
                <a:gd name="connsiteY4" fmla="*/ 423094 h 1851829"/>
                <a:gd name="connsiteX5" fmla="*/ 1740323 w 1908741"/>
                <a:gd name="connsiteY5" fmla="*/ 481417 h 1851829"/>
                <a:gd name="connsiteX6" fmla="*/ 1908740 w 1908741"/>
                <a:gd name="connsiteY6" fmla="*/ 821949 h 1851829"/>
                <a:gd name="connsiteX7" fmla="*/ 1413751 w 1908741"/>
                <a:gd name="connsiteY7" fmla="*/ 994349 h 1851829"/>
                <a:gd name="connsiteX8" fmla="*/ 1291092 w 1908741"/>
                <a:gd name="connsiteY8" fmla="*/ 1241059 h 1851829"/>
                <a:gd name="connsiteX9" fmla="*/ 989876 w 1908741"/>
                <a:gd name="connsiteY9" fmla="*/ 1255064 h 1851829"/>
                <a:gd name="connsiteX10" fmla="*/ 474320 w 1908741"/>
                <a:gd name="connsiteY10" fmla="*/ 1255064 h 1851829"/>
                <a:gd name="connsiteX11" fmla="*/ 448279 w 1908741"/>
                <a:gd name="connsiteY11" fmla="*/ 1851829 h 1851829"/>
                <a:gd name="connsiteX12" fmla="*/ 1 w 1908741"/>
                <a:gd name="connsiteY12" fmla="*/ 1566658 h 1851829"/>
                <a:gd name="connsiteX0" fmla="*/ 0 w 1864900"/>
                <a:gd name="connsiteY0" fmla="*/ 1649598 h 1851829"/>
                <a:gd name="connsiteX1" fmla="*/ 246397 w 1864900"/>
                <a:gd name="connsiteY1" fmla="*/ 807275 h 1851829"/>
                <a:gd name="connsiteX2" fmla="*/ 760632 w 1864900"/>
                <a:gd name="connsiteY2" fmla="*/ 438813 h 1851829"/>
                <a:gd name="connsiteX3" fmla="*/ 1755435 w 1864900"/>
                <a:gd name="connsiteY3" fmla="*/ 0 h 1851829"/>
                <a:gd name="connsiteX4" fmla="*/ 1428432 w 1864900"/>
                <a:gd name="connsiteY4" fmla="*/ 423094 h 1851829"/>
                <a:gd name="connsiteX5" fmla="*/ 1696482 w 1864900"/>
                <a:gd name="connsiteY5" fmla="*/ 481417 h 1851829"/>
                <a:gd name="connsiteX6" fmla="*/ 1864899 w 1864900"/>
                <a:gd name="connsiteY6" fmla="*/ 821949 h 1851829"/>
                <a:gd name="connsiteX7" fmla="*/ 1369910 w 1864900"/>
                <a:gd name="connsiteY7" fmla="*/ 994349 h 1851829"/>
                <a:gd name="connsiteX8" fmla="*/ 1247251 w 1864900"/>
                <a:gd name="connsiteY8" fmla="*/ 1241059 h 1851829"/>
                <a:gd name="connsiteX9" fmla="*/ 946035 w 1864900"/>
                <a:gd name="connsiteY9" fmla="*/ 1255064 h 1851829"/>
                <a:gd name="connsiteX10" fmla="*/ 430479 w 1864900"/>
                <a:gd name="connsiteY10" fmla="*/ 1255064 h 1851829"/>
                <a:gd name="connsiteX11" fmla="*/ 404438 w 1864900"/>
                <a:gd name="connsiteY11" fmla="*/ 1851829 h 1851829"/>
                <a:gd name="connsiteX12" fmla="*/ 0 w 1864900"/>
                <a:gd name="connsiteY12" fmla="*/ 1649598 h 1851829"/>
                <a:gd name="connsiteX0" fmla="*/ 0 w 1864900"/>
                <a:gd name="connsiteY0" fmla="*/ 1649598 h 1851829"/>
                <a:gd name="connsiteX1" fmla="*/ 246397 w 1864900"/>
                <a:gd name="connsiteY1" fmla="*/ 807275 h 1851829"/>
                <a:gd name="connsiteX2" fmla="*/ 760632 w 1864900"/>
                <a:gd name="connsiteY2" fmla="*/ 438813 h 1851829"/>
                <a:gd name="connsiteX3" fmla="*/ 1755435 w 1864900"/>
                <a:gd name="connsiteY3" fmla="*/ 0 h 1851829"/>
                <a:gd name="connsiteX4" fmla="*/ 1428432 w 1864900"/>
                <a:gd name="connsiteY4" fmla="*/ 423094 h 1851829"/>
                <a:gd name="connsiteX5" fmla="*/ 1696482 w 1864900"/>
                <a:gd name="connsiteY5" fmla="*/ 481417 h 1851829"/>
                <a:gd name="connsiteX6" fmla="*/ 1864899 w 1864900"/>
                <a:gd name="connsiteY6" fmla="*/ 821949 h 1851829"/>
                <a:gd name="connsiteX7" fmla="*/ 1369910 w 1864900"/>
                <a:gd name="connsiteY7" fmla="*/ 994349 h 1851829"/>
                <a:gd name="connsiteX8" fmla="*/ 1247251 w 1864900"/>
                <a:gd name="connsiteY8" fmla="*/ 1241059 h 1851829"/>
                <a:gd name="connsiteX9" fmla="*/ 946035 w 1864900"/>
                <a:gd name="connsiteY9" fmla="*/ 1255064 h 1851829"/>
                <a:gd name="connsiteX10" fmla="*/ 444392 w 1864900"/>
                <a:gd name="connsiteY10" fmla="*/ 1237529 h 1851829"/>
                <a:gd name="connsiteX11" fmla="*/ 404438 w 1864900"/>
                <a:gd name="connsiteY11" fmla="*/ 1851829 h 1851829"/>
                <a:gd name="connsiteX12" fmla="*/ 0 w 1864900"/>
                <a:gd name="connsiteY12" fmla="*/ 1649598 h 1851829"/>
                <a:gd name="connsiteX0" fmla="*/ 0 w 1864900"/>
                <a:gd name="connsiteY0" fmla="*/ 1649598 h 1851829"/>
                <a:gd name="connsiteX1" fmla="*/ 246397 w 1864900"/>
                <a:gd name="connsiteY1" fmla="*/ 807275 h 1851829"/>
                <a:gd name="connsiteX2" fmla="*/ 760632 w 1864900"/>
                <a:gd name="connsiteY2" fmla="*/ 438813 h 1851829"/>
                <a:gd name="connsiteX3" fmla="*/ 1755435 w 1864900"/>
                <a:gd name="connsiteY3" fmla="*/ 0 h 1851829"/>
                <a:gd name="connsiteX4" fmla="*/ 1428432 w 1864900"/>
                <a:gd name="connsiteY4" fmla="*/ 423094 h 1851829"/>
                <a:gd name="connsiteX5" fmla="*/ 1696482 w 1864900"/>
                <a:gd name="connsiteY5" fmla="*/ 481417 h 1851829"/>
                <a:gd name="connsiteX6" fmla="*/ 1864899 w 1864900"/>
                <a:gd name="connsiteY6" fmla="*/ 821949 h 1851829"/>
                <a:gd name="connsiteX7" fmla="*/ 1369910 w 1864900"/>
                <a:gd name="connsiteY7" fmla="*/ 994349 h 1851829"/>
                <a:gd name="connsiteX8" fmla="*/ 1247251 w 1864900"/>
                <a:gd name="connsiteY8" fmla="*/ 1241059 h 1851829"/>
                <a:gd name="connsiteX9" fmla="*/ 940419 w 1864900"/>
                <a:gd name="connsiteY9" fmla="*/ 1197655 h 1851829"/>
                <a:gd name="connsiteX10" fmla="*/ 444392 w 1864900"/>
                <a:gd name="connsiteY10" fmla="*/ 1237529 h 1851829"/>
                <a:gd name="connsiteX11" fmla="*/ 404438 w 1864900"/>
                <a:gd name="connsiteY11" fmla="*/ 1851829 h 1851829"/>
                <a:gd name="connsiteX12" fmla="*/ 0 w 1864900"/>
                <a:gd name="connsiteY12" fmla="*/ 1649598 h 1851829"/>
                <a:gd name="connsiteX0" fmla="*/ 0 w 1864900"/>
                <a:gd name="connsiteY0" fmla="*/ 1649598 h 1851829"/>
                <a:gd name="connsiteX1" fmla="*/ 246397 w 1864900"/>
                <a:gd name="connsiteY1" fmla="*/ 807275 h 1851829"/>
                <a:gd name="connsiteX2" fmla="*/ 760632 w 1864900"/>
                <a:gd name="connsiteY2" fmla="*/ 438813 h 1851829"/>
                <a:gd name="connsiteX3" fmla="*/ 1755435 w 1864900"/>
                <a:gd name="connsiteY3" fmla="*/ 0 h 1851829"/>
                <a:gd name="connsiteX4" fmla="*/ 1428432 w 1864900"/>
                <a:gd name="connsiteY4" fmla="*/ 423094 h 1851829"/>
                <a:gd name="connsiteX5" fmla="*/ 1696482 w 1864900"/>
                <a:gd name="connsiteY5" fmla="*/ 481417 h 1851829"/>
                <a:gd name="connsiteX6" fmla="*/ 1864899 w 1864900"/>
                <a:gd name="connsiteY6" fmla="*/ 821949 h 1851829"/>
                <a:gd name="connsiteX7" fmla="*/ 1369910 w 1864900"/>
                <a:gd name="connsiteY7" fmla="*/ 994349 h 1851829"/>
                <a:gd name="connsiteX8" fmla="*/ 1247251 w 1864900"/>
                <a:gd name="connsiteY8" fmla="*/ 1241059 h 1851829"/>
                <a:gd name="connsiteX9" fmla="*/ 922146 w 1864900"/>
                <a:gd name="connsiteY9" fmla="*/ 1239108 h 1851829"/>
                <a:gd name="connsiteX10" fmla="*/ 444392 w 1864900"/>
                <a:gd name="connsiteY10" fmla="*/ 1237529 h 1851829"/>
                <a:gd name="connsiteX11" fmla="*/ 404438 w 1864900"/>
                <a:gd name="connsiteY11" fmla="*/ 1851829 h 1851829"/>
                <a:gd name="connsiteX12" fmla="*/ 0 w 1864900"/>
                <a:gd name="connsiteY12" fmla="*/ 1649598 h 185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900" h="1851829">
                  <a:moveTo>
                    <a:pt x="0" y="1649598"/>
                  </a:moveTo>
                  <a:lnTo>
                    <a:pt x="246397" y="807275"/>
                  </a:lnTo>
                  <a:lnTo>
                    <a:pt x="760632" y="438813"/>
                  </a:lnTo>
                  <a:lnTo>
                    <a:pt x="1755435" y="0"/>
                  </a:lnTo>
                  <a:lnTo>
                    <a:pt x="1428432" y="423094"/>
                  </a:lnTo>
                  <a:lnTo>
                    <a:pt x="1696482" y="481417"/>
                  </a:lnTo>
                  <a:lnTo>
                    <a:pt x="1864899" y="821949"/>
                  </a:lnTo>
                  <a:lnTo>
                    <a:pt x="1369910" y="994349"/>
                  </a:lnTo>
                  <a:lnTo>
                    <a:pt x="1247251" y="1241059"/>
                  </a:lnTo>
                  <a:lnTo>
                    <a:pt x="922146" y="1239108"/>
                  </a:lnTo>
                  <a:lnTo>
                    <a:pt x="444392" y="1237529"/>
                  </a:lnTo>
                  <a:lnTo>
                    <a:pt x="404438" y="1851829"/>
                  </a:lnTo>
                  <a:lnTo>
                    <a:pt x="0" y="164959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4" name="Regular Pentagon 8"/>
            <p:cNvSpPr/>
            <p:nvPr/>
          </p:nvSpPr>
          <p:spPr>
            <a:xfrm rot="8636692">
              <a:off x="3419159" y="4095161"/>
              <a:ext cx="190224" cy="9191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538479"/>
                <a:gd name="connsiteX1" fmla="*/ 511689 w 974372"/>
                <a:gd name="connsiteY1" fmla="*/ 0 h 538479"/>
                <a:gd name="connsiteX2" fmla="*/ 974372 w 974372"/>
                <a:gd name="connsiteY2" fmla="*/ 159775 h 538479"/>
                <a:gd name="connsiteX3" fmla="*/ 843518 w 974372"/>
                <a:gd name="connsiteY3" fmla="*/ 441521 h 538479"/>
                <a:gd name="connsiteX4" fmla="*/ 315932 w 974372"/>
                <a:gd name="connsiteY4" fmla="*/ 538480 h 538479"/>
                <a:gd name="connsiteX5" fmla="*/ 0 w 974372"/>
                <a:gd name="connsiteY5" fmla="*/ 417064 h 538479"/>
                <a:gd name="connsiteX0" fmla="*/ 0 w 974372"/>
                <a:gd name="connsiteY0" fmla="*/ 417064 h 630039"/>
                <a:gd name="connsiteX1" fmla="*/ 511689 w 974372"/>
                <a:gd name="connsiteY1" fmla="*/ 0 h 630039"/>
                <a:gd name="connsiteX2" fmla="*/ 974372 w 974372"/>
                <a:gd name="connsiteY2" fmla="*/ 159775 h 630039"/>
                <a:gd name="connsiteX3" fmla="*/ 843518 w 974372"/>
                <a:gd name="connsiteY3" fmla="*/ 441521 h 630039"/>
                <a:gd name="connsiteX4" fmla="*/ 613656 w 974372"/>
                <a:gd name="connsiteY4" fmla="*/ 630039 h 630039"/>
                <a:gd name="connsiteX5" fmla="*/ 0 w 974372"/>
                <a:gd name="connsiteY5" fmla="*/ 417064 h 630039"/>
                <a:gd name="connsiteX0" fmla="*/ 0 w 1344519"/>
                <a:gd name="connsiteY0" fmla="*/ 330790 h 630039"/>
                <a:gd name="connsiteX1" fmla="*/ 881836 w 1344519"/>
                <a:gd name="connsiteY1" fmla="*/ 0 h 630039"/>
                <a:gd name="connsiteX2" fmla="*/ 1344519 w 1344519"/>
                <a:gd name="connsiteY2" fmla="*/ 159775 h 630039"/>
                <a:gd name="connsiteX3" fmla="*/ 1213665 w 1344519"/>
                <a:gd name="connsiteY3" fmla="*/ 441521 h 630039"/>
                <a:gd name="connsiteX4" fmla="*/ 983803 w 1344519"/>
                <a:gd name="connsiteY4" fmla="*/ 630039 h 630039"/>
                <a:gd name="connsiteX5" fmla="*/ 0 w 1344519"/>
                <a:gd name="connsiteY5" fmla="*/ 330790 h 630039"/>
                <a:gd name="connsiteX0" fmla="*/ 0 w 1344519"/>
                <a:gd name="connsiteY0" fmla="*/ 296795 h 596044"/>
                <a:gd name="connsiteX1" fmla="*/ 825624 w 1344519"/>
                <a:gd name="connsiteY1" fmla="*/ 0 h 596044"/>
                <a:gd name="connsiteX2" fmla="*/ 1344519 w 1344519"/>
                <a:gd name="connsiteY2" fmla="*/ 125780 h 596044"/>
                <a:gd name="connsiteX3" fmla="*/ 1213665 w 1344519"/>
                <a:gd name="connsiteY3" fmla="*/ 407526 h 596044"/>
                <a:gd name="connsiteX4" fmla="*/ 983803 w 1344519"/>
                <a:gd name="connsiteY4" fmla="*/ 596044 h 596044"/>
                <a:gd name="connsiteX5" fmla="*/ 0 w 1344519"/>
                <a:gd name="connsiteY5" fmla="*/ 296795 h 59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4519" h="596044">
                  <a:moveTo>
                    <a:pt x="0" y="296795"/>
                  </a:moveTo>
                  <a:lnTo>
                    <a:pt x="825624" y="0"/>
                  </a:lnTo>
                  <a:lnTo>
                    <a:pt x="1344519" y="125780"/>
                  </a:lnTo>
                  <a:lnTo>
                    <a:pt x="1213665" y="407526"/>
                  </a:lnTo>
                  <a:lnTo>
                    <a:pt x="983803" y="596044"/>
                  </a:lnTo>
                  <a:lnTo>
                    <a:pt x="0" y="29679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5" name="Regular Pentagon 8"/>
            <p:cNvSpPr/>
            <p:nvPr/>
          </p:nvSpPr>
          <p:spPr>
            <a:xfrm rot="8636692">
              <a:off x="3409620" y="4536575"/>
              <a:ext cx="138134" cy="1475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6" name="Regular Pentagon 5"/>
            <p:cNvSpPr/>
            <p:nvPr/>
          </p:nvSpPr>
          <p:spPr>
            <a:xfrm rot="12244224">
              <a:off x="3357080" y="4592812"/>
              <a:ext cx="120231" cy="1005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7" name="Regular Pentagon 5"/>
            <p:cNvSpPr/>
            <p:nvPr/>
          </p:nvSpPr>
          <p:spPr>
            <a:xfrm rot="7570572">
              <a:off x="3311399" y="4269685"/>
              <a:ext cx="282321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0875" h="794082">
                  <a:moveTo>
                    <a:pt x="0" y="493726"/>
                  </a:moveTo>
                  <a:lnTo>
                    <a:pt x="661352" y="0"/>
                  </a:lnTo>
                  <a:lnTo>
                    <a:pt x="1830875" y="154296"/>
                  </a:lnTo>
                  <a:lnTo>
                    <a:pt x="1156901" y="66741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38" name="Regular Pentagon 6"/>
            <p:cNvSpPr/>
            <p:nvPr/>
          </p:nvSpPr>
          <p:spPr>
            <a:xfrm rot="7570572">
              <a:off x="3411662" y="4689926"/>
              <a:ext cx="121867" cy="16166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142665">
                  <a:moveTo>
                    <a:pt x="0" y="298763"/>
                  </a:moveTo>
                  <a:lnTo>
                    <a:pt x="373220" y="0"/>
                  </a:lnTo>
                  <a:lnTo>
                    <a:pt x="790314" y="303312"/>
                  </a:lnTo>
                  <a:lnTo>
                    <a:pt x="676665" y="851154"/>
                  </a:lnTo>
                  <a:lnTo>
                    <a:pt x="268077" y="1142665"/>
                  </a:lnTo>
                  <a:lnTo>
                    <a:pt x="0" y="29876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39" name="Regular Pentagon 6"/>
            <p:cNvSpPr/>
            <p:nvPr/>
          </p:nvSpPr>
          <p:spPr>
            <a:xfrm rot="7570572">
              <a:off x="3206257" y="4828606"/>
              <a:ext cx="85361" cy="14351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359126 w 809328"/>
                <a:gd name="connsiteY2" fmla="*/ 33667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393498 h 1014398"/>
                <a:gd name="connsiteX1" fmla="*/ 287399 w 809328"/>
                <a:gd name="connsiteY1" fmla="*/ -1 h 1014398"/>
                <a:gd name="connsiteX2" fmla="*/ 359126 w 809328"/>
                <a:gd name="connsiteY2" fmla="*/ 249106 h 1014398"/>
                <a:gd name="connsiteX3" fmla="*/ 809328 w 809328"/>
                <a:gd name="connsiteY3" fmla="*/ 793814 h 1014398"/>
                <a:gd name="connsiteX4" fmla="*/ 207275 w 809328"/>
                <a:gd name="connsiteY4" fmla="*/ 1014398 h 1014398"/>
                <a:gd name="connsiteX5" fmla="*/ 0 w 809328"/>
                <a:gd name="connsiteY5" fmla="*/ 393498 h 1014398"/>
                <a:gd name="connsiteX0" fmla="*/ 0 w 590617"/>
                <a:gd name="connsiteY0" fmla="*/ 393498 h 1014398"/>
                <a:gd name="connsiteX1" fmla="*/ 287399 w 590617"/>
                <a:gd name="connsiteY1" fmla="*/ -1 h 1014398"/>
                <a:gd name="connsiteX2" fmla="*/ 359126 w 590617"/>
                <a:gd name="connsiteY2" fmla="*/ 249106 h 1014398"/>
                <a:gd name="connsiteX3" fmla="*/ 590617 w 590617"/>
                <a:gd name="connsiteY3" fmla="*/ 858304 h 1014398"/>
                <a:gd name="connsiteX4" fmla="*/ 207275 w 590617"/>
                <a:gd name="connsiteY4" fmla="*/ 1014398 h 1014398"/>
                <a:gd name="connsiteX5" fmla="*/ 0 w 590617"/>
                <a:gd name="connsiteY5" fmla="*/ 393498 h 1014398"/>
                <a:gd name="connsiteX0" fmla="*/ 0 w 553575"/>
                <a:gd name="connsiteY0" fmla="*/ 378622 h 1014398"/>
                <a:gd name="connsiteX1" fmla="*/ 250357 w 553575"/>
                <a:gd name="connsiteY1" fmla="*/ -1 h 1014398"/>
                <a:gd name="connsiteX2" fmla="*/ 322084 w 553575"/>
                <a:gd name="connsiteY2" fmla="*/ 249106 h 1014398"/>
                <a:gd name="connsiteX3" fmla="*/ 553575 w 553575"/>
                <a:gd name="connsiteY3" fmla="*/ 858304 h 1014398"/>
                <a:gd name="connsiteX4" fmla="*/ 170233 w 553575"/>
                <a:gd name="connsiteY4" fmla="*/ 1014398 h 1014398"/>
                <a:gd name="connsiteX5" fmla="*/ 0 w 553575"/>
                <a:gd name="connsiteY5" fmla="*/ 378622 h 101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3575" h="1014398">
                  <a:moveTo>
                    <a:pt x="0" y="378622"/>
                  </a:moveTo>
                  <a:lnTo>
                    <a:pt x="250357" y="-1"/>
                  </a:lnTo>
                  <a:lnTo>
                    <a:pt x="322084" y="249106"/>
                  </a:lnTo>
                  <a:lnTo>
                    <a:pt x="553575" y="858304"/>
                  </a:lnTo>
                  <a:lnTo>
                    <a:pt x="170233" y="1014398"/>
                  </a:lnTo>
                  <a:lnTo>
                    <a:pt x="0" y="37862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40" name="Regular Pentagon 3"/>
            <p:cNvSpPr/>
            <p:nvPr/>
          </p:nvSpPr>
          <p:spPr>
            <a:xfrm rot="6270772">
              <a:off x="3306594" y="4768688"/>
              <a:ext cx="150690" cy="1654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236" h="1169130">
                  <a:moveTo>
                    <a:pt x="0" y="458730"/>
                  </a:moveTo>
                  <a:lnTo>
                    <a:pt x="307990" y="0"/>
                  </a:lnTo>
                  <a:lnTo>
                    <a:pt x="977236" y="251159"/>
                  </a:lnTo>
                  <a:lnTo>
                    <a:pt x="771992" y="1169130"/>
                  </a:lnTo>
                  <a:lnTo>
                    <a:pt x="276694" y="896158"/>
                  </a:lnTo>
                  <a:lnTo>
                    <a:pt x="0" y="4587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41" name="Regular Pentagon 8"/>
            <p:cNvSpPr/>
            <p:nvPr/>
          </p:nvSpPr>
          <p:spPr>
            <a:xfrm rot="8636692">
              <a:off x="3369345" y="4206909"/>
              <a:ext cx="104553" cy="880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42" name="Regular Pentagon 6"/>
            <p:cNvSpPr/>
            <p:nvPr/>
          </p:nvSpPr>
          <p:spPr>
            <a:xfrm rot="1081360">
              <a:off x="3427589" y="4338153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43" name="Regular Pentagon 6"/>
            <p:cNvSpPr/>
            <p:nvPr/>
          </p:nvSpPr>
          <p:spPr>
            <a:xfrm rot="1081360">
              <a:off x="2771356" y="4298545"/>
              <a:ext cx="259367" cy="9367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1 w 1142151"/>
                <a:gd name="connsiteY0" fmla="*/ 492342 h 1010545"/>
                <a:gd name="connsiteX1" fmla="*/ 43204 w 1142151"/>
                <a:gd name="connsiteY1" fmla="*/ 0 h 1010545"/>
                <a:gd name="connsiteX2" fmla="*/ 685306 w 1142151"/>
                <a:gd name="connsiteY2" fmla="*/ 447120 h 1010545"/>
                <a:gd name="connsiteX3" fmla="*/ 1142152 w 1142151"/>
                <a:gd name="connsiteY3" fmla="*/ 1010545 h 1010545"/>
                <a:gd name="connsiteX4" fmla="*/ 374348 w 1142151"/>
                <a:gd name="connsiteY4" fmla="*/ 787268 h 1010545"/>
                <a:gd name="connsiteX5" fmla="*/ 1 w 1142151"/>
                <a:gd name="connsiteY5" fmla="*/ 492342 h 1010545"/>
                <a:gd name="connsiteX0" fmla="*/ 276744 w 1418894"/>
                <a:gd name="connsiteY0" fmla="*/ 366421 h 884624"/>
                <a:gd name="connsiteX1" fmla="*/ 0 w 1418894"/>
                <a:gd name="connsiteY1" fmla="*/ 0 h 884624"/>
                <a:gd name="connsiteX2" fmla="*/ 962049 w 1418894"/>
                <a:gd name="connsiteY2" fmla="*/ 321199 h 884624"/>
                <a:gd name="connsiteX3" fmla="*/ 1418895 w 1418894"/>
                <a:gd name="connsiteY3" fmla="*/ 884624 h 884624"/>
                <a:gd name="connsiteX4" fmla="*/ 651091 w 1418894"/>
                <a:gd name="connsiteY4" fmla="*/ 661347 h 884624"/>
                <a:gd name="connsiteX5" fmla="*/ 276744 w 1418894"/>
                <a:gd name="connsiteY5" fmla="*/ 366421 h 884624"/>
                <a:gd name="connsiteX0" fmla="*/ 276744 w 1418894"/>
                <a:gd name="connsiteY0" fmla="*/ 428877 h 947080"/>
                <a:gd name="connsiteX1" fmla="*/ 0 w 1418894"/>
                <a:gd name="connsiteY1" fmla="*/ 62456 h 947080"/>
                <a:gd name="connsiteX2" fmla="*/ 337111 w 1418894"/>
                <a:gd name="connsiteY2" fmla="*/ -1 h 947080"/>
                <a:gd name="connsiteX3" fmla="*/ 1418895 w 1418894"/>
                <a:gd name="connsiteY3" fmla="*/ 947080 h 947080"/>
                <a:gd name="connsiteX4" fmla="*/ 651091 w 1418894"/>
                <a:gd name="connsiteY4" fmla="*/ 723803 h 947080"/>
                <a:gd name="connsiteX5" fmla="*/ 276744 w 1418894"/>
                <a:gd name="connsiteY5" fmla="*/ 428877 h 947080"/>
                <a:gd name="connsiteX0" fmla="*/ 276744 w 1833231"/>
                <a:gd name="connsiteY0" fmla="*/ 428877 h 723804"/>
                <a:gd name="connsiteX1" fmla="*/ 0 w 1833231"/>
                <a:gd name="connsiteY1" fmla="*/ 62456 h 723804"/>
                <a:gd name="connsiteX2" fmla="*/ 337111 w 1833231"/>
                <a:gd name="connsiteY2" fmla="*/ -1 h 723804"/>
                <a:gd name="connsiteX3" fmla="*/ 1833232 w 1833231"/>
                <a:gd name="connsiteY3" fmla="*/ 222767 h 723804"/>
                <a:gd name="connsiteX4" fmla="*/ 651091 w 1833231"/>
                <a:gd name="connsiteY4" fmla="*/ 723803 h 723804"/>
                <a:gd name="connsiteX5" fmla="*/ 276744 w 1833231"/>
                <a:gd name="connsiteY5" fmla="*/ 428877 h 723804"/>
                <a:gd name="connsiteX0" fmla="*/ 276744 w 1833231"/>
                <a:gd name="connsiteY0" fmla="*/ 428877 h 607490"/>
                <a:gd name="connsiteX1" fmla="*/ 0 w 1833231"/>
                <a:gd name="connsiteY1" fmla="*/ 62456 h 607490"/>
                <a:gd name="connsiteX2" fmla="*/ 337111 w 1833231"/>
                <a:gd name="connsiteY2" fmla="*/ -1 h 607490"/>
                <a:gd name="connsiteX3" fmla="*/ 1833232 w 1833231"/>
                <a:gd name="connsiteY3" fmla="*/ 222767 h 607490"/>
                <a:gd name="connsiteX4" fmla="*/ 1040732 w 1833231"/>
                <a:gd name="connsiteY4" fmla="*/ 607489 h 607490"/>
                <a:gd name="connsiteX5" fmla="*/ 276744 w 1833231"/>
                <a:gd name="connsiteY5" fmla="*/ 428877 h 60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3231" h="607490">
                  <a:moveTo>
                    <a:pt x="276744" y="428877"/>
                  </a:moveTo>
                  <a:lnTo>
                    <a:pt x="0" y="62456"/>
                  </a:lnTo>
                  <a:lnTo>
                    <a:pt x="337111" y="-1"/>
                  </a:lnTo>
                  <a:lnTo>
                    <a:pt x="1833232" y="222767"/>
                  </a:lnTo>
                  <a:lnTo>
                    <a:pt x="1040732" y="607489"/>
                  </a:lnTo>
                  <a:lnTo>
                    <a:pt x="276744" y="4288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44" name="Regular Pentagon 5"/>
            <p:cNvSpPr/>
            <p:nvPr/>
          </p:nvSpPr>
          <p:spPr>
            <a:xfrm rot="7570572">
              <a:off x="3481060" y="4651692"/>
              <a:ext cx="88658" cy="9301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45" name="Regular Pentagon 6"/>
            <p:cNvSpPr/>
            <p:nvPr/>
          </p:nvSpPr>
          <p:spPr>
            <a:xfrm rot="1081360">
              <a:off x="3322082" y="4456732"/>
              <a:ext cx="136570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46" name="Regular Pentagon 3"/>
            <p:cNvSpPr/>
            <p:nvPr/>
          </p:nvSpPr>
          <p:spPr>
            <a:xfrm rot="5400000">
              <a:off x="3219874" y="4505975"/>
              <a:ext cx="139892" cy="16131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47" name="Regular Pentagon 3"/>
            <p:cNvSpPr/>
            <p:nvPr/>
          </p:nvSpPr>
          <p:spPr>
            <a:xfrm rot="16387927">
              <a:off x="3148424" y="4622000"/>
              <a:ext cx="152784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48" name="Regular Pentagon 6"/>
            <p:cNvSpPr/>
            <p:nvPr/>
          </p:nvSpPr>
          <p:spPr>
            <a:xfrm rot="1081360">
              <a:off x="3422320" y="4340073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49" name="Regular Pentagon 6"/>
            <p:cNvSpPr/>
            <p:nvPr/>
          </p:nvSpPr>
          <p:spPr>
            <a:xfrm rot="7570572">
              <a:off x="2970835" y="4743358"/>
              <a:ext cx="123643" cy="17655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481064 h 1155571"/>
                <a:gd name="connsiteX1" fmla="*/ 369714 w 809328"/>
                <a:gd name="connsiteY1" fmla="*/ 0 h 1155571"/>
                <a:gd name="connsiteX2" fmla="*/ 786808 w 809328"/>
                <a:gd name="connsiteY2" fmla="*/ 303312 h 1155571"/>
                <a:gd name="connsiteX3" fmla="*/ 809328 w 809328"/>
                <a:gd name="connsiteY3" fmla="*/ 881380 h 1155571"/>
                <a:gd name="connsiteX4" fmla="*/ 149199 w 809328"/>
                <a:gd name="connsiteY4" fmla="*/ 1155571 h 1155571"/>
                <a:gd name="connsiteX5" fmla="*/ 0 w 809328"/>
                <a:gd name="connsiteY5" fmla="*/ 481064 h 1155571"/>
                <a:gd name="connsiteX0" fmla="*/ 0 w 809328"/>
                <a:gd name="connsiteY0" fmla="*/ 481064 h 1155571"/>
                <a:gd name="connsiteX1" fmla="*/ 369714 w 809328"/>
                <a:gd name="connsiteY1" fmla="*/ 0 h 1155571"/>
                <a:gd name="connsiteX2" fmla="*/ 786808 w 809328"/>
                <a:gd name="connsiteY2" fmla="*/ 303312 h 1155571"/>
                <a:gd name="connsiteX3" fmla="*/ 809328 w 809328"/>
                <a:gd name="connsiteY3" fmla="*/ 881380 h 1155571"/>
                <a:gd name="connsiteX4" fmla="*/ 420482 w 809328"/>
                <a:gd name="connsiteY4" fmla="*/ 1054745 h 1155571"/>
                <a:gd name="connsiteX5" fmla="*/ 149199 w 809328"/>
                <a:gd name="connsiteY5" fmla="*/ 1155571 h 1155571"/>
                <a:gd name="connsiteX6" fmla="*/ 0 w 809328"/>
                <a:gd name="connsiteY6" fmla="*/ 481064 h 1155571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786808 w 809328"/>
                <a:gd name="connsiteY2" fmla="*/ 303312 h 1290256"/>
                <a:gd name="connsiteX3" fmla="*/ 809328 w 809328"/>
                <a:gd name="connsiteY3" fmla="*/ 881380 h 1290256"/>
                <a:gd name="connsiteX4" fmla="*/ 262777 w 809328"/>
                <a:gd name="connsiteY4" fmla="*/ 1290256 h 1290256"/>
                <a:gd name="connsiteX5" fmla="*/ 149199 w 809328"/>
                <a:gd name="connsiteY5" fmla="*/ 1155571 h 1290256"/>
                <a:gd name="connsiteX6" fmla="*/ 0 w 809328"/>
                <a:gd name="connsiteY6" fmla="*/ 481064 h 1290256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786808 w 809328"/>
                <a:gd name="connsiteY2" fmla="*/ 303312 h 1290256"/>
                <a:gd name="connsiteX3" fmla="*/ 809328 w 809328"/>
                <a:gd name="connsiteY3" fmla="*/ 881380 h 1290256"/>
                <a:gd name="connsiteX4" fmla="*/ 549304 w 809328"/>
                <a:gd name="connsiteY4" fmla="*/ 1076543 h 1290256"/>
                <a:gd name="connsiteX5" fmla="*/ 262777 w 809328"/>
                <a:gd name="connsiteY5" fmla="*/ 1290256 h 1290256"/>
                <a:gd name="connsiteX6" fmla="*/ 149199 w 809328"/>
                <a:gd name="connsiteY6" fmla="*/ 1155571 h 1290256"/>
                <a:gd name="connsiteX7" fmla="*/ 0 w 809328"/>
                <a:gd name="connsiteY7" fmla="*/ 481064 h 1290256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786808 w 809328"/>
                <a:gd name="connsiteY2" fmla="*/ 303312 h 1290256"/>
                <a:gd name="connsiteX3" fmla="*/ 809328 w 809328"/>
                <a:gd name="connsiteY3" fmla="*/ 881380 h 1290256"/>
                <a:gd name="connsiteX4" fmla="*/ 525341 w 809328"/>
                <a:gd name="connsiteY4" fmla="*/ 890646 h 1290256"/>
                <a:gd name="connsiteX5" fmla="*/ 262777 w 809328"/>
                <a:gd name="connsiteY5" fmla="*/ 1290256 h 1290256"/>
                <a:gd name="connsiteX6" fmla="*/ 149199 w 809328"/>
                <a:gd name="connsiteY6" fmla="*/ 1155571 h 1290256"/>
                <a:gd name="connsiteX7" fmla="*/ 0 w 809328"/>
                <a:gd name="connsiteY7" fmla="*/ 481064 h 1290256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565937 w 809328"/>
                <a:gd name="connsiteY2" fmla="*/ 464701 h 1290256"/>
                <a:gd name="connsiteX3" fmla="*/ 809328 w 809328"/>
                <a:gd name="connsiteY3" fmla="*/ 881380 h 1290256"/>
                <a:gd name="connsiteX4" fmla="*/ 525341 w 809328"/>
                <a:gd name="connsiteY4" fmla="*/ 890646 h 1290256"/>
                <a:gd name="connsiteX5" fmla="*/ 262777 w 809328"/>
                <a:gd name="connsiteY5" fmla="*/ 1290256 h 1290256"/>
                <a:gd name="connsiteX6" fmla="*/ 149199 w 809328"/>
                <a:gd name="connsiteY6" fmla="*/ 1155571 h 1290256"/>
                <a:gd name="connsiteX7" fmla="*/ 0 w 809328"/>
                <a:gd name="connsiteY7" fmla="*/ 481064 h 1290256"/>
                <a:gd name="connsiteX0" fmla="*/ 0 w 809328"/>
                <a:gd name="connsiteY0" fmla="*/ 481064 h 1290256"/>
                <a:gd name="connsiteX1" fmla="*/ 369714 w 809328"/>
                <a:gd name="connsiteY1" fmla="*/ 0 h 1290256"/>
                <a:gd name="connsiteX2" fmla="*/ 600951 w 809328"/>
                <a:gd name="connsiteY2" fmla="*/ 436792 h 1290256"/>
                <a:gd name="connsiteX3" fmla="*/ 809328 w 809328"/>
                <a:gd name="connsiteY3" fmla="*/ 881380 h 1290256"/>
                <a:gd name="connsiteX4" fmla="*/ 525341 w 809328"/>
                <a:gd name="connsiteY4" fmla="*/ 890646 h 1290256"/>
                <a:gd name="connsiteX5" fmla="*/ 262777 w 809328"/>
                <a:gd name="connsiteY5" fmla="*/ 1290256 h 1290256"/>
                <a:gd name="connsiteX6" fmla="*/ 149199 w 809328"/>
                <a:gd name="connsiteY6" fmla="*/ 1155571 h 1290256"/>
                <a:gd name="connsiteX7" fmla="*/ 0 w 809328"/>
                <a:gd name="connsiteY7" fmla="*/ 481064 h 1290256"/>
                <a:gd name="connsiteX0" fmla="*/ 0 w 809328"/>
                <a:gd name="connsiteY0" fmla="*/ 438697 h 1247889"/>
                <a:gd name="connsiteX1" fmla="*/ 445162 w 809328"/>
                <a:gd name="connsiteY1" fmla="*/ 1 h 1247889"/>
                <a:gd name="connsiteX2" fmla="*/ 600951 w 809328"/>
                <a:gd name="connsiteY2" fmla="*/ 394425 h 1247889"/>
                <a:gd name="connsiteX3" fmla="*/ 809328 w 809328"/>
                <a:gd name="connsiteY3" fmla="*/ 839013 h 1247889"/>
                <a:gd name="connsiteX4" fmla="*/ 525341 w 809328"/>
                <a:gd name="connsiteY4" fmla="*/ 848279 h 1247889"/>
                <a:gd name="connsiteX5" fmla="*/ 262777 w 809328"/>
                <a:gd name="connsiteY5" fmla="*/ 1247889 h 1247889"/>
                <a:gd name="connsiteX6" fmla="*/ 149199 w 809328"/>
                <a:gd name="connsiteY6" fmla="*/ 1113204 h 1247889"/>
                <a:gd name="connsiteX7" fmla="*/ 0 w 809328"/>
                <a:gd name="connsiteY7" fmla="*/ 438697 h 1247889"/>
                <a:gd name="connsiteX0" fmla="*/ 0 w 809328"/>
                <a:gd name="connsiteY0" fmla="*/ 438697 h 1247889"/>
                <a:gd name="connsiteX1" fmla="*/ 218870 w 809328"/>
                <a:gd name="connsiteY1" fmla="*/ 221293 h 1247889"/>
                <a:gd name="connsiteX2" fmla="*/ 445162 w 809328"/>
                <a:gd name="connsiteY2" fmla="*/ 1 h 1247889"/>
                <a:gd name="connsiteX3" fmla="*/ 600951 w 809328"/>
                <a:gd name="connsiteY3" fmla="*/ 394425 h 1247889"/>
                <a:gd name="connsiteX4" fmla="*/ 809328 w 809328"/>
                <a:gd name="connsiteY4" fmla="*/ 839013 h 1247889"/>
                <a:gd name="connsiteX5" fmla="*/ 525341 w 809328"/>
                <a:gd name="connsiteY5" fmla="*/ 848279 h 1247889"/>
                <a:gd name="connsiteX6" fmla="*/ 262777 w 809328"/>
                <a:gd name="connsiteY6" fmla="*/ 1247889 h 1247889"/>
                <a:gd name="connsiteX7" fmla="*/ 149199 w 809328"/>
                <a:gd name="connsiteY7" fmla="*/ 1113204 h 1247889"/>
                <a:gd name="connsiteX8" fmla="*/ 0 w 809328"/>
                <a:gd name="connsiteY8" fmla="*/ 438697 h 1247889"/>
                <a:gd name="connsiteX0" fmla="*/ 0 w 809328"/>
                <a:gd name="connsiteY0" fmla="*/ 438697 h 1247889"/>
                <a:gd name="connsiteX1" fmla="*/ 7492 w 809328"/>
                <a:gd name="connsiteY1" fmla="*/ 16372 h 1247889"/>
                <a:gd name="connsiteX2" fmla="*/ 445162 w 809328"/>
                <a:gd name="connsiteY2" fmla="*/ 1 h 1247889"/>
                <a:gd name="connsiteX3" fmla="*/ 600951 w 809328"/>
                <a:gd name="connsiteY3" fmla="*/ 394425 h 1247889"/>
                <a:gd name="connsiteX4" fmla="*/ 809328 w 809328"/>
                <a:gd name="connsiteY4" fmla="*/ 839013 h 1247889"/>
                <a:gd name="connsiteX5" fmla="*/ 525341 w 809328"/>
                <a:gd name="connsiteY5" fmla="*/ 848279 h 1247889"/>
                <a:gd name="connsiteX6" fmla="*/ 262777 w 809328"/>
                <a:gd name="connsiteY6" fmla="*/ 1247889 h 1247889"/>
                <a:gd name="connsiteX7" fmla="*/ 149199 w 809328"/>
                <a:gd name="connsiteY7" fmla="*/ 1113204 h 1247889"/>
                <a:gd name="connsiteX8" fmla="*/ 0 w 809328"/>
                <a:gd name="connsiteY8" fmla="*/ 438697 h 1247889"/>
                <a:gd name="connsiteX0" fmla="*/ 181891 w 801836"/>
                <a:gd name="connsiteY0" fmla="*/ 280435 h 1247889"/>
                <a:gd name="connsiteX1" fmla="*/ 0 w 801836"/>
                <a:gd name="connsiteY1" fmla="*/ 16372 h 1247889"/>
                <a:gd name="connsiteX2" fmla="*/ 437670 w 801836"/>
                <a:gd name="connsiteY2" fmla="*/ 1 h 1247889"/>
                <a:gd name="connsiteX3" fmla="*/ 593459 w 801836"/>
                <a:gd name="connsiteY3" fmla="*/ 394425 h 1247889"/>
                <a:gd name="connsiteX4" fmla="*/ 801836 w 801836"/>
                <a:gd name="connsiteY4" fmla="*/ 839013 h 1247889"/>
                <a:gd name="connsiteX5" fmla="*/ 517849 w 801836"/>
                <a:gd name="connsiteY5" fmla="*/ 848279 h 1247889"/>
                <a:gd name="connsiteX6" fmla="*/ 255285 w 801836"/>
                <a:gd name="connsiteY6" fmla="*/ 1247889 h 1247889"/>
                <a:gd name="connsiteX7" fmla="*/ 141707 w 801836"/>
                <a:gd name="connsiteY7" fmla="*/ 1113204 h 1247889"/>
                <a:gd name="connsiteX8" fmla="*/ 181891 w 801836"/>
                <a:gd name="connsiteY8" fmla="*/ 280435 h 1247889"/>
                <a:gd name="connsiteX0" fmla="*/ 193573 w 801836"/>
                <a:gd name="connsiteY0" fmla="*/ 498083 h 1247889"/>
                <a:gd name="connsiteX1" fmla="*/ 0 w 801836"/>
                <a:gd name="connsiteY1" fmla="*/ 16372 h 1247889"/>
                <a:gd name="connsiteX2" fmla="*/ 437670 w 801836"/>
                <a:gd name="connsiteY2" fmla="*/ 1 h 1247889"/>
                <a:gd name="connsiteX3" fmla="*/ 593459 w 801836"/>
                <a:gd name="connsiteY3" fmla="*/ 394425 h 1247889"/>
                <a:gd name="connsiteX4" fmla="*/ 801836 w 801836"/>
                <a:gd name="connsiteY4" fmla="*/ 839013 h 1247889"/>
                <a:gd name="connsiteX5" fmla="*/ 517849 w 801836"/>
                <a:gd name="connsiteY5" fmla="*/ 848279 h 1247889"/>
                <a:gd name="connsiteX6" fmla="*/ 255285 w 801836"/>
                <a:gd name="connsiteY6" fmla="*/ 1247889 h 1247889"/>
                <a:gd name="connsiteX7" fmla="*/ 141707 w 801836"/>
                <a:gd name="connsiteY7" fmla="*/ 1113204 h 1247889"/>
                <a:gd name="connsiteX8" fmla="*/ 193573 w 801836"/>
                <a:gd name="connsiteY8" fmla="*/ 498083 h 12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836" h="1247889">
                  <a:moveTo>
                    <a:pt x="193573" y="498083"/>
                  </a:moveTo>
                  <a:lnTo>
                    <a:pt x="0" y="16372"/>
                  </a:lnTo>
                  <a:lnTo>
                    <a:pt x="437670" y="1"/>
                  </a:lnTo>
                  <a:lnTo>
                    <a:pt x="593459" y="394425"/>
                  </a:lnTo>
                  <a:lnTo>
                    <a:pt x="801836" y="839013"/>
                  </a:lnTo>
                  <a:lnTo>
                    <a:pt x="517849" y="848279"/>
                  </a:lnTo>
                  <a:lnTo>
                    <a:pt x="255285" y="1247889"/>
                  </a:lnTo>
                  <a:lnTo>
                    <a:pt x="141707" y="1113204"/>
                  </a:lnTo>
                  <a:lnTo>
                    <a:pt x="193573" y="49808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50" name="Regular Pentagon 3"/>
            <p:cNvSpPr/>
            <p:nvPr/>
          </p:nvSpPr>
          <p:spPr>
            <a:xfrm rot="6270772">
              <a:off x="3337037" y="4863176"/>
              <a:ext cx="54122" cy="13488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771992"/>
                <a:gd name="connsiteY0" fmla="*/ 458730 h 1169130"/>
                <a:gd name="connsiteX1" fmla="*/ 307990 w 771992"/>
                <a:gd name="connsiteY1" fmla="*/ 0 h 1169130"/>
                <a:gd name="connsiteX2" fmla="*/ 633613 w 771992"/>
                <a:gd name="connsiteY2" fmla="*/ 30664 h 1169130"/>
                <a:gd name="connsiteX3" fmla="*/ 771992 w 771992"/>
                <a:gd name="connsiteY3" fmla="*/ 1169130 h 1169130"/>
                <a:gd name="connsiteX4" fmla="*/ 276694 w 771992"/>
                <a:gd name="connsiteY4" fmla="*/ 896158 h 1169130"/>
                <a:gd name="connsiteX5" fmla="*/ 0 w 771992"/>
                <a:gd name="connsiteY5" fmla="*/ 458730 h 1169130"/>
                <a:gd name="connsiteX0" fmla="*/ 0 w 771992"/>
                <a:gd name="connsiteY0" fmla="*/ 428065 h 1138465"/>
                <a:gd name="connsiteX1" fmla="*/ 436451 w 771992"/>
                <a:gd name="connsiteY1" fmla="*/ 258671 h 1138465"/>
                <a:gd name="connsiteX2" fmla="*/ 633613 w 771992"/>
                <a:gd name="connsiteY2" fmla="*/ -1 h 1138465"/>
                <a:gd name="connsiteX3" fmla="*/ 771992 w 771992"/>
                <a:gd name="connsiteY3" fmla="*/ 1138465 h 1138465"/>
                <a:gd name="connsiteX4" fmla="*/ 276694 w 771992"/>
                <a:gd name="connsiteY4" fmla="*/ 865493 h 1138465"/>
                <a:gd name="connsiteX5" fmla="*/ 0 w 771992"/>
                <a:gd name="connsiteY5" fmla="*/ 428065 h 1138465"/>
                <a:gd name="connsiteX0" fmla="*/ 0 w 771992"/>
                <a:gd name="connsiteY0" fmla="*/ 428065 h 1138465"/>
                <a:gd name="connsiteX1" fmla="*/ 472515 w 771992"/>
                <a:gd name="connsiteY1" fmla="*/ 158964 h 1138465"/>
                <a:gd name="connsiteX2" fmla="*/ 633613 w 771992"/>
                <a:gd name="connsiteY2" fmla="*/ -1 h 1138465"/>
                <a:gd name="connsiteX3" fmla="*/ 771992 w 771992"/>
                <a:gd name="connsiteY3" fmla="*/ 1138465 h 1138465"/>
                <a:gd name="connsiteX4" fmla="*/ 276694 w 771992"/>
                <a:gd name="connsiteY4" fmla="*/ 865493 h 1138465"/>
                <a:gd name="connsiteX5" fmla="*/ 0 w 771992"/>
                <a:gd name="connsiteY5" fmla="*/ 428065 h 1138465"/>
                <a:gd name="connsiteX0" fmla="*/ 86613 w 495297"/>
                <a:gd name="connsiteY0" fmla="*/ 699981 h 1138465"/>
                <a:gd name="connsiteX1" fmla="*/ 195820 w 495297"/>
                <a:gd name="connsiteY1" fmla="*/ 158964 h 1138465"/>
                <a:gd name="connsiteX2" fmla="*/ 356918 w 495297"/>
                <a:gd name="connsiteY2" fmla="*/ -1 h 1138465"/>
                <a:gd name="connsiteX3" fmla="*/ 495297 w 495297"/>
                <a:gd name="connsiteY3" fmla="*/ 1138465 h 1138465"/>
                <a:gd name="connsiteX4" fmla="*/ -1 w 495297"/>
                <a:gd name="connsiteY4" fmla="*/ 865493 h 1138465"/>
                <a:gd name="connsiteX5" fmla="*/ 86613 w 495297"/>
                <a:gd name="connsiteY5" fmla="*/ 699981 h 1138465"/>
                <a:gd name="connsiteX0" fmla="*/ 79369 w 495297"/>
                <a:gd name="connsiteY0" fmla="*/ 669468 h 1138465"/>
                <a:gd name="connsiteX1" fmla="*/ 195820 w 495297"/>
                <a:gd name="connsiteY1" fmla="*/ 158964 h 1138465"/>
                <a:gd name="connsiteX2" fmla="*/ 356918 w 495297"/>
                <a:gd name="connsiteY2" fmla="*/ -1 h 1138465"/>
                <a:gd name="connsiteX3" fmla="*/ 495297 w 495297"/>
                <a:gd name="connsiteY3" fmla="*/ 1138465 h 1138465"/>
                <a:gd name="connsiteX4" fmla="*/ -1 w 495297"/>
                <a:gd name="connsiteY4" fmla="*/ 865493 h 1138465"/>
                <a:gd name="connsiteX5" fmla="*/ 79369 w 495297"/>
                <a:gd name="connsiteY5" fmla="*/ 669468 h 1138465"/>
                <a:gd name="connsiteX0" fmla="*/ 73437 w 489365"/>
                <a:gd name="connsiteY0" fmla="*/ 669468 h 1138465"/>
                <a:gd name="connsiteX1" fmla="*/ 189888 w 489365"/>
                <a:gd name="connsiteY1" fmla="*/ 158964 h 1138465"/>
                <a:gd name="connsiteX2" fmla="*/ 350986 w 489365"/>
                <a:gd name="connsiteY2" fmla="*/ -1 h 1138465"/>
                <a:gd name="connsiteX3" fmla="*/ 489365 w 489365"/>
                <a:gd name="connsiteY3" fmla="*/ 1138465 h 1138465"/>
                <a:gd name="connsiteX4" fmla="*/ 0 w 489365"/>
                <a:gd name="connsiteY4" fmla="*/ 953354 h 1138465"/>
                <a:gd name="connsiteX5" fmla="*/ 73437 w 489365"/>
                <a:gd name="connsiteY5" fmla="*/ 669468 h 1138465"/>
                <a:gd name="connsiteX0" fmla="*/ 73437 w 489365"/>
                <a:gd name="connsiteY0" fmla="*/ 669468 h 1138465"/>
                <a:gd name="connsiteX1" fmla="*/ 189888 w 489365"/>
                <a:gd name="connsiteY1" fmla="*/ 158964 h 1138465"/>
                <a:gd name="connsiteX2" fmla="*/ 350986 w 489365"/>
                <a:gd name="connsiteY2" fmla="*/ -1 h 1138465"/>
                <a:gd name="connsiteX3" fmla="*/ 489365 w 489365"/>
                <a:gd name="connsiteY3" fmla="*/ 1138465 h 1138465"/>
                <a:gd name="connsiteX4" fmla="*/ 369122 w 489365"/>
                <a:gd name="connsiteY4" fmla="*/ 703501 h 1138465"/>
                <a:gd name="connsiteX5" fmla="*/ 0 w 489365"/>
                <a:gd name="connsiteY5" fmla="*/ 953354 h 1138465"/>
                <a:gd name="connsiteX6" fmla="*/ 73437 w 489365"/>
                <a:gd name="connsiteY6" fmla="*/ 669468 h 1138465"/>
                <a:gd name="connsiteX0" fmla="*/ 73437 w 489365"/>
                <a:gd name="connsiteY0" fmla="*/ 669468 h 1138465"/>
                <a:gd name="connsiteX1" fmla="*/ 189888 w 489365"/>
                <a:gd name="connsiteY1" fmla="*/ 158964 h 1138465"/>
                <a:gd name="connsiteX2" fmla="*/ 350986 w 489365"/>
                <a:gd name="connsiteY2" fmla="*/ -1 h 1138465"/>
                <a:gd name="connsiteX3" fmla="*/ 489365 w 489365"/>
                <a:gd name="connsiteY3" fmla="*/ 1138465 h 1138465"/>
                <a:gd name="connsiteX4" fmla="*/ 266443 w 489365"/>
                <a:gd name="connsiteY4" fmla="*/ 805725 h 1138465"/>
                <a:gd name="connsiteX5" fmla="*/ 0 w 489365"/>
                <a:gd name="connsiteY5" fmla="*/ 953354 h 1138465"/>
                <a:gd name="connsiteX6" fmla="*/ 73437 w 489365"/>
                <a:gd name="connsiteY6" fmla="*/ 669468 h 1138465"/>
                <a:gd name="connsiteX0" fmla="*/ 73437 w 350986"/>
                <a:gd name="connsiteY0" fmla="*/ 669468 h 953354"/>
                <a:gd name="connsiteX1" fmla="*/ 189888 w 350986"/>
                <a:gd name="connsiteY1" fmla="*/ 158964 h 953354"/>
                <a:gd name="connsiteX2" fmla="*/ 350986 w 350986"/>
                <a:gd name="connsiteY2" fmla="*/ -1 h 953354"/>
                <a:gd name="connsiteX3" fmla="*/ 325735 w 350986"/>
                <a:gd name="connsiteY3" fmla="*/ 606727 h 953354"/>
                <a:gd name="connsiteX4" fmla="*/ 266443 w 350986"/>
                <a:gd name="connsiteY4" fmla="*/ 805725 h 953354"/>
                <a:gd name="connsiteX5" fmla="*/ 0 w 350986"/>
                <a:gd name="connsiteY5" fmla="*/ 953354 h 953354"/>
                <a:gd name="connsiteX6" fmla="*/ 73437 w 350986"/>
                <a:gd name="connsiteY6" fmla="*/ 669468 h 953354"/>
                <a:gd name="connsiteX0" fmla="*/ 73437 w 350986"/>
                <a:gd name="connsiteY0" fmla="*/ 669468 h 953354"/>
                <a:gd name="connsiteX1" fmla="*/ 189888 w 350986"/>
                <a:gd name="connsiteY1" fmla="*/ 158964 h 953354"/>
                <a:gd name="connsiteX2" fmla="*/ 350986 w 350986"/>
                <a:gd name="connsiteY2" fmla="*/ -1 h 953354"/>
                <a:gd name="connsiteX3" fmla="*/ 299799 w 350986"/>
                <a:gd name="connsiteY3" fmla="*/ 654744 h 953354"/>
                <a:gd name="connsiteX4" fmla="*/ 266443 w 350986"/>
                <a:gd name="connsiteY4" fmla="*/ 805725 h 953354"/>
                <a:gd name="connsiteX5" fmla="*/ 0 w 350986"/>
                <a:gd name="connsiteY5" fmla="*/ 953354 h 953354"/>
                <a:gd name="connsiteX6" fmla="*/ 73437 w 350986"/>
                <a:gd name="connsiteY6" fmla="*/ 669468 h 95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986" h="953354">
                  <a:moveTo>
                    <a:pt x="73437" y="669468"/>
                  </a:moveTo>
                  <a:lnTo>
                    <a:pt x="189888" y="158964"/>
                  </a:lnTo>
                  <a:lnTo>
                    <a:pt x="350986" y="-1"/>
                  </a:lnTo>
                  <a:lnTo>
                    <a:pt x="299799" y="654744"/>
                  </a:lnTo>
                  <a:cubicBezTo>
                    <a:pt x="284727" y="646498"/>
                    <a:pt x="281515" y="813971"/>
                    <a:pt x="266443" y="805725"/>
                  </a:cubicBezTo>
                  <a:lnTo>
                    <a:pt x="0" y="953354"/>
                  </a:lnTo>
                  <a:lnTo>
                    <a:pt x="73437" y="66946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51" name="Regular Pentagon 6"/>
            <p:cNvSpPr/>
            <p:nvPr/>
          </p:nvSpPr>
          <p:spPr>
            <a:xfrm rot="1081360">
              <a:off x="3326841" y="4456732"/>
              <a:ext cx="136570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52" name="Regular Pentagon 3"/>
            <p:cNvSpPr/>
            <p:nvPr/>
          </p:nvSpPr>
          <p:spPr>
            <a:xfrm rot="5400000">
              <a:off x="3224633" y="4505975"/>
              <a:ext cx="139892" cy="16131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53" name="Regular Pentagon 3"/>
            <p:cNvSpPr/>
            <p:nvPr/>
          </p:nvSpPr>
          <p:spPr>
            <a:xfrm rot="16387927">
              <a:off x="3153183" y="4622000"/>
              <a:ext cx="152784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54" name="Regular Pentagon 6"/>
            <p:cNvSpPr/>
            <p:nvPr/>
          </p:nvSpPr>
          <p:spPr>
            <a:xfrm rot="1081360">
              <a:off x="3427078" y="4340073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55" name="Regular Pentagon 3"/>
            <p:cNvSpPr/>
            <p:nvPr/>
          </p:nvSpPr>
          <p:spPr>
            <a:xfrm rot="13415088">
              <a:off x="4357257" y="4909444"/>
              <a:ext cx="133790" cy="14086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279178 w 945643"/>
                <a:gd name="connsiteY4" fmla="*/ 661198 h 913511"/>
                <a:gd name="connsiteX5" fmla="*/ 0 w 945643"/>
                <a:gd name="connsiteY5" fmla="*/ 275104 h 91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5643" h="913511">
                  <a:moveTo>
                    <a:pt x="0" y="275104"/>
                  </a:moveTo>
                  <a:lnTo>
                    <a:pt x="483672" y="0"/>
                  </a:lnTo>
                  <a:lnTo>
                    <a:pt x="945643" y="207176"/>
                  </a:lnTo>
                  <a:lnTo>
                    <a:pt x="632009" y="913511"/>
                  </a:lnTo>
                  <a:lnTo>
                    <a:pt x="279178" y="661198"/>
                  </a:lnTo>
                  <a:lnTo>
                    <a:pt x="0" y="2751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56" name="Regular Pentagon 3"/>
            <p:cNvSpPr/>
            <p:nvPr/>
          </p:nvSpPr>
          <p:spPr>
            <a:xfrm rot="10427337">
              <a:off x="4048927" y="4850490"/>
              <a:ext cx="128632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57" name="Regular Pentagon 4"/>
            <p:cNvSpPr/>
            <p:nvPr/>
          </p:nvSpPr>
          <p:spPr>
            <a:xfrm rot="8283853">
              <a:off x="3903170" y="4855881"/>
              <a:ext cx="191583" cy="11348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58" name="Regular Pentagon 5"/>
            <p:cNvSpPr/>
            <p:nvPr/>
          </p:nvSpPr>
          <p:spPr>
            <a:xfrm rot="12597909">
              <a:off x="3982791" y="4968743"/>
              <a:ext cx="166296" cy="12568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588007 h 888363"/>
                <a:gd name="connsiteX1" fmla="*/ 536371 w 1078446"/>
                <a:gd name="connsiteY1" fmla="*/ -1 h 888363"/>
                <a:gd name="connsiteX2" fmla="*/ 1078446 w 1078446"/>
                <a:gd name="connsiteY2" fmla="*/ 397593 h 888363"/>
                <a:gd name="connsiteX3" fmla="*/ 919130 w 1078446"/>
                <a:gd name="connsiteY3" fmla="*/ 888363 h 888363"/>
                <a:gd name="connsiteX4" fmla="*/ 403574 w 1078446"/>
                <a:gd name="connsiteY4" fmla="*/ 888363 h 888363"/>
                <a:gd name="connsiteX5" fmla="*/ 0 w 1078446"/>
                <a:gd name="connsiteY5" fmla="*/ 588007 h 88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888363">
                  <a:moveTo>
                    <a:pt x="0" y="588007"/>
                  </a:moveTo>
                  <a:lnTo>
                    <a:pt x="536371" y="-1"/>
                  </a:lnTo>
                  <a:lnTo>
                    <a:pt x="1078446" y="397593"/>
                  </a:lnTo>
                  <a:lnTo>
                    <a:pt x="919130" y="888363"/>
                  </a:lnTo>
                  <a:lnTo>
                    <a:pt x="403574" y="888363"/>
                  </a:lnTo>
                  <a:lnTo>
                    <a:pt x="0" y="58800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59" name="Regular Pentagon 6"/>
            <p:cNvSpPr/>
            <p:nvPr/>
          </p:nvSpPr>
          <p:spPr>
            <a:xfrm rot="12597909">
              <a:off x="4131767" y="4910386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60" name="Regular Pentagon 7"/>
            <p:cNvSpPr/>
            <p:nvPr/>
          </p:nvSpPr>
          <p:spPr>
            <a:xfrm rot="12597909">
              <a:off x="4083631" y="4810115"/>
              <a:ext cx="199201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1" name="Regular Pentagon 8"/>
            <p:cNvSpPr/>
            <p:nvPr/>
          </p:nvSpPr>
          <p:spPr>
            <a:xfrm rot="13664029">
              <a:off x="3969682" y="4730675"/>
              <a:ext cx="135031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2" name="Regular Pentagon 5"/>
            <p:cNvSpPr/>
            <p:nvPr/>
          </p:nvSpPr>
          <p:spPr>
            <a:xfrm rot="12597909">
              <a:off x="4092224" y="4805167"/>
              <a:ext cx="64850" cy="633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3" name="Regular Pentagon 3"/>
            <p:cNvSpPr/>
            <p:nvPr/>
          </p:nvSpPr>
          <p:spPr>
            <a:xfrm rot="10427337">
              <a:off x="3820921" y="4895351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4" name="Regular Pentagon 3"/>
            <p:cNvSpPr/>
            <p:nvPr/>
          </p:nvSpPr>
          <p:spPr>
            <a:xfrm rot="10427337">
              <a:off x="3848951" y="4759127"/>
              <a:ext cx="143809" cy="14422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5" name="Regular Pentagon 3"/>
            <p:cNvSpPr/>
            <p:nvPr/>
          </p:nvSpPr>
          <p:spPr>
            <a:xfrm rot="21415264">
              <a:off x="3701534" y="4851747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6" name="Regular Pentagon 7"/>
            <p:cNvSpPr/>
            <p:nvPr/>
          </p:nvSpPr>
          <p:spPr>
            <a:xfrm rot="12597909">
              <a:off x="3655552" y="4735806"/>
              <a:ext cx="249527" cy="1219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206" h="861778">
                  <a:moveTo>
                    <a:pt x="0" y="0"/>
                  </a:moveTo>
                  <a:lnTo>
                    <a:pt x="724145" y="89689"/>
                  </a:lnTo>
                  <a:lnTo>
                    <a:pt x="1148734" y="403253"/>
                  </a:lnTo>
                  <a:lnTo>
                    <a:pt x="1618206" y="729221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7" name="Regular Pentagon 5"/>
            <p:cNvSpPr/>
            <p:nvPr/>
          </p:nvSpPr>
          <p:spPr>
            <a:xfrm rot="12597909">
              <a:off x="3782822" y="5009834"/>
              <a:ext cx="115396" cy="1138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68" name="Regular Pentagon 6"/>
            <p:cNvSpPr/>
            <p:nvPr/>
          </p:nvSpPr>
          <p:spPr>
            <a:xfrm rot="12597909">
              <a:off x="3686687" y="4969669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69" name="Regular Pentagon 6"/>
            <p:cNvSpPr/>
            <p:nvPr/>
          </p:nvSpPr>
          <p:spPr>
            <a:xfrm rot="12597909">
              <a:off x="4081970" y="4649872"/>
              <a:ext cx="219495" cy="15949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441" h="1127289">
                  <a:moveTo>
                    <a:pt x="0" y="941679"/>
                  </a:moveTo>
                  <a:lnTo>
                    <a:pt x="929686" y="0"/>
                  </a:lnTo>
                  <a:lnTo>
                    <a:pt x="1423441" y="160721"/>
                  </a:lnTo>
                  <a:lnTo>
                    <a:pt x="1233515" y="819407"/>
                  </a:lnTo>
                  <a:lnTo>
                    <a:pt x="813298" y="1127289"/>
                  </a:lnTo>
                  <a:lnTo>
                    <a:pt x="0" y="9416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70" name="Regular Pentagon 3"/>
            <p:cNvSpPr/>
            <p:nvPr/>
          </p:nvSpPr>
          <p:spPr>
            <a:xfrm rot="10427337">
              <a:off x="3586228" y="4905909"/>
              <a:ext cx="142093" cy="2059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  <a:gd name="connsiteX0" fmla="*/ 0 w 921484"/>
                <a:gd name="connsiteY0" fmla="*/ 300137 h 1014744"/>
                <a:gd name="connsiteX1" fmla="*/ 426619 w 921484"/>
                <a:gd name="connsiteY1" fmla="*/ 0 h 1014744"/>
                <a:gd name="connsiteX2" fmla="*/ 921483 w 921484"/>
                <a:gd name="connsiteY2" fmla="*/ 48874 h 1014744"/>
                <a:gd name="connsiteX3" fmla="*/ 606609 w 921484"/>
                <a:gd name="connsiteY3" fmla="*/ 1014744 h 1014744"/>
                <a:gd name="connsiteX4" fmla="*/ 133916 w 921484"/>
                <a:gd name="connsiteY4" fmla="*/ 867107 h 1014744"/>
                <a:gd name="connsiteX5" fmla="*/ 0 w 921484"/>
                <a:gd name="connsiteY5" fmla="*/ 300137 h 1014744"/>
                <a:gd name="connsiteX0" fmla="*/ 0 w 921484"/>
                <a:gd name="connsiteY0" fmla="*/ 734391 h 1448998"/>
                <a:gd name="connsiteX1" fmla="*/ 440888 w 921484"/>
                <a:gd name="connsiteY1" fmla="*/ 1 h 1448998"/>
                <a:gd name="connsiteX2" fmla="*/ 921483 w 921484"/>
                <a:gd name="connsiteY2" fmla="*/ 483128 h 1448998"/>
                <a:gd name="connsiteX3" fmla="*/ 606609 w 921484"/>
                <a:gd name="connsiteY3" fmla="*/ 1448998 h 1448998"/>
                <a:gd name="connsiteX4" fmla="*/ 133916 w 921484"/>
                <a:gd name="connsiteY4" fmla="*/ 1301361 h 1448998"/>
                <a:gd name="connsiteX5" fmla="*/ 0 w 921484"/>
                <a:gd name="connsiteY5" fmla="*/ 734391 h 1448998"/>
                <a:gd name="connsiteX0" fmla="*/ 0 w 921484"/>
                <a:gd name="connsiteY0" fmla="*/ 734391 h 1448998"/>
                <a:gd name="connsiteX1" fmla="*/ 249567 w 921484"/>
                <a:gd name="connsiteY1" fmla="*/ 327477 h 1448998"/>
                <a:gd name="connsiteX2" fmla="*/ 440888 w 921484"/>
                <a:gd name="connsiteY2" fmla="*/ 1 h 1448998"/>
                <a:gd name="connsiteX3" fmla="*/ 921483 w 921484"/>
                <a:gd name="connsiteY3" fmla="*/ 483128 h 1448998"/>
                <a:gd name="connsiteX4" fmla="*/ 606609 w 921484"/>
                <a:gd name="connsiteY4" fmla="*/ 1448998 h 1448998"/>
                <a:gd name="connsiteX5" fmla="*/ 133916 w 921484"/>
                <a:gd name="connsiteY5" fmla="*/ 1301361 h 1448998"/>
                <a:gd name="connsiteX6" fmla="*/ 0 w 921484"/>
                <a:gd name="connsiteY6" fmla="*/ 734391 h 1448998"/>
                <a:gd name="connsiteX0" fmla="*/ 0 w 921484"/>
                <a:gd name="connsiteY0" fmla="*/ 734391 h 1448998"/>
                <a:gd name="connsiteX1" fmla="*/ 544394 w 921484"/>
                <a:gd name="connsiteY1" fmla="*/ 433785 h 1448998"/>
                <a:gd name="connsiteX2" fmla="*/ 440888 w 921484"/>
                <a:gd name="connsiteY2" fmla="*/ 1 h 1448998"/>
                <a:gd name="connsiteX3" fmla="*/ 921483 w 921484"/>
                <a:gd name="connsiteY3" fmla="*/ 483128 h 1448998"/>
                <a:gd name="connsiteX4" fmla="*/ 606609 w 921484"/>
                <a:gd name="connsiteY4" fmla="*/ 1448998 h 1448998"/>
                <a:gd name="connsiteX5" fmla="*/ 133916 w 921484"/>
                <a:gd name="connsiteY5" fmla="*/ 1301361 h 1448998"/>
                <a:gd name="connsiteX6" fmla="*/ 0 w 921484"/>
                <a:gd name="connsiteY6" fmla="*/ 734391 h 1448998"/>
                <a:gd name="connsiteX0" fmla="*/ 0 w 921484"/>
                <a:gd name="connsiteY0" fmla="*/ 734391 h 1448998"/>
                <a:gd name="connsiteX1" fmla="*/ 387985 w 921484"/>
                <a:gd name="connsiteY1" fmla="*/ 470717 h 1448998"/>
                <a:gd name="connsiteX2" fmla="*/ 440888 w 921484"/>
                <a:gd name="connsiteY2" fmla="*/ 1 h 1448998"/>
                <a:gd name="connsiteX3" fmla="*/ 921483 w 921484"/>
                <a:gd name="connsiteY3" fmla="*/ 483128 h 1448998"/>
                <a:gd name="connsiteX4" fmla="*/ 606609 w 921484"/>
                <a:gd name="connsiteY4" fmla="*/ 1448998 h 1448998"/>
                <a:gd name="connsiteX5" fmla="*/ 133916 w 921484"/>
                <a:gd name="connsiteY5" fmla="*/ 1301361 h 1448998"/>
                <a:gd name="connsiteX6" fmla="*/ 0 w 921484"/>
                <a:gd name="connsiteY6" fmla="*/ 734391 h 1448998"/>
                <a:gd name="connsiteX0" fmla="*/ 0 w 921484"/>
                <a:gd name="connsiteY0" fmla="*/ 734391 h 1448998"/>
                <a:gd name="connsiteX1" fmla="*/ 387985 w 921484"/>
                <a:gd name="connsiteY1" fmla="*/ 470717 h 1448998"/>
                <a:gd name="connsiteX2" fmla="*/ 435996 w 921484"/>
                <a:gd name="connsiteY2" fmla="*/ 135579 h 1448998"/>
                <a:gd name="connsiteX3" fmla="*/ 440888 w 921484"/>
                <a:gd name="connsiteY3" fmla="*/ 1 h 1448998"/>
                <a:gd name="connsiteX4" fmla="*/ 921483 w 921484"/>
                <a:gd name="connsiteY4" fmla="*/ 483128 h 1448998"/>
                <a:gd name="connsiteX5" fmla="*/ 606609 w 921484"/>
                <a:gd name="connsiteY5" fmla="*/ 1448998 h 1448998"/>
                <a:gd name="connsiteX6" fmla="*/ 133916 w 921484"/>
                <a:gd name="connsiteY6" fmla="*/ 1301361 h 1448998"/>
                <a:gd name="connsiteX7" fmla="*/ 0 w 921484"/>
                <a:gd name="connsiteY7" fmla="*/ 734391 h 1448998"/>
                <a:gd name="connsiteX0" fmla="*/ 0 w 921484"/>
                <a:gd name="connsiteY0" fmla="*/ 741037 h 1455644"/>
                <a:gd name="connsiteX1" fmla="*/ 387985 w 921484"/>
                <a:gd name="connsiteY1" fmla="*/ 477363 h 1455644"/>
                <a:gd name="connsiteX2" fmla="*/ 239297 w 921484"/>
                <a:gd name="connsiteY2" fmla="*/ 0 h 1455644"/>
                <a:gd name="connsiteX3" fmla="*/ 440888 w 921484"/>
                <a:gd name="connsiteY3" fmla="*/ 6647 h 1455644"/>
                <a:gd name="connsiteX4" fmla="*/ 921483 w 921484"/>
                <a:gd name="connsiteY4" fmla="*/ 489774 h 1455644"/>
                <a:gd name="connsiteX5" fmla="*/ 606609 w 921484"/>
                <a:gd name="connsiteY5" fmla="*/ 1455644 h 1455644"/>
                <a:gd name="connsiteX6" fmla="*/ 133916 w 921484"/>
                <a:gd name="connsiteY6" fmla="*/ 1308007 h 1455644"/>
                <a:gd name="connsiteX7" fmla="*/ 0 w 921484"/>
                <a:gd name="connsiteY7" fmla="*/ 741037 h 145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484" h="1455644">
                  <a:moveTo>
                    <a:pt x="0" y="741037"/>
                  </a:moveTo>
                  <a:lnTo>
                    <a:pt x="387985" y="477363"/>
                  </a:lnTo>
                  <a:lnTo>
                    <a:pt x="239297" y="0"/>
                  </a:lnTo>
                  <a:lnTo>
                    <a:pt x="440888" y="6647"/>
                  </a:lnTo>
                  <a:lnTo>
                    <a:pt x="921483" y="489774"/>
                  </a:lnTo>
                  <a:lnTo>
                    <a:pt x="606609" y="1455644"/>
                  </a:lnTo>
                  <a:lnTo>
                    <a:pt x="133916" y="1308007"/>
                  </a:lnTo>
                  <a:lnTo>
                    <a:pt x="0" y="7410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1" name="Regular Pentagon 3"/>
            <p:cNvSpPr/>
            <p:nvPr/>
          </p:nvSpPr>
          <p:spPr>
            <a:xfrm rot="10427337">
              <a:off x="3627184" y="4705741"/>
              <a:ext cx="131569" cy="19275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1362407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714559" y="944894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2" name="Regular Pentagon 7"/>
            <p:cNvSpPr/>
            <p:nvPr/>
          </p:nvSpPr>
          <p:spPr>
            <a:xfrm rot="10038959">
              <a:off x="4138287" y="4746499"/>
              <a:ext cx="280835" cy="17684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0 w 1821239"/>
                <a:gd name="connsiteY0" fmla="*/ -1 h 1249939"/>
                <a:gd name="connsiteX1" fmla="*/ 902687 w 1821239"/>
                <a:gd name="connsiteY1" fmla="*/ 521009 h 1249939"/>
                <a:gd name="connsiteX2" fmla="*/ 1196162 w 1821239"/>
                <a:gd name="connsiteY2" fmla="*/ 759169 h 1249939"/>
                <a:gd name="connsiteX3" fmla="*/ 1821239 w 1821239"/>
                <a:gd name="connsiteY3" fmla="*/ 1190699 h 1249939"/>
                <a:gd name="connsiteX4" fmla="*/ 521290 w 1821239"/>
                <a:gd name="connsiteY4" fmla="*/ 1249939 h 1249939"/>
                <a:gd name="connsiteX5" fmla="*/ 0 w 1821239"/>
                <a:gd name="connsiteY5" fmla="*/ -1 h 1249939"/>
                <a:gd name="connsiteX0" fmla="*/ 0 w 1821239"/>
                <a:gd name="connsiteY0" fmla="*/ -1 h 1249939"/>
                <a:gd name="connsiteX1" fmla="*/ 842907 w 1821239"/>
                <a:gd name="connsiteY1" fmla="*/ 595187 h 1249939"/>
                <a:gd name="connsiteX2" fmla="*/ 1196162 w 1821239"/>
                <a:gd name="connsiteY2" fmla="*/ 759169 h 1249939"/>
                <a:gd name="connsiteX3" fmla="*/ 1821239 w 1821239"/>
                <a:gd name="connsiteY3" fmla="*/ 1190699 h 1249939"/>
                <a:gd name="connsiteX4" fmla="*/ 521290 w 1821239"/>
                <a:gd name="connsiteY4" fmla="*/ 1249939 h 1249939"/>
                <a:gd name="connsiteX5" fmla="*/ 0 w 1821239"/>
                <a:gd name="connsiteY5" fmla="*/ -1 h 1249939"/>
                <a:gd name="connsiteX0" fmla="*/ 0 w 1821239"/>
                <a:gd name="connsiteY0" fmla="*/ -1 h 1249939"/>
                <a:gd name="connsiteX1" fmla="*/ 649472 w 1821239"/>
                <a:gd name="connsiteY1" fmla="*/ 491200 h 1249939"/>
                <a:gd name="connsiteX2" fmla="*/ 1196162 w 1821239"/>
                <a:gd name="connsiteY2" fmla="*/ 759169 h 1249939"/>
                <a:gd name="connsiteX3" fmla="*/ 1821239 w 1821239"/>
                <a:gd name="connsiteY3" fmla="*/ 1190699 h 1249939"/>
                <a:gd name="connsiteX4" fmla="*/ 521290 w 1821239"/>
                <a:gd name="connsiteY4" fmla="*/ 1249939 h 1249939"/>
                <a:gd name="connsiteX5" fmla="*/ 0 w 1821239"/>
                <a:gd name="connsiteY5" fmla="*/ -1 h 1249939"/>
                <a:gd name="connsiteX0" fmla="*/ 0 w 1821239"/>
                <a:gd name="connsiteY0" fmla="*/ -1 h 1249939"/>
                <a:gd name="connsiteX1" fmla="*/ 318325 w 1821239"/>
                <a:gd name="connsiteY1" fmla="*/ 264588 h 1249939"/>
                <a:gd name="connsiteX2" fmla="*/ 1196162 w 1821239"/>
                <a:gd name="connsiteY2" fmla="*/ 759169 h 1249939"/>
                <a:gd name="connsiteX3" fmla="*/ 1821239 w 1821239"/>
                <a:gd name="connsiteY3" fmla="*/ 1190699 h 1249939"/>
                <a:gd name="connsiteX4" fmla="*/ 521290 w 1821239"/>
                <a:gd name="connsiteY4" fmla="*/ 1249939 h 1249939"/>
                <a:gd name="connsiteX5" fmla="*/ 0 w 1821239"/>
                <a:gd name="connsiteY5" fmla="*/ -1 h 124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239" h="1249939">
                  <a:moveTo>
                    <a:pt x="0" y="-1"/>
                  </a:moveTo>
                  <a:lnTo>
                    <a:pt x="318325" y="264588"/>
                  </a:lnTo>
                  <a:lnTo>
                    <a:pt x="1196162" y="759169"/>
                  </a:lnTo>
                  <a:lnTo>
                    <a:pt x="1821239" y="1190699"/>
                  </a:lnTo>
                  <a:lnTo>
                    <a:pt x="521290" y="1249939"/>
                  </a:lnTo>
                  <a:lnTo>
                    <a:pt x="0" y="-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3" name="Regular Pentagon 3"/>
            <p:cNvSpPr/>
            <p:nvPr/>
          </p:nvSpPr>
          <p:spPr>
            <a:xfrm rot="10427337">
              <a:off x="4237047" y="4942668"/>
              <a:ext cx="130835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475" h="941719">
                  <a:moveTo>
                    <a:pt x="0" y="303312"/>
                  </a:moveTo>
                  <a:lnTo>
                    <a:pt x="417094" y="0"/>
                  </a:lnTo>
                  <a:lnTo>
                    <a:pt x="848475" y="289024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4" name="Regular Pentagon 3"/>
            <p:cNvSpPr/>
            <p:nvPr/>
          </p:nvSpPr>
          <p:spPr>
            <a:xfrm rot="13415088">
              <a:off x="4262678" y="4832252"/>
              <a:ext cx="155968" cy="15477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2396" h="1003729">
                  <a:moveTo>
                    <a:pt x="321749" y="258567"/>
                  </a:moveTo>
                  <a:lnTo>
                    <a:pt x="742597" y="0"/>
                  </a:lnTo>
                  <a:lnTo>
                    <a:pt x="1102396" y="533413"/>
                  </a:lnTo>
                  <a:lnTo>
                    <a:pt x="579349" y="838269"/>
                  </a:lnTo>
                  <a:lnTo>
                    <a:pt x="0" y="1003729"/>
                  </a:lnTo>
                  <a:lnTo>
                    <a:pt x="321749" y="2585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5" name="Regular Pentagon 8"/>
            <p:cNvSpPr/>
            <p:nvPr/>
          </p:nvSpPr>
          <p:spPr>
            <a:xfrm rot="13664029">
              <a:off x="3486581" y="4821887"/>
              <a:ext cx="193224" cy="1327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837587 w 1337535"/>
                <a:gd name="connsiteY3" fmla="*/ 620015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837587 w 1337535"/>
                <a:gd name="connsiteY3" fmla="*/ 620015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1 w 1245845"/>
                <a:gd name="connsiteY0" fmla="*/ 806402 h 913011"/>
                <a:gd name="connsiteX1" fmla="*/ 829578 w 1245845"/>
                <a:gd name="connsiteY1" fmla="*/ 156779 h 913011"/>
                <a:gd name="connsiteX2" fmla="*/ 1245845 w 1245845"/>
                <a:gd name="connsiteY2" fmla="*/ 0 h 913011"/>
                <a:gd name="connsiteX3" fmla="*/ 745897 w 1245845"/>
                <a:gd name="connsiteY3" fmla="*/ 620015 h 913011"/>
                <a:gd name="connsiteX4" fmla="*/ 18120 w 1245845"/>
                <a:gd name="connsiteY4" fmla="*/ 913011 h 913011"/>
                <a:gd name="connsiteX5" fmla="*/ 1 w 1245845"/>
                <a:gd name="connsiteY5" fmla="*/ 806402 h 913011"/>
                <a:gd name="connsiteX0" fmla="*/ 1 w 1322697"/>
                <a:gd name="connsiteY0" fmla="*/ 830240 h 913011"/>
                <a:gd name="connsiteX1" fmla="*/ 906430 w 1322697"/>
                <a:gd name="connsiteY1" fmla="*/ 156779 h 913011"/>
                <a:gd name="connsiteX2" fmla="*/ 1322697 w 1322697"/>
                <a:gd name="connsiteY2" fmla="*/ 0 h 913011"/>
                <a:gd name="connsiteX3" fmla="*/ 822749 w 1322697"/>
                <a:gd name="connsiteY3" fmla="*/ 620015 h 913011"/>
                <a:gd name="connsiteX4" fmla="*/ 94972 w 1322697"/>
                <a:gd name="connsiteY4" fmla="*/ 913011 h 913011"/>
                <a:gd name="connsiteX5" fmla="*/ 1 w 1322697"/>
                <a:gd name="connsiteY5" fmla="*/ 830240 h 913011"/>
                <a:gd name="connsiteX0" fmla="*/ 1 w 1322697"/>
                <a:gd name="connsiteY0" fmla="*/ 830240 h 860973"/>
                <a:gd name="connsiteX1" fmla="*/ 906430 w 1322697"/>
                <a:gd name="connsiteY1" fmla="*/ 156779 h 860973"/>
                <a:gd name="connsiteX2" fmla="*/ 1322697 w 1322697"/>
                <a:gd name="connsiteY2" fmla="*/ 0 h 860973"/>
                <a:gd name="connsiteX3" fmla="*/ 822749 w 1322697"/>
                <a:gd name="connsiteY3" fmla="*/ 620015 h 860973"/>
                <a:gd name="connsiteX4" fmla="*/ 114575 w 1322697"/>
                <a:gd name="connsiteY4" fmla="*/ 860972 h 860973"/>
                <a:gd name="connsiteX5" fmla="*/ 1 w 1322697"/>
                <a:gd name="connsiteY5" fmla="*/ 830240 h 860973"/>
                <a:gd name="connsiteX0" fmla="*/ -1 w 1338593"/>
                <a:gd name="connsiteY0" fmla="*/ 846288 h 860973"/>
                <a:gd name="connsiteX1" fmla="*/ 922326 w 1338593"/>
                <a:gd name="connsiteY1" fmla="*/ 156779 h 860973"/>
                <a:gd name="connsiteX2" fmla="*/ 1338593 w 1338593"/>
                <a:gd name="connsiteY2" fmla="*/ 0 h 860973"/>
                <a:gd name="connsiteX3" fmla="*/ 838645 w 1338593"/>
                <a:gd name="connsiteY3" fmla="*/ 620015 h 860973"/>
                <a:gd name="connsiteX4" fmla="*/ 130471 w 1338593"/>
                <a:gd name="connsiteY4" fmla="*/ 860972 h 860973"/>
                <a:gd name="connsiteX5" fmla="*/ -1 w 1338593"/>
                <a:gd name="connsiteY5" fmla="*/ 846288 h 860973"/>
                <a:gd name="connsiteX0" fmla="*/ -1 w 1338593"/>
                <a:gd name="connsiteY0" fmla="*/ 846288 h 860973"/>
                <a:gd name="connsiteX1" fmla="*/ 404802 w 1338593"/>
                <a:gd name="connsiteY1" fmla="*/ 617670 h 860973"/>
                <a:gd name="connsiteX2" fmla="*/ 922326 w 1338593"/>
                <a:gd name="connsiteY2" fmla="*/ 156779 h 860973"/>
                <a:gd name="connsiteX3" fmla="*/ 1338593 w 1338593"/>
                <a:gd name="connsiteY3" fmla="*/ 0 h 860973"/>
                <a:gd name="connsiteX4" fmla="*/ 838645 w 1338593"/>
                <a:gd name="connsiteY4" fmla="*/ 620015 h 860973"/>
                <a:gd name="connsiteX5" fmla="*/ 130471 w 1338593"/>
                <a:gd name="connsiteY5" fmla="*/ 860972 h 860973"/>
                <a:gd name="connsiteX6" fmla="*/ -1 w 1338593"/>
                <a:gd name="connsiteY6" fmla="*/ 846288 h 860973"/>
                <a:gd name="connsiteX0" fmla="*/ -1 w 1338593"/>
                <a:gd name="connsiteY0" fmla="*/ 846288 h 860973"/>
                <a:gd name="connsiteX1" fmla="*/ 404802 w 1338593"/>
                <a:gd name="connsiteY1" fmla="*/ 617670 h 860973"/>
                <a:gd name="connsiteX2" fmla="*/ 922326 w 1338593"/>
                <a:gd name="connsiteY2" fmla="*/ 156779 h 860973"/>
                <a:gd name="connsiteX3" fmla="*/ 1338593 w 1338593"/>
                <a:gd name="connsiteY3" fmla="*/ 0 h 860973"/>
                <a:gd name="connsiteX4" fmla="*/ 1201715 w 1338593"/>
                <a:gd name="connsiteY4" fmla="*/ 522218 h 860973"/>
                <a:gd name="connsiteX5" fmla="*/ 130471 w 1338593"/>
                <a:gd name="connsiteY5" fmla="*/ 860972 h 860973"/>
                <a:gd name="connsiteX6" fmla="*/ -1 w 1338593"/>
                <a:gd name="connsiteY6" fmla="*/ 846288 h 860973"/>
                <a:gd name="connsiteX0" fmla="*/ -1 w 1338593"/>
                <a:gd name="connsiteY0" fmla="*/ 846288 h 860973"/>
                <a:gd name="connsiteX1" fmla="*/ 404802 w 1338593"/>
                <a:gd name="connsiteY1" fmla="*/ 617670 h 860973"/>
                <a:gd name="connsiteX2" fmla="*/ 922326 w 1338593"/>
                <a:gd name="connsiteY2" fmla="*/ 156779 h 860973"/>
                <a:gd name="connsiteX3" fmla="*/ 1338593 w 1338593"/>
                <a:gd name="connsiteY3" fmla="*/ 0 h 860973"/>
                <a:gd name="connsiteX4" fmla="*/ 1279849 w 1338593"/>
                <a:gd name="connsiteY4" fmla="*/ 175006 h 860973"/>
                <a:gd name="connsiteX5" fmla="*/ 1201715 w 1338593"/>
                <a:gd name="connsiteY5" fmla="*/ 522218 h 860973"/>
                <a:gd name="connsiteX6" fmla="*/ 130471 w 1338593"/>
                <a:gd name="connsiteY6" fmla="*/ 860972 h 860973"/>
                <a:gd name="connsiteX7" fmla="*/ -1 w 1338593"/>
                <a:gd name="connsiteY7" fmla="*/ 846288 h 860973"/>
                <a:gd name="connsiteX0" fmla="*/ -1 w 1365722"/>
                <a:gd name="connsiteY0" fmla="*/ 846288 h 860973"/>
                <a:gd name="connsiteX1" fmla="*/ 404802 w 1365722"/>
                <a:gd name="connsiteY1" fmla="*/ 617670 h 860973"/>
                <a:gd name="connsiteX2" fmla="*/ 922326 w 1365722"/>
                <a:gd name="connsiteY2" fmla="*/ 156779 h 860973"/>
                <a:gd name="connsiteX3" fmla="*/ 1338593 w 1365722"/>
                <a:gd name="connsiteY3" fmla="*/ 0 h 860973"/>
                <a:gd name="connsiteX4" fmla="*/ 1365722 w 1365722"/>
                <a:gd name="connsiteY4" fmla="*/ 217309 h 860973"/>
                <a:gd name="connsiteX5" fmla="*/ 1201715 w 1365722"/>
                <a:gd name="connsiteY5" fmla="*/ 522218 h 860973"/>
                <a:gd name="connsiteX6" fmla="*/ 130471 w 1365722"/>
                <a:gd name="connsiteY6" fmla="*/ 860972 h 860973"/>
                <a:gd name="connsiteX7" fmla="*/ -1 w 1365722"/>
                <a:gd name="connsiteY7" fmla="*/ 846288 h 860973"/>
                <a:gd name="connsiteX0" fmla="*/ -1 w 1365722"/>
                <a:gd name="connsiteY0" fmla="*/ 846288 h 860973"/>
                <a:gd name="connsiteX1" fmla="*/ 462038 w 1365722"/>
                <a:gd name="connsiteY1" fmla="*/ 538389 h 860973"/>
                <a:gd name="connsiteX2" fmla="*/ 922326 w 1365722"/>
                <a:gd name="connsiteY2" fmla="*/ 156779 h 860973"/>
                <a:gd name="connsiteX3" fmla="*/ 1338593 w 1365722"/>
                <a:gd name="connsiteY3" fmla="*/ 0 h 860973"/>
                <a:gd name="connsiteX4" fmla="*/ 1365722 w 1365722"/>
                <a:gd name="connsiteY4" fmla="*/ 217309 h 860973"/>
                <a:gd name="connsiteX5" fmla="*/ 1201715 w 1365722"/>
                <a:gd name="connsiteY5" fmla="*/ 522218 h 860973"/>
                <a:gd name="connsiteX6" fmla="*/ 130471 w 1365722"/>
                <a:gd name="connsiteY6" fmla="*/ 860972 h 860973"/>
                <a:gd name="connsiteX7" fmla="*/ -1 w 1365722"/>
                <a:gd name="connsiteY7" fmla="*/ 846288 h 86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5722" h="860973">
                  <a:moveTo>
                    <a:pt x="-1" y="846288"/>
                  </a:moveTo>
                  <a:lnTo>
                    <a:pt x="462038" y="538389"/>
                  </a:lnTo>
                  <a:lnTo>
                    <a:pt x="922326" y="156779"/>
                  </a:lnTo>
                  <a:lnTo>
                    <a:pt x="1338593" y="0"/>
                  </a:lnTo>
                  <a:lnTo>
                    <a:pt x="1365722" y="217309"/>
                  </a:lnTo>
                  <a:lnTo>
                    <a:pt x="1201715" y="522218"/>
                  </a:lnTo>
                  <a:lnTo>
                    <a:pt x="130471" y="860972"/>
                  </a:lnTo>
                  <a:lnTo>
                    <a:pt x="-1" y="8462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6" name="Regular Pentagon 8"/>
            <p:cNvSpPr/>
            <p:nvPr/>
          </p:nvSpPr>
          <p:spPr>
            <a:xfrm rot="13664029">
              <a:off x="3745083" y="4609945"/>
              <a:ext cx="208158" cy="2052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277" h="1330811">
                  <a:moveTo>
                    <a:pt x="0" y="840041"/>
                  </a:moveTo>
                  <a:lnTo>
                    <a:pt x="458204" y="480262"/>
                  </a:lnTo>
                  <a:lnTo>
                    <a:pt x="1471277" y="0"/>
                  </a:lnTo>
                  <a:lnTo>
                    <a:pt x="674872" y="1330811"/>
                  </a:lnTo>
                  <a:lnTo>
                    <a:pt x="159316" y="1330811"/>
                  </a:lnTo>
                  <a:lnTo>
                    <a:pt x="0" y="84004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7" name="Regular Pentagon 8"/>
            <p:cNvSpPr/>
            <p:nvPr/>
          </p:nvSpPr>
          <p:spPr>
            <a:xfrm rot="13664029">
              <a:off x="3621675" y="4413964"/>
              <a:ext cx="190649" cy="20379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146871 w 976342"/>
                <a:gd name="connsiteY5" fmla="*/ 641169 h 956595"/>
                <a:gd name="connsiteX6" fmla="*/ 0 w 976342"/>
                <a:gd name="connsiteY6" fmla="*/ 303312 h 956595"/>
                <a:gd name="connsiteX0" fmla="*/ 56674 w 1033016"/>
                <a:gd name="connsiteY0" fmla="*/ 303312 h 956595"/>
                <a:gd name="connsiteX1" fmla="*/ 473768 w 1033016"/>
                <a:gd name="connsiteY1" fmla="*/ 0 h 956595"/>
                <a:gd name="connsiteX2" fmla="*/ 1033016 w 1033016"/>
                <a:gd name="connsiteY2" fmla="*/ 72986 h 956595"/>
                <a:gd name="connsiteX3" fmla="*/ 779864 w 1033016"/>
                <a:gd name="connsiteY3" fmla="*/ 797841 h 956595"/>
                <a:gd name="connsiteX4" fmla="*/ 309750 w 1033016"/>
                <a:gd name="connsiteY4" fmla="*/ 956595 h 956595"/>
                <a:gd name="connsiteX5" fmla="*/ -1 w 1033016"/>
                <a:gd name="connsiteY5" fmla="*/ 588672 h 956595"/>
                <a:gd name="connsiteX6" fmla="*/ 56674 w 1033016"/>
                <a:gd name="connsiteY6" fmla="*/ 303312 h 956595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-1 w 1033016"/>
                <a:gd name="connsiteY5" fmla="*/ 588672 h 1189066"/>
                <a:gd name="connsiteX6" fmla="*/ 56674 w 1033016"/>
                <a:gd name="connsiteY6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-1 w 1033016"/>
                <a:gd name="connsiteY5" fmla="*/ 588672 h 1189066"/>
                <a:gd name="connsiteX6" fmla="*/ 199884 w 1033016"/>
                <a:gd name="connsiteY6" fmla="*/ 999593 h 1189066"/>
                <a:gd name="connsiteX7" fmla="*/ 56674 w 1033016"/>
                <a:gd name="connsiteY7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-1 w 1033016"/>
                <a:gd name="connsiteY5" fmla="*/ 588672 h 1189066"/>
                <a:gd name="connsiteX6" fmla="*/ 206187 w 1033016"/>
                <a:gd name="connsiteY6" fmla="*/ 584754 h 1189066"/>
                <a:gd name="connsiteX7" fmla="*/ 56674 w 1033016"/>
                <a:gd name="connsiteY7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175496 w 1033016"/>
                <a:gd name="connsiteY5" fmla="*/ 959719 h 1189066"/>
                <a:gd name="connsiteX6" fmla="*/ -1 w 1033016"/>
                <a:gd name="connsiteY6" fmla="*/ 588672 h 1189066"/>
                <a:gd name="connsiteX7" fmla="*/ 206187 w 1033016"/>
                <a:gd name="connsiteY7" fmla="*/ 584754 h 1189066"/>
                <a:gd name="connsiteX8" fmla="*/ 56674 w 1033016"/>
                <a:gd name="connsiteY8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266671 w 1033016"/>
                <a:gd name="connsiteY5" fmla="*/ 996667 h 1189066"/>
                <a:gd name="connsiteX6" fmla="*/ -1 w 1033016"/>
                <a:gd name="connsiteY6" fmla="*/ 588672 h 1189066"/>
                <a:gd name="connsiteX7" fmla="*/ 206187 w 1033016"/>
                <a:gd name="connsiteY7" fmla="*/ 584754 h 1189066"/>
                <a:gd name="connsiteX8" fmla="*/ 56674 w 1033016"/>
                <a:gd name="connsiteY8" fmla="*/ 303312 h 1189066"/>
                <a:gd name="connsiteX0" fmla="*/ 56674 w 1033016"/>
                <a:gd name="connsiteY0" fmla="*/ 303312 h 1189066"/>
                <a:gd name="connsiteX1" fmla="*/ 473768 w 1033016"/>
                <a:gd name="connsiteY1" fmla="*/ 0 h 1189066"/>
                <a:gd name="connsiteX2" fmla="*/ 1033016 w 1033016"/>
                <a:gd name="connsiteY2" fmla="*/ 72986 h 1189066"/>
                <a:gd name="connsiteX3" fmla="*/ 779864 w 1033016"/>
                <a:gd name="connsiteY3" fmla="*/ 797841 h 1189066"/>
                <a:gd name="connsiteX4" fmla="*/ 260488 w 1033016"/>
                <a:gd name="connsiteY4" fmla="*/ 1189066 h 1189066"/>
                <a:gd name="connsiteX5" fmla="*/ 303767 w 1033016"/>
                <a:gd name="connsiteY5" fmla="*/ 959217 h 1189066"/>
                <a:gd name="connsiteX6" fmla="*/ -1 w 1033016"/>
                <a:gd name="connsiteY6" fmla="*/ 588672 h 1189066"/>
                <a:gd name="connsiteX7" fmla="*/ 206187 w 1033016"/>
                <a:gd name="connsiteY7" fmla="*/ 584754 h 1189066"/>
                <a:gd name="connsiteX8" fmla="*/ 56674 w 1033016"/>
                <a:gd name="connsiteY8" fmla="*/ 303312 h 1189066"/>
                <a:gd name="connsiteX0" fmla="*/ 163186 w 1139528"/>
                <a:gd name="connsiteY0" fmla="*/ 303312 h 1189066"/>
                <a:gd name="connsiteX1" fmla="*/ 580280 w 1139528"/>
                <a:gd name="connsiteY1" fmla="*/ 0 h 1189066"/>
                <a:gd name="connsiteX2" fmla="*/ 1139528 w 1139528"/>
                <a:gd name="connsiteY2" fmla="*/ 72986 h 1189066"/>
                <a:gd name="connsiteX3" fmla="*/ 886376 w 1139528"/>
                <a:gd name="connsiteY3" fmla="*/ 797841 h 1189066"/>
                <a:gd name="connsiteX4" fmla="*/ 367000 w 1139528"/>
                <a:gd name="connsiteY4" fmla="*/ 1189066 h 1189066"/>
                <a:gd name="connsiteX5" fmla="*/ 410279 w 1139528"/>
                <a:gd name="connsiteY5" fmla="*/ 959217 h 1189066"/>
                <a:gd name="connsiteX6" fmla="*/ 0 w 1139528"/>
                <a:gd name="connsiteY6" fmla="*/ 792943 h 1189066"/>
                <a:gd name="connsiteX7" fmla="*/ 312699 w 1139528"/>
                <a:gd name="connsiteY7" fmla="*/ 584754 h 1189066"/>
                <a:gd name="connsiteX8" fmla="*/ 163186 w 1139528"/>
                <a:gd name="connsiteY8" fmla="*/ 303312 h 1189066"/>
                <a:gd name="connsiteX0" fmla="*/ 163186 w 1139528"/>
                <a:gd name="connsiteY0" fmla="*/ 303312 h 1189066"/>
                <a:gd name="connsiteX1" fmla="*/ 580280 w 1139528"/>
                <a:gd name="connsiteY1" fmla="*/ 0 h 1189066"/>
                <a:gd name="connsiteX2" fmla="*/ 1139528 w 1139528"/>
                <a:gd name="connsiteY2" fmla="*/ 72986 h 1189066"/>
                <a:gd name="connsiteX3" fmla="*/ 886376 w 1139528"/>
                <a:gd name="connsiteY3" fmla="*/ 797841 h 1189066"/>
                <a:gd name="connsiteX4" fmla="*/ 367000 w 1139528"/>
                <a:gd name="connsiteY4" fmla="*/ 1189066 h 1189066"/>
                <a:gd name="connsiteX5" fmla="*/ 410279 w 1139528"/>
                <a:gd name="connsiteY5" fmla="*/ 959217 h 1189066"/>
                <a:gd name="connsiteX6" fmla="*/ 209906 w 1139528"/>
                <a:gd name="connsiteY6" fmla="*/ 860517 h 1189066"/>
                <a:gd name="connsiteX7" fmla="*/ 0 w 1139528"/>
                <a:gd name="connsiteY7" fmla="*/ 792943 h 1189066"/>
                <a:gd name="connsiteX8" fmla="*/ 312699 w 1139528"/>
                <a:gd name="connsiteY8" fmla="*/ 584754 h 1189066"/>
                <a:gd name="connsiteX9" fmla="*/ 163186 w 1139528"/>
                <a:gd name="connsiteY9" fmla="*/ 303312 h 1189066"/>
                <a:gd name="connsiteX0" fmla="*/ 174302 w 1150644"/>
                <a:gd name="connsiteY0" fmla="*/ 303312 h 1189066"/>
                <a:gd name="connsiteX1" fmla="*/ 591396 w 1150644"/>
                <a:gd name="connsiteY1" fmla="*/ 0 h 1189066"/>
                <a:gd name="connsiteX2" fmla="*/ 1150644 w 1150644"/>
                <a:gd name="connsiteY2" fmla="*/ 72986 h 1189066"/>
                <a:gd name="connsiteX3" fmla="*/ 897492 w 1150644"/>
                <a:gd name="connsiteY3" fmla="*/ 797841 h 1189066"/>
                <a:gd name="connsiteX4" fmla="*/ 378116 w 1150644"/>
                <a:gd name="connsiteY4" fmla="*/ 1189066 h 1189066"/>
                <a:gd name="connsiteX5" fmla="*/ 421395 w 1150644"/>
                <a:gd name="connsiteY5" fmla="*/ 959217 h 1189066"/>
                <a:gd name="connsiteX6" fmla="*/ -1 w 1150644"/>
                <a:gd name="connsiteY6" fmla="*/ 900908 h 1189066"/>
                <a:gd name="connsiteX7" fmla="*/ 11116 w 1150644"/>
                <a:gd name="connsiteY7" fmla="*/ 792943 h 1189066"/>
                <a:gd name="connsiteX8" fmla="*/ 323815 w 1150644"/>
                <a:gd name="connsiteY8" fmla="*/ 584754 h 1189066"/>
                <a:gd name="connsiteX9" fmla="*/ 174302 w 1150644"/>
                <a:gd name="connsiteY9" fmla="*/ 303312 h 1189066"/>
                <a:gd name="connsiteX0" fmla="*/ 174302 w 1150644"/>
                <a:gd name="connsiteY0" fmla="*/ 303312 h 1189066"/>
                <a:gd name="connsiteX1" fmla="*/ 591396 w 1150644"/>
                <a:gd name="connsiteY1" fmla="*/ 0 h 1189066"/>
                <a:gd name="connsiteX2" fmla="*/ 1150644 w 1150644"/>
                <a:gd name="connsiteY2" fmla="*/ 72986 h 1189066"/>
                <a:gd name="connsiteX3" fmla="*/ 897492 w 1150644"/>
                <a:gd name="connsiteY3" fmla="*/ 797841 h 1189066"/>
                <a:gd name="connsiteX4" fmla="*/ 378116 w 1150644"/>
                <a:gd name="connsiteY4" fmla="*/ 1189066 h 1189066"/>
                <a:gd name="connsiteX5" fmla="*/ 421395 w 1150644"/>
                <a:gd name="connsiteY5" fmla="*/ 959217 h 1189066"/>
                <a:gd name="connsiteX6" fmla="*/ -1 w 1150644"/>
                <a:gd name="connsiteY6" fmla="*/ 900908 h 1189066"/>
                <a:gd name="connsiteX7" fmla="*/ 42367 w 1150644"/>
                <a:gd name="connsiteY7" fmla="*/ 643150 h 1189066"/>
                <a:gd name="connsiteX8" fmla="*/ 323815 w 1150644"/>
                <a:gd name="connsiteY8" fmla="*/ 584754 h 1189066"/>
                <a:gd name="connsiteX9" fmla="*/ 174302 w 1150644"/>
                <a:gd name="connsiteY9" fmla="*/ 303312 h 1189066"/>
                <a:gd name="connsiteX0" fmla="*/ 174302 w 1150644"/>
                <a:gd name="connsiteY0" fmla="*/ 303312 h 1189066"/>
                <a:gd name="connsiteX1" fmla="*/ 591396 w 1150644"/>
                <a:gd name="connsiteY1" fmla="*/ 0 h 1189066"/>
                <a:gd name="connsiteX2" fmla="*/ 1150644 w 1150644"/>
                <a:gd name="connsiteY2" fmla="*/ 72986 h 1189066"/>
                <a:gd name="connsiteX3" fmla="*/ 897492 w 1150644"/>
                <a:gd name="connsiteY3" fmla="*/ 797841 h 1189066"/>
                <a:gd name="connsiteX4" fmla="*/ 378116 w 1150644"/>
                <a:gd name="connsiteY4" fmla="*/ 1189066 h 1189066"/>
                <a:gd name="connsiteX5" fmla="*/ 421395 w 1150644"/>
                <a:gd name="connsiteY5" fmla="*/ 959217 h 1189066"/>
                <a:gd name="connsiteX6" fmla="*/ -1 w 1150644"/>
                <a:gd name="connsiteY6" fmla="*/ 900908 h 1189066"/>
                <a:gd name="connsiteX7" fmla="*/ 42367 w 1150644"/>
                <a:gd name="connsiteY7" fmla="*/ 643150 h 1189066"/>
                <a:gd name="connsiteX8" fmla="*/ 114424 w 1150644"/>
                <a:gd name="connsiteY8" fmla="*/ 419915 h 1189066"/>
                <a:gd name="connsiteX9" fmla="*/ 174302 w 1150644"/>
                <a:gd name="connsiteY9" fmla="*/ 303312 h 1189066"/>
                <a:gd name="connsiteX0" fmla="*/ 174302 w 1150644"/>
                <a:gd name="connsiteY0" fmla="*/ 303312 h 1189066"/>
                <a:gd name="connsiteX1" fmla="*/ 400603 w 1150644"/>
                <a:gd name="connsiteY1" fmla="*/ 131004 h 1189066"/>
                <a:gd name="connsiteX2" fmla="*/ 591396 w 1150644"/>
                <a:gd name="connsiteY2" fmla="*/ 0 h 1189066"/>
                <a:gd name="connsiteX3" fmla="*/ 1150644 w 1150644"/>
                <a:gd name="connsiteY3" fmla="*/ 72986 h 1189066"/>
                <a:gd name="connsiteX4" fmla="*/ 897492 w 1150644"/>
                <a:gd name="connsiteY4" fmla="*/ 797841 h 1189066"/>
                <a:gd name="connsiteX5" fmla="*/ 378116 w 1150644"/>
                <a:gd name="connsiteY5" fmla="*/ 1189066 h 1189066"/>
                <a:gd name="connsiteX6" fmla="*/ 421395 w 1150644"/>
                <a:gd name="connsiteY6" fmla="*/ 959217 h 1189066"/>
                <a:gd name="connsiteX7" fmla="*/ -1 w 1150644"/>
                <a:gd name="connsiteY7" fmla="*/ 900908 h 1189066"/>
                <a:gd name="connsiteX8" fmla="*/ 42367 w 1150644"/>
                <a:gd name="connsiteY8" fmla="*/ 643150 h 1189066"/>
                <a:gd name="connsiteX9" fmla="*/ 114424 w 1150644"/>
                <a:gd name="connsiteY9" fmla="*/ 419915 h 1189066"/>
                <a:gd name="connsiteX10" fmla="*/ 174302 w 1150644"/>
                <a:gd name="connsiteY10" fmla="*/ 303312 h 1189066"/>
                <a:gd name="connsiteX0" fmla="*/ 183465 w 1159807"/>
                <a:gd name="connsiteY0" fmla="*/ 435846 h 1321600"/>
                <a:gd name="connsiteX1" fmla="*/ 0 w 1159807"/>
                <a:gd name="connsiteY1" fmla="*/ -1 h 1321600"/>
                <a:gd name="connsiteX2" fmla="*/ 600559 w 1159807"/>
                <a:gd name="connsiteY2" fmla="*/ 132534 h 1321600"/>
                <a:gd name="connsiteX3" fmla="*/ 1159807 w 1159807"/>
                <a:gd name="connsiteY3" fmla="*/ 205520 h 1321600"/>
                <a:gd name="connsiteX4" fmla="*/ 906655 w 1159807"/>
                <a:gd name="connsiteY4" fmla="*/ 930375 h 1321600"/>
                <a:gd name="connsiteX5" fmla="*/ 387279 w 1159807"/>
                <a:gd name="connsiteY5" fmla="*/ 1321600 h 1321600"/>
                <a:gd name="connsiteX6" fmla="*/ 430558 w 1159807"/>
                <a:gd name="connsiteY6" fmla="*/ 1091751 h 1321600"/>
                <a:gd name="connsiteX7" fmla="*/ 9162 w 1159807"/>
                <a:gd name="connsiteY7" fmla="*/ 1033442 h 1321600"/>
                <a:gd name="connsiteX8" fmla="*/ 51530 w 1159807"/>
                <a:gd name="connsiteY8" fmla="*/ 775684 h 1321600"/>
                <a:gd name="connsiteX9" fmla="*/ 123587 w 1159807"/>
                <a:gd name="connsiteY9" fmla="*/ 552449 h 1321600"/>
                <a:gd name="connsiteX10" fmla="*/ 183465 w 1159807"/>
                <a:gd name="connsiteY10" fmla="*/ 435846 h 1321600"/>
                <a:gd name="connsiteX0" fmla="*/ 285756 w 1159807"/>
                <a:gd name="connsiteY0" fmla="*/ 364829 h 1321600"/>
                <a:gd name="connsiteX1" fmla="*/ 0 w 1159807"/>
                <a:gd name="connsiteY1" fmla="*/ -1 h 1321600"/>
                <a:gd name="connsiteX2" fmla="*/ 600559 w 1159807"/>
                <a:gd name="connsiteY2" fmla="*/ 132534 h 1321600"/>
                <a:gd name="connsiteX3" fmla="*/ 1159807 w 1159807"/>
                <a:gd name="connsiteY3" fmla="*/ 205520 h 1321600"/>
                <a:gd name="connsiteX4" fmla="*/ 906655 w 1159807"/>
                <a:gd name="connsiteY4" fmla="*/ 930375 h 1321600"/>
                <a:gd name="connsiteX5" fmla="*/ 387279 w 1159807"/>
                <a:gd name="connsiteY5" fmla="*/ 1321600 h 1321600"/>
                <a:gd name="connsiteX6" fmla="*/ 430558 w 1159807"/>
                <a:gd name="connsiteY6" fmla="*/ 1091751 h 1321600"/>
                <a:gd name="connsiteX7" fmla="*/ 9162 w 1159807"/>
                <a:gd name="connsiteY7" fmla="*/ 1033442 h 1321600"/>
                <a:gd name="connsiteX8" fmla="*/ 51530 w 1159807"/>
                <a:gd name="connsiteY8" fmla="*/ 775684 h 1321600"/>
                <a:gd name="connsiteX9" fmla="*/ 123587 w 1159807"/>
                <a:gd name="connsiteY9" fmla="*/ 552449 h 1321600"/>
                <a:gd name="connsiteX10" fmla="*/ 285756 w 1159807"/>
                <a:gd name="connsiteY10" fmla="*/ 364829 h 1321600"/>
                <a:gd name="connsiteX0" fmla="*/ 247595 w 1159807"/>
                <a:gd name="connsiteY0" fmla="*/ 381855 h 1321600"/>
                <a:gd name="connsiteX1" fmla="*/ 0 w 1159807"/>
                <a:gd name="connsiteY1" fmla="*/ -1 h 1321600"/>
                <a:gd name="connsiteX2" fmla="*/ 600559 w 1159807"/>
                <a:gd name="connsiteY2" fmla="*/ 132534 h 1321600"/>
                <a:gd name="connsiteX3" fmla="*/ 1159807 w 1159807"/>
                <a:gd name="connsiteY3" fmla="*/ 205520 h 1321600"/>
                <a:gd name="connsiteX4" fmla="*/ 906655 w 1159807"/>
                <a:gd name="connsiteY4" fmla="*/ 930375 h 1321600"/>
                <a:gd name="connsiteX5" fmla="*/ 387279 w 1159807"/>
                <a:gd name="connsiteY5" fmla="*/ 1321600 h 1321600"/>
                <a:gd name="connsiteX6" fmla="*/ 430558 w 1159807"/>
                <a:gd name="connsiteY6" fmla="*/ 1091751 h 1321600"/>
                <a:gd name="connsiteX7" fmla="*/ 9162 w 1159807"/>
                <a:gd name="connsiteY7" fmla="*/ 1033442 h 1321600"/>
                <a:gd name="connsiteX8" fmla="*/ 51530 w 1159807"/>
                <a:gd name="connsiteY8" fmla="*/ 775684 h 1321600"/>
                <a:gd name="connsiteX9" fmla="*/ 123587 w 1159807"/>
                <a:gd name="connsiteY9" fmla="*/ 552449 h 1321600"/>
                <a:gd name="connsiteX10" fmla="*/ 247595 w 1159807"/>
                <a:gd name="connsiteY10" fmla="*/ 381855 h 1321600"/>
                <a:gd name="connsiteX0" fmla="*/ 247595 w 1041070"/>
                <a:gd name="connsiteY0" fmla="*/ 381855 h 1321600"/>
                <a:gd name="connsiteX1" fmla="*/ 0 w 1041070"/>
                <a:gd name="connsiteY1" fmla="*/ -1 h 1321600"/>
                <a:gd name="connsiteX2" fmla="*/ 600559 w 1041070"/>
                <a:gd name="connsiteY2" fmla="*/ 132534 h 1321600"/>
                <a:gd name="connsiteX3" fmla="*/ 1041071 w 1041070"/>
                <a:gd name="connsiteY3" fmla="*/ 174894 h 1321600"/>
                <a:gd name="connsiteX4" fmla="*/ 906655 w 1041070"/>
                <a:gd name="connsiteY4" fmla="*/ 930375 h 1321600"/>
                <a:gd name="connsiteX5" fmla="*/ 387279 w 1041070"/>
                <a:gd name="connsiteY5" fmla="*/ 1321600 h 1321600"/>
                <a:gd name="connsiteX6" fmla="*/ 430558 w 1041070"/>
                <a:gd name="connsiteY6" fmla="*/ 1091751 h 1321600"/>
                <a:gd name="connsiteX7" fmla="*/ 9162 w 1041070"/>
                <a:gd name="connsiteY7" fmla="*/ 1033442 h 1321600"/>
                <a:gd name="connsiteX8" fmla="*/ 51530 w 1041070"/>
                <a:gd name="connsiteY8" fmla="*/ 775684 h 1321600"/>
                <a:gd name="connsiteX9" fmla="*/ 123587 w 1041070"/>
                <a:gd name="connsiteY9" fmla="*/ 552449 h 1321600"/>
                <a:gd name="connsiteX10" fmla="*/ 247595 w 1041070"/>
                <a:gd name="connsiteY10" fmla="*/ 381855 h 1321600"/>
                <a:gd name="connsiteX0" fmla="*/ 247595 w 1041070"/>
                <a:gd name="connsiteY0" fmla="*/ 381855 h 1321600"/>
                <a:gd name="connsiteX1" fmla="*/ 0 w 1041070"/>
                <a:gd name="connsiteY1" fmla="*/ -1 h 1321600"/>
                <a:gd name="connsiteX2" fmla="*/ 600559 w 1041070"/>
                <a:gd name="connsiteY2" fmla="*/ 132534 h 1321600"/>
                <a:gd name="connsiteX3" fmla="*/ 1041071 w 1041070"/>
                <a:gd name="connsiteY3" fmla="*/ 174894 h 1321600"/>
                <a:gd name="connsiteX4" fmla="*/ 963186 w 1041070"/>
                <a:gd name="connsiteY4" fmla="*/ 607794 h 1321600"/>
                <a:gd name="connsiteX5" fmla="*/ 906655 w 1041070"/>
                <a:gd name="connsiteY5" fmla="*/ 930375 h 1321600"/>
                <a:gd name="connsiteX6" fmla="*/ 387279 w 1041070"/>
                <a:gd name="connsiteY6" fmla="*/ 1321600 h 1321600"/>
                <a:gd name="connsiteX7" fmla="*/ 430558 w 1041070"/>
                <a:gd name="connsiteY7" fmla="*/ 1091751 h 1321600"/>
                <a:gd name="connsiteX8" fmla="*/ 9162 w 1041070"/>
                <a:gd name="connsiteY8" fmla="*/ 1033442 h 1321600"/>
                <a:gd name="connsiteX9" fmla="*/ 51530 w 1041070"/>
                <a:gd name="connsiteY9" fmla="*/ 775684 h 1321600"/>
                <a:gd name="connsiteX10" fmla="*/ 123587 w 1041070"/>
                <a:gd name="connsiteY10" fmla="*/ 552449 h 1321600"/>
                <a:gd name="connsiteX11" fmla="*/ 247595 w 1041070"/>
                <a:gd name="connsiteY11" fmla="*/ 381855 h 1321600"/>
                <a:gd name="connsiteX0" fmla="*/ 247595 w 1130209"/>
                <a:gd name="connsiteY0" fmla="*/ 381855 h 1321600"/>
                <a:gd name="connsiteX1" fmla="*/ 0 w 1130209"/>
                <a:gd name="connsiteY1" fmla="*/ -1 h 1321600"/>
                <a:gd name="connsiteX2" fmla="*/ 600559 w 1130209"/>
                <a:gd name="connsiteY2" fmla="*/ 132534 h 1321600"/>
                <a:gd name="connsiteX3" fmla="*/ 1041071 w 1130209"/>
                <a:gd name="connsiteY3" fmla="*/ 174894 h 1321600"/>
                <a:gd name="connsiteX4" fmla="*/ 1130210 w 1130209"/>
                <a:gd name="connsiteY4" fmla="*/ 1030393 h 1321600"/>
                <a:gd name="connsiteX5" fmla="*/ 906655 w 1130209"/>
                <a:gd name="connsiteY5" fmla="*/ 930375 h 1321600"/>
                <a:gd name="connsiteX6" fmla="*/ 387279 w 1130209"/>
                <a:gd name="connsiteY6" fmla="*/ 1321600 h 1321600"/>
                <a:gd name="connsiteX7" fmla="*/ 430558 w 1130209"/>
                <a:gd name="connsiteY7" fmla="*/ 1091751 h 1321600"/>
                <a:gd name="connsiteX8" fmla="*/ 9162 w 1130209"/>
                <a:gd name="connsiteY8" fmla="*/ 1033442 h 1321600"/>
                <a:gd name="connsiteX9" fmla="*/ 51530 w 1130209"/>
                <a:gd name="connsiteY9" fmla="*/ 775684 h 1321600"/>
                <a:gd name="connsiteX10" fmla="*/ 123587 w 1130209"/>
                <a:gd name="connsiteY10" fmla="*/ 552449 h 1321600"/>
                <a:gd name="connsiteX11" fmla="*/ 247595 w 1130209"/>
                <a:gd name="connsiteY11" fmla="*/ 381855 h 1321600"/>
                <a:gd name="connsiteX0" fmla="*/ 247595 w 1130209"/>
                <a:gd name="connsiteY0" fmla="*/ 381855 h 1321600"/>
                <a:gd name="connsiteX1" fmla="*/ 0 w 1130209"/>
                <a:gd name="connsiteY1" fmla="*/ -1 h 1321600"/>
                <a:gd name="connsiteX2" fmla="*/ 600559 w 1130209"/>
                <a:gd name="connsiteY2" fmla="*/ 132534 h 1321600"/>
                <a:gd name="connsiteX3" fmla="*/ 1041071 w 1130209"/>
                <a:gd name="connsiteY3" fmla="*/ 174894 h 1321600"/>
                <a:gd name="connsiteX4" fmla="*/ 1126476 w 1130209"/>
                <a:gd name="connsiteY4" fmla="*/ 851420 h 1321600"/>
                <a:gd name="connsiteX5" fmla="*/ 1130210 w 1130209"/>
                <a:gd name="connsiteY5" fmla="*/ 1030393 h 1321600"/>
                <a:gd name="connsiteX6" fmla="*/ 906655 w 1130209"/>
                <a:gd name="connsiteY6" fmla="*/ 930375 h 1321600"/>
                <a:gd name="connsiteX7" fmla="*/ 387279 w 1130209"/>
                <a:gd name="connsiteY7" fmla="*/ 1321600 h 1321600"/>
                <a:gd name="connsiteX8" fmla="*/ 430558 w 1130209"/>
                <a:gd name="connsiteY8" fmla="*/ 1091751 h 1321600"/>
                <a:gd name="connsiteX9" fmla="*/ 9162 w 1130209"/>
                <a:gd name="connsiteY9" fmla="*/ 1033442 h 1321600"/>
                <a:gd name="connsiteX10" fmla="*/ 51530 w 1130209"/>
                <a:gd name="connsiteY10" fmla="*/ 775684 h 1321600"/>
                <a:gd name="connsiteX11" fmla="*/ 123587 w 1130209"/>
                <a:gd name="connsiteY11" fmla="*/ 552449 h 1321600"/>
                <a:gd name="connsiteX12" fmla="*/ 247595 w 1130209"/>
                <a:gd name="connsiteY12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1347517 w 1347521"/>
                <a:gd name="connsiteY4" fmla="*/ 918508 h 1321600"/>
                <a:gd name="connsiteX5" fmla="*/ 1130210 w 1347521"/>
                <a:gd name="connsiteY5" fmla="*/ 1030393 h 1321600"/>
                <a:gd name="connsiteX6" fmla="*/ 906655 w 1347521"/>
                <a:gd name="connsiteY6" fmla="*/ 930375 h 1321600"/>
                <a:gd name="connsiteX7" fmla="*/ 387279 w 1347521"/>
                <a:gd name="connsiteY7" fmla="*/ 1321600 h 1321600"/>
                <a:gd name="connsiteX8" fmla="*/ 430558 w 1347521"/>
                <a:gd name="connsiteY8" fmla="*/ 1091751 h 1321600"/>
                <a:gd name="connsiteX9" fmla="*/ 9162 w 1347521"/>
                <a:gd name="connsiteY9" fmla="*/ 1033442 h 1321600"/>
                <a:gd name="connsiteX10" fmla="*/ 51530 w 1347521"/>
                <a:gd name="connsiteY10" fmla="*/ 775684 h 1321600"/>
                <a:gd name="connsiteX11" fmla="*/ 123587 w 1347521"/>
                <a:gd name="connsiteY11" fmla="*/ 552449 h 1321600"/>
                <a:gd name="connsiteX12" fmla="*/ 247595 w 1347521"/>
                <a:gd name="connsiteY12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1197985 w 1347521"/>
                <a:gd name="connsiteY4" fmla="*/ 510498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387279 w 1347521"/>
                <a:gd name="connsiteY8" fmla="*/ 1321600 h 1321600"/>
                <a:gd name="connsiteX9" fmla="*/ 430558 w 1347521"/>
                <a:gd name="connsiteY9" fmla="*/ 1091751 h 1321600"/>
                <a:gd name="connsiteX10" fmla="*/ 9162 w 1347521"/>
                <a:gd name="connsiteY10" fmla="*/ 1033442 h 1321600"/>
                <a:gd name="connsiteX11" fmla="*/ 51530 w 1347521"/>
                <a:gd name="connsiteY11" fmla="*/ 775684 h 1321600"/>
                <a:gd name="connsiteX12" fmla="*/ 123587 w 1347521"/>
                <a:gd name="connsiteY12" fmla="*/ 552449 h 1321600"/>
                <a:gd name="connsiteX13" fmla="*/ 247595 w 1347521"/>
                <a:gd name="connsiteY13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387279 w 1347521"/>
                <a:gd name="connsiteY8" fmla="*/ 1321600 h 1321600"/>
                <a:gd name="connsiteX9" fmla="*/ 430558 w 1347521"/>
                <a:gd name="connsiteY9" fmla="*/ 1091751 h 1321600"/>
                <a:gd name="connsiteX10" fmla="*/ 9162 w 1347521"/>
                <a:gd name="connsiteY10" fmla="*/ 1033442 h 1321600"/>
                <a:gd name="connsiteX11" fmla="*/ 51530 w 1347521"/>
                <a:gd name="connsiteY11" fmla="*/ 775684 h 1321600"/>
                <a:gd name="connsiteX12" fmla="*/ 123587 w 1347521"/>
                <a:gd name="connsiteY12" fmla="*/ 552449 h 1321600"/>
                <a:gd name="connsiteX13" fmla="*/ 247595 w 1347521"/>
                <a:gd name="connsiteY13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387279 w 1347521"/>
                <a:gd name="connsiteY8" fmla="*/ 1321600 h 1321600"/>
                <a:gd name="connsiteX9" fmla="*/ 416239 w 1347521"/>
                <a:gd name="connsiteY9" fmla="*/ 1030962 h 1321600"/>
                <a:gd name="connsiteX10" fmla="*/ 9162 w 1347521"/>
                <a:gd name="connsiteY10" fmla="*/ 1033442 h 1321600"/>
                <a:gd name="connsiteX11" fmla="*/ 51530 w 1347521"/>
                <a:gd name="connsiteY11" fmla="*/ 775684 h 1321600"/>
                <a:gd name="connsiteX12" fmla="*/ 123587 w 1347521"/>
                <a:gd name="connsiteY12" fmla="*/ 552449 h 1321600"/>
                <a:gd name="connsiteX13" fmla="*/ 247595 w 1347521"/>
                <a:gd name="connsiteY13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387279 w 1347521"/>
                <a:gd name="connsiteY8" fmla="*/ 1321600 h 1321600"/>
                <a:gd name="connsiteX9" fmla="*/ 440094 w 1347521"/>
                <a:gd name="connsiteY9" fmla="*/ 1060627 h 1321600"/>
                <a:gd name="connsiteX10" fmla="*/ 9162 w 1347521"/>
                <a:gd name="connsiteY10" fmla="*/ 1033442 h 1321600"/>
                <a:gd name="connsiteX11" fmla="*/ 51530 w 1347521"/>
                <a:gd name="connsiteY11" fmla="*/ 775684 h 1321600"/>
                <a:gd name="connsiteX12" fmla="*/ 123587 w 1347521"/>
                <a:gd name="connsiteY12" fmla="*/ 552449 h 1321600"/>
                <a:gd name="connsiteX13" fmla="*/ 247595 w 1347521"/>
                <a:gd name="connsiteY13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675972 w 1347521"/>
                <a:gd name="connsiteY8" fmla="*/ 1091235 h 1321600"/>
                <a:gd name="connsiteX9" fmla="*/ 387279 w 1347521"/>
                <a:gd name="connsiteY9" fmla="*/ 1321600 h 1321600"/>
                <a:gd name="connsiteX10" fmla="*/ 440094 w 1347521"/>
                <a:gd name="connsiteY10" fmla="*/ 1060627 h 1321600"/>
                <a:gd name="connsiteX11" fmla="*/ 9162 w 1347521"/>
                <a:gd name="connsiteY11" fmla="*/ 1033442 h 1321600"/>
                <a:gd name="connsiteX12" fmla="*/ 51530 w 1347521"/>
                <a:gd name="connsiteY12" fmla="*/ 775684 h 1321600"/>
                <a:gd name="connsiteX13" fmla="*/ 123587 w 1347521"/>
                <a:gd name="connsiteY13" fmla="*/ 552449 h 1321600"/>
                <a:gd name="connsiteX14" fmla="*/ 247595 w 1347521"/>
                <a:gd name="connsiteY14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646815 w 1347521"/>
                <a:gd name="connsiteY8" fmla="*/ 1066923 h 1321600"/>
                <a:gd name="connsiteX9" fmla="*/ 387279 w 1347521"/>
                <a:gd name="connsiteY9" fmla="*/ 1321600 h 1321600"/>
                <a:gd name="connsiteX10" fmla="*/ 440094 w 1347521"/>
                <a:gd name="connsiteY10" fmla="*/ 1060627 h 1321600"/>
                <a:gd name="connsiteX11" fmla="*/ 9162 w 1347521"/>
                <a:gd name="connsiteY11" fmla="*/ 1033442 h 1321600"/>
                <a:gd name="connsiteX12" fmla="*/ 51530 w 1347521"/>
                <a:gd name="connsiteY12" fmla="*/ 775684 h 1321600"/>
                <a:gd name="connsiteX13" fmla="*/ 123587 w 1347521"/>
                <a:gd name="connsiteY13" fmla="*/ 552449 h 1321600"/>
                <a:gd name="connsiteX14" fmla="*/ 247595 w 1347521"/>
                <a:gd name="connsiteY14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609702 w 1347521"/>
                <a:gd name="connsiteY8" fmla="*/ 996896 h 1321600"/>
                <a:gd name="connsiteX9" fmla="*/ 387279 w 1347521"/>
                <a:gd name="connsiteY9" fmla="*/ 1321600 h 1321600"/>
                <a:gd name="connsiteX10" fmla="*/ 440094 w 1347521"/>
                <a:gd name="connsiteY10" fmla="*/ 1060627 h 1321600"/>
                <a:gd name="connsiteX11" fmla="*/ 9162 w 1347521"/>
                <a:gd name="connsiteY11" fmla="*/ 1033442 h 1321600"/>
                <a:gd name="connsiteX12" fmla="*/ 51530 w 1347521"/>
                <a:gd name="connsiteY12" fmla="*/ 775684 h 1321600"/>
                <a:gd name="connsiteX13" fmla="*/ 123587 w 1347521"/>
                <a:gd name="connsiteY13" fmla="*/ 552449 h 1321600"/>
                <a:gd name="connsiteX14" fmla="*/ 247595 w 1347521"/>
                <a:gd name="connsiteY14" fmla="*/ 381855 h 1321600"/>
                <a:gd name="connsiteX0" fmla="*/ 247595 w 1347521"/>
                <a:gd name="connsiteY0" fmla="*/ 381855 h 1321600"/>
                <a:gd name="connsiteX1" fmla="*/ 0 w 1347521"/>
                <a:gd name="connsiteY1" fmla="*/ -1 h 1321600"/>
                <a:gd name="connsiteX2" fmla="*/ 600559 w 1347521"/>
                <a:gd name="connsiteY2" fmla="*/ 132534 h 1321600"/>
                <a:gd name="connsiteX3" fmla="*/ 1041071 w 1347521"/>
                <a:gd name="connsiteY3" fmla="*/ 174894 h 1321600"/>
                <a:gd name="connsiteX4" fmla="*/ 912803 w 1347521"/>
                <a:gd name="connsiteY4" fmla="*/ 389922 h 1321600"/>
                <a:gd name="connsiteX5" fmla="*/ 1347517 w 1347521"/>
                <a:gd name="connsiteY5" fmla="*/ 918508 h 1321600"/>
                <a:gd name="connsiteX6" fmla="*/ 1130210 w 1347521"/>
                <a:gd name="connsiteY6" fmla="*/ 1030393 h 1321600"/>
                <a:gd name="connsiteX7" fmla="*/ 906655 w 1347521"/>
                <a:gd name="connsiteY7" fmla="*/ 930375 h 1321600"/>
                <a:gd name="connsiteX8" fmla="*/ 673830 w 1347521"/>
                <a:gd name="connsiteY8" fmla="*/ 942906 h 1321600"/>
                <a:gd name="connsiteX9" fmla="*/ 387279 w 1347521"/>
                <a:gd name="connsiteY9" fmla="*/ 1321600 h 1321600"/>
                <a:gd name="connsiteX10" fmla="*/ 440094 w 1347521"/>
                <a:gd name="connsiteY10" fmla="*/ 1060627 h 1321600"/>
                <a:gd name="connsiteX11" fmla="*/ 9162 w 1347521"/>
                <a:gd name="connsiteY11" fmla="*/ 1033442 h 1321600"/>
                <a:gd name="connsiteX12" fmla="*/ 51530 w 1347521"/>
                <a:gd name="connsiteY12" fmla="*/ 775684 h 1321600"/>
                <a:gd name="connsiteX13" fmla="*/ 123587 w 1347521"/>
                <a:gd name="connsiteY13" fmla="*/ 552449 h 1321600"/>
                <a:gd name="connsiteX14" fmla="*/ 247595 w 1347521"/>
                <a:gd name="connsiteY14" fmla="*/ 381855 h 13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7521" h="1321600">
                  <a:moveTo>
                    <a:pt x="247595" y="381855"/>
                  </a:moveTo>
                  <a:lnTo>
                    <a:pt x="0" y="-1"/>
                  </a:lnTo>
                  <a:lnTo>
                    <a:pt x="600559" y="132534"/>
                  </a:lnTo>
                  <a:lnTo>
                    <a:pt x="1041071" y="174894"/>
                  </a:lnTo>
                  <a:lnTo>
                    <a:pt x="912803" y="389922"/>
                  </a:lnTo>
                  <a:lnTo>
                    <a:pt x="1347517" y="918508"/>
                  </a:lnTo>
                  <a:cubicBezTo>
                    <a:pt x="1348762" y="978166"/>
                    <a:pt x="1128965" y="970735"/>
                    <a:pt x="1130210" y="1030393"/>
                  </a:cubicBezTo>
                  <a:lnTo>
                    <a:pt x="906655" y="930375"/>
                  </a:lnTo>
                  <a:lnTo>
                    <a:pt x="673830" y="942906"/>
                  </a:lnTo>
                  <a:lnTo>
                    <a:pt x="387279" y="1321600"/>
                  </a:lnTo>
                  <a:lnTo>
                    <a:pt x="440094" y="1060627"/>
                  </a:lnTo>
                  <a:lnTo>
                    <a:pt x="9162" y="1033442"/>
                  </a:lnTo>
                  <a:lnTo>
                    <a:pt x="51530" y="775684"/>
                  </a:lnTo>
                  <a:lnTo>
                    <a:pt x="123587" y="552449"/>
                  </a:lnTo>
                  <a:lnTo>
                    <a:pt x="247595" y="3818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8" name="Regular Pentagon 5"/>
            <p:cNvSpPr/>
            <p:nvPr/>
          </p:nvSpPr>
          <p:spPr>
            <a:xfrm rot="17271561">
              <a:off x="3810972" y="5035197"/>
              <a:ext cx="81902" cy="1005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  <a:gd name="connsiteX0" fmla="*/ 0 w 638391"/>
                <a:gd name="connsiteY0" fmla="*/ 59777 h 652049"/>
                <a:gd name="connsiteX1" fmla="*/ 62631 w 638391"/>
                <a:gd name="connsiteY1" fmla="*/ 0 h 652049"/>
                <a:gd name="connsiteX2" fmla="*/ 320028 w 638391"/>
                <a:gd name="connsiteY2" fmla="*/ 282084 h 652049"/>
                <a:gd name="connsiteX3" fmla="*/ 638391 w 638391"/>
                <a:gd name="connsiteY3" fmla="*/ 652049 h 652049"/>
                <a:gd name="connsiteX4" fmla="*/ 303044 w 638391"/>
                <a:gd name="connsiteY4" fmla="*/ 624354 h 652049"/>
                <a:gd name="connsiteX5" fmla="*/ 0 w 638391"/>
                <a:gd name="connsiteY5" fmla="*/ 59777 h 652049"/>
                <a:gd name="connsiteX0" fmla="*/ 0 w 638391"/>
                <a:gd name="connsiteY0" fmla="*/ 59777 h 652049"/>
                <a:gd name="connsiteX1" fmla="*/ 62631 w 638391"/>
                <a:gd name="connsiteY1" fmla="*/ 0 h 652049"/>
                <a:gd name="connsiteX2" fmla="*/ 320028 w 638391"/>
                <a:gd name="connsiteY2" fmla="*/ 282084 h 652049"/>
                <a:gd name="connsiteX3" fmla="*/ 638391 w 638391"/>
                <a:gd name="connsiteY3" fmla="*/ 652049 h 652049"/>
                <a:gd name="connsiteX4" fmla="*/ 251296 w 638391"/>
                <a:gd name="connsiteY4" fmla="*/ 571293 h 652049"/>
                <a:gd name="connsiteX5" fmla="*/ 0 w 638391"/>
                <a:gd name="connsiteY5" fmla="*/ 59777 h 652049"/>
                <a:gd name="connsiteX0" fmla="*/ -1 w 578892"/>
                <a:gd name="connsiteY0" fmla="*/ 87761 h 652049"/>
                <a:gd name="connsiteX1" fmla="*/ 3132 w 578892"/>
                <a:gd name="connsiteY1" fmla="*/ 0 h 652049"/>
                <a:gd name="connsiteX2" fmla="*/ 260529 w 578892"/>
                <a:gd name="connsiteY2" fmla="*/ 282084 h 652049"/>
                <a:gd name="connsiteX3" fmla="*/ 578892 w 578892"/>
                <a:gd name="connsiteY3" fmla="*/ 652049 h 652049"/>
                <a:gd name="connsiteX4" fmla="*/ 191797 w 578892"/>
                <a:gd name="connsiteY4" fmla="*/ 571293 h 652049"/>
                <a:gd name="connsiteX5" fmla="*/ -1 w 578892"/>
                <a:gd name="connsiteY5" fmla="*/ 87761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8892" h="652049">
                  <a:moveTo>
                    <a:pt x="-1" y="87761"/>
                  </a:moveTo>
                  <a:lnTo>
                    <a:pt x="3132" y="0"/>
                  </a:lnTo>
                  <a:lnTo>
                    <a:pt x="260529" y="282084"/>
                  </a:lnTo>
                  <a:lnTo>
                    <a:pt x="578892" y="652049"/>
                  </a:lnTo>
                  <a:lnTo>
                    <a:pt x="191797" y="571293"/>
                  </a:lnTo>
                  <a:lnTo>
                    <a:pt x="-1" y="8776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79" name="Regular Pentagon 6"/>
            <p:cNvSpPr/>
            <p:nvPr/>
          </p:nvSpPr>
          <p:spPr>
            <a:xfrm rot="12597909">
              <a:off x="3559272" y="4391541"/>
              <a:ext cx="115254" cy="15497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984366"/>
                <a:gd name="connsiteX1" fmla="*/ 373220 w 790314"/>
                <a:gd name="connsiteY1" fmla="*/ 0 h 984366"/>
                <a:gd name="connsiteX2" fmla="*/ 790314 w 790314"/>
                <a:gd name="connsiteY2" fmla="*/ 303312 h 984366"/>
                <a:gd name="connsiteX3" fmla="*/ 676665 w 790314"/>
                <a:gd name="connsiteY3" fmla="*/ 851154 h 984366"/>
                <a:gd name="connsiteX4" fmla="*/ 259449 w 790314"/>
                <a:gd name="connsiteY4" fmla="*/ 984366 h 984366"/>
                <a:gd name="connsiteX5" fmla="*/ 0 w 790314"/>
                <a:gd name="connsiteY5" fmla="*/ 298763 h 984366"/>
                <a:gd name="connsiteX0" fmla="*/ 0 w 747429"/>
                <a:gd name="connsiteY0" fmla="*/ 298763 h 984366"/>
                <a:gd name="connsiteX1" fmla="*/ 373220 w 747429"/>
                <a:gd name="connsiteY1" fmla="*/ 0 h 984366"/>
                <a:gd name="connsiteX2" fmla="*/ 747430 w 747429"/>
                <a:gd name="connsiteY2" fmla="*/ 348449 h 984366"/>
                <a:gd name="connsiteX3" fmla="*/ 676665 w 747429"/>
                <a:gd name="connsiteY3" fmla="*/ 851154 h 984366"/>
                <a:gd name="connsiteX4" fmla="*/ 259449 w 747429"/>
                <a:gd name="connsiteY4" fmla="*/ 984366 h 984366"/>
                <a:gd name="connsiteX5" fmla="*/ 0 w 747429"/>
                <a:gd name="connsiteY5" fmla="*/ 298763 h 984366"/>
                <a:gd name="connsiteX0" fmla="*/ 0 w 747429"/>
                <a:gd name="connsiteY0" fmla="*/ 409762 h 1095365"/>
                <a:gd name="connsiteX1" fmla="*/ 506443 w 747429"/>
                <a:gd name="connsiteY1" fmla="*/ 0 h 1095365"/>
                <a:gd name="connsiteX2" fmla="*/ 747430 w 747429"/>
                <a:gd name="connsiteY2" fmla="*/ 459448 h 1095365"/>
                <a:gd name="connsiteX3" fmla="*/ 676665 w 747429"/>
                <a:gd name="connsiteY3" fmla="*/ 962153 h 1095365"/>
                <a:gd name="connsiteX4" fmla="*/ 259449 w 747429"/>
                <a:gd name="connsiteY4" fmla="*/ 1095365 h 1095365"/>
                <a:gd name="connsiteX5" fmla="*/ 0 w 747429"/>
                <a:gd name="connsiteY5" fmla="*/ 409762 h 109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429" h="1095365">
                  <a:moveTo>
                    <a:pt x="0" y="409762"/>
                  </a:moveTo>
                  <a:lnTo>
                    <a:pt x="506443" y="0"/>
                  </a:lnTo>
                  <a:lnTo>
                    <a:pt x="747430" y="459448"/>
                  </a:lnTo>
                  <a:lnTo>
                    <a:pt x="676665" y="962153"/>
                  </a:lnTo>
                  <a:lnTo>
                    <a:pt x="259449" y="1095365"/>
                  </a:lnTo>
                  <a:lnTo>
                    <a:pt x="0" y="4097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80" name="Regular Pentagon 6"/>
            <p:cNvSpPr/>
            <p:nvPr/>
          </p:nvSpPr>
          <p:spPr>
            <a:xfrm rot="12597909">
              <a:off x="3430059" y="4867326"/>
              <a:ext cx="199354" cy="1539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481064 h 1159467"/>
                <a:gd name="connsiteX1" fmla="*/ 369714 w 809328"/>
                <a:gd name="connsiteY1" fmla="*/ 0 h 1159467"/>
                <a:gd name="connsiteX2" fmla="*/ 786808 w 809328"/>
                <a:gd name="connsiteY2" fmla="*/ 303312 h 1159467"/>
                <a:gd name="connsiteX3" fmla="*/ 809328 w 809328"/>
                <a:gd name="connsiteY3" fmla="*/ 881380 h 1159467"/>
                <a:gd name="connsiteX4" fmla="*/ 246039 w 809328"/>
                <a:gd name="connsiteY4" fmla="*/ 1159467 h 1159467"/>
                <a:gd name="connsiteX5" fmla="*/ 0 w 809328"/>
                <a:gd name="connsiteY5" fmla="*/ 481064 h 1159467"/>
                <a:gd name="connsiteX0" fmla="*/ 0 w 1251292"/>
                <a:gd name="connsiteY0" fmla="*/ 481064 h 1159467"/>
                <a:gd name="connsiteX1" fmla="*/ 369714 w 1251292"/>
                <a:gd name="connsiteY1" fmla="*/ 0 h 1159467"/>
                <a:gd name="connsiteX2" fmla="*/ 1251292 w 1251292"/>
                <a:gd name="connsiteY2" fmla="*/ 802755 h 1159467"/>
                <a:gd name="connsiteX3" fmla="*/ 809328 w 1251292"/>
                <a:gd name="connsiteY3" fmla="*/ 881380 h 1159467"/>
                <a:gd name="connsiteX4" fmla="*/ 246039 w 1251292"/>
                <a:gd name="connsiteY4" fmla="*/ 1159467 h 1159467"/>
                <a:gd name="connsiteX5" fmla="*/ 0 w 1251292"/>
                <a:gd name="connsiteY5" fmla="*/ 481064 h 1159467"/>
                <a:gd name="connsiteX0" fmla="*/ 0 w 1251292"/>
                <a:gd name="connsiteY0" fmla="*/ 481064 h 1159467"/>
                <a:gd name="connsiteX1" fmla="*/ 369714 w 1251292"/>
                <a:gd name="connsiteY1" fmla="*/ 0 h 1159467"/>
                <a:gd name="connsiteX2" fmla="*/ 749506 w 1251292"/>
                <a:gd name="connsiteY2" fmla="*/ 343539 h 1159467"/>
                <a:gd name="connsiteX3" fmla="*/ 1251292 w 1251292"/>
                <a:gd name="connsiteY3" fmla="*/ 802755 h 1159467"/>
                <a:gd name="connsiteX4" fmla="*/ 809328 w 1251292"/>
                <a:gd name="connsiteY4" fmla="*/ 881380 h 1159467"/>
                <a:gd name="connsiteX5" fmla="*/ 246039 w 1251292"/>
                <a:gd name="connsiteY5" fmla="*/ 1159467 h 1159467"/>
                <a:gd name="connsiteX6" fmla="*/ 0 w 1251292"/>
                <a:gd name="connsiteY6" fmla="*/ 481064 h 1159467"/>
                <a:gd name="connsiteX0" fmla="*/ 0 w 1251292"/>
                <a:gd name="connsiteY0" fmla="*/ 481064 h 1159467"/>
                <a:gd name="connsiteX1" fmla="*/ 369714 w 1251292"/>
                <a:gd name="connsiteY1" fmla="*/ 0 h 1159467"/>
                <a:gd name="connsiteX2" fmla="*/ 1240639 w 1251292"/>
                <a:gd name="connsiteY2" fmla="*/ 262315 h 1159467"/>
                <a:gd name="connsiteX3" fmla="*/ 1251292 w 1251292"/>
                <a:gd name="connsiteY3" fmla="*/ 802755 h 1159467"/>
                <a:gd name="connsiteX4" fmla="*/ 809328 w 1251292"/>
                <a:gd name="connsiteY4" fmla="*/ 881380 h 1159467"/>
                <a:gd name="connsiteX5" fmla="*/ 246039 w 1251292"/>
                <a:gd name="connsiteY5" fmla="*/ 1159467 h 1159467"/>
                <a:gd name="connsiteX6" fmla="*/ 0 w 1251292"/>
                <a:gd name="connsiteY6" fmla="*/ 481064 h 1159467"/>
                <a:gd name="connsiteX0" fmla="*/ 0 w 1251292"/>
                <a:gd name="connsiteY0" fmla="*/ 310651 h 989054"/>
                <a:gd name="connsiteX1" fmla="*/ 518279 w 1251292"/>
                <a:gd name="connsiteY1" fmla="*/ 1 h 989054"/>
                <a:gd name="connsiteX2" fmla="*/ 1240639 w 1251292"/>
                <a:gd name="connsiteY2" fmla="*/ 91902 h 989054"/>
                <a:gd name="connsiteX3" fmla="*/ 1251292 w 1251292"/>
                <a:gd name="connsiteY3" fmla="*/ 632342 h 989054"/>
                <a:gd name="connsiteX4" fmla="*/ 809328 w 1251292"/>
                <a:gd name="connsiteY4" fmla="*/ 710967 h 989054"/>
                <a:gd name="connsiteX5" fmla="*/ 246039 w 1251292"/>
                <a:gd name="connsiteY5" fmla="*/ 989054 h 989054"/>
                <a:gd name="connsiteX6" fmla="*/ 0 w 1251292"/>
                <a:gd name="connsiteY6" fmla="*/ 310651 h 989054"/>
                <a:gd name="connsiteX0" fmla="*/ 0 w 1251292"/>
                <a:gd name="connsiteY0" fmla="*/ 340291 h 1018694"/>
                <a:gd name="connsiteX1" fmla="*/ 594398 w 1251292"/>
                <a:gd name="connsiteY1" fmla="*/ 1 h 1018694"/>
                <a:gd name="connsiteX2" fmla="*/ 1240639 w 1251292"/>
                <a:gd name="connsiteY2" fmla="*/ 121542 h 1018694"/>
                <a:gd name="connsiteX3" fmla="*/ 1251292 w 1251292"/>
                <a:gd name="connsiteY3" fmla="*/ 661982 h 1018694"/>
                <a:gd name="connsiteX4" fmla="*/ 809328 w 1251292"/>
                <a:gd name="connsiteY4" fmla="*/ 740607 h 1018694"/>
                <a:gd name="connsiteX5" fmla="*/ 246039 w 1251292"/>
                <a:gd name="connsiteY5" fmla="*/ 1018694 h 1018694"/>
                <a:gd name="connsiteX6" fmla="*/ 0 w 1251292"/>
                <a:gd name="connsiteY6" fmla="*/ 340291 h 1018694"/>
                <a:gd name="connsiteX0" fmla="*/ 0 w 1256024"/>
                <a:gd name="connsiteY0" fmla="*/ 15824 h 1018694"/>
                <a:gd name="connsiteX1" fmla="*/ 599130 w 1256024"/>
                <a:gd name="connsiteY1" fmla="*/ 1 h 1018694"/>
                <a:gd name="connsiteX2" fmla="*/ 1245371 w 1256024"/>
                <a:gd name="connsiteY2" fmla="*/ 121542 h 1018694"/>
                <a:gd name="connsiteX3" fmla="*/ 1256024 w 1256024"/>
                <a:gd name="connsiteY3" fmla="*/ 661982 h 1018694"/>
                <a:gd name="connsiteX4" fmla="*/ 814060 w 1256024"/>
                <a:gd name="connsiteY4" fmla="*/ 740607 h 1018694"/>
                <a:gd name="connsiteX5" fmla="*/ 250771 w 1256024"/>
                <a:gd name="connsiteY5" fmla="*/ 1018694 h 1018694"/>
                <a:gd name="connsiteX6" fmla="*/ 0 w 1256024"/>
                <a:gd name="connsiteY6" fmla="*/ 15824 h 1018694"/>
                <a:gd name="connsiteX0" fmla="*/ 0 w 1256024"/>
                <a:gd name="connsiteY0" fmla="*/ 15824 h 1018694"/>
                <a:gd name="connsiteX1" fmla="*/ 599130 w 1256024"/>
                <a:gd name="connsiteY1" fmla="*/ 1 h 1018694"/>
                <a:gd name="connsiteX2" fmla="*/ 983330 w 1256024"/>
                <a:gd name="connsiteY2" fmla="*/ 67907 h 1018694"/>
                <a:gd name="connsiteX3" fmla="*/ 1245371 w 1256024"/>
                <a:gd name="connsiteY3" fmla="*/ 121542 h 1018694"/>
                <a:gd name="connsiteX4" fmla="*/ 1256024 w 1256024"/>
                <a:gd name="connsiteY4" fmla="*/ 661982 h 1018694"/>
                <a:gd name="connsiteX5" fmla="*/ 814060 w 1256024"/>
                <a:gd name="connsiteY5" fmla="*/ 740607 h 1018694"/>
                <a:gd name="connsiteX6" fmla="*/ 250771 w 1256024"/>
                <a:gd name="connsiteY6" fmla="*/ 1018694 h 1018694"/>
                <a:gd name="connsiteX7" fmla="*/ 0 w 1256024"/>
                <a:gd name="connsiteY7" fmla="*/ 15824 h 1018694"/>
                <a:gd name="connsiteX0" fmla="*/ 0 w 1256024"/>
                <a:gd name="connsiteY0" fmla="*/ 85178 h 1088048"/>
                <a:gd name="connsiteX1" fmla="*/ 599130 w 1256024"/>
                <a:gd name="connsiteY1" fmla="*/ 69355 h 1088048"/>
                <a:gd name="connsiteX2" fmla="*/ 1085973 w 1256024"/>
                <a:gd name="connsiteY2" fmla="*/ -1 h 1088048"/>
                <a:gd name="connsiteX3" fmla="*/ 1245371 w 1256024"/>
                <a:gd name="connsiteY3" fmla="*/ 190896 h 1088048"/>
                <a:gd name="connsiteX4" fmla="*/ 1256024 w 1256024"/>
                <a:gd name="connsiteY4" fmla="*/ 731336 h 1088048"/>
                <a:gd name="connsiteX5" fmla="*/ 814060 w 1256024"/>
                <a:gd name="connsiteY5" fmla="*/ 809961 h 1088048"/>
                <a:gd name="connsiteX6" fmla="*/ 250771 w 1256024"/>
                <a:gd name="connsiteY6" fmla="*/ 1088048 h 1088048"/>
                <a:gd name="connsiteX7" fmla="*/ 0 w 1256024"/>
                <a:gd name="connsiteY7" fmla="*/ 85178 h 1088048"/>
                <a:gd name="connsiteX0" fmla="*/ 0 w 1292826"/>
                <a:gd name="connsiteY0" fmla="*/ 85178 h 1088048"/>
                <a:gd name="connsiteX1" fmla="*/ 599130 w 1292826"/>
                <a:gd name="connsiteY1" fmla="*/ 69355 h 1088048"/>
                <a:gd name="connsiteX2" fmla="*/ 1085973 w 1292826"/>
                <a:gd name="connsiteY2" fmla="*/ -1 h 1088048"/>
                <a:gd name="connsiteX3" fmla="*/ 1292826 w 1292826"/>
                <a:gd name="connsiteY3" fmla="*/ 170172 h 1088048"/>
                <a:gd name="connsiteX4" fmla="*/ 1256024 w 1292826"/>
                <a:gd name="connsiteY4" fmla="*/ 731336 h 1088048"/>
                <a:gd name="connsiteX5" fmla="*/ 814060 w 1292826"/>
                <a:gd name="connsiteY5" fmla="*/ 809961 h 1088048"/>
                <a:gd name="connsiteX6" fmla="*/ 250771 w 1292826"/>
                <a:gd name="connsiteY6" fmla="*/ 1088048 h 1088048"/>
                <a:gd name="connsiteX7" fmla="*/ 0 w 1292826"/>
                <a:gd name="connsiteY7" fmla="*/ 85178 h 108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2826" h="1088048">
                  <a:moveTo>
                    <a:pt x="0" y="85178"/>
                  </a:moveTo>
                  <a:lnTo>
                    <a:pt x="599130" y="69355"/>
                  </a:lnTo>
                  <a:lnTo>
                    <a:pt x="1085973" y="-1"/>
                  </a:lnTo>
                  <a:lnTo>
                    <a:pt x="1292826" y="170172"/>
                  </a:lnTo>
                  <a:lnTo>
                    <a:pt x="1256024" y="731336"/>
                  </a:lnTo>
                  <a:lnTo>
                    <a:pt x="814060" y="809961"/>
                  </a:lnTo>
                  <a:lnTo>
                    <a:pt x="250771" y="1088048"/>
                  </a:lnTo>
                  <a:lnTo>
                    <a:pt x="0" y="8517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81" name="Regular Pentagon 8"/>
            <p:cNvSpPr/>
            <p:nvPr/>
          </p:nvSpPr>
          <p:spPr>
            <a:xfrm rot="13664029">
              <a:off x="4076792" y="4975306"/>
              <a:ext cx="166781" cy="23742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9314 w 738990"/>
                <a:gd name="connsiteY0" fmla="*/ 21484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9314 w 738990"/>
                <a:gd name="connsiteY5" fmla="*/ 214845 h 570746"/>
                <a:gd name="connsiteX0" fmla="*/ 19314 w 1178409"/>
                <a:gd name="connsiteY0" fmla="*/ 1183803 h 1539704"/>
                <a:gd name="connsiteX1" fmla="*/ 1178409 w 1178409"/>
                <a:gd name="connsiteY1" fmla="*/ -1 h 1539704"/>
                <a:gd name="connsiteX2" fmla="*/ 738990 w 1178409"/>
                <a:gd name="connsiteY2" fmla="*/ 968958 h 1539704"/>
                <a:gd name="connsiteX3" fmla="*/ 462071 w 1178409"/>
                <a:gd name="connsiteY3" fmla="*/ 1362329 h 1539704"/>
                <a:gd name="connsiteX4" fmla="*/ 0 w 1178409"/>
                <a:gd name="connsiteY4" fmla="*/ 1539704 h 1539704"/>
                <a:gd name="connsiteX5" fmla="*/ 19314 w 1178409"/>
                <a:gd name="connsiteY5" fmla="*/ 1183803 h 1539704"/>
                <a:gd name="connsiteX0" fmla="*/ 19314 w 1178821"/>
                <a:gd name="connsiteY0" fmla="*/ 1183803 h 1539704"/>
                <a:gd name="connsiteX1" fmla="*/ 1178409 w 1178821"/>
                <a:gd name="connsiteY1" fmla="*/ -1 h 1539704"/>
                <a:gd name="connsiteX2" fmla="*/ 1178822 w 1178821"/>
                <a:gd name="connsiteY2" fmla="*/ 202452 h 1539704"/>
                <a:gd name="connsiteX3" fmla="*/ 462071 w 1178821"/>
                <a:gd name="connsiteY3" fmla="*/ 1362329 h 1539704"/>
                <a:gd name="connsiteX4" fmla="*/ 0 w 1178821"/>
                <a:gd name="connsiteY4" fmla="*/ 1539704 h 1539704"/>
                <a:gd name="connsiteX5" fmla="*/ 19314 w 1178821"/>
                <a:gd name="connsiteY5" fmla="*/ 1183803 h 15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8821" h="1539704">
                  <a:moveTo>
                    <a:pt x="19314" y="1183803"/>
                  </a:moveTo>
                  <a:lnTo>
                    <a:pt x="1178409" y="-1"/>
                  </a:lnTo>
                  <a:cubicBezTo>
                    <a:pt x="1178547" y="67483"/>
                    <a:pt x="1178684" y="134968"/>
                    <a:pt x="1178822" y="202452"/>
                  </a:cubicBezTo>
                  <a:lnTo>
                    <a:pt x="462071" y="1362329"/>
                  </a:lnTo>
                  <a:lnTo>
                    <a:pt x="0" y="1539704"/>
                  </a:lnTo>
                  <a:lnTo>
                    <a:pt x="19314" y="11838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82" name="Regular Pentagon 8"/>
            <p:cNvSpPr/>
            <p:nvPr/>
          </p:nvSpPr>
          <p:spPr>
            <a:xfrm rot="13664029">
              <a:off x="4316810" y="5012387"/>
              <a:ext cx="127810" cy="17461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59907"/>
                <a:gd name="connsiteY0" fmla="*/ 493620 h 741081"/>
                <a:gd name="connsiteX1" fmla="*/ 200115 w 759907"/>
                <a:gd name="connsiteY1" fmla="*/ 446980 h 741081"/>
                <a:gd name="connsiteX2" fmla="*/ 759907 w 759907"/>
                <a:gd name="connsiteY2" fmla="*/ 0 h 741081"/>
                <a:gd name="connsiteX3" fmla="*/ 462071 w 759907"/>
                <a:gd name="connsiteY3" fmla="*/ 563706 h 741081"/>
                <a:gd name="connsiteX4" fmla="*/ 0 w 759907"/>
                <a:gd name="connsiteY4" fmla="*/ 741081 h 741081"/>
                <a:gd name="connsiteX5" fmla="*/ 114208 w 759907"/>
                <a:gd name="connsiteY5" fmla="*/ 493620 h 741081"/>
                <a:gd name="connsiteX0" fmla="*/ 114208 w 760437"/>
                <a:gd name="connsiteY0" fmla="*/ 493620 h 741081"/>
                <a:gd name="connsiteX1" fmla="*/ 200115 w 760437"/>
                <a:gd name="connsiteY1" fmla="*/ 446980 h 741081"/>
                <a:gd name="connsiteX2" fmla="*/ 759907 w 760437"/>
                <a:gd name="connsiteY2" fmla="*/ 0 h 741081"/>
                <a:gd name="connsiteX3" fmla="*/ 760437 w 760437"/>
                <a:gd name="connsiteY3" fmla="*/ 477540 h 741081"/>
                <a:gd name="connsiteX4" fmla="*/ 0 w 760437"/>
                <a:gd name="connsiteY4" fmla="*/ 741081 h 741081"/>
                <a:gd name="connsiteX5" fmla="*/ 114208 w 760437"/>
                <a:gd name="connsiteY5" fmla="*/ 493620 h 741081"/>
                <a:gd name="connsiteX0" fmla="*/ 0 w 646229"/>
                <a:gd name="connsiteY0" fmla="*/ 493620 h 493620"/>
                <a:gd name="connsiteX1" fmla="*/ 85907 w 646229"/>
                <a:gd name="connsiteY1" fmla="*/ 446980 h 493620"/>
                <a:gd name="connsiteX2" fmla="*/ 645699 w 646229"/>
                <a:gd name="connsiteY2" fmla="*/ 0 h 493620"/>
                <a:gd name="connsiteX3" fmla="*/ 646229 w 646229"/>
                <a:gd name="connsiteY3" fmla="*/ 477540 h 493620"/>
                <a:gd name="connsiteX4" fmla="*/ 453171 w 646229"/>
                <a:gd name="connsiteY4" fmla="*/ 447233 h 493620"/>
                <a:gd name="connsiteX5" fmla="*/ 0 w 646229"/>
                <a:gd name="connsiteY5" fmla="*/ 493620 h 493620"/>
                <a:gd name="connsiteX0" fmla="*/ 0 w 646229"/>
                <a:gd name="connsiteY0" fmla="*/ 493620 h 800223"/>
                <a:gd name="connsiteX1" fmla="*/ 85907 w 646229"/>
                <a:gd name="connsiteY1" fmla="*/ 446980 h 800223"/>
                <a:gd name="connsiteX2" fmla="*/ 645699 w 646229"/>
                <a:gd name="connsiteY2" fmla="*/ 0 h 800223"/>
                <a:gd name="connsiteX3" fmla="*/ 646229 w 646229"/>
                <a:gd name="connsiteY3" fmla="*/ 477540 h 800223"/>
                <a:gd name="connsiteX4" fmla="*/ 181461 w 646229"/>
                <a:gd name="connsiteY4" fmla="*/ 800223 h 800223"/>
                <a:gd name="connsiteX5" fmla="*/ 0 w 646229"/>
                <a:gd name="connsiteY5" fmla="*/ 493620 h 800223"/>
                <a:gd name="connsiteX0" fmla="*/ 29816 w 676045"/>
                <a:gd name="connsiteY0" fmla="*/ 493620 h 800223"/>
                <a:gd name="connsiteX1" fmla="*/ 0 w 676045"/>
                <a:gd name="connsiteY1" fmla="*/ 448150 h 800223"/>
                <a:gd name="connsiteX2" fmla="*/ 675515 w 676045"/>
                <a:gd name="connsiteY2" fmla="*/ 0 h 800223"/>
                <a:gd name="connsiteX3" fmla="*/ 676045 w 676045"/>
                <a:gd name="connsiteY3" fmla="*/ 477540 h 800223"/>
                <a:gd name="connsiteX4" fmla="*/ 211277 w 676045"/>
                <a:gd name="connsiteY4" fmla="*/ 800223 h 800223"/>
                <a:gd name="connsiteX5" fmla="*/ 29816 w 676045"/>
                <a:gd name="connsiteY5" fmla="*/ 493620 h 800223"/>
                <a:gd name="connsiteX0" fmla="*/ 215321 w 861550"/>
                <a:gd name="connsiteY0" fmla="*/ 493620 h 800223"/>
                <a:gd name="connsiteX1" fmla="*/ 0 w 861550"/>
                <a:gd name="connsiteY1" fmla="*/ 527929 h 800223"/>
                <a:gd name="connsiteX2" fmla="*/ 861020 w 861550"/>
                <a:gd name="connsiteY2" fmla="*/ 0 h 800223"/>
                <a:gd name="connsiteX3" fmla="*/ 861550 w 861550"/>
                <a:gd name="connsiteY3" fmla="*/ 477540 h 800223"/>
                <a:gd name="connsiteX4" fmla="*/ 396782 w 861550"/>
                <a:gd name="connsiteY4" fmla="*/ 800223 h 800223"/>
                <a:gd name="connsiteX5" fmla="*/ 215321 w 861550"/>
                <a:gd name="connsiteY5" fmla="*/ 493620 h 800223"/>
                <a:gd name="connsiteX0" fmla="*/ 207925 w 861550"/>
                <a:gd name="connsiteY0" fmla="*/ 673077 h 800223"/>
                <a:gd name="connsiteX1" fmla="*/ 0 w 861550"/>
                <a:gd name="connsiteY1" fmla="*/ 527929 h 800223"/>
                <a:gd name="connsiteX2" fmla="*/ 861020 w 861550"/>
                <a:gd name="connsiteY2" fmla="*/ 0 h 800223"/>
                <a:gd name="connsiteX3" fmla="*/ 861550 w 861550"/>
                <a:gd name="connsiteY3" fmla="*/ 477540 h 800223"/>
                <a:gd name="connsiteX4" fmla="*/ 396782 w 861550"/>
                <a:gd name="connsiteY4" fmla="*/ 800223 h 800223"/>
                <a:gd name="connsiteX5" fmla="*/ 207925 w 861550"/>
                <a:gd name="connsiteY5" fmla="*/ 673077 h 800223"/>
                <a:gd name="connsiteX0" fmla="*/ 207925 w 903371"/>
                <a:gd name="connsiteY0" fmla="*/ 1038315 h 1165461"/>
                <a:gd name="connsiteX1" fmla="*/ 0 w 903371"/>
                <a:gd name="connsiteY1" fmla="*/ 893167 h 1165461"/>
                <a:gd name="connsiteX2" fmla="*/ 903371 w 903371"/>
                <a:gd name="connsiteY2" fmla="*/ 1 h 1165461"/>
                <a:gd name="connsiteX3" fmla="*/ 861550 w 903371"/>
                <a:gd name="connsiteY3" fmla="*/ 842778 h 1165461"/>
                <a:gd name="connsiteX4" fmla="*/ 396782 w 903371"/>
                <a:gd name="connsiteY4" fmla="*/ 1165461 h 1165461"/>
                <a:gd name="connsiteX5" fmla="*/ 207925 w 903371"/>
                <a:gd name="connsiteY5" fmla="*/ 1038315 h 1165461"/>
                <a:gd name="connsiteX0" fmla="*/ 207925 w 903371"/>
                <a:gd name="connsiteY0" fmla="*/ 1038315 h 1165461"/>
                <a:gd name="connsiteX1" fmla="*/ 0 w 903371"/>
                <a:gd name="connsiteY1" fmla="*/ 893167 h 1165461"/>
                <a:gd name="connsiteX2" fmla="*/ 903371 w 903371"/>
                <a:gd name="connsiteY2" fmla="*/ 1 h 1165461"/>
                <a:gd name="connsiteX3" fmla="*/ 773020 w 903371"/>
                <a:gd name="connsiteY3" fmla="*/ 749413 h 1165461"/>
                <a:gd name="connsiteX4" fmla="*/ 396782 w 903371"/>
                <a:gd name="connsiteY4" fmla="*/ 1165461 h 1165461"/>
                <a:gd name="connsiteX5" fmla="*/ 207925 w 903371"/>
                <a:gd name="connsiteY5" fmla="*/ 1038315 h 1165461"/>
                <a:gd name="connsiteX0" fmla="*/ 207925 w 903371"/>
                <a:gd name="connsiteY0" fmla="*/ 1038315 h 1165461"/>
                <a:gd name="connsiteX1" fmla="*/ 0 w 903371"/>
                <a:gd name="connsiteY1" fmla="*/ 893167 h 1165461"/>
                <a:gd name="connsiteX2" fmla="*/ 903371 w 903371"/>
                <a:gd name="connsiteY2" fmla="*/ 1 h 1165461"/>
                <a:gd name="connsiteX3" fmla="*/ 857829 w 903371"/>
                <a:gd name="connsiteY3" fmla="*/ 771286 h 1165461"/>
                <a:gd name="connsiteX4" fmla="*/ 396782 w 903371"/>
                <a:gd name="connsiteY4" fmla="*/ 1165461 h 1165461"/>
                <a:gd name="connsiteX5" fmla="*/ 207925 w 903371"/>
                <a:gd name="connsiteY5" fmla="*/ 1038315 h 1165461"/>
                <a:gd name="connsiteX0" fmla="*/ 207925 w 903371"/>
                <a:gd name="connsiteY0" fmla="*/ 1038315 h 1132402"/>
                <a:gd name="connsiteX1" fmla="*/ 0 w 903371"/>
                <a:gd name="connsiteY1" fmla="*/ 893167 h 1132402"/>
                <a:gd name="connsiteX2" fmla="*/ 903371 w 903371"/>
                <a:gd name="connsiteY2" fmla="*/ 1 h 1132402"/>
                <a:gd name="connsiteX3" fmla="*/ 857829 w 903371"/>
                <a:gd name="connsiteY3" fmla="*/ 771286 h 1132402"/>
                <a:gd name="connsiteX4" fmla="*/ 333702 w 903371"/>
                <a:gd name="connsiteY4" fmla="*/ 1132401 h 1132402"/>
                <a:gd name="connsiteX5" fmla="*/ 207925 w 903371"/>
                <a:gd name="connsiteY5" fmla="*/ 1038315 h 11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371" h="1132402">
                  <a:moveTo>
                    <a:pt x="207925" y="1038315"/>
                  </a:moveTo>
                  <a:lnTo>
                    <a:pt x="0" y="893167"/>
                  </a:lnTo>
                  <a:lnTo>
                    <a:pt x="903371" y="1"/>
                  </a:lnTo>
                  <a:cubicBezTo>
                    <a:pt x="903548" y="159181"/>
                    <a:pt x="857652" y="612106"/>
                    <a:pt x="857829" y="771286"/>
                  </a:cubicBezTo>
                  <a:lnTo>
                    <a:pt x="333702" y="1132401"/>
                  </a:lnTo>
                  <a:lnTo>
                    <a:pt x="207925" y="103831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83" name="Regular Pentagon 6"/>
            <p:cNvSpPr/>
            <p:nvPr/>
          </p:nvSpPr>
          <p:spPr>
            <a:xfrm rot="6108697">
              <a:off x="3964630" y="4631313"/>
              <a:ext cx="160137" cy="15582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61" h="1010545">
                  <a:moveTo>
                    <a:pt x="-1" y="451258"/>
                  </a:moveTo>
                  <a:lnTo>
                    <a:pt x="32914" y="0"/>
                  </a:lnTo>
                  <a:lnTo>
                    <a:pt x="675016" y="447120"/>
                  </a:lnTo>
                  <a:lnTo>
                    <a:pt x="1131862" y="1010545"/>
                  </a:lnTo>
                  <a:lnTo>
                    <a:pt x="364058" y="787268"/>
                  </a:lnTo>
                  <a:lnTo>
                    <a:pt x="-1" y="4512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84" name="Regular Pentagon 5"/>
            <p:cNvSpPr/>
            <p:nvPr/>
          </p:nvSpPr>
          <p:spPr>
            <a:xfrm rot="12597909">
              <a:off x="3949576" y="4606472"/>
              <a:ext cx="88077" cy="8831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85" name="Regular Pentagon 5"/>
            <p:cNvSpPr/>
            <p:nvPr/>
          </p:nvSpPr>
          <p:spPr>
            <a:xfrm rot="12597909">
              <a:off x="3489682" y="4225734"/>
              <a:ext cx="131884" cy="20100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  <a:gd name="connsiteX0" fmla="*/ 0 w 880007"/>
                <a:gd name="connsiteY0" fmla="*/ 339803 h 657423"/>
                <a:gd name="connsiteX1" fmla="*/ 382711 w 880007"/>
                <a:gd name="connsiteY1" fmla="*/ -1 h 657423"/>
                <a:gd name="connsiteX2" fmla="*/ 880007 w 880007"/>
                <a:gd name="connsiteY2" fmla="*/ 591169 h 657423"/>
                <a:gd name="connsiteX3" fmla="*/ 574957 w 880007"/>
                <a:gd name="connsiteY3" fmla="*/ 657423 h 657423"/>
                <a:gd name="connsiteX4" fmla="*/ 472461 w 880007"/>
                <a:gd name="connsiteY4" fmla="*/ 577442 h 657423"/>
                <a:gd name="connsiteX5" fmla="*/ 0 w 880007"/>
                <a:gd name="connsiteY5" fmla="*/ 339803 h 657423"/>
                <a:gd name="connsiteX0" fmla="*/ 0 w 1208618"/>
                <a:gd name="connsiteY0" fmla="*/ 339803 h 1212375"/>
                <a:gd name="connsiteX1" fmla="*/ 382711 w 1208618"/>
                <a:gd name="connsiteY1" fmla="*/ -1 h 1212375"/>
                <a:gd name="connsiteX2" fmla="*/ 1208618 w 1208618"/>
                <a:gd name="connsiteY2" fmla="*/ 1212375 h 1212375"/>
                <a:gd name="connsiteX3" fmla="*/ 574957 w 1208618"/>
                <a:gd name="connsiteY3" fmla="*/ 657423 h 1212375"/>
                <a:gd name="connsiteX4" fmla="*/ 472461 w 1208618"/>
                <a:gd name="connsiteY4" fmla="*/ 577442 h 1212375"/>
                <a:gd name="connsiteX5" fmla="*/ 0 w 1208618"/>
                <a:gd name="connsiteY5" fmla="*/ 339803 h 1212375"/>
                <a:gd name="connsiteX0" fmla="*/ 0 w 889152"/>
                <a:gd name="connsiteY0" fmla="*/ 339803 h 657423"/>
                <a:gd name="connsiteX1" fmla="*/ 382711 w 889152"/>
                <a:gd name="connsiteY1" fmla="*/ -1 h 657423"/>
                <a:gd name="connsiteX2" fmla="*/ 889151 w 889152"/>
                <a:gd name="connsiteY2" fmla="*/ 639999 h 657423"/>
                <a:gd name="connsiteX3" fmla="*/ 574957 w 889152"/>
                <a:gd name="connsiteY3" fmla="*/ 657423 h 657423"/>
                <a:gd name="connsiteX4" fmla="*/ 472461 w 889152"/>
                <a:gd name="connsiteY4" fmla="*/ 577442 h 657423"/>
                <a:gd name="connsiteX5" fmla="*/ 0 w 889152"/>
                <a:gd name="connsiteY5" fmla="*/ 339803 h 657423"/>
                <a:gd name="connsiteX0" fmla="*/ 0 w 1166854"/>
                <a:gd name="connsiteY0" fmla="*/ 339803 h 1176858"/>
                <a:gd name="connsiteX1" fmla="*/ 382711 w 1166854"/>
                <a:gd name="connsiteY1" fmla="*/ -1 h 1176858"/>
                <a:gd name="connsiteX2" fmla="*/ 889151 w 1166854"/>
                <a:gd name="connsiteY2" fmla="*/ 639999 h 1176858"/>
                <a:gd name="connsiteX3" fmla="*/ 1166853 w 1166854"/>
                <a:gd name="connsiteY3" fmla="*/ 1176857 h 1176858"/>
                <a:gd name="connsiteX4" fmla="*/ 472461 w 1166854"/>
                <a:gd name="connsiteY4" fmla="*/ 577442 h 1176858"/>
                <a:gd name="connsiteX5" fmla="*/ 0 w 1166854"/>
                <a:gd name="connsiteY5" fmla="*/ 339803 h 1176858"/>
                <a:gd name="connsiteX0" fmla="*/ 0 w 1166854"/>
                <a:gd name="connsiteY0" fmla="*/ 339803 h 1176858"/>
                <a:gd name="connsiteX1" fmla="*/ 382711 w 1166854"/>
                <a:gd name="connsiteY1" fmla="*/ -1 h 1176858"/>
                <a:gd name="connsiteX2" fmla="*/ 889151 w 1166854"/>
                <a:gd name="connsiteY2" fmla="*/ 639999 h 1176858"/>
                <a:gd name="connsiteX3" fmla="*/ 1166853 w 1166854"/>
                <a:gd name="connsiteY3" fmla="*/ 1176857 h 1176858"/>
                <a:gd name="connsiteX4" fmla="*/ 737314 w 1166854"/>
                <a:gd name="connsiteY4" fmla="*/ 920365 h 1176858"/>
                <a:gd name="connsiteX5" fmla="*/ 0 w 1166854"/>
                <a:gd name="connsiteY5" fmla="*/ 339803 h 1176858"/>
                <a:gd name="connsiteX0" fmla="*/ 0 w 1166854"/>
                <a:gd name="connsiteY0" fmla="*/ 339803 h 1176858"/>
                <a:gd name="connsiteX1" fmla="*/ 456015 w 1166854"/>
                <a:gd name="connsiteY1" fmla="*/ 689664 h 1176858"/>
                <a:gd name="connsiteX2" fmla="*/ 382711 w 1166854"/>
                <a:gd name="connsiteY2" fmla="*/ -1 h 1176858"/>
                <a:gd name="connsiteX3" fmla="*/ 889151 w 1166854"/>
                <a:gd name="connsiteY3" fmla="*/ 639999 h 1176858"/>
                <a:gd name="connsiteX4" fmla="*/ 1166853 w 1166854"/>
                <a:gd name="connsiteY4" fmla="*/ 1176857 h 1176858"/>
                <a:gd name="connsiteX5" fmla="*/ 737314 w 1166854"/>
                <a:gd name="connsiteY5" fmla="*/ 920365 h 1176858"/>
                <a:gd name="connsiteX6" fmla="*/ 0 w 1166854"/>
                <a:gd name="connsiteY6" fmla="*/ 339803 h 1176858"/>
                <a:gd name="connsiteX0" fmla="*/ 0 w 1166854"/>
                <a:gd name="connsiteY0" fmla="*/ 339803 h 1176858"/>
                <a:gd name="connsiteX1" fmla="*/ 311571 w 1166854"/>
                <a:gd name="connsiteY1" fmla="*/ 416607 h 1176858"/>
                <a:gd name="connsiteX2" fmla="*/ 382711 w 1166854"/>
                <a:gd name="connsiteY2" fmla="*/ -1 h 1176858"/>
                <a:gd name="connsiteX3" fmla="*/ 889151 w 1166854"/>
                <a:gd name="connsiteY3" fmla="*/ 639999 h 1176858"/>
                <a:gd name="connsiteX4" fmla="*/ 1166853 w 1166854"/>
                <a:gd name="connsiteY4" fmla="*/ 1176857 h 1176858"/>
                <a:gd name="connsiteX5" fmla="*/ 737314 w 1166854"/>
                <a:gd name="connsiteY5" fmla="*/ 920365 h 1176858"/>
                <a:gd name="connsiteX6" fmla="*/ 0 w 1166854"/>
                <a:gd name="connsiteY6" fmla="*/ 339803 h 1176858"/>
                <a:gd name="connsiteX0" fmla="*/ 168417 w 855282"/>
                <a:gd name="connsiteY0" fmla="*/ 1420718 h 1420718"/>
                <a:gd name="connsiteX1" fmla="*/ -1 w 855282"/>
                <a:gd name="connsiteY1" fmla="*/ 416607 h 1420718"/>
                <a:gd name="connsiteX2" fmla="*/ 71139 w 855282"/>
                <a:gd name="connsiteY2" fmla="*/ -1 h 1420718"/>
                <a:gd name="connsiteX3" fmla="*/ 577579 w 855282"/>
                <a:gd name="connsiteY3" fmla="*/ 639999 h 1420718"/>
                <a:gd name="connsiteX4" fmla="*/ 855281 w 855282"/>
                <a:gd name="connsiteY4" fmla="*/ 1176857 h 1420718"/>
                <a:gd name="connsiteX5" fmla="*/ 425742 w 855282"/>
                <a:gd name="connsiteY5" fmla="*/ 920365 h 1420718"/>
                <a:gd name="connsiteX6" fmla="*/ 168417 w 855282"/>
                <a:gd name="connsiteY6" fmla="*/ 1420718 h 1420718"/>
                <a:gd name="connsiteX0" fmla="*/ 168417 w 855282"/>
                <a:gd name="connsiteY0" fmla="*/ 1420718 h 1420718"/>
                <a:gd name="connsiteX1" fmla="*/ -1 w 855282"/>
                <a:gd name="connsiteY1" fmla="*/ 416606 h 1420718"/>
                <a:gd name="connsiteX2" fmla="*/ 71139 w 855282"/>
                <a:gd name="connsiteY2" fmla="*/ -1 h 1420718"/>
                <a:gd name="connsiteX3" fmla="*/ 577579 w 855282"/>
                <a:gd name="connsiteY3" fmla="*/ 639999 h 1420718"/>
                <a:gd name="connsiteX4" fmla="*/ 855281 w 855282"/>
                <a:gd name="connsiteY4" fmla="*/ 1176857 h 1420718"/>
                <a:gd name="connsiteX5" fmla="*/ 425742 w 855282"/>
                <a:gd name="connsiteY5" fmla="*/ 920365 h 1420718"/>
                <a:gd name="connsiteX6" fmla="*/ 168417 w 855282"/>
                <a:gd name="connsiteY6" fmla="*/ 1420718 h 142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5282" h="1420718">
                  <a:moveTo>
                    <a:pt x="168417" y="1420718"/>
                  </a:moveTo>
                  <a:lnTo>
                    <a:pt x="-1" y="416606"/>
                  </a:lnTo>
                  <a:lnTo>
                    <a:pt x="71139" y="-1"/>
                  </a:lnTo>
                  <a:lnTo>
                    <a:pt x="577579" y="639999"/>
                  </a:lnTo>
                  <a:lnTo>
                    <a:pt x="855281" y="1176857"/>
                  </a:lnTo>
                  <a:lnTo>
                    <a:pt x="425742" y="920365"/>
                  </a:lnTo>
                  <a:lnTo>
                    <a:pt x="168417" y="142071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86" name="Regular Pentagon 3"/>
            <p:cNvSpPr/>
            <p:nvPr/>
          </p:nvSpPr>
          <p:spPr>
            <a:xfrm rot="10427337">
              <a:off x="3818442" y="4890320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87" name="Regular Pentagon 3"/>
            <p:cNvSpPr/>
            <p:nvPr/>
          </p:nvSpPr>
          <p:spPr>
            <a:xfrm rot="21415264">
              <a:off x="3699056" y="4846717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88" name="Regular Pentagon 6"/>
            <p:cNvSpPr/>
            <p:nvPr/>
          </p:nvSpPr>
          <p:spPr>
            <a:xfrm rot="6108697">
              <a:off x="3730419" y="4532518"/>
              <a:ext cx="171611" cy="1970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1 w 1069439"/>
                <a:gd name="connsiteY0" fmla="*/ 600967 h 1460849"/>
                <a:gd name="connsiteX1" fmla="*/ 332847 w 1069439"/>
                <a:gd name="connsiteY1" fmla="*/ 0 h 1460849"/>
                <a:gd name="connsiteX2" fmla="*/ 861960 w 1069439"/>
                <a:gd name="connsiteY2" fmla="*/ 794470 h 1460849"/>
                <a:gd name="connsiteX3" fmla="*/ 1069438 w 1069439"/>
                <a:gd name="connsiteY3" fmla="*/ 1460850 h 1460849"/>
                <a:gd name="connsiteX4" fmla="*/ 426555 w 1069439"/>
                <a:gd name="connsiteY4" fmla="*/ 1274403 h 1460849"/>
                <a:gd name="connsiteX5" fmla="*/ 1 w 1069439"/>
                <a:gd name="connsiteY5" fmla="*/ 600967 h 1460849"/>
                <a:gd name="connsiteX0" fmla="*/ 1 w 1069439"/>
                <a:gd name="connsiteY0" fmla="*/ 600967 h 1460849"/>
                <a:gd name="connsiteX1" fmla="*/ 332847 w 1069439"/>
                <a:gd name="connsiteY1" fmla="*/ 0 h 1460849"/>
                <a:gd name="connsiteX2" fmla="*/ 716591 w 1069439"/>
                <a:gd name="connsiteY2" fmla="*/ 297942 h 1460849"/>
                <a:gd name="connsiteX3" fmla="*/ 1069438 w 1069439"/>
                <a:gd name="connsiteY3" fmla="*/ 1460850 h 1460849"/>
                <a:gd name="connsiteX4" fmla="*/ 426555 w 1069439"/>
                <a:gd name="connsiteY4" fmla="*/ 1274403 h 1460849"/>
                <a:gd name="connsiteX5" fmla="*/ 1 w 1069439"/>
                <a:gd name="connsiteY5" fmla="*/ 600967 h 1460849"/>
                <a:gd name="connsiteX0" fmla="*/ 1 w 1069439"/>
                <a:gd name="connsiteY0" fmla="*/ 600967 h 1460849"/>
                <a:gd name="connsiteX1" fmla="*/ 332847 w 1069439"/>
                <a:gd name="connsiteY1" fmla="*/ 0 h 1460849"/>
                <a:gd name="connsiteX2" fmla="*/ 716591 w 1069439"/>
                <a:gd name="connsiteY2" fmla="*/ 297942 h 1460849"/>
                <a:gd name="connsiteX3" fmla="*/ 876161 w 1069439"/>
                <a:gd name="connsiteY3" fmla="*/ 854248 h 1460849"/>
                <a:gd name="connsiteX4" fmla="*/ 1069438 w 1069439"/>
                <a:gd name="connsiteY4" fmla="*/ 1460850 h 1460849"/>
                <a:gd name="connsiteX5" fmla="*/ 426555 w 1069439"/>
                <a:gd name="connsiteY5" fmla="*/ 1274403 h 1460849"/>
                <a:gd name="connsiteX6" fmla="*/ 1 w 1069439"/>
                <a:gd name="connsiteY6" fmla="*/ 600967 h 1460849"/>
                <a:gd name="connsiteX0" fmla="*/ 1 w 1069439"/>
                <a:gd name="connsiteY0" fmla="*/ 600967 h 1460849"/>
                <a:gd name="connsiteX1" fmla="*/ 332847 w 1069439"/>
                <a:gd name="connsiteY1" fmla="*/ 0 h 1460849"/>
                <a:gd name="connsiteX2" fmla="*/ 716591 w 1069439"/>
                <a:gd name="connsiteY2" fmla="*/ 297942 h 1460849"/>
                <a:gd name="connsiteX3" fmla="*/ 993114 w 1069439"/>
                <a:gd name="connsiteY3" fmla="*/ 802261 h 1460849"/>
                <a:gd name="connsiteX4" fmla="*/ 1069438 w 1069439"/>
                <a:gd name="connsiteY4" fmla="*/ 1460850 h 1460849"/>
                <a:gd name="connsiteX5" fmla="*/ 426555 w 1069439"/>
                <a:gd name="connsiteY5" fmla="*/ 1274403 h 1460849"/>
                <a:gd name="connsiteX6" fmla="*/ 1 w 1069439"/>
                <a:gd name="connsiteY6" fmla="*/ 600967 h 1460849"/>
                <a:gd name="connsiteX0" fmla="*/ 1 w 1212962"/>
                <a:gd name="connsiteY0" fmla="*/ 600967 h 1278200"/>
                <a:gd name="connsiteX1" fmla="*/ 332847 w 1212962"/>
                <a:gd name="connsiteY1" fmla="*/ 0 h 1278200"/>
                <a:gd name="connsiteX2" fmla="*/ 716591 w 1212962"/>
                <a:gd name="connsiteY2" fmla="*/ 297942 h 1278200"/>
                <a:gd name="connsiteX3" fmla="*/ 993114 w 1212962"/>
                <a:gd name="connsiteY3" fmla="*/ 802261 h 1278200"/>
                <a:gd name="connsiteX4" fmla="*/ 1212962 w 1212962"/>
                <a:gd name="connsiteY4" fmla="*/ 1278200 h 1278200"/>
                <a:gd name="connsiteX5" fmla="*/ 426555 w 1212962"/>
                <a:gd name="connsiteY5" fmla="*/ 1274403 h 1278200"/>
                <a:gd name="connsiteX6" fmla="*/ 1 w 1212962"/>
                <a:gd name="connsiteY6" fmla="*/ 600967 h 1278200"/>
                <a:gd name="connsiteX0" fmla="*/ 1 w 1212962"/>
                <a:gd name="connsiteY0" fmla="*/ 600967 h 1278200"/>
                <a:gd name="connsiteX1" fmla="*/ 332847 w 1212962"/>
                <a:gd name="connsiteY1" fmla="*/ 0 h 1278200"/>
                <a:gd name="connsiteX2" fmla="*/ 716591 w 1212962"/>
                <a:gd name="connsiteY2" fmla="*/ 297942 h 1278200"/>
                <a:gd name="connsiteX3" fmla="*/ 993114 w 1212962"/>
                <a:gd name="connsiteY3" fmla="*/ 802261 h 1278200"/>
                <a:gd name="connsiteX4" fmla="*/ 1212962 w 1212962"/>
                <a:gd name="connsiteY4" fmla="*/ 1278200 h 1278200"/>
                <a:gd name="connsiteX5" fmla="*/ 580813 w 1212962"/>
                <a:gd name="connsiteY5" fmla="*/ 1244807 h 1278200"/>
                <a:gd name="connsiteX6" fmla="*/ 1 w 1212962"/>
                <a:gd name="connsiteY6" fmla="*/ 600967 h 12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2962" h="1278200">
                  <a:moveTo>
                    <a:pt x="1" y="600967"/>
                  </a:moveTo>
                  <a:lnTo>
                    <a:pt x="332847" y="0"/>
                  </a:lnTo>
                  <a:lnTo>
                    <a:pt x="716591" y="297942"/>
                  </a:lnTo>
                  <a:lnTo>
                    <a:pt x="993114" y="802261"/>
                  </a:lnTo>
                  <a:lnTo>
                    <a:pt x="1212962" y="1278200"/>
                  </a:lnTo>
                  <a:lnTo>
                    <a:pt x="580813" y="1244807"/>
                  </a:lnTo>
                  <a:lnTo>
                    <a:pt x="1" y="6009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89" name="Regular Pentagon 3"/>
            <p:cNvSpPr/>
            <p:nvPr/>
          </p:nvSpPr>
          <p:spPr>
            <a:xfrm rot="13415088">
              <a:off x="4265094" y="4434644"/>
              <a:ext cx="144930" cy="16814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1090430"/>
                <a:gd name="connsiteX1" fmla="*/ 483672 w 945643"/>
                <a:gd name="connsiteY1" fmla="*/ 0 h 1090430"/>
                <a:gd name="connsiteX2" fmla="*/ 945643 w 945643"/>
                <a:gd name="connsiteY2" fmla="*/ 207176 h 1090430"/>
                <a:gd name="connsiteX3" fmla="*/ 632009 w 945643"/>
                <a:gd name="connsiteY3" fmla="*/ 913511 h 1090430"/>
                <a:gd name="connsiteX4" fmla="*/ 39105 w 945643"/>
                <a:gd name="connsiteY4" fmla="*/ 1090431 h 1090430"/>
                <a:gd name="connsiteX5" fmla="*/ 0 w 945643"/>
                <a:gd name="connsiteY5" fmla="*/ 275104 h 1090430"/>
                <a:gd name="connsiteX0" fmla="*/ 0 w 945643"/>
                <a:gd name="connsiteY0" fmla="*/ 275104 h 1090430"/>
                <a:gd name="connsiteX1" fmla="*/ 483672 w 945643"/>
                <a:gd name="connsiteY1" fmla="*/ 0 h 1090430"/>
                <a:gd name="connsiteX2" fmla="*/ 945643 w 945643"/>
                <a:gd name="connsiteY2" fmla="*/ 207176 h 1090430"/>
                <a:gd name="connsiteX3" fmla="*/ 884454 w 945643"/>
                <a:gd name="connsiteY3" fmla="*/ 852755 h 1090430"/>
                <a:gd name="connsiteX4" fmla="*/ 39105 w 945643"/>
                <a:gd name="connsiteY4" fmla="*/ 1090431 h 1090430"/>
                <a:gd name="connsiteX5" fmla="*/ 0 w 945643"/>
                <a:gd name="connsiteY5" fmla="*/ 275104 h 1090430"/>
                <a:gd name="connsiteX0" fmla="*/ 0 w 1024376"/>
                <a:gd name="connsiteY0" fmla="*/ 275104 h 1090430"/>
                <a:gd name="connsiteX1" fmla="*/ 483672 w 1024376"/>
                <a:gd name="connsiteY1" fmla="*/ 0 h 1090430"/>
                <a:gd name="connsiteX2" fmla="*/ 1024377 w 1024376"/>
                <a:gd name="connsiteY2" fmla="*/ 387942 h 1090430"/>
                <a:gd name="connsiteX3" fmla="*/ 884454 w 1024376"/>
                <a:gd name="connsiteY3" fmla="*/ 852755 h 1090430"/>
                <a:gd name="connsiteX4" fmla="*/ 39105 w 1024376"/>
                <a:gd name="connsiteY4" fmla="*/ 1090431 h 1090430"/>
                <a:gd name="connsiteX5" fmla="*/ 0 w 1024376"/>
                <a:gd name="connsiteY5" fmla="*/ 275104 h 109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376" h="1090430">
                  <a:moveTo>
                    <a:pt x="0" y="275104"/>
                  </a:moveTo>
                  <a:lnTo>
                    <a:pt x="483672" y="0"/>
                  </a:lnTo>
                  <a:lnTo>
                    <a:pt x="1024377" y="387942"/>
                  </a:lnTo>
                  <a:lnTo>
                    <a:pt x="884454" y="852755"/>
                  </a:lnTo>
                  <a:lnTo>
                    <a:pt x="39105" y="1090431"/>
                  </a:lnTo>
                  <a:lnTo>
                    <a:pt x="0" y="2751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90" name="Regular Pentagon 6"/>
            <p:cNvSpPr/>
            <p:nvPr/>
          </p:nvSpPr>
          <p:spPr>
            <a:xfrm rot="12597909">
              <a:off x="4238915" y="4597020"/>
              <a:ext cx="188529" cy="11314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0 w 1303638"/>
                <a:gd name="connsiteY0" fmla="*/ 584438 h 1127289"/>
                <a:gd name="connsiteX1" fmla="*/ 809883 w 1303638"/>
                <a:gd name="connsiteY1" fmla="*/ 0 h 1127289"/>
                <a:gd name="connsiteX2" fmla="*/ 1303638 w 1303638"/>
                <a:gd name="connsiteY2" fmla="*/ 160721 h 1127289"/>
                <a:gd name="connsiteX3" fmla="*/ 1113712 w 1303638"/>
                <a:gd name="connsiteY3" fmla="*/ 819407 h 1127289"/>
                <a:gd name="connsiteX4" fmla="*/ 693495 w 1303638"/>
                <a:gd name="connsiteY4" fmla="*/ 1127289 h 1127289"/>
                <a:gd name="connsiteX5" fmla="*/ 0 w 1303638"/>
                <a:gd name="connsiteY5" fmla="*/ 584438 h 1127289"/>
                <a:gd name="connsiteX0" fmla="*/ 0 w 1303638"/>
                <a:gd name="connsiteY0" fmla="*/ 584438 h 1023398"/>
                <a:gd name="connsiteX1" fmla="*/ 809883 w 1303638"/>
                <a:gd name="connsiteY1" fmla="*/ 0 h 1023398"/>
                <a:gd name="connsiteX2" fmla="*/ 1303638 w 1303638"/>
                <a:gd name="connsiteY2" fmla="*/ 160721 h 1023398"/>
                <a:gd name="connsiteX3" fmla="*/ 1113712 w 1303638"/>
                <a:gd name="connsiteY3" fmla="*/ 819407 h 1023398"/>
                <a:gd name="connsiteX4" fmla="*/ 62712 w 1303638"/>
                <a:gd name="connsiteY4" fmla="*/ 1023398 h 1023398"/>
                <a:gd name="connsiteX5" fmla="*/ 0 w 1303638"/>
                <a:gd name="connsiteY5" fmla="*/ 584438 h 1023398"/>
                <a:gd name="connsiteX0" fmla="*/ 0 w 1303638"/>
                <a:gd name="connsiteY0" fmla="*/ 584438 h 1122457"/>
                <a:gd name="connsiteX1" fmla="*/ 809883 w 1303638"/>
                <a:gd name="connsiteY1" fmla="*/ 0 h 1122457"/>
                <a:gd name="connsiteX2" fmla="*/ 1303638 w 1303638"/>
                <a:gd name="connsiteY2" fmla="*/ 160721 h 1122457"/>
                <a:gd name="connsiteX3" fmla="*/ 631432 w 1303638"/>
                <a:gd name="connsiteY3" fmla="*/ 1122458 h 1122457"/>
                <a:gd name="connsiteX4" fmla="*/ 62712 w 1303638"/>
                <a:gd name="connsiteY4" fmla="*/ 1023398 h 1122457"/>
                <a:gd name="connsiteX5" fmla="*/ 0 w 1303638"/>
                <a:gd name="connsiteY5" fmla="*/ 584438 h 1122457"/>
                <a:gd name="connsiteX0" fmla="*/ 0 w 1100883"/>
                <a:gd name="connsiteY0" fmla="*/ 584438 h 1122457"/>
                <a:gd name="connsiteX1" fmla="*/ 809883 w 1100883"/>
                <a:gd name="connsiteY1" fmla="*/ 0 h 1122457"/>
                <a:gd name="connsiteX2" fmla="*/ 1100883 w 1100883"/>
                <a:gd name="connsiteY2" fmla="*/ 897530 h 1122457"/>
                <a:gd name="connsiteX3" fmla="*/ 631432 w 1100883"/>
                <a:gd name="connsiteY3" fmla="*/ 1122458 h 1122457"/>
                <a:gd name="connsiteX4" fmla="*/ 62712 w 1100883"/>
                <a:gd name="connsiteY4" fmla="*/ 1023398 h 1122457"/>
                <a:gd name="connsiteX5" fmla="*/ 0 w 1100883"/>
                <a:gd name="connsiteY5" fmla="*/ 584438 h 1122457"/>
                <a:gd name="connsiteX0" fmla="*/ 0 w 1222628"/>
                <a:gd name="connsiteY0" fmla="*/ 261681 h 799700"/>
                <a:gd name="connsiteX1" fmla="*/ 1222629 w 1222628"/>
                <a:gd name="connsiteY1" fmla="*/ -1 h 799700"/>
                <a:gd name="connsiteX2" fmla="*/ 1100883 w 1222628"/>
                <a:gd name="connsiteY2" fmla="*/ 574773 h 799700"/>
                <a:gd name="connsiteX3" fmla="*/ 631432 w 1222628"/>
                <a:gd name="connsiteY3" fmla="*/ 799701 h 799700"/>
                <a:gd name="connsiteX4" fmla="*/ 62712 w 1222628"/>
                <a:gd name="connsiteY4" fmla="*/ 700641 h 799700"/>
                <a:gd name="connsiteX5" fmla="*/ 0 w 1222628"/>
                <a:gd name="connsiteY5" fmla="*/ 261681 h 79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628" h="799700">
                  <a:moveTo>
                    <a:pt x="0" y="261681"/>
                  </a:moveTo>
                  <a:lnTo>
                    <a:pt x="1222629" y="-1"/>
                  </a:lnTo>
                  <a:lnTo>
                    <a:pt x="1100883" y="574773"/>
                  </a:lnTo>
                  <a:lnTo>
                    <a:pt x="631432" y="799701"/>
                  </a:lnTo>
                  <a:lnTo>
                    <a:pt x="62712" y="700641"/>
                  </a:lnTo>
                  <a:lnTo>
                    <a:pt x="0" y="26168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91" name="Regular Pentagon 3"/>
            <p:cNvSpPr/>
            <p:nvPr/>
          </p:nvSpPr>
          <p:spPr>
            <a:xfrm rot="10427337">
              <a:off x="3627699" y="4710471"/>
              <a:ext cx="131569" cy="19275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1362407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714559" y="944894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92" name="Regular Pentagon 6"/>
            <p:cNvSpPr/>
            <p:nvPr/>
          </p:nvSpPr>
          <p:spPr>
            <a:xfrm rot="6108697">
              <a:off x="4084779" y="4461622"/>
              <a:ext cx="195292" cy="1875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1085471 w 1131861"/>
                <a:gd name="connsiteY2" fmla="*/ 58145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638964 h 1198251"/>
                <a:gd name="connsiteX1" fmla="*/ 32914 w 1131861"/>
                <a:gd name="connsiteY1" fmla="*/ 187706 h 1198251"/>
                <a:gd name="connsiteX2" fmla="*/ 657971 w 1131861"/>
                <a:gd name="connsiteY2" fmla="*/ 7 h 1198251"/>
                <a:gd name="connsiteX3" fmla="*/ 1085471 w 1131861"/>
                <a:gd name="connsiteY3" fmla="*/ 245851 h 1198251"/>
                <a:gd name="connsiteX4" fmla="*/ 1131862 w 1131861"/>
                <a:gd name="connsiteY4" fmla="*/ 1198251 h 1198251"/>
                <a:gd name="connsiteX5" fmla="*/ 364058 w 1131861"/>
                <a:gd name="connsiteY5" fmla="*/ 974974 h 1198251"/>
                <a:gd name="connsiteX6" fmla="*/ -1 w 1131861"/>
                <a:gd name="connsiteY6" fmla="*/ 638964 h 1198251"/>
                <a:gd name="connsiteX0" fmla="*/ -1 w 1277347"/>
                <a:gd name="connsiteY0" fmla="*/ 777672 h 1198251"/>
                <a:gd name="connsiteX1" fmla="*/ 178400 w 1277347"/>
                <a:gd name="connsiteY1" fmla="*/ 187706 h 1198251"/>
                <a:gd name="connsiteX2" fmla="*/ 803457 w 1277347"/>
                <a:gd name="connsiteY2" fmla="*/ 7 h 1198251"/>
                <a:gd name="connsiteX3" fmla="*/ 1230957 w 1277347"/>
                <a:gd name="connsiteY3" fmla="*/ 245851 h 1198251"/>
                <a:gd name="connsiteX4" fmla="*/ 1277348 w 1277347"/>
                <a:gd name="connsiteY4" fmla="*/ 1198251 h 1198251"/>
                <a:gd name="connsiteX5" fmla="*/ 509544 w 1277347"/>
                <a:gd name="connsiteY5" fmla="*/ 974974 h 1198251"/>
                <a:gd name="connsiteX6" fmla="*/ -1 w 1277347"/>
                <a:gd name="connsiteY6" fmla="*/ 777672 h 1198251"/>
                <a:gd name="connsiteX0" fmla="*/ -1 w 1277347"/>
                <a:gd name="connsiteY0" fmla="*/ 777670 h 1198249"/>
                <a:gd name="connsiteX1" fmla="*/ 323125 w 1277347"/>
                <a:gd name="connsiteY1" fmla="*/ 292885 h 1198249"/>
                <a:gd name="connsiteX2" fmla="*/ 803457 w 1277347"/>
                <a:gd name="connsiteY2" fmla="*/ 5 h 1198249"/>
                <a:gd name="connsiteX3" fmla="*/ 1230957 w 1277347"/>
                <a:gd name="connsiteY3" fmla="*/ 245849 h 1198249"/>
                <a:gd name="connsiteX4" fmla="*/ 1277348 w 1277347"/>
                <a:gd name="connsiteY4" fmla="*/ 1198249 h 1198249"/>
                <a:gd name="connsiteX5" fmla="*/ 509544 w 1277347"/>
                <a:gd name="connsiteY5" fmla="*/ 974972 h 1198249"/>
                <a:gd name="connsiteX6" fmla="*/ -1 w 1277347"/>
                <a:gd name="connsiteY6" fmla="*/ 777670 h 1198249"/>
                <a:gd name="connsiteX0" fmla="*/ -1 w 1277347"/>
                <a:gd name="connsiteY0" fmla="*/ 777670 h 1198249"/>
                <a:gd name="connsiteX1" fmla="*/ 266262 w 1277347"/>
                <a:gd name="connsiteY1" fmla="*/ 325955 h 1198249"/>
                <a:gd name="connsiteX2" fmla="*/ 803457 w 1277347"/>
                <a:gd name="connsiteY2" fmla="*/ 5 h 1198249"/>
                <a:gd name="connsiteX3" fmla="*/ 1230957 w 1277347"/>
                <a:gd name="connsiteY3" fmla="*/ 245849 h 1198249"/>
                <a:gd name="connsiteX4" fmla="*/ 1277348 w 1277347"/>
                <a:gd name="connsiteY4" fmla="*/ 1198249 h 1198249"/>
                <a:gd name="connsiteX5" fmla="*/ 509544 w 1277347"/>
                <a:gd name="connsiteY5" fmla="*/ 974972 h 1198249"/>
                <a:gd name="connsiteX6" fmla="*/ -1 w 1277347"/>
                <a:gd name="connsiteY6" fmla="*/ 777670 h 1198249"/>
                <a:gd name="connsiteX0" fmla="*/ -1 w 1277347"/>
                <a:gd name="connsiteY0" fmla="*/ 777675 h 1198254"/>
                <a:gd name="connsiteX1" fmla="*/ 324593 w 1277347"/>
                <a:gd name="connsiteY1" fmla="*/ 122727 h 1198254"/>
                <a:gd name="connsiteX2" fmla="*/ 803457 w 1277347"/>
                <a:gd name="connsiteY2" fmla="*/ 10 h 1198254"/>
                <a:gd name="connsiteX3" fmla="*/ 1230957 w 1277347"/>
                <a:gd name="connsiteY3" fmla="*/ 245854 h 1198254"/>
                <a:gd name="connsiteX4" fmla="*/ 1277348 w 1277347"/>
                <a:gd name="connsiteY4" fmla="*/ 1198254 h 1198254"/>
                <a:gd name="connsiteX5" fmla="*/ 509544 w 1277347"/>
                <a:gd name="connsiteY5" fmla="*/ 974977 h 1198254"/>
                <a:gd name="connsiteX6" fmla="*/ -1 w 1277347"/>
                <a:gd name="connsiteY6" fmla="*/ 777675 h 1198254"/>
                <a:gd name="connsiteX0" fmla="*/ -1 w 1277347"/>
                <a:gd name="connsiteY0" fmla="*/ 777675 h 1198254"/>
                <a:gd name="connsiteX1" fmla="*/ 266575 w 1277347"/>
                <a:gd name="connsiteY1" fmla="*/ 258132 h 1198254"/>
                <a:gd name="connsiteX2" fmla="*/ 324593 w 1277347"/>
                <a:gd name="connsiteY2" fmla="*/ 122727 h 1198254"/>
                <a:gd name="connsiteX3" fmla="*/ 803457 w 1277347"/>
                <a:gd name="connsiteY3" fmla="*/ 10 h 1198254"/>
                <a:gd name="connsiteX4" fmla="*/ 1230957 w 1277347"/>
                <a:gd name="connsiteY4" fmla="*/ 245854 h 1198254"/>
                <a:gd name="connsiteX5" fmla="*/ 1277348 w 1277347"/>
                <a:gd name="connsiteY5" fmla="*/ 1198254 h 1198254"/>
                <a:gd name="connsiteX6" fmla="*/ 509544 w 1277347"/>
                <a:gd name="connsiteY6" fmla="*/ 974977 h 1198254"/>
                <a:gd name="connsiteX7" fmla="*/ -1 w 1277347"/>
                <a:gd name="connsiteY7" fmla="*/ 777675 h 1198254"/>
                <a:gd name="connsiteX0" fmla="*/ -1 w 1277347"/>
                <a:gd name="connsiteY0" fmla="*/ 777675 h 1198254"/>
                <a:gd name="connsiteX1" fmla="*/ 122200 w 1277347"/>
                <a:gd name="connsiteY1" fmla="*/ 189814 h 1198254"/>
                <a:gd name="connsiteX2" fmla="*/ 324593 w 1277347"/>
                <a:gd name="connsiteY2" fmla="*/ 122727 h 1198254"/>
                <a:gd name="connsiteX3" fmla="*/ 803457 w 1277347"/>
                <a:gd name="connsiteY3" fmla="*/ 10 h 1198254"/>
                <a:gd name="connsiteX4" fmla="*/ 1230957 w 1277347"/>
                <a:gd name="connsiteY4" fmla="*/ 245854 h 1198254"/>
                <a:gd name="connsiteX5" fmla="*/ 1277348 w 1277347"/>
                <a:gd name="connsiteY5" fmla="*/ 1198254 h 1198254"/>
                <a:gd name="connsiteX6" fmla="*/ 509544 w 1277347"/>
                <a:gd name="connsiteY6" fmla="*/ 974977 h 1198254"/>
                <a:gd name="connsiteX7" fmla="*/ -1 w 1277347"/>
                <a:gd name="connsiteY7" fmla="*/ 777675 h 1198254"/>
                <a:gd name="connsiteX0" fmla="*/ -1 w 1277347"/>
                <a:gd name="connsiteY0" fmla="*/ 777675 h 1198254"/>
                <a:gd name="connsiteX1" fmla="*/ 55250 w 1277347"/>
                <a:gd name="connsiteY1" fmla="*/ 461177 h 1198254"/>
                <a:gd name="connsiteX2" fmla="*/ 122200 w 1277347"/>
                <a:gd name="connsiteY2" fmla="*/ 189814 h 1198254"/>
                <a:gd name="connsiteX3" fmla="*/ 324593 w 1277347"/>
                <a:gd name="connsiteY3" fmla="*/ 122727 h 1198254"/>
                <a:gd name="connsiteX4" fmla="*/ 803457 w 1277347"/>
                <a:gd name="connsiteY4" fmla="*/ 10 h 1198254"/>
                <a:gd name="connsiteX5" fmla="*/ 1230957 w 1277347"/>
                <a:gd name="connsiteY5" fmla="*/ 245854 h 1198254"/>
                <a:gd name="connsiteX6" fmla="*/ 1277348 w 1277347"/>
                <a:gd name="connsiteY6" fmla="*/ 1198254 h 1198254"/>
                <a:gd name="connsiteX7" fmla="*/ 509544 w 1277347"/>
                <a:gd name="connsiteY7" fmla="*/ 974977 h 1198254"/>
                <a:gd name="connsiteX8" fmla="*/ -1 w 1277347"/>
                <a:gd name="connsiteY8" fmla="*/ 777675 h 1198254"/>
                <a:gd name="connsiteX0" fmla="*/ -1 w 1277347"/>
                <a:gd name="connsiteY0" fmla="*/ 777675 h 1198254"/>
                <a:gd name="connsiteX1" fmla="*/ 224023 w 1277347"/>
                <a:gd name="connsiteY1" fmla="*/ 495269 h 1198254"/>
                <a:gd name="connsiteX2" fmla="*/ 122200 w 1277347"/>
                <a:gd name="connsiteY2" fmla="*/ 189814 h 1198254"/>
                <a:gd name="connsiteX3" fmla="*/ 324593 w 1277347"/>
                <a:gd name="connsiteY3" fmla="*/ 122727 h 1198254"/>
                <a:gd name="connsiteX4" fmla="*/ 803457 w 1277347"/>
                <a:gd name="connsiteY4" fmla="*/ 10 h 1198254"/>
                <a:gd name="connsiteX5" fmla="*/ 1230957 w 1277347"/>
                <a:gd name="connsiteY5" fmla="*/ 245854 h 1198254"/>
                <a:gd name="connsiteX6" fmla="*/ 1277348 w 1277347"/>
                <a:gd name="connsiteY6" fmla="*/ 1198254 h 1198254"/>
                <a:gd name="connsiteX7" fmla="*/ 509544 w 1277347"/>
                <a:gd name="connsiteY7" fmla="*/ 974977 h 1198254"/>
                <a:gd name="connsiteX8" fmla="*/ -1 w 1277347"/>
                <a:gd name="connsiteY8" fmla="*/ 777675 h 1198254"/>
                <a:gd name="connsiteX0" fmla="*/ -1 w 1277347"/>
                <a:gd name="connsiteY0" fmla="*/ 777675 h 1198254"/>
                <a:gd name="connsiteX1" fmla="*/ 262441 w 1277347"/>
                <a:gd name="connsiteY1" fmla="*/ 310629 h 1198254"/>
                <a:gd name="connsiteX2" fmla="*/ 122200 w 1277347"/>
                <a:gd name="connsiteY2" fmla="*/ 189814 h 1198254"/>
                <a:gd name="connsiteX3" fmla="*/ 324593 w 1277347"/>
                <a:gd name="connsiteY3" fmla="*/ 122727 h 1198254"/>
                <a:gd name="connsiteX4" fmla="*/ 803457 w 1277347"/>
                <a:gd name="connsiteY4" fmla="*/ 10 h 1198254"/>
                <a:gd name="connsiteX5" fmla="*/ 1230957 w 1277347"/>
                <a:gd name="connsiteY5" fmla="*/ 245854 h 1198254"/>
                <a:gd name="connsiteX6" fmla="*/ 1277348 w 1277347"/>
                <a:gd name="connsiteY6" fmla="*/ 1198254 h 1198254"/>
                <a:gd name="connsiteX7" fmla="*/ 509544 w 1277347"/>
                <a:gd name="connsiteY7" fmla="*/ 974977 h 1198254"/>
                <a:gd name="connsiteX8" fmla="*/ -1 w 1277347"/>
                <a:gd name="connsiteY8" fmla="*/ 777675 h 1198254"/>
                <a:gd name="connsiteX0" fmla="*/ -1 w 1277347"/>
                <a:gd name="connsiteY0" fmla="*/ 777675 h 1198254"/>
                <a:gd name="connsiteX1" fmla="*/ 251500 w 1277347"/>
                <a:gd name="connsiteY1" fmla="*/ 297954 h 1198254"/>
                <a:gd name="connsiteX2" fmla="*/ 122200 w 1277347"/>
                <a:gd name="connsiteY2" fmla="*/ 189814 h 1198254"/>
                <a:gd name="connsiteX3" fmla="*/ 324593 w 1277347"/>
                <a:gd name="connsiteY3" fmla="*/ 122727 h 1198254"/>
                <a:gd name="connsiteX4" fmla="*/ 803457 w 1277347"/>
                <a:gd name="connsiteY4" fmla="*/ 10 h 1198254"/>
                <a:gd name="connsiteX5" fmla="*/ 1230957 w 1277347"/>
                <a:gd name="connsiteY5" fmla="*/ 245854 h 1198254"/>
                <a:gd name="connsiteX6" fmla="*/ 1277348 w 1277347"/>
                <a:gd name="connsiteY6" fmla="*/ 1198254 h 1198254"/>
                <a:gd name="connsiteX7" fmla="*/ 509544 w 1277347"/>
                <a:gd name="connsiteY7" fmla="*/ 974977 h 1198254"/>
                <a:gd name="connsiteX8" fmla="*/ -1 w 1277347"/>
                <a:gd name="connsiteY8" fmla="*/ 777675 h 1198254"/>
                <a:gd name="connsiteX0" fmla="*/ -1 w 1337789"/>
                <a:gd name="connsiteY0" fmla="*/ 777675 h 1216202"/>
                <a:gd name="connsiteX1" fmla="*/ 251500 w 1337789"/>
                <a:gd name="connsiteY1" fmla="*/ 297954 h 1216202"/>
                <a:gd name="connsiteX2" fmla="*/ 122200 w 1337789"/>
                <a:gd name="connsiteY2" fmla="*/ 189814 h 1216202"/>
                <a:gd name="connsiteX3" fmla="*/ 324593 w 1337789"/>
                <a:gd name="connsiteY3" fmla="*/ 122727 h 1216202"/>
                <a:gd name="connsiteX4" fmla="*/ 803457 w 1337789"/>
                <a:gd name="connsiteY4" fmla="*/ 10 h 1216202"/>
                <a:gd name="connsiteX5" fmla="*/ 1230957 w 1337789"/>
                <a:gd name="connsiteY5" fmla="*/ 245854 h 1216202"/>
                <a:gd name="connsiteX6" fmla="*/ 1337789 w 1337789"/>
                <a:gd name="connsiteY6" fmla="*/ 1216203 h 1216202"/>
                <a:gd name="connsiteX7" fmla="*/ 509544 w 1337789"/>
                <a:gd name="connsiteY7" fmla="*/ 974977 h 1216202"/>
                <a:gd name="connsiteX8" fmla="*/ -1 w 1337789"/>
                <a:gd name="connsiteY8" fmla="*/ 777675 h 1216202"/>
                <a:gd name="connsiteX0" fmla="*/ -1 w 1337789"/>
                <a:gd name="connsiteY0" fmla="*/ 777675 h 1216202"/>
                <a:gd name="connsiteX1" fmla="*/ 251500 w 1337789"/>
                <a:gd name="connsiteY1" fmla="*/ 297954 h 1216202"/>
                <a:gd name="connsiteX2" fmla="*/ 122200 w 1337789"/>
                <a:gd name="connsiteY2" fmla="*/ 189814 h 1216202"/>
                <a:gd name="connsiteX3" fmla="*/ 324593 w 1337789"/>
                <a:gd name="connsiteY3" fmla="*/ 122727 h 1216202"/>
                <a:gd name="connsiteX4" fmla="*/ 803457 w 1337789"/>
                <a:gd name="connsiteY4" fmla="*/ 10 h 1216202"/>
                <a:gd name="connsiteX5" fmla="*/ 1230957 w 1337789"/>
                <a:gd name="connsiteY5" fmla="*/ 245854 h 1216202"/>
                <a:gd name="connsiteX6" fmla="*/ 1272711 w 1337789"/>
                <a:gd name="connsiteY6" fmla="*/ 751997 h 1216202"/>
                <a:gd name="connsiteX7" fmla="*/ 1337789 w 1337789"/>
                <a:gd name="connsiteY7" fmla="*/ 1216203 h 1216202"/>
                <a:gd name="connsiteX8" fmla="*/ 509544 w 1337789"/>
                <a:gd name="connsiteY8" fmla="*/ 974977 h 1216202"/>
                <a:gd name="connsiteX9" fmla="*/ -1 w 1337789"/>
                <a:gd name="connsiteY9" fmla="*/ 777675 h 1216202"/>
                <a:gd name="connsiteX0" fmla="*/ -1 w 1380340"/>
                <a:gd name="connsiteY0" fmla="*/ 777675 h 1216202"/>
                <a:gd name="connsiteX1" fmla="*/ 251500 w 1380340"/>
                <a:gd name="connsiteY1" fmla="*/ 297954 h 1216202"/>
                <a:gd name="connsiteX2" fmla="*/ 122200 w 1380340"/>
                <a:gd name="connsiteY2" fmla="*/ 189814 h 1216202"/>
                <a:gd name="connsiteX3" fmla="*/ 324593 w 1380340"/>
                <a:gd name="connsiteY3" fmla="*/ 122727 h 1216202"/>
                <a:gd name="connsiteX4" fmla="*/ 803457 w 1380340"/>
                <a:gd name="connsiteY4" fmla="*/ 10 h 1216202"/>
                <a:gd name="connsiteX5" fmla="*/ 1230957 w 1380340"/>
                <a:gd name="connsiteY5" fmla="*/ 245854 h 1216202"/>
                <a:gd name="connsiteX6" fmla="*/ 1380339 w 1380340"/>
                <a:gd name="connsiteY6" fmla="*/ 694413 h 1216202"/>
                <a:gd name="connsiteX7" fmla="*/ 1337789 w 1380340"/>
                <a:gd name="connsiteY7" fmla="*/ 1216203 h 1216202"/>
                <a:gd name="connsiteX8" fmla="*/ 509544 w 1380340"/>
                <a:gd name="connsiteY8" fmla="*/ 974977 h 1216202"/>
                <a:gd name="connsiteX9" fmla="*/ -1 w 1380340"/>
                <a:gd name="connsiteY9" fmla="*/ 777675 h 121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340" h="1216202">
                  <a:moveTo>
                    <a:pt x="-1" y="777675"/>
                  </a:moveTo>
                  <a:lnTo>
                    <a:pt x="251500" y="297954"/>
                  </a:lnTo>
                  <a:lnTo>
                    <a:pt x="122200" y="189814"/>
                  </a:lnTo>
                  <a:lnTo>
                    <a:pt x="324593" y="122727"/>
                  </a:lnTo>
                  <a:cubicBezTo>
                    <a:pt x="354288" y="123985"/>
                    <a:pt x="773762" y="-1248"/>
                    <a:pt x="803457" y="10"/>
                  </a:cubicBezTo>
                  <a:lnTo>
                    <a:pt x="1230957" y="245854"/>
                  </a:lnTo>
                  <a:lnTo>
                    <a:pt x="1380339" y="694413"/>
                  </a:lnTo>
                  <a:lnTo>
                    <a:pt x="1337789" y="1216203"/>
                  </a:lnTo>
                  <a:lnTo>
                    <a:pt x="509544" y="974977"/>
                  </a:lnTo>
                  <a:lnTo>
                    <a:pt x="-1" y="77767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93" name="Regular Pentagon 6"/>
            <p:cNvSpPr/>
            <p:nvPr/>
          </p:nvSpPr>
          <p:spPr>
            <a:xfrm rot="6108697">
              <a:off x="3913344" y="4995978"/>
              <a:ext cx="114030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805968"/>
                <a:gd name="connsiteY0" fmla="*/ 382693 h 794082"/>
                <a:gd name="connsiteX1" fmla="*/ 548191 w 805968"/>
                <a:gd name="connsiteY1" fmla="*/ 0 h 794082"/>
                <a:gd name="connsiteX2" fmla="*/ 797564 w 805968"/>
                <a:gd name="connsiteY2" fmla="*/ 379808 h 794082"/>
                <a:gd name="connsiteX3" fmla="*/ 805969 w 805968"/>
                <a:gd name="connsiteY3" fmla="*/ 794082 h 794082"/>
                <a:gd name="connsiteX4" fmla="*/ 466637 w 805968"/>
                <a:gd name="connsiteY4" fmla="*/ 745105 h 794082"/>
                <a:gd name="connsiteX5" fmla="*/ 0 w 805968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5968" h="794082">
                  <a:moveTo>
                    <a:pt x="0" y="382693"/>
                  </a:moveTo>
                  <a:lnTo>
                    <a:pt x="548191" y="0"/>
                  </a:lnTo>
                  <a:lnTo>
                    <a:pt x="797564" y="379808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94" name="Regular Pentagon 3"/>
            <p:cNvSpPr/>
            <p:nvPr/>
          </p:nvSpPr>
          <p:spPr>
            <a:xfrm rot="10427337">
              <a:off x="3818957" y="4895050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95" name="Regular Pentagon 3"/>
            <p:cNvSpPr/>
            <p:nvPr/>
          </p:nvSpPr>
          <p:spPr>
            <a:xfrm rot="21415264">
              <a:off x="3699571" y="4851447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96" name="Regular Pentagon 6"/>
            <p:cNvSpPr/>
            <p:nvPr/>
          </p:nvSpPr>
          <p:spPr>
            <a:xfrm rot="6108697">
              <a:off x="3882994" y="4448174"/>
              <a:ext cx="171342" cy="26019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941112 w 1148591"/>
                <a:gd name="connsiteY2" fmla="*/ 834670 h 1501049"/>
                <a:gd name="connsiteX3" fmla="*/ 1148590 w 1148591"/>
                <a:gd name="connsiteY3" fmla="*/ 1501050 h 1501049"/>
                <a:gd name="connsiteX4" fmla="*/ 505707 w 1148591"/>
                <a:gd name="connsiteY4" fmla="*/ 1314603 h 1501049"/>
                <a:gd name="connsiteX5" fmla="*/ -1 w 1148591"/>
                <a:gd name="connsiteY5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535998 w 1148591"/>
                <a:gd name="connsiteY2" fmla="*/ 405520 h 1501049"/>
                <a:gd name="connsiteX3" fmla="*/ 941112 w 1148591"/>
                <a:gd name="connsiteY3" fmla="*/ 834670 h 1501049"/>
                <a:gd name="connsiteX4" fmla="*/ 1148590 w 1148591"/>
                <a:gd name="connsiteY4" fmla="*/ 1501050 h 1501049"/>
                <a:gd name="connsiteX5" fmla="*/ 505707 w 1148591"/>
                <a:gd name="connsiteY5" fmla="*/ 1314603 h 1501049"/>
                <a:gd name="connsiteX6" fmla="*/ -1 w 1148591"/>
                <a:gd name="connsiteY6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796476 w 1148591"/>
                <a:gd name="connsiteY2" fmla="*/ 170887 h 1501049"/>
                <a:gd name="connsiteX3" fmla="*/ 941112 w 1148591"/>
                <a:gd name="connsiteY3" fmla="*/ 834670 h 1501049"/>
                <a:gd name="connsiteX4" fmla="*/ 1148590 w 1148591"/>
                <a:gd name="connsiteY4" fmla="*/ 1501050 h 1501049"/>
                <a:gd name="connsiteX5" fmla="*/ 505707 w 1148591"/>
                <a:gd name="connsiteY5" fmla="*/ 1314603 h 1501049"/>
                <a:gd name="connsiteX6" fmla="*/ -1 w 1148591"/>
                <a:gd name="connsiteY6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796476 w 1148591"/>
                <a:gd name="connsiteY2" fmla="*/ 170887 h 1501049"/>
                <a:gd name="connsiteX3" fmla="*/ 941112 w 1148591"/>
                <a:gd name="connsiteY3" fmla="*/ 834670 h 1501049"/>
                <a:gd name="connsiteX4" fmla="*/ 971378 w 1148591"/>
                <a:gd name="connsiteY4" fmla="*/ 1008897 h 1501049"/>
                <a:gd name="connsiteX5" fmla="*/ 1148590 w 1148591"/>
                <a:gd name="connsiteY5" fmla="*/ 1501050 h 1501049"/>
                <a:gd name="connsiteX6" fmla="*/ 505707 w 1148591"/>
                <a:gd name="connsiteY6" fmla="*/ 1314603 h 1501049"/>
                <a:gd name="connsiteX7" fmla="*/ -1 w 1148591"/>
                <a:gd name="connsiteY7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796476 w 1148591"/>
                <a:gd name="connsiteY2" fmla="*/ 170887 h 1501049"/>
                <a:gd name="connsiteX3" fmla="*/ 941112 w 1148591"/>
                <a:gd name="connsiteY3" fmla="*/ 834670 h 1501049"/>
                <a:gd name="connsiteX4" fmla="*/ 1122411 w 1148591"/>
                <a:gd name="connsiteY4" fmla="*/ 965145 h 1501049"/>
                <a:gd name="connsiteX5" fmla="*/ 1148590 w 1148591"/>
                <a:gd name="connsiteY5" fmla="*/ 1501050 h 1501049"/>
                <a:gd name="connsiteX6" fmla="*/ 505707 w 1148591"/>
                <a:gd name="connsiteY6" fmla="*/ 1314603 h 1501049"/>
                <a:gd name="connsiteX7" fmla="*/ -1 w 1148591"/>
                <a:gd name="connsiteY7" fmla="*/ 929643 h 1501049"/>
                <a:gd name="connsiteX0" fmla="*/ -1 w 1148591"/>
                <a:gd name="connsiteY0" fmla="*/ 929643 h 1501049"/>
                <a:gd name="connsiteX1" fmla="*/ 121079 w 1148591"/>
                <a:gd name="connsiteY1" fmla="*/ -1 h 1501049"/>
                <a:gd name="connsiteX2" fmla="*/ 796476 w 1148591"/>
                <a:gd name="connsiteY2" fmla="*/ 170887 h 1501049"/>
                <a:gd name="connsiteX3" fmla="*/ 1014311 w 1148591"/>
                <a:gd name="connsiteY3" fmla="*/ 731990 h 1501049"/>
                <a:gd name="connsiteX4" fmla="*/ 1122411 w 1148591"/>
                <a:gd name="connsiteY4" fmla="*/ 965145 h 1501049"/>
                <a:gd name="connsiteX5" fmla="*/ 1148590 w 1148591"/>
                <a:gd name="connsiteY5" fmla="*/ 1501050 h 1501049"/>
                <a:gd name="connsiteX6" fmla="*/ 505707 w 1148591"/>
                <a:gd name="connsiteY6" fmla="*/ 1314603 h 1501049"/>
                <a:gd name="connsiteX7" fmla="*/ -1 w 1148591"/>
                <a:gd name="connsiteY7" fmla="*/ 929643 h 1501049"/>
                <a:gd name="connsiteX0" fmla="*/ -1 w 1208884"/>
                <a:gd name="connsiteY0" fmla="*/ 929643 h 1341757"/>
                <a:gd name="connsiteX1" fmla="*/ 121079 w 1208884"/>
                <a:gd name="connsiteY1" fmla="*/ -1 h 1341757"/>
                <a:gd name="connsiteX2" fmla="*/ 796476 w 1208884"/>
                <a:gd name="connsiteY2" fmla="*/ 170887 h 1341757"/>
                <a:gd name="connsiteX3" fmla="*/ 1014311 w 1208884"/>
                <a:gd name="connsiteY3" fmla="*/ 731990 h 1341757"/>
                <a:gd name="connsiteX4" fmla="*/ 1122411 w 1208884"/>
                <a:gd name="connsiteY4" fmla="*/ 965145 h 1341757"/>
                <a:gd name="connsiteX5" fmla="*/ 1208885 w 1208884"/>
                <a:gd name="connsiteY5" fmla="*/ 1341756 h 1341757"/>
                <a:gd name="connsiteX6" fmla="*/ 505707 w 1208884"/>
                <a:gd name="connsiteY6" fmla="*/ 1314603 h 1341757"/>
                <a:gd name="connsiteX7" fmla="*/ -1 w 1208884"/>
                <a:gd name="connsiteY7" fmla="*/ 929643 h 1341757"/>
                <a:gd name="connsiteX0" fmla="*/ -1 w 1217506"/>
                <a:gd name="connsiteY0" fmla="*/ 929643 h 1314603"/>
                <a:gd name="connsiteX1" fmla="*/ 121079 w 1217506"/>
                <a:gd name="connsiteY1" fmla="*/ -1 h 1314603"/>
                <a:gd name="connsiteX2" fmla="*/ 796476 w 1217506"/>
                <a:gd name="connsiteY2" fmla="*/ 170887 h 1314603"/>
                <a:gd name="connsiteX3" fmla="*/ 1014311 w 1217506"/>
                <a:gd name="connsiteY3" fmla="*/ 731990 h 1314603"/>
                <a:gd name="connsiteX4" fmla="*/ 1122411 w 1217506"/>
                <a:gd name="connsiteY4" fmla="*/ 965145 h 1314603"/>
                <a:gd name="connsiteX5" fmla="*/ 1217506 w 1217506"/>
                <a:gd name="connsiteY5" fmla="*/ 1273627 h 1314603"/>
                <a:gd name="connsiteX6" fmla="*/ 505707 w 1217506"/>
                <a:gd name="connsiteY6" fmla="*/ 1314603 h 1314603"/>
                <a:gd name="connsiteX7" fmla="*/ -1 w 1217506"/>
                <a:gd name="connsiteY7" fmla="*/ 929643 h 1314603"/>
                <a:gd name="connsiteX0" fmla="*/ -1 w 1211056"/>
                <a:gd name="connsiteY0" fmla="*/ 929643 h 1314603"/>
                <a:gd name="connsiteX1" fmla="*/ 121079 w 1211056"/>
                <a:gd name="connsiteY1" fmla="*/ -1 h 1314603"/>
                <a:gd name="connsiteX2" fmla="*/ 796476 w 1211056"/>
                <a:gd name="connsiteY2" fmla="*/ 170887 h 1314603"/>
                <a:gd name="connsiteX3" fmla="*/ 1014311 w 1211056"/>
                <a:gd name="connsiteY3" fmla="*/ 731990 h 1314603"/>
                <a:gd name="connsiteX4" fmla="*/ 1122411 w 1211056"/>
                <a:gd name="connsiteY4" fmla="*/ 965145 h 1314603"/>
                <a:gd name="connsiteX5" fmla="*/ 1211055 w 1211056"/>
                <a:gd name="connsiteY5" fmla="*/ 1245319 h 1314603"/>
                <a:gd name="connsiteX6" fmla="*/ 505707 w 1211056"/>
                <a:gd name="connsiteY6" fmla="*/ 1314603 h 1314603"/>
                <a:gd name="connsiteX7" fmla="*/ -1 w 1211056"/>
                <a:gd name="connsiteY7" fmla="*/ 929643 h 1314603"/>
                <a:gd name="connsiteX0" fmla="*/ -1 w 1211056"/>
                <a:gd name="connsiteY0" fmla="*/ 929643 h 1314603"/>
                <a:gd name="connsiteX1" fmla="*/ 121079 w 1211056"/>
                <a:gd name="connsiteY1" fmla="*/ -1 h 1314603"/>
                <a:gd name="connsiteX2" fmla="*/ 796476 w 1211056"/>
                <a:gd name="connsiteY2" fmla="*/ 170887 h 1314603"/>
                <a:gd name="connsiteX3" fmla="*/ 1014311 w 1211056"/>
                <a:gd name="connsiteY3" fmla="*/ 731990 h 1314603"/>
                <a:gd name="connsiteX4" fmla="*/ 1122411 w 1211056"/>
                <a:gd name="connsiteY4" fmla="*/ 965145 h 1314603"/>
                <a:gd name="connsiteX5" fmla="*/ 1211055 w 1211056"/>
                <a:gd name="connsiteY5" fmla="*/ 1245319 h 1314603"/>
                <a:gd name="connsiteX6" fmla="*/ 505707 w 1211056"/>
                <a:gd name="connsiteY6" fmla="*/ 1314603 h 1314603"/>
                <a:gd name="connsiteX7" fmla="*/ 238300 w 1211056"/>
                <a:gd name="connsiteY7" fmla="*/ 1112626 h 1314603"/>
                <a:gd name="connsiteX8" fmla="*/ -1 w 1211056"/>
                <a:gd name="connsiteY8" fmla="*/ 929643 h 1314603"/>
                <a:gd name="connsiteX0" fmla="*/ -1 w 1211056"/>
                <a:gd name="connsiteY0" fmla="*/ 929643 h 1315671"/>
                <a:gd name="connsiteX1" fmla="*/ 121079 w 1211056"/>
                <a:gd name="connsiteY1" fmla="*/ -1 h 1315671"/>
                <a:gd name="connsiteX2" fmla="*/ 796476 w 1211056"/>
                <a:gd name="connsiteY2" fmla="*/ 170887 h 1315671"/>
                <a:gd name="connsiteX3" fmla="*/ 1014311 w 1211056"/>
                <a:gd name="connsiteY3" fmla="*/ 731990 h 1315671"/>
                <a:gd name="connsiteX4" fmla="*/ 1122411 w 1211056"/>
                <a:gd name="connsiteY4" fmla="*/ 965145 h 1315671"/>
                <a:gd name="connsiteX5" fmla="*/ 1211055 w 1211056"/>
                <a:gd name="connsiteY5" fmla="*/ 1245319 h 1315671"/>
                <a:gd name="connsiteX6" fmla="*/ 505707 w 1211056"/>
                <a:gd name="connsiteY6" fmla="*/ 1314603 h 1315671"/>
                <a:gd name="connsiteX7" fmla="*/ 26973 w 1211056"/>
                <a:gd name="connsiteY7" fmla="*/ 1315671 h 1315671"/>
                <a:gd name="connsiteX8" fmla="*/ -1 w 1211056"/>
                <a:gd name="connsiteY8" fmla="*/ 929643 h 1315671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526265 w 1211056"/>
                <a:gd name="connsiteY6" fmla="*/ 1687356 h 1687356"/>
                <a:gd name="connsiteX7" fmla="*/ 26973 w 1211056"/>
                <a:gd name="connsiteY7" fmla="*/ 1315671 h 1687356"/>
                <a:gd name="connsiteX8" fmla="*/ -1 w 1211056"/>
                <a:gd name="connsiteY8" fmla="*/ 929643 h 1687356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979734 w 1211056"/>
                <a:gd name="connsiteY6" fmla="*/ 1398765 h 1687356"/>
                <a:gd name="connsiteX7" fmla="*/ 526265 w 1211056"/>
                <a:gd name="connsiteY7" fmla="*/ 1687356 h 1687356"/>
                <a:gd name="connsiteX8" fmla="*/ 26973 w 1211056"/>
                <a:gd name="connsiteY8" fmla="*/ 1315671 h 1687356"/>
                <a:gd name="connsiteX9" fmla="*/ -1 w 1211056"/>
                <a:gd name="connsiteY9" fmla="*/ 929643 h 1687356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673800 w 1211056"/>
                <a:gd name="connsiteY6" fmla="*/ 1080769 h 1687356"/>
                <a:gd name="connsiteX7" fmla="*/ 526265 w 1211056"/>
                <a:gd name="connsiteY7" fmla="*/ 1687356 h 1687356"/>
                <a:gd name="connsiteX8" fmla="*/ 26973 w 1211056"/>
                <a:gd name="connsiteY8" fmla="*/ 1315671 h 1687356"/>
                <a:gd name="connsiteX9" fmla="*/ -1 w 1211056"/>
                <a:gd name="connsiteY9" fmla="*/ 929643 h 1687356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898178 w 1211056"/>
                <a:gd name="connsiteY6" fmla="*/ 1111579 h 1687356"/>
                <a:gd name="connsiteX7" fmla="*/ 526265 w 1211056"/>
                <a:gd name="connsiteY7" fmla="*/ 1687356 h 1687356"/>
                <a:gd name="connsiteX8" fmla="*/ 26973 w 1211056"/>
                <a:gd name="connsiteY8" fmla="*/ 1315671 h 1687356"/>
                <a:gd name="connsiteX9" fmla="*/ -1 w 1211056"/>
                <a:gd name="connsiteY9" fmla="*/ 929643 h 1687356"/>
                <a:gd name="connsiteX0" fmla="*/ -1 w 1211056"/>
                <a:gd name="connsiteY0" fmla="*/ 929643 h 1687356"/>
                <a:gd name="connsiteX1" fmla="*/ 121079 w 1211056"/>
                <a:gd name="connsiteY1" fmla="*/ -1 h 1687356"/>
                <a:gd name="connsiteX2" fmla="*/ 796476 w 1211056"/>
                <a:gd name="connsiteY2" fmla="*/ 170887 h 1687356"/>
                <a:gd name="connsiteX3" fmla="*/ 1014311 w 1211056"/>
                <a:gd name="connsiteY3" fmla="*/ 731990 h 1687356"/>
                <a:gd name="connsiteX4" fmla="*/ 1122411 w 1211056"/>
                <a:gd name="connsiteY4" fmla="*/ 965145 h 1687356"/>
                <a:gd name="connsiteX5" fmla="*/ 1211055 w 1211056"/>
                <a:gd name="connsiteY5" fmla="*/ 1245319 h 1687356"/>
                <a:gd name="connsiteX6" fmla="*/ 880787 w 1211056"/>
                <a:gd name="connsiteY6" fmla="*/ 1070599 h 1687356"/>
                <a:gd name="connsiteX7" fmla="*/ 526265 w 1211056"/>
                <a:gd name="connsiteY7" fmla="*/ 1687356 h 1687356"/>
                <a:gd name="connsiteX8" fmla="*/ 26973 w 1211056"/>
                <a:gd name="connsiteY8" fmla="*/ 1315671 h 1687356"/>
                <a:gd name="connsiteX9" fmla="*/ -1 w 1211056"/>
                <a:gd name="connsiteY9" fmla="*/ 929643 h 168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1056" h="1687356">
                  <a:moveTo>
                    <a:pt x="-1" y="929643"/>
                  </a:moveTo>
                  <a:lnTo>
                    <a:pt x="121079" y="-1"/>
                  </a:lnTo>
                  <a:lnTo>
                    <a:pt x="796476" y="170887"/>
                  </a:lnTo>
                  <a:lnTo>
                    <a:pt x="1014311" y="731990"/>
                  </a:lnTo>
                  <a:lnTo>
                    <a:pt x="1122411" y="965145"/>
                  </a:lnTo>
                  <a:lnTo>
                    <a:pt x="1211055" y="1245319"/>
                  </a:lnTo>
                  <a:lnTo>
                    <a:pt x="880787" y="1070599"/>
                  </a:lnTo>
                  <a:lnTo>
                    <a:pt x="526265" y="1687356"/>
                  </a:lnTo>
                  <a:lnTo>
                    <a:pt x="26973" y="1315671"/>
                  </a:lnTo>
                  <a:lnTo>
                    <a:pt x="-1" y="9296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497" name="Regular Pentagon 3"/>
            <p:cNvSpPr/>
            <p:nvPr/>
          </p:nvSpPr>
          <p:spPr>
            <a:xfrm rot="5400000">
              <a:off x="1486841" y="4417476"/>
              <a:ext cx="128632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98" name="Regular Pentagon 4"/>
            <p:cNvSpPr/>
            <p:nvPr/>
          </p:nvSpPr>
          <p:spPr>
            <a:xfrm rot="3256516">
              <a:off x="1445933" y="4547214"/>
              <a:ext cx="191583" cy="11348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499" name="Regular Pentagon 5"/>
            <p:cNvSpPr/>
            <p:nvPr/>
          </p:nvSpPr>
          <p:spPr>
            <a:xfrm rot="7570572">
              <a:off x="1573791" y="4478551"/>
              <a:ext cx="166296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00" name="Regular Pentagon 6"/>
            <p:cNvSpPr/>
            <p:nvPr/>
          </p:nvSpPr>
          <p:spPr>
            <a:xfrm rot="7570572">
              <a:off x="1562666" y="4326577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01" name="Regular Pentagon 7"/>
            <p:cNvSpPr/>
            <p:nvPr/>
          </p:nvSpPr>
          <p:spPr>
            <a:xfrm rot="7570572">
              <a:off x="1408607" y="4352844"/>
              <a:ext cx="199201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838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291838" y="661525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02" name="Regular Pentagon 8"/>
            <p:cNvSpPr/>
            <p:nvPr/>
          </p:nvSpPr>
          <p:spPr>
            <a:xfrm rot="8636692">
              <a:off x="1350940" y="4484922"/>
              <a:ext cx="135031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03" name="Regular Pentagon 5"/>
            <p:cNvSpPr/>
            <p:nvPr/>
          </p:nvSpPr>
          <p:spPr>
            <a:xfrm rot="7570572">
              <a:off x="1440194" y="4432373"/>
              <a:ext cx="64850" cy="633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04" name="Regular Pentagon 6"/>
            <p:cNvSpPr/>
            <p:nvPr/>
          </p:nvSpPr>
          <p:spPr>
            <a:xfrm rot="1081360">
              <a:off x="1620612" y="4571660"/>
              <a:ext cx="127029" cy="12867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98795 w 965285"/>
                <a:gd name="connsiteY4" fmla="*/ 695591 h 794082"/>
                <a:gd name="connsiteX5" fmla="*/ 0 w 965285"/>
                <a:gd name="connsiteY5" fmla="*/ 382693 h 794082"/>
                <a:gd name="connsiteX0" fmla="*/ 0 w 965285"/>
                <a:gd name="connsiteY0" fmla="*/ 382693 h 733885"/>
                <a:gd name="connsiteX1" fmla="*/ 548191 w 965285"/>
                <a:gd name="connsiteY1" fmla="*/ 0 h 733885"/>
                <a:gd name="connsiteX2" fmla="*/ 965285 w 965285"/>
                <a:gd name="connsiteY2" fmla="*/ 303312 h 733885"/>
                <a:gd name="connsiteX3" fmla="*/ 778407 w 965285"/>
                <a:gd name="connsiteY3" fmla="*/ 733884 h 733885"/>
                <a:gd name="connsiteX4" fmla="*/ 498795 w 965285"/>
                <a:gd name="connsiteY4" fmla="*/ 695591 h 733885"/>
                <a:gd name="connsiteX5" fmla="*/ 0 w 965285"/>
                <a:gd name="connsiteY5" fmla="*/ 382693 h 733885"/>
                <a:gd name="connsiteX0" fmla="*/ 0 w 897847"/>
                <a:gd name="connsiteY0" fmla="*/ 382693 h 733885"/>
                <a:gd name="connsiteX1" fmla="*/ 548191 w 897847"/>
                <a:gd name="connsiteY1" fmla="*/ 0 h 733885"/>
                <a:gd name="connsiteX2" fmla="*/ 897847 w 897847"/>
                <a:gd name="connsiteY2" fmla="*/ 323448 h 733885"/>
                <a:gd name="connsiteX3" fmla="*/ 778407 w 897847"/>
                <a:gd name="connsiteY3" fmla="*/ 733884 h 733885"/>
                <a:gd name="connsiteX4" fmla="*/ 498795 w 897847"/>
                <a:gd name="connsiteY4" fmla="*/ 695591 h 733885"/>
                <a:gd name="connsiteX5" fmla="*/ 0 w 897847"/>
                <a:gd name="connsiteY5" fmla="*/ 382693 h 733885"/>
                <a:gd name="connsiteX0" fmla="*/ 0 w 897847"/>
                <a:gd name="connsiteY0" fmla="*/ 382693 h 733885"/>
                <a:gd name="connsiteX1" fmla="*/ 99863 w 897847"/>
                <a:gd name="connsiteY1" fmla="*/ 356543 h 733885"/>
                <a:gd name="connsiteX2" fmla="*/ 548191 w 897847"/>
                <a:gd name="connsiteY2" fmla="*/ 0 h 733885"/>
                <a:gd name="connsiteX3" fmla="*/ 897847 w 897847"/>
                <a:gd name="connsiteY3" fmla="*/ 323448 h 733885"/>
                <a:gd name="connsiteX4" fmla="*/ 778407 w 897847"/>
                <a:gd name="connsiteY4" fmla="*/ 733884 h 733885"/>
                <a:gd name="connsiteX5" fmla="*/ 498795 w 897847"/>
                <a:gd name="connsiteY5" fmla="*/ 695591 h 733885"/>
                <a:gd name="connsiteX6" fmla="*/ 0 w 897847"/>
                <a:gd name="connsiteY6" fmla="*/ 382693 h 733885"/>
                <a:gd name="connsiteX0" fmla="*/ 0 w 897847"/>
                <a:gd name="connsiteY0" fmla="*/ 382693 h 733885"/>
                <a:gd name="connsiteX1" fmla="*/ 143263 w 897847"/>
                <a:gd name="connsiteY1" fmla="*/ 303672 h 733885"/>
                <a:gd name="connsiteX2" fmla="*/ 548191 w 897847"/>
                <a:gd name="connsiteY2" fmla="*/ 0 h 733885"/>
                <a:gd name="connsiteX3" fmla="*/ 897847 w 897847"/>
                <a:gd name="connsiteY3" fmla="*/ 323448 h 733885"/>
                <a:gd name="connsiteX4" fmla="*/ 778407 w 897847"/>
                <a:gd name="connsiteY4" fmla="*/ 733884 h 733885"/>
                <a:gd name="connsiteX5" fmla="*/ 498795 w 897847"/>
                <a:gd name="connsiteY5" fmla="*/ 695591 h 733885"/>
                <a:gd name="connsiteX6" fmla="*/ 0 w 897847"/>
                <a:gd name="connsiteY6" fmla="*/ 382693 h 733885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0 w 897847"/>
                <a:gd name="connsiteY6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216823 w 897847"/>
                <a:gd name="connsiteY6" fmla="*/ 618062 h 844263"/>
                <a:gd name="connsiteX7" fmla="*/ 0 w 897847"/>
                <a:gd name="connsiteY7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184663 w 897847"/>
                <a:gd name="connsiteY6" fmla="*/ 667577 h 844263"/>
                <a:gd name="connsiteX7" fmla="*/ 0 w 897847"/>
                <a:gd name="connsiteY7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184663 w 897847"/>
                <a:gd name="connsiteY6" fmla="*/ 667577 h 844263"/>
                <a:gd name="connsiteX7" fmla="*/ 79366 w 897847"/>
                <a:gd name="connsiteY7" fmla="*/ 510841 h 844263"/>
                <a:gd name="connsiteX8" fmla="*/ 0 w 897847"/>
                <a:gd name="connsiteY8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184663 w 897847"/>
                <a:gd name="connsiteY6" fmla="*/ 667577 h 844263"/>
                <a:gd name="connsiteX7" fmla="*/ 226367 w 897847"/>
                <a:gd name="connsiteY7" fmla="*/ 592401 h 844263"/>
                <a:gd name="connsiteX8" fmla="*/ 0 w 897847"/>
                <a:gd name="connsiteY8" fmla="*/ 382693 h 844263"/>
                <a:gd name="connsiteX0" fmla="*/ 0 w 897847"/>
                <a:gd name="connsiteY0" fmla="*/ 382693 h 844263"/>
                <a:gd name="connsiteX1" fmla="*/ 143263 w 897847"/>
                <a:gd name="connsiteY1" fmla="*/ 303672 h 844263"/>
                <a:gd name="connsiteX2" fmla="*/ 548191 w 897847"/>
                <a:gd name="connsiteY2" fmla="*/ 0 h 844263"/>
                <a:gd name="connsiteX3" fmla="*/ 897847 w 897847"/>
                <a:gd name="connsiteY3" fmla="*/ 323448 h 844263"/>
                <a:gd name="connsiteX4" fmla="*/ 778407 w 897847"/>
                <a:gd name="connsiteY4" fmla="*/ 733884 h 844263"/>
                <a:gd name="connsiteX5" fmla="*/ 421006 w 897847"/>
                <a:gd name="connsiteY5" fmla="*/ 844262 h 844263"/>
                <a:gd name="connsiteX6" fmla="*/ 184663 w 897847"/>
                <a:gd name="connsiteY6" fmla="*/ 667577 h 844263"/>
                <a:gd name="connsiteX7" fmla="*/ 260088 w 897847"/>
                <a:gd name="connsiteY7" fmla="*/ 582337 h 844263"/>
                <a:gd name="connsiteX8" fmla="*/ 0 w 897847"/>
                <a:gd name="connsiteY8" fmla="*/ 382693 h 844263"/>
                <a:gd name="connsiteX0" fmla="*/ 0 w 897847"/>
                <a:gd name="connsiteY0" fmla="*/ 382693 h 826993"/>
                <a:gd name="connsiteX1" fmla="*/ 143263 w 897847"/>
                <a:gd name="connsiteY1" fmla="*/ 303672 h 826993"/>
                <a:gd name="connsiteX2" fmla="*/ 548191 w 897847"/>
                <a:gd name="connsiteY2" fmla="*/ 0 h 826993"/>
                <a:gd name="connsiteX3" fmla="*/ 897847 w 897847"/>
                <a:gd name="connsiteY3" fmla="*/ 323448 h 826993"/>
                <a:gd name="connsiteX4" fmla="*/ 778407 w 897847"/>
                <a:gd name="connsiteY4" fmla="*/ 733884 h 826993"/>
                <a:gd name="connsiteX5" fmla="*/ 402453 w 897847"/>
                <a:gd name="connsiteY5" fmla="*/ 826993 h 826993"/>
                <a:gd name="connsiteX6" fmla="*/ 184663 w 897847"/>
                <a:gd name="connsiteY6" fmla="*/ 667577 h 826993"/>
                <a:gd name="connsiteX7" fmla="*/ 260088 w 897847"/>
                <a:gd name="connsiteY7" fmla="*/ 582337 h 826993"/>
                <a:gd name="connsiteX8" fmla="*/ 0 w 897847"/>
                <a:gd name="connsiteY8" fmla="*/ 382693 h 826993"/>
                <a:gd name="connsiteX0" fmla="*/ 0 w 897847"/>
                <a:gd name="connsiteY0" fmla="*/ 382693 h 826993"/>
                <a:gd name="connsiteX1" fmla="*/ 143263 w 897847"/>
                <a:gd name="connsiteY1" fmla="*/ 303672 h 826993"/>
                <a:gd name="connsiteX2" fmla="*/ 548191 w 897847"/>
                <a:gd name="connsiteY2" fmla="*/ 0 h 826993"/>
                <a:gd name="connsiteX3" fmla="*/ 897847 w 897847"/>
                <a:gd name="connsiteY3" fmla="*/ 323448 h 826993"/>
                <a:gd name="connsiteX4" fmla="*/ 778407 w 897847"/>
                <a:gd name="connsiteY4" fmla="*/ 733884 h 826993"/>
                <a:gd name="connsiteX5" fmla="*/ 634329 w 897847"/>
                <a:gd name="connsiteY5" fmla="*/ 761426 h 826993"/>
                <a:gd name="connsiteX6" fmla="*/ 402453 w 897847"/>
                <a:gd name="connsiteY6" fmla="*/ 826993 h 826993"/>
                <a:gd name="connsiteX7" fmla="*/ 184663 w 897847"/>
                <a:gd name="connsiteY7" fmla="*/ 667577 h 826993"/>
                <a:gd name="connsiteX8" fmla="*/ 260088 w 897847"/>
                <a:gd name="connsiteY8" fmla="*/ 582337 h 826993"/>
                <a:gd name="connsiteX9" fmla="*/ 0 w 897847"/>
                <a:gd name="connsiteY9" fmla="*/ 382693 h 826993"/>
                <a:gd name="connsiteX0" fmla="*/ 0 w 897847"/>
                <a:gd name="connsiteY0" fmla="*/ 382693 h 834485"/>
                <a:gd name="connsiteX1" fmla="*/ 143263 w 897847"/>
                <a:gd name="connsiteY1" fmla="*/ 303672 h 834485"/>
                <a:gd name="connsiteX2" fmla="*/ 548191 w 897847"/>
                <a:gd name="connsiteY2" fmla="*/ 0 h 834485"/>
                <a:gd name="connsiteX3" fmla="*/ 897847 w 897847"/>
                <a:gd name="connsiteY3" fmla="*/ 323448 h 834485"/>
                <a:gd name="connsiteX4" fmla="*/ 778407 w 897847"/>
                <a:gd name="connsiteY4" fmla="*/ 733884 h 834485"/>
                <a:gd name="connsiteX5" fmla="*/ 790742 w 897847"/>
                <a:gd name="connsiteY5" fmla="*/ 834484 h 834485"/>
                <a:gd name="connsiteX6" fmla="*/ 402453 w 897847"/>
                <a:gd name="connsiteY6" fmla="*/ 826993 h 834485"/>
                <a:gd name="connsiteX7" fmla="*/ 184663 w 897847"/>
                <a:gd name="connsiteY7" fmla="*/ 667577 h 834485"/>
                <a:gd name="connsiteX8" fmla="*/ 260088 w 897847"/>
                <a:gd name="connsiteY8" fmla="*/ 582337 h 834485"/>
                <a:gd name="connsiteX9" fmla="*/ 0 w 897847"/>
                <a:gd name="connsiteY9" fmla="*/ 382693 h 834485"/>
                <a:gd name="connsiteX0" fmla="*/ 0 w 897847"/>
                <a:gd name="connsiteY0" fmla="*/ 382693 h 834485"/>
                <a:gd name="connsiteX1" fmla="*/ 143263 w 897847"/>
                <a:gd name="connsiteY1" fmla="*/ 303672 h 834485"/>
                <a:gd name="connsiteX2" fmla="*/ 548191 w 897847"/>
                <a:gd name="connsiteY2" fmla="*/ 0 h 834485"/>
                <a:gd name="connsiteX3" fmla="*/ 897847 w 897847"/>
                <a:gd name="connsiteY3" fmla="*/ 323448 h 834485"/>
                <a:gd name="connsiteX4" fmla="*/ 778407 w 897847"/>
                <a:gd name="connsiteY4" fmla="*/ 733884 h 834485"/>
                <a:gd name="connsiteX5" fmla="*/ 790742 w 897847"/>
                <a:gd name="connsiteY5" fmla="*/ 834484 h 834485"/>
                <a:gd name="connsiteX6" fmla="*/ 532905 w 897847"/>
                <a:gd name="connsiteY6" fmla="*/ 825916 h 834485"/>
                <a:gd name="connsiteX7" fmla="*/ 402453 w 897847"/>
                <a:gd name="connsiteY7" fmla="*/ 826993 h 834485"/>
                <a:gd name="connsiteX8" fmla="*/ 184663 w 897847"/>
                <a:gd name="connsiteY8" fmla="*/ 667577 h 834485"/>
                <a:gd name="connsiteX9" fmla="*/ 260088 w 897847"/>
                <a:gd name="connsiteY9" fmla="*/ 582337 h 834485"/>
                <a:gd name="connsiteX10" fmla="*/ 0 w 897847"/>
                <a:gd name="connsiteY10" fmla="*/ 382693 h 834485"/>
                <a:gd name="connsiteX0" fmla="*/ 0 w 897847"/>
                <a:gd name="connsiteY0" fmla="*/ 382693 h 834485"/>
                <a:gd name="connsiteX1" fmla="*/ 143263 w 897847"/>
                <a:gd name="connsiteY1" fmla="*/ 303672 h 834485"/>
                <a:gd name="connsiteX2" fmla="*/ 548191 w 897847"/>
                <a:gd name="connsiteY2" fmla="*/ 0 h 834485"/>
                <a:gd name="connsiteX3" fmla="*/ 897847 w 897847"/>
                <a:gd name="connsiteY3" fmla="*/ 323448 h 834485"/>
                <a:gd name="connsiteX4" fmla="*/ 778407 w 897847"/>
                <a:gd name="connsiteY4" fmla="*/ 733884 h 834485"/>
                <a:gd name="connsiteX5" fmla="*/ 790742 w 897847"/>
                <a:gd name="connsiteY5" fmla="*/ 834484 h 834485"/>
                <a:gd name="connsiteX6" fmla="*/ 493971 w 897847"/>
                <a:gd name="connsiteY6" fmla="*/ 786221 h 834485"/>
                <a:gd name="connsiteX7" fmla="*/ 402453 w 897847"/>
                <a:gd name="connsiteY7" fmla="*/ 826993 h 834485"/>
                <a:gd name="connsiteX8" fmla="*/ 184663 w 897847"/>
                <a:gd name="connsiteY8" fmla="*/ 667577 h 834485"/>
                <a:gd name="connsiteX9" fmla="*/ 260088 w 897847"/>
                <a:gd name="connsiteY9" fmla="*/ 582337 h 834485"/>
                <a:gd name="connsiteX10" fmla="*/ 0 w 897847"/>
                <a:gd name="connsiteY10" fmla="*/ 382693 h 83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847" h="834485">
                  <a:moveTo>
                    <a:pt x="0" y="382693"/>
                  </a:moveTo>
                  <a:cubicBezTo>
                    <a:pt x="12071" y="378409"/>
                    <a:pt x="131192" y="307956"/>
                    <a:pt x="143263" y="303672"/>
                  </a:cubicBezTo>
                  <a:lnTo>
                    <a:pt x="548191" y="0"/>
                  </a:lnTo>
                  <a:lnTo>
                    <a:pt x="897847" y="323448"/>
                  </a:lnTo>
                  <a:lnTo>
                    <a:pt x="778407" y="733884"/>
                  </a:lnTo>
                  <a:lnTo>
                    <a:pt x="790742" y="834484"/>
                  </a:lnTo>
                  <a:lnTo>
                    <a:pt x="493971" y="786221"/>
                  </a:lnTo>
                  <a:lnTo>
                    <a:pt x="402453" y="826993"/>
                  </a:lnTo>
                  <a:lnTo>
                    <a:pt x="184663" y="667577"/>
                  </a:lnTo>
                  <a:lnTo>
                    <a:pt x="260088" y="582337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05" name="Regular Pentagon 3"/>
            <p:cNvSpPr/>
            <p:nvPr/>
          </p:nvSpPr>
          <p:spPr>
            <a:xfrm rot="5400000">
              <a:off x="1519048" y="4642587"/>
              <a:ext cx="128185" cy="14291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  <a:gd name="connsiteX0" fmla="*/ 0 w 907213"/>
                <a:gd name="connsiteY0" fmla="*/ 233462 h 1027443"/>
                <a:gd name="connsiteX1" fmla="*/ 350419 w 907213"/>
                <a:gd name="connsiteY1" fmla="*/ 0 h 1027443"/>
                <a:gd name="connsiteX2" fmla="*/ 907213 w 907213"/>
                <a:gd name="connsiteY2" fmla="*/ 538262 h 1027443"/>
                <a:gd name="connsiteX3" fmla="*/ 644709 w 907213"/>
                <a:gd name="connsiteY3" fmla="*/ 1027444 h 1027443"/>
                <a:gd name="connsiteX4" fmla="*/ 136561 w 907213"/>
                <a:gd name="connsiteY4" fmla="*/ 1016051 h 1027443"/>
                <a:gd name="connsiteX5" fmla="*/ 0 w 907213"/>
                <a:gd name="connsiteY5" fmla="*/ 233462 h 1027443"/>
                <a:gd name="connsiteX0" fmla="*/ 0 w 907213"/>
                <a:gd name="connsiteY0" fmla="*/ 233462 h 1092881"/>
                <a:gd name="connsiteX1" fmla="*/ 350419 w 907213"/>
                <a:gd name="connsiteY1" fmla="*/ 0 h 1092881"/>
                <a:gd name="connsiteX2" fmla="*/ 907213 w 907213"/>
                <a:gd name="connsiteY2" fmla="*/ 538262 h 1092881"/>
                <a:gd name="connsiteX3" fmla="*/ 644709 w 907213"/>
                <a:gd name="connsiteY3" fmla="*/ 1027444 h 1092881"/>
                <a:gd name="connsiteX4" fmla="*/ 114876 w 907213"/>
                <a:gd name="connsiteY4" fmla="*/ 1092880 h 1092881"/>
                <a:gd name="connsiteX5" fmla="*/ 0 w 907213"/>
                <a:gd name="connsiteY5" fmla="*/ 233462 h 1092881"/>
                <a:gd name="connsiteX0" fmla="*/ 0 w 907213"/>
                <a:gd name="connsiteY0" fmla="*/ 233462 h 1092881"/>
                <a:gd name="connsiteX1" fmla="*/ 350419 w 907213"/>
                <a:gd name="connsiteY1" fmla="*/ 0 h 1092881"/>
                <a:gd name="connsiteX2" fmla="*/ 907213 w 907213"/>
                <a:gd name="connsiteY2" fmla="*/ 538262 h 1092881"/>
                <a:gd name="connsiteX3" fmla="*/ 595908 w 907213"/>
                <a:gd name="connsiteY3" fmla="*/ 968346 h 1092881"/>
                <a:gd name="connsiteX4" fmla="*/ 114876 w 907213"/>
                <a:gd name="connsiteY4" fmla="*/ 1092880 h 1092881"/>
                <a:gd name="connsiteX5" fmla="*/ 0 w 907213"/>
                <a:gd name="connsiteY5" fmla="*/ 233462 h 1092881"/>
                <a:gd name="connsiteX0" fmla="*/ 0 w 907213"/>
                <a:gd name="connsiteY0" fmla="*/ 233462 h 1092881"/>
                <a:gd name="connsiteX1" fmla="*/ 350419 w 907213"/>
                <a:gd name="connsiteY1" fmla="*/ 0 h 1092881"/>
                <a:gd name="connsiteX2" fmla="*/ 907213 w 907213"/>
                <a:gd name="connsiteY2" fmla="*/ 538262 h 1092881"/>
                <a:gd name="connsiteX3" fmla="*/ 601330 w 907213"/>
                <a:gd name="connsiteY3" fmla="*/ 1009713 h 1092881"/>
                <a:gd name="connsiteX4" fmla="*/ 114876 w 907213"/>
                <a:gd name="connsiteY4" fmla="*/ 1092880 h 1092881"/>
                <a:gd name="connsiteX5" fmla="*/ 0 w 907213"/>
                <a:gd name="connsiteY5" fmla="*/ 233462 h 1092881"/>
                <a:gd name="connsiteX0" fmla="*/ 0 w 831301"/>
                <a:gd name="connsiteY0" fmla="*/ 233462 h 1092881"/>
                <a:gd name="connsiteX1" fmla="*/ 350419 w 831301"/>
                <a:gd name="connsiteY1" fmla="*/ 0 h 1092881"/>
                <a:gd name="connsiteX2" fmla="*/ 831301 w 831301"/>
                <a:gd name="connsiteY2" fmla="*/ 585540 h 1092881"/>
                <a:gd name="connsiteX3" fmla="*/ 601330 w 831301"/>
                <a:gd name="connsiteY3" fmla="*/ 1009713 h 1092881"/>
                <a:gd name="connsiteX4" fmla="*/ 114876 w 831301"/>
                <a:gd name="connsiteY4" fmla="*/ 1092880 h 1092881"/>
                <a:gd name="connsiteX5" fmla="*/ 0 w 831301"/>
                <a:gd name="connsiteY5" fmla="*/ 233462 h 1092881"/>
                <a:gd name="connsiteX0" fmla="*/ 0 w 885528"/>
                <a:gd name="connsiteY0" fmla="*/ 233462 h 1092881"/>
                <a:gd name="connsiteX1" fmla="*/ 350419 w 885528"/>
                <a:gd name="connsiteY1" fmla="*/ 0 h 1092881"/>
                <a:gd name="connsiteX2" fmla="*/ 885529 w 885528"/>
                <a:gd name="connsiteY2" fmla="*/ 585539 h 1092881"/>
                <a:gd name="connsiteX3" fmla="*/ 601330 w 885528"/>
                <a:gd name="connsiteY3" fmla="*/ 1009713 h 1092881"/>
                <a:gd name="connsiteX4" fmla="*/ 114876 w 885528"/>
                <a:gd name="connsiteY4" fmla="*/ 1092880 h 1092881"/>
                <a:gd name="connsiteX5" fmla="*/ 0 w 885528"/>
                <a:gd name="connsiteY5" fmla="*/ 233462 h 1092881"/>
                <a:gd name="connsiteX0" fmla="*/ 1 w 804190"/>
                <a:gd name="connsiteY0" fmla="*/ 310289 h 1092881"/>
                <a:gd name="connsiteX1" fmla="*/ 269081 w 804190"/>
                <a:gd name="connsiteY1" fmla="*/ 0 h 1092881"/>
                <a:gd name="connsiteX2" fmla="*/ 804191 w 804190"/>
                <a:gd name="connsiteY2" fmla="*/ 585539 h 1092881"/>
                <a:gd name="connsiteX3" fmla="*/ 519992 w 804190"/>
                <a:gd name="connsiteY3" fmla="*/ 1009713 h 1092881"/>
                <a:gd name="connsiteX4" fmla="*/ 33538 w 804190"/>
                <a:gd name="connsiteY4" fmla="*/ 1092880 h 1092881"/>
                <a:gd name="connsiteX5" fmla="*/ 1 w 804190"/>
                <a:gd name="connsiteY5" fmla="*/ 310289 h 1092881"/>
                <a:gd name="connsiteX0" fmla="*/ -1 w 831294"/>
                <a:gd name="connsiteY0" fmla="*/ 310287 h 1092881"/>
                <a:gd name="connsiteX1" fmla="*/ 296185 w 831294"/>
                <a:gd name="connsiteY1" fmla="*/ 0 h 1092881"/>
                <a:gd name="connsiteX2" fmla="*/ 831295 w 831294"/>
                <a:gd name="connsiteY2" fmla="*/ 585539 h 1092881"/>
                <a:gd name="connsiteX3" fmla="*/ 547096 w 831294"/>
                <a:gd name="connsiteY3" fmla="*/ 1009713 h 1092881"/>
                <a:gd name="connsiteX4" fmla="*/ 60642 w 831294"/>
                <a:gd name="connsiteY4" fmla="*/ 1092880 h 1092881"/>
                <a:gd name="connsiteX5" fmla="*/ -1 w 831294"/>
                <a:gd name="connsiteY5" fmla="*/ 310287 h 1092881"/>
                <a:gd name="connsiteX0" fmla="*/ -1 w 831294"/>
                <a:gd name="connsiteY0" fmla="*/ 227549 h 1010143"/>
                <a:gd name="connsiteX1" fmla="*/ 366675 w 831294"/>
                <a:gd name="connsiteY1" fmla="*/ 0 h 1010143"/>
                <a:gd name="connsiteX2" fmla="*/ 831295 w 831294"/>
                <a:gd name="connsiteY2" fmla="*/ 502801 h 1010143"/>
                <a:gd name="connsiteX3" fmla="*/ 547096 w 831294"/>
                <a:gd name="connsiteY3" fmla="*/ 926975 h 1010143"/>
                <a:gd name="connsiteX4" fmla="*/ 60642 w 831294"/>
                <a:gd name="connsiteY4" fmla="*/ 1010142 h 1010143"/>
                <a:gd name="connsiteX5" fmla="*/ -1 w 831294"/>
                <a:gd name="connsiteY5" fmla="*/ 227549 h 101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1294" h="1010143">
                  <a:moveTo>
                    <a:pt x="-1" y="227549"/>
                  </a:moveTo>
                  <a:lnTo>
                    <a:pt x="366675" y="0"/>
                  </a:lnTo>
                  <a:lnTo>
                    <a:pt x="831295" y="502801"/>
                  </a:lnTo>
                  <a:lnTo>
                    <a:pt x="547096" y="926975"/>
                  </a:lnTo>
                  <a:lnTo>
                    <a:pt x="60642" y="1010142"/>
                  </a:lnTo>
                  <a:lnTo>
                    <a:pt x="-1" y="2275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06" name="Regular Pentagon 3"/>
            <p:cNvSpPr/>
            <p:nvPr/>
          </p:nvSpPr>
          <p:spPr>
            <a:xfrm rot="5400000">
              <a:off x="1373073" y="4593948"/>
              <a:ext cx="143809" cy="14422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07" name="Regular Pentagon 3"/>
            <p:cNvSpPr/>
            <p:nvPr/>
          </p:nvSpPr>
          <p:spPr>
            <a:xfrm rot="16387927">
              <a:off x="1444253" y="4746906"/>
              <a:ext cx="152784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08" name="Regular Pentagon 7"/>
            <p:cNvSpPr/>
            <p:nvPr/>
          </p:nvSpPr>
          <p:spPr>
            <a:xfrm rot="7570572">
              <a:off x="1281835" y="4735451"/>
              <a:ext cx="235573" cy="1219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1178642 w 1618206"/>
                <a:gd name="connsiteY4" fmla="*/ 790024 h 861778"/>
                <a:gd name="connsiteX5" fmla="*/ 485684 w 1618206"/>
                <a:gd name="connsiteY5" fmla="*/ 861778 h 861778"/>
                <a:gd name="connsiteX6" fmla="*/ 0 w 1618206"/>
                <a:gd name="connsiteY6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1168977 w 1618206"/>
                <a:gd name="connsiteY4" fmla="*/ 748917 h 861778"/>
                <a:gd name="connsiteX5" fmla="*/ 485684 w 1618206"/>
                <a:gd name="connsiteY5" fmla="*/ 861778 h 861778"/>
                <a:gd name="connsiteX6" fmla="*/ 0 w 1618206"/>
                <a:gd name="connsiteY6" fmla="*/ 0 h 861778"/>
                <a:gd name="connsiteX0" fmla="*/ 0 w 1527712"/>
                <a:gd name="connsiteY0" fmla="*/ 0 h 861778"/>
                <a:gd name="connsiteX1" fmla="*/ 724145 w 1527712"/>
                <a:gd name="connsiteY1" fmla="*/ 89689 h 861778"/>
                <a:gd name="connsiteX2" fmla="*/ 1148734 w 1527712"/>
                <a:gd name="connsiteY2" fmla="*/ 403253 h 861778"/>
                <a:gd name="connsiteX3" fmla="*/ 1527712 w 1527712"/>
                <a:gd name="connsiteY3" fmla="*/ 674440 h 861778"/>
                <a:gd name="connsiteX4" fmla="*/ 1168977 w 1527712"/>
                <a:gd name="connsiteY4" fmla="*/ 748917 h 861778"/>
                <a:gd name="connsiteX5" fmla="*/ 485684 w 1527712"/>
                <a:gd name="connsiteY5" fmla="*/ 861778 h 861778"/>
                <a:gd name="connsiteX6" fmla="*/ 0 w 1527712"/>
                <a:gd name="connsiteY6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7712" h="861778">
                  <a:moveTo>
                    <a:pt x="0" y="0"/>
                  </a:moveTo>
                  <a:lnTo>
                    <a:pt x="724145" y="89689"/>
                  </a:lnTo>
                  <a:lnTo>
                    <a:pt x="1148734" y="403253"/>
                  </a:lnTo>
                  <a:lnTo>
                    <a:pt x="1527712" y="674440"/>
                  </a:lnTo>
                  <a:lnTo>
                    <a:pt x="1168977" y="748917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09" name="Regular Pentagon 5"/>
            <p:cNvSpPr/>
            <p:nvPr/>
          </p:nvSpPr>
          <p:spPr>
            <a:xfrm rot="7570572">
              <a:off x="1609377" y="4713649"/>
              <a:ext cx="115396" cy="1138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10" name="Regular Pentagon 6"/>
            <p:cNvSpPr/>
            <p:nvPr/>
          </p:nvSpPr>
          <p:spPr>
            <a:xfrm rot="7570572">
              <a:off x="1577398" y="4780373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11" name="Regular Pentagon 6"/>
            <p:cNvSpPr/>
            <p:nvPr/>
          </p:nvSpPr>
          <p:spPr>
            <a:xfrm rot="7570572">
              <a:off x="1263509" y="4306050"/>
              <a:ext cx="219495" cy="15949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441" h="1127289">
                  <a:moveTo>
                    <a:pt x="0" y="941679"/>
                  </a:moveTo>
                  <a:lnTo>
                    <a:pt x="929686" y="0"/>
                  </a:lnTo>
                  <a:lnTo>
                    <a:pt x="1423441" y="160721"/>
                  </a:lnTo>
                  <a:lnTo>
                    <a:pt x="1233515" y="819407"/>
                  </a:lnTo>
                  <a:lnTo>
                    <a:pt x="813298" y="1127289"/>
                  </a:lnTo>
                  <a:lnTo>
                    <a:pt x="0" y="9416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12" name="Regular Pentagon 3"/>
            <p:cNvSpPr/>
            <p:nvPr/>
          </p:nvSpPr>
          <p:spPr>
            <a:xfrm rot="5400000">
              <a:off x="1490747" y="4859534"/>
              <a:ext cx="132559" cy="15248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  <a:gd name="connsiteX0" fmla="*/ 0 w 859656"/>
                <a:gd name="connsiteY0" fmla="*/ 300137 h 1077782"/>
                <a:gd name="connsiteX1" fmla="*/ 426619 w 859656"/>
                <a:gd name="connsiteY1" fmla="*/ 0 h 1077782"/>
                <a:gd name="connsiteX2" fmla="*/ 808788 w 859656"/>
                <a:gd name="connsiteY2" fmla="*/ 376337 h 1077782"/>
                <a:gd name="connsiteX3" fmla="*/ 859657 w 859656"/>
                <a:gd name="connsiteY3" fmla="*/ 1077781 h 1077782"/>
                <a:gd name="connsiteX4" fmla="*/ 133916 w 859656"/>
                <a:gd name="connsiteY4" fmla="*/ 867107 h 1077782"/>
                <a:gd name="connsiteX5" fmla="*/ 0 w 859656"/>
                <a:gd name="connsiteY5" fmla="*/ 300137 h 1077782"/>
                <a:gd name="connsiteX0" fmla="*/ 0 w 859656"/>
                <a:gd name="connsiteY0" fmla="*/ 300137 h 1077782"/>
                <a:gd name="connsiteX1" fmla="*/ 426619 w 859656"/>
                <a:gd name="connsiteY1" fmla="*/ 0 h 1077782"/>
                <a:gd name="connsiteX2" fmla="*/ 714801 w 859656"/>
                <a:gd name="connsiteY2" fmla="*/ 384216 h 1077782"/>
                <a:gd name="connsiteX3" fmla="*/ 859657 w 859656"/>
                <a:gd name="connsiteY3" fmla="*/ 1077781 h 1077782"/>
                <a:gd name="connsiteX4" fmla="*/ 133916 w 859656"/>
                <a:gd name="connsiteY4" fmla="*/ 867107 h 1077782"/>
                <a:gd name="connsiteX5" fmla="*/ 0 w 859656"/>
                <a:gd name="connsiteY5" fmla="*/ 300137 h 1077782"/>
                <a:gd name="connsiteX0" fmla="*/ 0 w 859656"/>
                <a:gd name="connsiteY0" fmla="*/ 300137 h 1077782"/>
                <a:gd name="connsiteX1" fmla="*/ 426619 w 859656"/>
                <a:gd name="connsiteY1" fmla="*/ 0 h 1077782"/>
                <a:gd name="connsiteX2" fmla="*/ 750950 w 859656"/>
                <a:gd name="connsiteY2" fmla="*/ 360577 h 1077782"/>
                <a:gd name="connsiteX3" fmla="*/ 859657 w 859656"/>
                <a:gd name="connsiteY3" fmla="*/ 1077781 h 1077782"/>
                <a:gd name="connsiteX4" fmla="*/ 133916 w 859656"/>
                <a:gd name="connsiteY4" fmla="*/ 867107 h 1077782"/>
                <a:gd name="connsiteX5" fmla="*/ 0 w 859656"/>
                <a:gd name="connsiteY5" fmla="*/ 300137 h 107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656" h="1077782">
                  <a:moveTo>
                    <a:pt x="0" y="300137"/>
                  </a:moveTo>
                  <a:lnTo>
                    <a:pt x="426619" y="0"/>
                  </a:lnTo>
                  <a:lnTo>
                    <a:pt x="750950" y="360577"/>
                  </a:lnTo>
                  <a:lnTo>
                    <a:pt x="859657" y="1077781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13" name="Regular Pentagon 7"/>
            <p:cNvSpPr/>
            <p:nvPr/>
          </p:nvSpPr>
          <p:spPr>
            <a:xfrm rot="5011622">
              <a:off x="1364634" y="4259640"/>
              <a:ext cx="213713" cy="11379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1 w 1530591"/>
                <a:gd name="connsiteY0" fmla="*/ 364153 h 728930"/>
                <a:gd name="connsiteX1" fmla="*/ 612039 w 1530591"/>
                <a:gd name="connsiteY1" fmla="*/ 0 h 728930"/>
                <a:gd name="connsiteX2" fmla="*/ 905514 w 1530591"/>
                <a:gd name="connsiteY2" fmla="*/ 238160 h 728930"/>
                <a:gd name="connsiteX3" fmla="*/ 1530591 w 1530591"/>
                <a:gd name="connsiteY3" fmla="*/ 669690 h 728930"/>
                <a:gd name="connsiteX4" fmla="*/ 230642 w 1530591"/>
                <a:gd name="connsiteY4" fmla="*/ 728930 h 728930"/>
                <a:gd name="connsiteX5" fmla="*/ 1 w 1530591"/>
                <a:gd name="connsiteY5" fmla="*/ 364153 h 728930"/>
                <a:gd name="connsiteX0" fmla="*/ 1 w 1530591"/>
                <a:gd name="connsiteY0" fmla="*/ 437386 h 802163"/>
                <a:gd name="connsiteX1" fmla="*/ 212195 w 1530591"/>
                <a:gd name="connsiteY1" fmla="*/ -1 h 802163"/>
                <a:gd name="connsiteX2" fmla="*/ 905514 w 1530591"/>
                <a:gd name="connsiteY2" fmla="*/ 311393 h 802163"/>
                <a:gd name="connsiteX3" fmla="*/ 1530591 w 1530591"/>
                <a:gd name="connsiteY3" fmla="*/ 742923 h 802163"/>
                <a:gd name="connsiteX4" fmla="*/ 230642 w 1530591"/>
                <a:gd name="connsiteY4" fmla="*/ 802163 h 802163"/>
                <a:gd name="connsiteX5" fmla="*/ 1 w 1530591"/>
                <a:gd name="connsiteY5" fmla="*/ 437386 h 802163"/>
                <a:gd name="connsiteX0" fmla="*/ 1 w 1530591"/>
                <a:gd name="connsiteY0" fmla="*/ 437386 h 802163"/>
                <a:gd name="connsiteX1" fmla="*/ 212195 w 1530591"/>
                <a:gd name="connsiteY1" fmla="*/ -1 h 802163"/>
                <a:gd name="connsiteX2" fmla="*/ 874181 w 1530591"/>
                <a:gd name="connsiteY2" fmla="*/ 402681 h 802163"/>
                <a:gd name="connsiteX3" fmla="*/ 1530591 w 1530591"/>
                <a:gd name="connsiteY3" fmla="*/ 742923 h 802163"/>
                <a:gd name="connsiteX4" fmla="*/ 230642 w 1530591"/>
                <a:gd name="connsiteY4" fmla="*/ 802163 h 802163"/>
                <a:gd name="connsiteX5" fmla="*/ 1 w 1530591"/>
                <a:gd name="connsiteY5" fmla="*/ 437386 h 802163"/>
                <a:gd name="connsiteX0" fmla="*/ 1 w 1530591"/>
                <a:gd name="connsiteY0" fmla="*/ 437386 h 802163"/>
                <a:gd name="connsiteX1" fmla="*/ 212195 w 1530591"/>
                <a:gd name="connsiteY1" fmla="*/ -1 h 802163"/>
                <a:gd name="connsiteX2" fmla="*/ 880702 w 1530591"/>
                <a:gd name="connsiteY2" fmla="*/ 340044 h 802163"/>
                <a:gd name="connsiteX3" fmla="*/ 1530591 w 1530591"/>
                <a:gd name="connsiteY3" fmla="*/ 742923 h 802163"/>
                <a:gd name="connsiteX4" fmla="*/ 230642 w 1530591"/>
                <a:gd name="connsiteY4" fmla="*/ 802163 h 802163"/>
                <a:gd name="connsiteX5" fmla="*/ 1 w 1530591"/>
                <a:gd name="connsiteY5" fmla="*/ 437386 h 802163"/>
                <a:gd name="connsiteX0" fmla="*/ 1 w 1385950"/>
                <a:gd name="connsiteY0" fmla="*/ 437386 h 804340"/>
                <a:gd name="connsiteX1" fmla="*/ 212195 w 1385950"/>
                <a:gd name="connsiteY1" fmla="*/ -1 h 804340"/>
                <a:gd name="connsiteX2" fmla="*/ 880702 w 1385950"/>
                <a:gd name="connsiteY2" fmla="*/ 340044 h 804340"/>
                <a:gd name="connsiteX3" fmla="*/ 1385949 w 1385950"/>
                <a:gd name="connsiteY3" fmla="*/ 804340 h 804340"/>
                <a:gd name="connsiteX4" fmla="*/ 230642 w 1385950"/>
                <a:gd name="connsiteY4" fmla="*/ 802163 h 804340"/>
                <a:gd name="connsiteX5" fmla="*/ 1 w 1385950"/>
                <a:gd name="connsiteY5" fmla="*/ 437386 h 80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5950" h="804340">
                  <a:moveTo>
                    <a:pt x="1" y="437386"/>
                  </a:moveTo>
                  <a:lnTo>
                    <a:pt x="212195" y="-1"/>
                  </a:lnTo>
                  <a:lnTo>
                    <a:pt x="880702" y="340044"/>
                  </a:lnTo>
                  <a:lnTo>
                    <a:pt x="1385949" y="804340"/>
                  </a:lnTo>
                  <a:lnTo>
                    <a:pt x="230642" y="802163"/>
                  </a:lnTo>
                  <a:lnTo>
                    <a:pt x="1" y="43738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14" name="Regular Pentagon 3"/>
            <p:cNvSpPr/>
            <p:nvPr/>
          </p:nvSpPr>
          <p:spPr>
            <a:xfrm rot="5400000">
              <a:off x="1609575" y="4252178"/>
              <a:ext cx="106268" cy="13212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  <a:gd name="connsiteX0" fmla="*/ 115423 w 689160"/>
                <a:gd name="connsiteY0" fmla="*/ 389987 h 941719"/>
                <a:gd name="connsiteX1" fmla="*/ 257779 w 689160"/>
                <a:gd name="connsiteY1" fmla="*/ 0 h 941719"/>
                <a:gd name="connsiteX2" fmla="*/ 689160 w 689160"/>
                <a:gd name="connsiteY2" fmla="*/ 289024 h 941719"/>
                <a:gd name="connsiteX3" fmla="*/ 472694 w 689160"/>
                <a:gd name="connsiteY3" fmla="*/ 941719 h 941719"/>
                <a:gd name="connsiteX4" fmla="*/ 1 w 689160"/>
                <a:gd name="connsiteY4" fmla="*/ 794082 h 941719"/>
                <a:gd name="connsiteX5" fmla="*/ 115423 w 689160"/>
                <a:gd name="connsiteY5" fmla="*/ 389987 h 941719"/>
                <a:gd name="connsiteX0" fmla="*/ 86510 w 689160"/>
                <a:gd name="connsiteY0" fmla="*/ 382105 h 941719"/>
                <a:gd name="connsiteX1" fmla="*/ 257779 w 689160"/>
                <a:gd name="connsiteY1" fmla="*/ 0 h 941719"/>
                <a:gd name="connsiteX2" fmla="*/ 689160 w 689160"/>
                <a:gd name="connsiteY2" fmla="*/ 289024 h 941719"/>
                <a:gd name="connsiteX3" fmla="*/ 472694 w 689160"/>
                <a:gd name="connsiteY3" fmla="*/ 941719 h 941719"/>
                <a:gd name="connsiteX4" fmla="*/ 1 w 689160"/>
                <a:gd name="connsiteY4" fmla="*/ 794082 h 941719"/>
                <a:gd name="connsiteX5" fmla="*/ 86510 w 689160"/>
                <a:gd name="connsiteY5" fmla="*/ 382105 h 941719"/>
                <a:gd name="connsiteX0" fmla="*/ 86510 w 689160"/>
                <a:gd name="connsiteY0" fmla="*/ 374228 h 933842"/>
                <a:gd name="connsiteX1" fmla="*/ 185487 w 689160"/>
                <a:gd name="connsiteY1" fmla="*/ 1 h 933842"/>
                <a:gd name="connsiteX2" fmla="*/ 689160 w 689160"/>
                <a:gd name="connsiteY2" fmla="*/ 281147 h 933842"/>
                <a:gd name="connsiteX3" fmla="*/ 472694 w 689160"/>
                <a:gd name="connsiteY3" fmla="*/ 933842 h 933842"/>
                <a:gd name="connsiteX4" fmla="*/ 1 w 689160"/>
                <a:gd name="connsiteY4" fmla="*/ 786205 h 933842"/>
                <a:gd name="connsiteX5" fmla="*/ 86510 w 689160"/>
                <a:gd name="connsiteY5" fmla="*/ 374228 h 93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160" h="933842">
                  <a:moveTo>
                    <a:pt x="86510" y="374228"/>
                  </a:moveTo>
                  <a:lnTo>
                    <a:pt x="185487" y="1"/>
                  </a:lnTo>
                  <a:lnTo>
                    <a:pt x="689160" y="281147"/>
                  </a:lnTo>
                  <a:lnTo>
                    <a:pt x="472694" y="933842"/>
                  </a:lnTo>
                  <a:lnTo>
                    <a:pt x="1" y="786205"/>
                  </a:lnTo>
                  <a:lnTo>
                    <a:pt x="86510" y="37422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15" name="Regular Pentagon 3"/>
            <p:cNvSpPr/>
            <p:nvPr/>
          </p:nvSpPr>
          <p:spPr>
            <a:xfrm rot="8387751">
              <a:off x="1501886" y="4227970"/>
              <a:ext cx="113194" cy="12087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0 w 780647"/>
                <a:gd name="connsiteY0" fmla="*/ 258567 h 838268"/>
                <a:gd name="connsiteX1" fmla="*/ 420848 w 780647"/>
                <a:gd name="connsiteY1" fmla="*/ 0 h 838268"/>
                <a:gd name="connsiteX2" fmla="*/ 780647 w 780647"/>
                <a:gd name="connsiteY2" fmla="*/ 533413 h 838268"/>
                <a:gd name="connsiteX3" fmla="*/ 257600 w 780647"/>
                <a:gd name="connsiteY3" fmla="*/ 838269 h 838268"/>
                <a:gd name="connsiteX4" fmla="*/ 130945 w 780647"/>
                <a:gd name="connsiteY4" fmla="*/ 512296 h 838268"/>
                <a:gd name="connsiteX5" fmla="*/ 0 w 780647"/>
                <a:gd name="connsiteY5" fmla="*/ 258567 h 838268"/>
                <a:gd name="connsiteX0" fmla="*/ 0 w 780647"/>
                <a:gd name="connsiteY0" fmla="*/ 258567 h 783909"/>
                <a:gd name="connsiteX1" fmla="*/ 420848 w 780647"/>
                <a:gd name="connsiteY1" fmla="*/ 0 h 783909"/>
                <a:gd name="connsiteX2" fmla="*/ 780647 w 780647"/>
                <a:gd name="connsiteY2" fmla="*/ 533413 h 783909"/>
                <a:gd name="connsiteX3" fmla="*/ 297358 w 780647"/>
                <a:gd name="connsiteY3" fmla="*/ 783908 h 783909"/>
                <a:gd name="connsiteX4" fmla="*/ 130945 w 780647"/>
                <a:gd name="connsiteY4" fmla="*/ 512296 h 783909"/>
                <a:gd name="connsiteX5" fmla="*/ 0 w 780647"/>
                <a:gd name="connsiteY5" fmla="*/ 258567 h 783909"/>
                <a:gd name="connsiteX0" fmla="*/ 0 w 800062"/>
                <a:gd name="connsiteY0" fmla="*/ 290843 h 783909"/>
                <a:gd name="connsiteX1" fmla="*/ 440263 w 800062"/>
                <a:gd name="connsiteY1" fmla="*/ 0 h 783909"/>
                <a:gd name="connsiteX2" fmla="*/ 800062 w 800062"/>
                <a:gd name="connsiteY2" fmla="*/ 533413 h 783909"/>
                <a:gd name="connsiteX3" fmla="*/ 316773 w 800062"/>
                <a:gd name="connsiteY3" fmla="*/ 783908 h 783909"/>
                <a:gd name="connsiteX4" fmla="*/ 150360 w 800062"/>
                <a:gd name="connsiteY4" fmla="*/ 512296 h 783909"/>
                <a:gd name="connsiteX5" fmla="*/ 0 w 800062"/>
                <a:gd name="connsiteY5" fmla="*/ 290843 h 78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062" h="783909">
                  <a:moveTo>
                    <a:pt x="0" y="290843"/>
                  </a:moveTo>
                  <a:lnTo>
                    <a:pt x="440263" y="0"/>
                  </a:lnTo>
                  <a:lnTo>
                    <a:pt x="800062" y="533413"/>
                  </a:lnTo>
                  <a:lnTo>
                    <a:pt x="316773" y="783908"/>
                  </a:lnTo>
                  <a:lnTo>
                    <a:pt x="150360" y="512296"/>
                  </a:lnTo>
                  <a:lnTo>
                    <a:pt x="0" y="2908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16" name="Regular Pentagon 8"/>
            <p:cNvSpPr/>
            <p:nvPr/>
          </p:nvSpPr>
          <p:spPr>
            <a:xfrm rot="8636692">
              <a:off x="1378609" y="4910165"/>
              <a:ext cx="153212" cy="10075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1043418"/>
                <a:gd name="connsiteX1" fmla="*/ 921268 w 1337535"/>
                <a:gd name="connsiteY1" fmla="*/ 156779 h 1043418"/>
                <a:gd name="connsiteX2" fmla="*/ 1337535 w 1337535"/>
                <a:gd name="connsiteY2" fmla="*/ 0 h 1043418"/>
                <a:gd name="connsiteX3" fmla="*/ 953624 w 1337535"/>
                <a:gd name="connsiteY3" fmla="*/ 1043418 h 1043418"/>
                <a:gd name="connsiteX4" fmla="*/ 109810 w 1337535"/>
                <a:gd name="connsiteY4" fmla="*/ 913011 h 1043418"/>
                <a:gd name="connsiteX5" fmla="*/ 0 w 1337535"/>
                <a:gd name="connsiteY5" fmla="*/ 866717 h 1043418"/>
                <a:gd name="connsiteX0" fmla="*/ 0 w 1082917"/>
                <a:gd name="connsiteY0" fmla="*/ 709939 h 886640"/>
                <a:gd name="connsiteX1" fmla="*/ 921268 w 1082917"/>
                <a:gd name="connsiteY1" fmla="*/ 1 h 886640"/>
                <a:gd name="connsiteX2" fmla="*/ 1082917 w 1082917"/>
                <a:gd name="connsiteY2" fmla="*/ 397509 h 886640"/>
                <a:gd name="connsiteX3" fmla="*/ 953624 w 1082917"/>
                <a:gd name="connsiteY3" fmla="*/ 886640 h 886640"/>
                <a:gd name="connsiteX4" fmla="*/ 109810 w 1082917"/>
                <a:gd name="connsiteY4" fmla="*/ 756233 h 886640"/>
                <a:gd name="connsiteX5" fmla="*/ 0 w 1082917"/>
                <a:gd name="connsiteY5" fmla="*/ 709939 h 886640"/>
                <a:gd name="connsiteX0" fmla="*/ 0 w 1082917"/>
                <a:gd name="connsiteY0" fmla="*/ 312431 h 489132"/>
                <a:gd name="connsiteX1" fmla="*/ 810313 w 1082917"/>
                <a:gd name="connsiteY1" fmla="*/ 172257 h 489132"/>
                <a:gd name="connsiteX2" fmla="*/ 1082917 w 1082917"/>
                <a:gd name="connsiteY2" fmla="*/ 1 h 489132"/>
                <a:gd name="connsiteX3" fmla="*/ 953624 w 1082917"/>
                <a:gd name="connsiteY3" fmla="*/ 489132 h 489132"/>
                <a:gd name="connsiteX4" fmla="*/ 109810 w 1082917"/>
                <a:gd name="connsiteY4" fmla="*/ 358725 h 489132"/>
                <a:gd name="connsiteX5" fmla="*/ 0 w 1082917"/>
                <a:gd name="connsiteY5" fmla="*/ 312431 h 489132"/>
                <a:gd name="connsiteX0" fmla="*/ 0 w 1082917"/>
                <a:gd name="connsiteY0" fmla="*/ 476703 h 653404"/>
                <a:gd name="connsiteX1" fmla="*/ 667975 w 1082917"/>
                <a:gd name="connsiteY1" fmla="*/ 0 h 653404"/>
                <a:gd name="connsiteX2" fmla="*/ 1082917 w 1082917"/>
                <a:gd name="connsiteY2" fmla="*/ 164273 h 653404"/>
                <a:gd name="connsiteX3" fmla="*/ 953624 w 1082917"/>
                <a:gd name="connsiteY3" fmla="*/ 653404 h 653404"/>
                <a:gd name="connsiteX4" fmla="*/ 109810 w 1082917"/>
                <a:gd name="connsiteY4" fmla="*/ 522997 h 653404"/>
                <a:gd name="connsiteX5" fmla="*/ 0 w 1082917"/>
                <a:gd name="connsiteY5" fmla="*/ 476703 h 65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2917" h="653404">
                  <a:moveTo>
                    <a:pt x="0" y="476703"/>
                  </a:moveTo>
                  <a:lnTo>
                    <a:pt x="667975" y="0"/>
                  </a:lnTo>
                  <a:lnTo>
                    <a:pt x="1082917" y="164273"/>
                  </a:lnTo>
                  <a:lnTo>
                    <a:pt x="953624" y="653404"/>
                  </a:lnTo>
                  <a:lnTo>
                    <a:pt x="109810" y="522997"/>
                  </a:lnTo>
                  <a:lnTo>
                    <a:pt x="0" y="4767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17" name="Regular Pentagon 8"/>
            <p:cNvSpPr/>
            <p:nvPr/>
          </p:nvSpPr>
          <p:spPr>
            <a:xfrm rot="8636692">
              <a:off x="1215149" y="4621887"/>
              <a:ext cx="208158" cy="2052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277" h="1330811">
                  <a:moveTo>
                    <a:pt x="0" y="840041"/>
                  </a:moveTo>
                  <a:lnTo>
                    <a:pt x="458204" y="480262"/>
                  </a:lnTo>
                  <a:lnTo>
                    <a:pt x="1471277" y="0"/>
                  </a:lnTo>
                  <a:lnTo>
                    <a:pt x="674872" y="1330811"/>
                  </a:lnTo>
                  <a:lnTo>
                    <a:pt x="159316" y="1330811"/>
                  </a:lnTo>
                  <a:lnTo>
                    <a:pt x="0" y="84004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18" name="Regular Pentagon 8"/>
            <p:cNvSpPr/>
            <p:nvPr/>
          </p:nvSpPr>
          <p:spPr>
            <a:xfrm rot="8636692">
              <a:off x="1732953" y="4267621"/>
              <a:ext cx="116094" cy="8859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441520"/>
                <a:gd name="connsiteX1" fmla="*/ 511689 w 974372"/>
                <a:gd name="connsiteY1" fmla="*/ 0 h 441520"/>
                <a:gd name="connsiteX2" fmla="*/ 974372 w 974372"/>
                <a:gd name="connsiteY2" fmla="*/ 159775 h 441520"/>
                <a:gd name="connsiteX3" fmla="*/ 843518 w 974372"/>
                <a:gd name="connsiteY3" fmla="*/ 441521 h 441520"/>
                <a:gd name="connsiteX4" fmla="*/ 647398 w 974372"/>
                <a:gd name="connsiteY4" fmla="*/ 366406 h 441520"/>
                <a:gd name="connsiteX5" fmla="*/ 0 w 974372"/>
                <a:gd name="connsiteY5" fmla="*/ 417064 h 441520"/>
                <a:gd name="connsiteX0" fmla="*/ 1 w 820560"/>
                <a:gd name="connsiteY0" fmla="*/ -1 h 574534"/>
                <a:gd name="connsiteX1" fmla="*/ 357877 w 820560"/>
                <a:gd name="connsiteY1" fmla="*/ 133014 h 574534"/>
                <a:gd name="connsiteX2" fmla="*/ 820560 w 820560"/>
                <a:gd name="connsiteY2" fmla="*/ 292789 h 574534"/>
                <a:gd name="connsiteX3" fmla="*/ 689706 w 820560"/>
                <a:gd name="connsiteY3" fmla="*/ 574535 h 574534"/>
                <a:gd name="connsiteX4" fmla="*/ 493586 w 820560"/>
                <a:gd name="connsiteY4" fmla="*/ 499420 h 574534"/>
                <a:gd name="connsiteX5" fmla="*/ 1 w 820560"/>
                <a:gd name="connsiteY5" fmla="*/ -1 h 57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0560" h="574534">
                  <a:moveTo>
                    <a:pt x="1" y="-1"/>
                  </a:moveTo>
                  <a:lnTo>
                    <a:pt x="357877" y="133014"/>
                  </a:lnTo>
                  <a:lnTo>
                    <a:pt x="820560" y="292789"/>
                  </a:lnTo>
                  <a:lnTo>
                    <a:pt x="689706" y="574535"/>
                  </a:lnTo>
                  <a:lnTo>
                    <a:pt x="493586" y="499420"/>
                  </a:lnTo>
                  <a:lnTo>
                    <a:pt x="1" y="-1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19" name="Regular Pentagon 8"/>
            <p:cNvSpPr/>
            <p:nvPr/>
          </p:nvSpPr>
          <p:spPr>
            <a:xfrm rot="8636692">
              <a:off x="1700181" y="4663401"/>
              <a:ext cx="138134" cy="1475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20" name="Regular Pentagon 5"/>
            <p:cNvSpPr/>
            <p:nvPr/>
          </p:nvSpPr>
          <p:spPr>
            <a:xfrm rot="12244224">
              <a:off x="1648477" y="4719638"/>
              <a:ext cx="120231" cy="1005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21" name="Regular Pentagon 5"/>
            <p:cNvSpPr/>
            <p:nvPr/>
          </p:nvSpPr>
          <p:spPr>
            <a:xfrm rot="7570572">
              <a:off x="1610713" y="4392067"/>
              <a:ext cx="271311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25224 w 1830875"/>
                <a:gd name="connsiteY3" fmla="*/ 590161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063098 w 1830875"/>
                <a:gd name="connsiteY3" fmla="*/ 617710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702574"/>
                <a:gd name="connsiteY0" fmla="*/ 493726 h 794082"/>
                <a:gd name="connsiteX1" fmla="*/ 661352 w 1702574"/>
                <a:gd name="connsiteY1" fmla="*/ 0 h 794082"/>
                <a:gd name="connsiteX2" fmla="*/ 1702574 w 1702574"/>
                <a:gd name="connsiteY2" fmla="*/ 183338 h 794082"/>
                <a:gd name="connsiteX3" fmla="*/ 1063098 w 1702574"/>
                <a:gd name="connsiteY3" fmla="*/ 617710 h 794082"/>
                <a:gd name="connsiteX4" fmla="*/ 403574 w 1702574"/>
                <a:gd name="connsiteY4" fmla="*/ 794082 h 794082"/>
                <a:gd name="connsiteX5" fmla="*/ 0 w 1702574"/>
                <a:gd name="connsiteY5" fmla="*/ 493726 h 794082"/>
                <a:gd name="connsiteX0" fmla="*/ 0 w 1759476"/>
                <a:gd name="connsiteY0" fmla="*/ 493726 h 794082"/>
                <a:gd name="connsiteX1" fmla="*/ 661352 w 1759476"/>
                <a:gd name="connsiteY1" fmla="*/ 0 h 794082"/>
                <a:gd name="connsiteX2" fmla="*/ 1759477 w 1759476"/>
                <a:gd name="connsiteY2" fmla="*/ 137989 h 794082"/>
                <a:gd name="connsiteX3" fmla="*/ 1063098 w 1759476"/>
                <a:gd name="connsiteY3" fmla="*/ 617710 h 794082"/>
                <a:gd name="connsiteX4" fmla="*/ 403574 w 1759476"/>
                <a:gd name="connsiteY4" fmla="*/ 794082 h 794082"/>
                <a:gd name="connsiteX5" fmla="*/ 0 w 175947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9476" h="794082">
                  <a:moveTo>
                    <a:pt x="0" y="493726"/>
                  </a:moveTo>
                  <a:lnTo>
                    <a:pt x="661352" y="0"/>
                  </a:lnTo>
                  <a:lnTo>
                    <a:pt x="1759477" y="137989"/>
                  </a:lnTo>
                  <a:lnTo>
                    <a:pt x="1063098" y="617710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22" name="Regular Pentagon 6"/>
            <p:cNvSpPr/>
            <p:nvPr/>
          </p:nvSpPr>
          <p:spPr>
            <a:xfrm rot="7570572">
              <a:off x="1718118" y="4808683"/>
              <a:ext cx="117406" cy="192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61390"/>
                <a:gd name="connsiteY0" fmla="*/ 298763 h 1142665"/>
                <a:gd name="connsiteX1" fmla="*/ 373220 w 761390"/>
                <a:gd name="connsiteY1" fmla="*/ 0 h 1142665"/>
                <a:gd name="connsiteX2" fmla="*/ 761390 w 761390"/>
                <a:gd name="connsiteY2" fmla="*/ 433744 h 1142665"/>
                <a:gd name="connsiteX3" fmla="*/ 676665 w 761390"/>
                <a:gd name="connsiteY3" fmla="*/ 851154 h 1142665"/>
                <a:gd name="connsiteX4" fmla="*/ 268077 w 761390"/>
                <a:gd name="connsiteY4" fmla="*/ 1142665 h 1142665"/>
                <a:gd name="connsiteX5" fmla="*/ 0 w 761390"/>
                <a:gd name="connsiteY5" fmla="*/ 298763 h 1142665"/>
                <a:gd name="connsiteX0" fmla="*/ 0 w 761390"/>
                <a:gd name="connsiteY0" fmla="*/ 515022 h 1358924"/>
                <a:gd name="connsiteX1" fmla="*/ 228124 w 761390"/>
                <a:gd name="connsiteY1" fmla="*/ -1 h 1358924"/>
                <a:gd name="connsiteX2" fmla="*/ 761390 w 761390"/>
                <a:gd name="connsiteY2" fmla="*/ 650003 h 1358924"/>
                <a:gd name="connsiteX3" fmla="*/ 676665 w 761390"/>
                <a:gd name="connsiteY3" fmla="*/ 1067413 h 1358924"/>
                <a:gd name="connsiteX4" fmla="*/ 268077 w 761390"/>
                <a:gd name="connsiteY4" fmla="*/ 1358924 h 1358924"/>
                <a:gd name="connsiteX5" fmla="*/ 0 w 761390"/>
                <a:gd name="connsiteY5" fmla="*/ 515022 h 1358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390" h="1358924">
                  <a:moveTo>
                    <a:pt x="0" y="515022"/>
                  </a:moveTo>
                  <a:lnTo>
                    <a:pt x="228124" y="-1"/>
                  </a:lnTo>
                  <a:lnTo>
                    <a:pt x="761390" y="650003"/>
                  </a:lnTo>
                  <a:lnTo>
                    <a:pt x="676665" y="1067413"/>
                  </a:lnTo>
                  <a:lnTo>
                    <a:pt x="268077" y="1358924"/>
                  </a:lnTo>
                  <a:lnTo>
                    <a:pt x="0" y="51502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23" name="Regular Pentagon 3"/>
            <p:cNvSpPr/>
            <p:nvPr/>
          </p:nvSpPr>
          <p:spPr>
            <a:xfrm rot="6270772">
              <a:off x="1617658" y="4885445"/>
              <a:ext cx="101417" cy="1325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771992"/>
                <a:gd name="connsiteY0" fmla="*/ 458730 h 1169130"/>
                <a:gd name="connsiteX1" fmla="*/ 307990 w 771992"/>
                <a:gd name="connsiteY1" fmla="*/ 0 h 1169130"/>
                <a:gd name="connsiteX2" fmla="*/ 455605 w 771992"/>
                <a:gd name="connsiteY2" fmla="*/ 601813 h 1169130"/>
                <a:gd name="connsiteX3" fmla="*/ 771992 w 771992"/>
                <a:gd name="connsiteY3" fmla="*/ 1169130 h 1169130"/>
                <a:gd name="connsiteX4" fmla="*/ 276694 w 771992"/>
                <a:gd name="connsiteY4" fmla="*/ 896158 h 1169130"/>
                <a:gd name="connsiteX5" fmla="*/ 0 w 771992"/>
                <a:gd name="connsiteY5" fmla="*/ 458730 h 1169130"/>
                <a:gd name="connsiteX0" fmla="*/ 0 w 657697"/>
                <a:gd name="connsiteY0" fmla="*/ 458730 h 1128118"/>
                <a:gd name="connsiteX1" fmla="*/ 307990 w 657697"/>
                <a:gd name="connsiteY1" fmla="*/ 0 h 1128118"/>
                <a:gd name="connsiteX2" fmla="*/ 455605 w 657697"/>
                <a:gd name="connsiteY2" fmla="*/ 601813 h 1128118"/>
                <a:gd name="connsiteX3" fmla="*/ 657697 w 657697"/>
                <a:gd name="connsiteY3" fmla="*/ 1128119 h 1128118"/>
                <a:gd name="connsiteX4" fmla="*/ 276694 w 657697"/>
                <a:gd name="connsiteY4" fmla="*/ 896158 h 1128118"/>
                <a:gd name="connsiteX5" fmla="*/ 0 w 657697"/>
                <a:gd name="connsiteY5" fmla="*/ 458730 h 1128118"/>
                <a:gd name="connsiteX0" fmla="*/ 0 w 657697"/>
                <a:gd name="connsiteY0" fmla="*/ 221442 h 890830"/>
                <a:gd name="connsiteX1" fmla="*/ 274730 w 657697"/>
                <a:gd name="connsiteY1" fmla="*/ -1 h 890830"/>
                <a:gd name="connsiteX2" fmla="*/ 455605 w 657697"/>
                <a:gd name="connsiteY2" fmla="*/ 364525 h 890830"/>
                <a:gd name="connsiteX3" fmla="*/ 657697 w 657697"/>
                <a:gd name="connsiteY3" fmla="*/ 890831 h 890830"/>
                <a:gd name="connsiteX4" fmla="*/ 276694 w 657697"/>
                <a:gd name="connsiteY4" fmla="*/ 658870 h 890830"/>
                <a:gd name="connsiteX5" fmla="*/ 0 w 657697"/>
                <a:gd name="connsiteY5" fmla="*/ 221442 h 890830"/>
                <a:gd name="connsiteX0" fmla="*/ 0 w 657697"/>
                <a:gd name="connsiteY0" fmla="*/ 267214 h 936602"/>
                <a:gd name="connsiteX1" fmla="*/ 263859 w 657697"/>
                <a:gd name="connsiteY1" fmla="*/ 1 h 936602"/>
                <a:gd name="connsiteX2" fmla="*/ 455605 w 657697"/>
                <a:gd name="connsiteY2" fmla="*/ 410297 h 936602"/>
                <a:gd name="connsiteX3" fmla="*/ 657697 w 657697"/>
                <a:gd name="connsiteY3" fmla="*/ 936603 h 936602"/>
                <a:gd name="connsiteX4" fmla="*/ 276694 w 657697"/>
                <a:gd name="connsiteY4" fmla="*/ 704642 h 936602"/>
                <a:gd name="connsiteX5" fmla="*/ 0 w 657697"/>
                <a:gd name="connsiteY5" fmla="*/ 267214 h 9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97" h="936602">
                  <a:moveTo>
                    <a:pt x="0" y="267214"/>
                  </a:moveTo>
                  <a:lnTo>
                    <a:pt x="263859" y="1"/>
                  </a:lnTo>
                  <a:lnTo>
                    <a:pt x="455605" y="410297"/>
                  </a:lnTo>
                  <a:lnTo>
                    <a:pt x="657697" y="936603"/>
                  </a:lnTo>
                  <a:lnTo>
                    <a:pt x="276694" y="704642"/>
                  </a:lnTo>
                  <a:lnTo>
                    <a:pt x="0" y="26721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24" name="Regular Pentagon 8"/>
            <p:cNvSpPr/>
            <p:nvPr/>
          </p:nvSpPr>
          <p:spPr>
            <a:xfrm rot="8636692">
              <a:off x="1659906" y="4333735"/>
              <a:ext cx="104553" cy="880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25" name="Regular Pentagon 6"/>
            <p:cNvSpPr/>
            <p:nvPr/>
          </p:nvSpPr>
          <p:spPr>
            <a:xfrm rot="1081360">
              <a:off x="1716925" y="4464786"/>
              <a:ext cx="163759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0 w 1157466"/>
                <a:gd name="connsiteY0" fmla="*/ 829367 h 1460849"/>
                <a:gd name="connsiteX1" fmla="*/ 420874 w 1157466"/>
                <a:gd name="connsiteY1" fmla="*/ 0 h 1460849"/>
                <a:gd name="connsiteX2" fmla="*/ 949987 w 1157466"/>
                <a:gd name="connsiteY2" fmla="*/ 794470 h 1460849"/>
                <a:gd name="connsiteX3" fmla="*/ 1157465 w 1157466"/>
                <a:gd name="connsiteY3" fmla="*/ 1460850 h 1460849"/>
                <a:gd name="connsiteX4" fmla="*/ 514582 w 1157466"/>
                <a:gd name="connsiteY4" fmla="*/ 1274403 h 1460849"/>
                <a:gd name="connsiteX5" fmla="*/ 0 w 1157466"/>
                <a:gd name="connsiteY5" fmla="*/ 829367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466" h="1460849">
                  <a:moveTo>
                    <a:pt x="0" y="829367"/>
                  </a:moveTo>
                  <a:lnTo>
                    <a:pt x="420874" y="0"/>
                  </a:lnTo>
                  <a:lnTo>
                    <a:pt x="949987" y="794470"/>
                  </a:lnTo>
                  <a:lnTo>
                    <a:pt x="1157465" y="1460850"/>
                  </a:lnTo>
                  <a:lnTo>
                    <a:pt x="514582" y="1274403"/>
                  </a:lnTo>
                  <a:lnTo>
                    <a:pt x="0" y="829367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26" name="Regular Pentagon 6"/>
            <p:cNvSpPr/>
            <p:nvPr/>
          </p:nvSpPr>
          <p:spPr>
            <a:xfrm rot="1081360">
              <a:off x="1257011" y="4451831"/>
              <a:ext cx="160137" cy="15582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61" h="1010545">
                  <a:moveTo>
                    <a:pt x="-1" y="451258"/>
                  </a:moveTo>
                  <a:lnTo>
                    <a:pt x="32914" y="0"/>
                  </a:lnTo>
                  <a:lnTo>
                    <a:pt x="675016" y="447120"/>
                  </a:lnTo>
                  <a:lnTo>
                    <a:pt x="1131862" y="1010545"/>
                  </a:lnTo>
                  <a:lnTo>
                    <a:pt x="364058" y="787268"/>
                  </a:lnTo>
                  <a:lnTo>
                    <a:pt x="-1" y="4512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27" name="Regular Pentagon 5"/>
            <p:cNvSpPr/>
            <p:nvPr/>
          </p:nvSpPr>
          <p:spPr>
            <a:xfrm rot="7570572">
              <a:off x="1229259" y="4530032"/>
              <a:ext cx="88077" cy="8831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28" name="Regular Pentagon 5"/>
            <p:cNvSpPr/>
            <p:nvPr/>
          </p:nvSpPr>
          <p:spPr>
            <a:xfrm rot="7570572">
              <a:off x="1773850" y="4778518"/>
              <a:ext cx="88658" cy="9301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29" name="Regular Pentagon 3"/>
            <p:cNvSpPr/>
            <p:nvPr/>
          </p:nvSpPr>
          <p:spPr>
            <a:xfrm rot="16387927">
              <a:off x="1438984" y="4748826"/>
              <a:ext cx="152784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0" name="Regular Pentagon 3"/>
            <p:cNvSpPr/>
            <p:nvPr/>
          </p:nvSpPr>
          <p:spPr>
            <a:xfrm rot="5400000">
              <a:off x="1336579" y="4786850"/>
              <a:ext cx="119104" cy="19275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714558"/>
                <a:gd name="connsiteY0" fmla="*/ 287437 h 1362407"/>
                <a:gd name="connsiteX1" fmla="*/ 455194 w 714558"/>
                <a:gd name="connsiteY1" fmla="*/ 0 h 1362407"/>
                <a:gd name="connsiteX2" fmla="*/ 585736 w 714558"/>
                <a:gd name="connsiteY2" fmla="*/ 585567 h 1362407"/>
                <a:gd name="connsiteX3" fmla="*/ 714559 w 714558"/>
                <a:gd name="connsiteY3" fmla="*/ 944894 h 1362407"/>
                <a:gd name="connsiteX4" fmla="*/ 368866 w 714558"/>
                <a:gd name="connsiteY4" fmla="*/ 1362407 h 1362407"/>
                <a:gd name="connsiteX5" fmla="*/ 0 w 714558"/>
                <a:gd name="connsiteY5" fmla="*/ 287437 h 1362407"/>
                <a:gd name="connsiteX0" fmla="*/ 0 w 714558"/>
                <a:gd name="connsiteY0" fmla="*/ 287437 h 1362407"/>
                <a:gd name="connsiteX1" fmla="*/ 455194 w 714558"/>
                <a:gd name="connsiteY1" fmla="*/ 0 h 1362407"/>
                <a:gd name="connsiteX2" fmla="*/ 585736 w 714558"/>
                <a:gd name="connsiteY2" fmla="*/ 585567 h 1362407"/>
                <a:gd name="connsiteX3" fmla="*/ 714559 w 714558"/>
                <a:gd name="connsiteY3" fmla="*/ 944894 h 1362407"/>
                <a:gd name="connsiteX4" fmla="*/ 368866 w 714558"/>
                <a:gd name="connsiteY4" fmla="*/ 1362407 h 1362407"/>
                <a:gd name="connsiteX5" fmla="*/ 0 w 714558"/>
                <a:gd name="connsiteY5" fmla="*/ 287437 h 1362407"/>
                <a:gd name="connsiteX0" fmla="*/ 0 w 714558"/>
                <a:gd name="connsiteY0" fmla="*/ 287437 h 1362407"/>
                <a:gd name="connsiteX1" fmla="*/ 455194 w 714558"/>
                <a:gd name="connsiteY1" fmla="*/ 0 h 1362407"/>
                <a:gd name="connsiteX2" fmla="*/ 650804 w 714558"/>
                <a:gd name="connsiteY2" fmla="*/ 546168 h 1362407"/>
                <a:gd name="connsiteX3" fmla="*/ 714559 w 714558"/>
                <a:gd name="connsiteY3" fmla="*/ 944894 h 1362407"/>
                <a:gd name="connsiteX4" fmla="*/ 368866 w 714558"/>
                <a:gd name="connsiteY4" fmla="*/ 1362407 h 1362407"/>
                <a:gd name="connsiteX5" fmla="*/ 0 w 714558"/>
                <a:gd name="connsiteY5" fmla="*/ 287437 h 1362407"/>
                <a:gd name="connsiteX0" fmla="*/ 0 w 772396"/>
                <a:gd name="connsiteY0" fmla="*/ 287437 h 1362407"/>
                <a:gd name="connsiteX1" fmla="*/ 455194 w 772396"/>
                <a:gd name="connsiteY1" fmla="*/ 0 h 1362407"/>
                <a:gd name="connsiteX2" fmla="*/ 650804 w 772396"/>
                <a:gd name="connsiteY2" fmla="*/ 546168 h 1362407"/>
                <a:gd name="connsiteX3" fmla="*/ 772396 w 772396"/>
                <a:gd name="connsiteY3" fmla="*/ 866096 h 1362407"/>
                <a:gd name="connsiteX4" fmla="*/ 368866 w 772396"/>
                <a:gd name="connsiteY4" fmla="*/ 1362407 h 1362407"/>
                <a:gd name="connsiteX5" fmla="*/ 0 w 772396"/>
                <a:gd name="connsiteY5" fmla="*/ 287437 h 136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96" h="1362407">
                  <a:moveTo>
                    <a:pt x="0" y="287437"/>
                  </a:moveTo>
                  <a:lnTo>
                    <a:pt x="455194" y="0"/>
                  </a:lnTo>
                  <a:lnTo>
                    <a:pt x="650804" y="546168"/>
                  </a:lnTo>
                  <a:lnTo>
                    <a:pt x="772396" y="866096"/>
                  </a:lnTo>
                  <a:lnTo>
                    <a:pt x="368866" y="1362407"/>
                  </a:lnTo>
                  <a:lnTo>
                    <a:pt x="0" y="2874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1" name="Regular Pentagon 3"/>
            <p:cNvSpPr/>
            <p:nvPr/>
          </p:nvSpPr>
          <p:spPr>
            <a:xfrm rot="16387927">
              <a:off x="1443743" y="4748826"/>
              <a:ext cx="152784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2" name="Regular Pentagon 3"/>
            <p:cNvSpPr/>
            <p:nvPr/>
          </p:nvSpPr>
          <p:spPr>
            <a:xfrm rot="2987751">
              <a:off x="618880" y="4034948"/>
              <a:ext cx="150183" cy="14605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845626"/>
                <a:gd name="connsiteY0" fmla="*/ 390526 h 913511"/>
                <a:gd name="connsiteX1" fmla="*/ 383655 w 845626"/>
                <a:gd name="connsiteY1" fmla="*/ 0 h 913511"/>
                <a:gd name="connsiteX2" fmla="*/ 845626 w 845626"/>
                <a:gd name="connsiteY2" fmla="*/ 207176 h 913511"/>
                <a:gd name="connsiteX3" fmla="*/ 531992 w 845626"/>
                <a:gd name="connsiteY3" fmla="*/ 913511 h 913511"/>
                <a:gd name="connsiteX4" fmla="*/ 59299 w 845626"/>
                <a:gd name="connsiteY4" fmla="*/ 765874 h 913511"/>
                <a:gd name="connsiteX5" fmla="*/ 0 w 845626"/>
                <a:gd name="connsiteY5" fmla="*/ 390526 h 913511"/>
                <a:gd name="connsiteX0" fmla="*/ 281218 w 1126844"/>
                <a:gd name="connsiteY0" fmla="*/ 390526 h 913511"/>
                <a:gd name="connsiteX1" fmla="*/ 664873 w 1126844"/>
                <a:gd name="connsiteY1" fmla="*/ 0 h 913511"/>
                <a:gd name="connsiteX2" fmla="*/ 1126844 w 1126844"/>
                <a:gd name="connsiteY2" fmla="*/ 207176 h 913511"/>
                <a:gd name="connsiteX3" fmla="*/ 813210 w 1126844"/>
                <a:gd name="connsiteY3" fmla="*/ 913511 h 913511"/>
                <a:gd name="connsiteX4" fmla="*/ -1 w 1126844"/>
                <a:gd name="connsiteY4" fmla="*/ 833127 h 913511"/>
                <a:gd name="connsiteX5" fmla="*/ 281218 w 1126844"/>
                <a:gd name="connsiteY5" fmla="*/ 390526 h 913511"/>
                <a:gd name="connsiteX0" fmla="*/ 281218 w 1126844"/>
                <a:gd name="connsiteY0" fmla="*/ 379018 h 902003"/>
                <a:gd name="connsiteX1" fmla="*/ 582053 w 1126844"/>
                <a:gd name="connsiteY1" fmla="*/ 0 h 902003"/>
                <a:gd name="connsiteX2" fmla="*/ 1126844 w 1126844"/>
                <a:gd name="connsiteY2" fmla="*/ 195668 h 902003"/>
                <a:gd name="connsiteX3" fmla="*/ 813210 w 1126844"/>
                <a:gd name="connsiteY3" fmla="*/ 902003 h 902003"/>
                <a:gd name="connsiteX4" fmla="*/ -1 w 1126844"/>
                <a:gd name="connsiteY4" fmla="*/ 821619 h 902003"/>
                <a:gd name="connsiteX5" fmla="*/ 281218 w 1126844"/>
                <a:gd name="connsiteY5" fmla="*/ 379018 h 902003"/>
                <a:gd name="connsiteX0" fmla="*/ 281218 w 1165094"/>
                <a:gd name="connsiteY0" fmla="*/ 437674 h 960659"/>
                <a:gd name="connsiteX1" fmla="*/ 582053 w 1165094"/>
                <a:gd name="connsiteY1" fmla="*/ 58656 h 960659"/>
                <a:gd name="connsiteX2" fmla="*/ 1165094 w 1165094"/>
                <a:gd name="connsiteY2" fmla="*/ 0 h 960659"/>
                <a:gd name="connsiteX3" fmla="*/ 813210 w 1165094"/>
                <a:gd name="connsiteY3" fmla="*/ 960659 h 960659"/>
                <a:gd name="connsiteX4" fmla="*/ -1 w 1165094"/>
                <a:gd name="connsiteY4" fmla="*/ 880275 h 960659"/>
                <a:gd name="connsiteX5" fmla="*/ 281218 w 1165094"/>
                <a:gd name="connsiteY5" fmla="*/ 437674 h 960659"/>
                <a:gd name="connsiteX0" fmla="*/ 281218 w 1165094"/>
                <a:gd name="connsiteY0" fmla="*/ 437674 h 880275"/>
                <a:gd name="connsiteX1" fmla="*/ 582053 w 1165094"/>
                <a:gd name="connsiteY1" fmla="*/ 58656 h 880275"/>
                <a:gd name="connsiteX2" fmla="*/ 1165094 w 1165094"/>
                <a:gd name="connsiteY2" fmla="*/ 0 h 880275"/>
                <a:gd name="connsiteX3" fmla="*/ 622492 w 1165094"/>
                <a:gd name="connsiteY3" fmla="*/ 831696 h 880275"/>
                <a:gd name="connsiteX4" fmla="*/ -1 w 1165094"/>
                <a:gd name="connsiteY4" fmla="*/ 880275 h 880275"/>
                <a:gd name="connsiteX5" fmla="*/ 281218 w 1165094"/>
                <a:gd name="connsiteY5" fmla="*/ 437674 h 880275"/>
                <a:gd name="connsiteX0" fmla="*/ 281218 w 1165094"/>
                <a:gd name="connsiteY0" fmla="*/ 437674 h 880275"/>
                <a:gd name="connsiteX1" fmla="*/ 582053 w 1165094"/>
                <a:gd name="connsiteY1" fmla="*/ 58656 h 880275"/>
                <a:gd name="connsiteX2" fmla="*/ 1165094 w 1165094"/>
                <a:gd name="connsiteY2" fmla="*/ 0 h 880275"/>
                <a:gd name="connsiteX3" fmla="*/ 571123 w 1165094"/>
                <a:gd name="connsiteY3" fmla="*/ 820257 h 880275"/>
                <a:gd name="connsiteX4" fmla="*/ -1 w 1165094"/>
                <a:gd name="connsiteY4" fmla="*/ 880275 h 880275"/>
                <a:gd name="connsiteX5" fmla="*/ 281218 w 1165094"/>
                <a:gd name="connsiteY5" fmla="*/ 437674 h 880275"/>
                <a:gd name="connsiteX0" fmla="*/ 281218 w 1165094"/>
                <a:gd name="connsiteY0" fmla="*/ 437674 h 947190"/>
                <a:gd name="connsiteX1" fmla="*/ 582053 w 1165094"/>
                <a:gd name="connsiteY1" fmla="*/ 58656 h 947190"/>
                <a:gd name="connsiteX2" fmla="*/ 1165094 w 1165094"/>
                <a:gd name="connsiteY2" fmla="*/ 0 h 947190"/>
                <a:gd name="connsiteX3" fmla="*/ 588323 w 1165094"/>
                <a:gd name="connsiteY3" fmla="*/ 947189 h 947190"/>
                <a:gd name="connsiteX4" fmla="*/ -1 w 1165094"/>
                <a:gd name="connsiteY4" fmla="*/ 880275 h 947190"/>
                <a:gd name="connsiteX5" fmla="*/ 281218 w 1165094"/>
                <a:gd name="connsiteY5" fmla="*/ 437674 h 947190"/>
                <a:gd name="connsiteX0" fmla="*/ 177627 w 1061503"/>
                <a:gd name="connsiteY0" fmla="*/ 437674 h 947190"/>
                <a:gd name="connsiteX1" fmla="*/ 478462 w 1061503"/>
                <a:gd name="connsiteY1" fmla="*/ 58656 h 947190"/>
                <a:gd name="connsiteX2" fmla="*/ 1061503 w 1061503"/>
                <a:gd name="connsiteY2" fmla="*/ 0 h 947190"/>
                <a:gd name="connsiteX3" fmla="*/ 484732 w 1061503"/>
                <a:gd name="connsiteY3" fmla="*/ 947189 h 947190"/>
                <a:gd name="connsiteX4" fmla="*/ 0 w 1061503"/>
                <a:gd name="connsiteY4" fmla="*/ 790217 h 947190"/>
                <a:gd name="connsiteX5" fmla="*/ 177627 w 1061503"/>
                <a:gd name="connsiteY5" fmla="*/ 437674 h 947190"/>
                <a:gd name="connsiteX0" fmla="*/ 195683 w 1061503"/>
                <a:gd name="connsiteY0" fmla="*/ 451676 h 947190"/>
                <a:gd name="connsiteX1" fmla="*/ 478462 w 1061503"/>
                <a:gd name="connsiteY1" fmla="*/ 58656 h 947190"/>
                <a:gd name="connsiteX2" fmla="*/ 1061503 w 1061503"/>
                <a:gd name="connsiteY2" fmla="*/ 0 h 947190"/>
                <a:gd name="connsiteX3" fmla="*/ 484732 w 1061503"/>
                <a:gd name="connsiteY3" fmla="*/ 947189 h 947190"/>
                <a:gd name="connsiteX4" fmla="*/ 0 w 1061503"/>
                <a:gd name="connsiteY4" fmla="*/ 790217 h 947190"/>
                <a:gd name="connsiteX5" fmla="*/ 195683 w 1061503"/>
                <a:gd name="connsiteY5" fmla="*/ 451676 h 94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1503" h="947190">
                  <a:moveTo>
                    <a:pt x="195683" y="451676"/>
                  </a:moveTo>
                  <a:lnTo>
                    <a:pt x="478462" y="58656"/>
                  </a:lnTo>
                  <a:lnTo>
                    <a:pt x="1061503" y="0"/>
                  </a:lnTo>
                  <a:lnTo>
                    <a:pt x="484732" y="947189"/>
                  </a:lnTo>
                  <a:lnTo>
                    <a:pt x="0" y="790217"/>
                  </a:lnTo>
                  <a:lnTo>
                    <a:pt x="195683" y="45167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3" name="Regular Pentagon 3"/>
            <p:cNvSpPr/>
            <p:nvPr/>
          </p:nvSpPr>
          <p:spPr>
            <a:xfrm>
              <a:off x="564291" y="4358220"/>
              <a:ext cx="128632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4" name="Regular Pentagon 4"/>
            <p:cNvSpPr/>
            <p:nvPr/>
          </p:nvSpPr>
          <p:spPr>
            <a:xfrm rot="19456516">
              <a:off x="645941" y="4384918"/>
              <a:ext cx="191583" cy="11348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5" name="Regular Pentagon 5"/>
            <p:cNvSpPr/>
            <p:nvPr/>
          </p:nvSpPr>
          <p:spPr>
            <a:xfrm rot="2170572">
              <a:off x="600934" y="4265359"/>
              <a:ext cx="166296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6" name="Regular Pentagon 6"/>
            <p:cNvSpPr/>
            <p:nvPr/>
          </p:nvSpPr>
          <p:spPr>
            <a:xfrm rot="2170572">
              <a:off x="478838" y="4268377"/>
              <a:ext cx="136342" cy="14590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-1 w 899256"/>
                <a:gd name="connsiteY0" fmla="*/ 433266 h 1101964"/>
                <a:gd name="connsiteX1" fmla="*/ 482162 w 899256"/>
                <a:gd name="connsiteY1" fmla="*/ 0 h 1101964"/>
                <a:gd name="connsiteX2" fmla="*/ 899256 w 899256"/>
                <a:gd name="connsiteY2" fmla="*/ 303312 h 1101964"/>
                <a:gd name="connsiteX3" fmla="*/ 739940 w 899256"/>
                <a:gd name="connsiteY3" fmla="*/ 794082 h 1101964"/>
                <a:gd name="connsiteX4" fmla="*/ 319723 w 899256"/>
                <a:gd name="connsiteY4" fmla="*/ 1101964 h 1101964"/>
                <a:gd name="connsiteX5" fmla="*/ -1 w 899256"/>
                <a:gd name="connsiteY5" fmla="*/ 433266 h 1101964"/>
                <a:gd name="connsiteX0" fmla="*/ -1 w 899256"/>
                <a:gd name="connsiteY0" fmla="*/ 433266 h 1031242"/>
                <a:gd name="connsiteX1" fmla="*/ 482162 w 899256"/>
                <a:gd name="connsiteY1" fmla="*/ 0 h 1031242"/>
                <a:gd name="connsiteX2" fmla="*/ 899256 w 899256"/>
                <a:gd name="connsiteY2" fmla="*/ 303312 h 1031242"/>
                <a:gd name="connsiteX3" fmla="*/ 739940 w 899256"/>
                <a:gd name="connsiteY3" fmla="*/ 794082 h 1031242"/>
                <a:gd name="connsiteX4" fmla="*/ 334968 w 899256"/>
                <a:gd name="connsiteY4" fmla="*/ 1031243 h 1031242"/>
                <a:gd name="connsiteX5" fmla="*/ -1 w 899256"/>
                <a:gd name="connsiteY5" fmla="*/ 433266 h 1031242"/>
                <a:gd name="connsiteX0" fmla="*/ -1 w 899256"/>
                <a:gd name="connsiteY0" fmla="*/ 433266 h 1031242"/>
                <a:gd name="connsiteX1" fmla="*/ 482162 w 899256"/>
                <a:gd name="connsiteY1" fmla="*/ 0 h 1031242"/>
                <a:gd name="connsiteX2" fmla="*/ 899256 w 899256"/>
                <a:gd name="connsiteY2" fmla="*/ 303312 h 1031242"/>
                <a:gd name="connsiteX3" fmla="*/ 699965 w 899256"/>
                <a:gd name="connsiteY3" fmla="*/ 747849 h 1031242"/>
                <a:gd name="connsiteX4" fmla="*/ 334968 w 899256"/>
                <a:gd name="connsiteY4" fmla="*/ 1031243 h 1031242"/>
                <a:gd name="connsiteX5" fmla="*/ -1 w 899256"/>
                <a:gd name="connsiteY5" fmla="*/ 433266 h 1031242"/>
                <a:gd name="connsiteX0" fmla="*/ -1 w 899256"/>
                <a:gd name="connsiteY0" fmla="*/ 433266 h 1031242"/>
                <a:gd name="connsiteX1" fmla="*/ 482162 w 899256"/>
                <a:gd name="connsiteY1" fmla="*/ 0 h 1031242"/>
                <a:gd name="connsiteX2" fmla="*/ 899256 w 899256"/>
                <a:gd name="connsiteY2" fmla="*/ 303312 h 1031242"/>
                <a:gd name="connsiteX3" fmla="*/ 711200 w 899256"/>
                <a:gd name="connsiteY3" fmla="*/ 777945 h 1031242"/>
                <a:gd name="connsiteX4" fmla="*/ 334968 w 899256"/>
                <a:gd name="connsiteY4" fmla="*/ 1031243 h 1031242"/>
                <a:gd name="connsiteX5" fmla="*/ -1 w 899256"/>
                <a:gd name="connsiteY5" fmla="*/ 433266 h 1031242"/>
                <a:gd name="connsiteX0" fmla="*/ -1 w 884193"/>
                <a:gd name="connsiteY0" fmla="*/ 433266 h 1031242"/>
                <a:gd name="connsiteX1" fmla="*/ 482162 w 884193"/>
                <a:gd name="connsiteY1" fmla="*/ 0 h 1031242"/>
                <a:gd name="connsiteX2" fmla="*/ 884192 w 884193"/>
                <a:gd name="connsiteY2" fmla="*/ 227462 h 1031242"/>
                <a:gd name="connsiteX3" fmla="*/ 711200 w 884193"/>
                <a:gd name="connsiteY3" fmla="*/ 777945 h 1031242"/>
                <a:gd name="connsiteX4" fmla="*/ 334968 w 884193"/>
                <a:gd name="connsiteY4" fmla="*/ 1031243 h 1031242"/>
                <a:gd name="connsiteX5" fmla="*/ -1 w 884193"/>
                <a:gd name="connsiteY5" fmla="*/ 433266 h 10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4193" h="1031242">
                  <a:moveTo>
                    <a:pt x="-1" y="433266"/>
                  </a:moveTo>
                  <a:lnTo>
                    <a:pt x="482162" y="0"/>
                  </a:lnTo>
                  <a:lnTo>
                    <a:pt x="884192" y="227462"/>
                  </a:lnTo>
                  <a:lnTo>
                    <a:pt x="711200" y="777945"/>
                  </a:lnTo>
                  <a:lnTo>
                    <a:pt x="334968" y="1031243"/>
                  </a:lnTo>
                  <a:lnTo>
                    <a:pt x="-1" y="4332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37" name="Regular Pentagon 7"/>
            <p:cNvSpPr/>
            <p:nvPr/>
          </p:nvSpPr>
          <p:spPr>
            <a:xfrm rot="2170572">
              <a:off x="461952" y="4406758"/>
              <a:ext cx="166900" cy="12147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291838"/>
                <a:gd name="connsiteY0" fmla="*/ 303312 h 858562"/>
                <a:gd name="connsiteX1" fmla="*/ 417094 w 1291838"/>
                <a:gd name="connsiteY1" fmla="*/ 0 h 858562"/>
                <a:gd name="connsiteX2" fmla="*/ 834188 w 1291838"/>
                <a:gd name="connsiteY2" fmla="*/ 303312 h 858562"/>
                <a:gd name="connsiteX3" fmla="*/ 1291838 w 1291838"/>
                <a:gd name="connsiteY3" fmla="*/ 661525 h 858562"/>
                <a:gd name="connsiteX4" fmla="*/ 507100 w 1291838"/>
                <a:gd name="connsiteY4" fmla="*/ 858562 h 858562"/>
                <a:gd name="connsiteX5" fmla="*/ 0 w 1291838"/>
                <a:gd name="connsiteY5" fmla="*/ 303312 h 858562"/>
                <a:gd name="connsiteX0" fmla="*/ 1 w 1230780"/>
                <a:gd name="connsiteY0" fmla="*/ 274174 h 858562"/>
                <a:gd name="connsiteX1" fmla="*/ 356036 w 1230780"/>
                <a:gd name="connsiteY1" fmla="*/ 0 h 858562"/>
                <a:gd name="connsiteX2" fmla="*/ 773130 w 1230780"/>
                <a:gd name="connsiteY2" fmla="*/ 303312 h 858562"/>
                <a:gd name="connsiteX3" fmla="*/ 1230780 w 1230780"/>
                <a:gd name="connsiteY3" fmla="*/ 661525 h 858562"/>
                <a:gd name="connsiteX4" fmla="*/ 446042 w 1230780"/>
                <a:gd name="connsiteY4" fmla="*/ 858562 h 858562"/>
                <a:gd name="connsiteX5" fmla="*/ 1 w 1230780"/>
                <a:gd name="connsiteY5" fmla="*/ 274174 h 858562"/>
                <a:gd name="connsiteX0" fmla="*/ 1 w 1082365"/>
                <a:gd name="connsiteY0" fmla="*/ 274174 h 858562"/>
                <a:gd name="connsiteX1" fmla="*/ 356036 w 1082365"/>
                <a:gd name="connsiteY1" fmla="*/ 0 h 858562"/>
                <a:gd name="connsiteX2" fmla="*/ 773130 w 1082365"/>
                <a:gd name="connsiteY2" fmla="*/ 303312 h 858562"/>
                <a:gd name="connsiteX3" fmla="*/ 1082366 w 1082365"/>
                <a:gd name="connsiteY3" fmla="*/ 613864 h 858562"/>
                <a:gd name="connsiteX4" fmla="*/ 446042 w 1082365"/>
                <a:gd name="connsiteY4" fmla="*/ 858562 h 858562"/>
                <a:gd name="connsiteX5" fmla="*/ 1 w 1082365"/>
                <a:gd name="connsiteY5" fmla="*/ 274174 h 8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2365" h="858562">
                  <a:moveTo>
                    <a:pt x="1" y="274174"/>
                  </a:moveTo>
                  <a:lnTo>
                    <a:pt x="356036" y="0"/>
                  </a:lnTo>
                  <a:lnTo>
                    <a:pt x="773130" y="303312"/>
                  </a:lnTo>
                  <a:lnTo>
                    <a:pt x="1082366" y="613864"/>
                  </a:lnTo>
                  <a:lnTo>
                    <a:pt x="446042" y="858562"/>
                  </a:lnTo>
                  <a:lnTo>
                    <a:pt x="1" y="27417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8" name="Regular Pentagon 8"/>
            <p:cNvSpPr/>
            <p:nvPr/>
          </p:nvSpPr>
          <p:spPr>
            <a:xfrm rot="3236692">
              <a:off x="623144" y="4496315"/>
              <a:ext cx="135031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12" h="794082">
                  <a:moveTo>
                    <a:pt x="0" y="303312"/>
                  </a:moveTo>
                  <a:lnTo>
                    <a:pt x="417094" y="0"/>
                  </a:lnTo>
                  <a:lnTo>
                    <a:pt x="954412" y="49165"/>
                  </a:lnTo>
                  <a:lnTo>
                    <a:pt x="674872" y="794082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39" name="Regular Pentagon 5"/>
            <p:cNvSpPr/>
            <p:nvPr/>
          </p:nvSpPr>
          <p:spPr>
            <a:xfrm rot="2170572">
              <a:off x="576160" y="4471676"/>
              <a:ext cx="64850" cy="633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40" name="Regular Pentagon 6"/>
            <p:cNvSpPr/>
            <p:nvPr/>
          </p:nvSpPr>
          <p:spPr>
            <a:xfrm rot="17281360">
              <a:off x="719092" y="4228574"/>
              <a:ext cx="136570" cy="12244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285" h="794082">
                  <a:moveTo>
                    <a:pt x="0" y="382693"/>
                  </a:moveTo>
                  <a:lnTo>
                    <a:pt x="548191" y="0"/>
                  </a:lnTo>
                  <a:lnTo>
                    <a:pt x="965285" y="303312"/>
                  </a:lnTo>
                  <a:lnTo>
                    <a:pt x="805969" y="794082"/>
                  </a:lnTo>
                  <a:lnTo>
                    <a:pt x="466637" y="745105"/>
                  </a:lnTo>
                  <a:lnTo>
                    <a:pt x="0" y="382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41" name="Regular Pentagon 3"/>
            <p:cNvSpPr/>
            <p:nvPr/>
          </p:nvSpPr>
          <p:spPr>
            <a:xfrm>
              <a:off x="786104" y="4309690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42" name="Regular Pentagon 3"/>
            <p:cNvSpPr/>
            <p:nvPr/>
          </p:nvSpPr>
          <p:spPr>
            <a:xfrm>
              <a:off x="738670" y="4458903"/>
              <a:ext cx="143809" cy="14422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13" h="1019407">
                  <a:moveTo>
                    <a:pt x="0" y="409575"/>
                  </a:moveTo>
                  <a:lnTo>
                    <a:pt x="426619" y="109438"/>
                  </a:lnTo>
                  <a:lnTo>
                    <a:pt x="932613" y="0"/>
                  </a:lnTo>
                  <a:lnTo>
                    <a:pt x="784409" y="1019407"/>
                  </a:lnTo>
                  <a:lnTo>
                    <a:pt x="283141" y="878120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43" name="Regular Pentagon 3"/>
            <p:cNvSpPr/>
            <p:nvPr/>
          </p:nvSpPr>
          <p:spPr>
            <a:xfrm rot="10987927">
              <a:off x="890340" y="4391197"/>
              <a:ext cx="202767" cy="1336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  <a:gd name="connsiteX0" fmla="*/ 0 w 990822"/>
                <a:gd name="connsiteY0" fmla="*/ 314731 h 985034"/>
                <a:gd name="connsiteX1" fmla="*/ 451446 w 990822"/>
                <a:gd name="connsiteY1" fmla="*/ 0 h 985034"/>
                <a:gd name="connsiteX2" fmla="*/ 990822 w 990822"/>
                <a:gd name="connsiteY2" fmla="*/ 446069 h 985034"/>
                <a:gd name="connsiteX3" fmla="*/ 738361 w 990822"/>
                <a:gd name="connsiteY3" fmla="*/ 979116 h 985034"/>
                <a:gd name="connsiteX4" fmla="*/ 268054 w 990822"/>
                <a:gd name="connsiteY4" fmla="*/ 985033 h 985034"/>
                <a:gd name="connsiteX5" fmla="*/ 0 w 990822"/>
                <a:gd name="connsiteY5" fmla="*/ 314731 h 985034"/>
                <a:gd name="connsiteX0" fmla="*/ 0 w 957447"/>
                <a:gd name="connsiteY0" fmla="*/ 330495 h 985034"/>
                <a:gd name="connsiteX1" fmla="*/ 418071 w 957447"/>
                <a:gd name="connsiteY1" fmla="*/ 0 h 985034"/>
                <a:gd name="connsiteX2" fmla="*/ 957447 w 957447"/>
                <a:gd name="connsiteY2" fmla="*/ 446069 h 985034"/>
                <a:gd name="connsiteX3" fmla="*/ 704986 w 957447"/>
                <a:gd name="connsiteY3" fmla="*/ 979116 h 985034"/>
                <a:gd name="connsiteX4" fmla="*/ 234679 w 957447"/>
                <a:gd name="connsiteY4" fmla="*/ 985033 h 985034"/>
                <a:gd name="connsiteX5" fmla="*/ 0 w 957447"/>
                <a:gd name="connsiteY5" fmla="*/ 330495 h 985034"/>
                <a:gd name="connsiteX0" fmla="*/ 0 w 957447"/>
                <a:gd name="connsiteY0" fmla="*/ 330495 h 985034"/>
                <a:gd name="connsiteX1" fmla="*/ 221004 w 957447"/>
                <a:gd name="connsiteY1" fmla="*/ 162735 h 985034"/>
                <a:gd name="connsiteX2" fmla="*/ 418071 w 957447"/>
                <a:gd name="connsiteY2" fmla="*/ 0 h 985034"/>
                <a:gd name="connsiteX3" fmla="*/ 957447 w 957447"/>
                <a:gd name="connsiteY3" fmla="*/ 446069 h 985034"/>
                <a:gd name="connsiteX4" fmla="*/ 704986 w 957447"/>
                <a:gd name="connsiteY4" fmla="*/ 979116 h 985034"/>
                <a:gd name="connsiteX5" fmla="*/ 234679 w 957447"/>
                <a:gd name="connsiteY5" fmla="*/ 985033 h 985034"/>
                <a:gd name="connsiteX6" fmla="*/ 0 w 957447"/>
                <a:gd name="connsiteY6" fmla="*/ 330495 h 985034"/>
                <a:gd name="connsiteX0" fmla="*/ -1 w 897379"/>
                <a:gd name="connsiteY0" fmla="*/ 445286 h 985034"/>
                <a:gd name="connsiteX1" fmla="*/ 160936 w 897379"/>
                <a:gd name="connsiteY1" fmla="*/ 162735 h 985034"/>
                <a:gd name="connsiteX2" fmla="*/ 358003 w 897379"/>
                <a:gd name="connsiteY2" fmla="*/ 0 h 985034"/>
                <a:gd name="connsiteX3" fmla="*/ 897379 w 897379"/>
                <a:gd name="connsiteY3" fmla="*/ 446069 h 985034"/>
                <a:gd name="connsiteX4" fmla="*/ 644918 w 897379"/>
                <a:gd name="connsiteY4" fmla="*/ 979116 h 985034"/>
                <a:gd name="connsiteX5" fmla="*/ 174611 w 897379"/>
                <a:gd name="connsiteY5" fmla="*/ 985033 h 985034"/>
                <a:gd name="connsiteX6" fmla="*/ -1 w 897379"/>
                <a:gd name="connsiteY6" fmla="*/ 445286 h 985034"/>
                <a:gd name="connsiteX0" fmla="*/ 417578 w 1314958"/>
                <a:gd name="connsiteY0" fmla="*/ 445286 h 985034"/>
                <a:gd name="connsiteX1" fmla="*/ 1 w 1314958"/>
                <a:gd name="connsiteY1" fmla="*/ 321528 h 985034"/>
                <a:gd name="connsiteX2" fmla="*/ 775582 w 1314958"/>
                <a:gd name="connsiteY2" fmla="*/ 0 h 985034"/>
                <a:gd name="connsiteX3" fmla="*/ 1314958 w 1314958"/>
                <a:gd name="connsiteY3" fmla="*/ 446069 h 985034"/>
                <a:gd name="connsiteX4" fmla="*/ 1062497 w 1314958"/>
                <a:gd name="connsiteY4" fmla="*/ 979116 h 985034"/>
                <a:gd name="connsiteX5" fmla="*/ 592190 w 1314958"/>
                <a:gd name="connsiteY5" fmla="*/ 985033 h 985034"/>
                <a:gd name="connsiteX6" fmla="*/ 417578 w 1314958"/>
                <a:gd name="connsiteY6" fmla="*/ 445286 h 985034"/>
                <a:gd name="connsiteX0" fmla="*/ 417578 w 1314958"/>
                <a:gd name="connsiteY0" fmla="*/ 445286 h 985034"/>
                <a:gd name="connsiteX1" fmla="*/ 1 w 1314958"/>
                <a:gd name="connsiteY1" fmla="*/ 321528 h 985034"/>
                <a:gd name="connsiteX2" fmla="*/ 398362 w 1314958"/>
                <a:gd name="connsiteY2" fmla="*/ 143888 h 985034"/>
                <a:gd name="connsiteX3" fmla="*/ 775582 w 1314958"/>
                <a:gd name="connsiteY3" fmla="*/ 0 h 985034"/>
                <a:gd name="connsiteX4" fmla="*/ 1314958 w 1314958"/>
                <a:gd name="connsiteY4" fmla="*/ 446069 h 985034"/>
                <a:gd name="connsiteX5" fmla="*/ 1062497 w 1314958"/>
                <a:gd name="connsiteY5" fmla="*/ 979116 h 985034"/>
                <a:gd name="connsiteX6" fmla="*/ 592190 w 1314958"/>
                <a:gd name="connsiteY6" fmla="*/ 985033 h 985034"/>
                <a:gd name="connsiteX7" fmla="*/ 417578 w 1314958"/>
                <a:gd name="connsiteY7" fmla="*/ 445286 h 985034"/>
                <a:gd name="connsiteX0" fmla="*/ 417578 w 1314958"/>
                <a:gd name="connsiteY0" fmla="*/ 445286 h 985034"/>
                <a:gd name="connsiteX1" fmla="*/ 1 w 1314958"/>
                <a:gd name="connsiteY1" fmla="*/ 321528 h 985034"/>
                <a:gd name="connsiteX2" fmla="*/ 450941 w 1314958"/>
                <a:gd name="connsiteY2" fmla="*/ 217698 h 985034"/>
                <a:gd name="connsiteX3" fmla="*/ 775582 w 1314958"/>
                <a:gd name="connsiteY3" fmla="*/ 0 h 985034"/>
                <a:gd name="connsiteX4" fmla="*/ 1314958 w 1314958"/>
                <a:gd name="connsiteY4" fmla="*/ 446069 h 985034"/>
                <a:gd name="connsiteX5" fmla="*/ 1062497 w 1314958"/>
                <a:gd name="connsiteY5" fmla="*/ 979116 h 985034"/>
                <a:gd name="connsiteX6" fmla="*/ 592190 w 1314958"/>
                <a:gd name="connsiteY6" fmla="*/ 985033 h 985034"/>
                <a:gd name="connsiteX7" fmla="*/ 417578 w 1314958"/>
                <a:gd name="connsiteY7" fmla="*/ 445286 h 985034"/>
                <a:gd name="connsiteX0" fmla="*/ 417578 w 1314958"/>
                <a:gd name="connsiteY0" fmla="*/ 445286 h 985034"/>
                <a:gd name="connsiteX1" fmla="*/ 1 w 1314958"/>
                <a:gd name="connsiteY1" fmla="*/ 321528 h 985034"/>
                <a:gd name="connsiteX2" fmla="*/ 360085 w 1314958"/>
                <a:gd name="connsiteY2" fmla="*/ 246791 h 985034"/>
                <a:gd name="connsiteX3" fmla="*/ 775582 w 1314958"/>
                <a:gd name="connsiteY3" fmla="*/ 0 h 985034"/>
                <a:gd name="connsiteX4" fmla="*/ 1314958 w 1314958"/>
                <a:gd name="connsiteY4" fmla="*/ 446069 h 985034"/>
                <a:gd name="connsiteX5" fmla="*/ 1062497 w 1314958"/>
                <a:gd name="connsiteY5" fmla="*/ 979116 h 985034"/>
                <a:gd name="connsiteX6" fmla="*/ 592190 w 1314958"/>
                <a:gd name="connsiteY6" fmla="*/ 985033 h 985034"/>
                <a:gd name="connsiteX7" fmla="*/ 417578 w 1314958"/>
                <a:gd name="connsiteY7" fmla="*/ 445286 h 985034"/>
                <a:gd name="connsiteX0" fmla="*/ 417578 w 1314958"/>
                <a:gd name="connsiteY0" fmla="*/ 387889 h 927637"/>
                <a:gd name="connsiteX1" fmla="*/ 1 w 1314958"/>
                <a:gd name="connsiteY1" fmla="*/ 264131 h 927637"/>
                <a:gd name="connsiteX2" fmla="*/ 360085 w 1314958"/>
                <a:gd name="connsiteY2" fmla="*/ 189394 h 927637"/>
                <a:gd name="connsiteX3" fmla="*/ 805614 w 1314958"/>
                <a:gd name="connsiteY3" fmla="*/ -1 h 927637"/>
                <a:gd name="connsiteX4" fmla="*/ 1314958 w 1314958"/>
                <a:gd name="connsiteY4" fmla="*/ 388672 h 927637"/>
                <a:gd name="connsiteX5" fmla="*/ 1062497 w 1314958"/>
                <a:gd name="connsiteY5" fmla="*/ 921719 h 927637"/>
                <a:gd name="connsiteX6" fmla="*/ 592190 w 1314958"/>
                <a:gd name="connsiteY6" fmla="*/ 927636 h 927637"/>
                <a:gd name="connsiteX7" fmla="*/ 417578 w 1314958"/>
                <a:gd name="connsiteY7" fmla="*/ 387889 h 927637"/>
                <a:gd name="connsiteX0" fmla="*/ 417578 w 1314958"/>
                <a:gd name="connsiteY0" fmla="*/ 404624 h 944372"/>
                <a:gd name="connsiteX1" fmla="*/ 1 w 1314958"/>
                <a:gd name="connsiteY1" fmla="*/ 280866 h 944372"/>
                <a:gd name="connsiteX2" fmla="*/ 360085 w 1314958"/>
                <a:gd name="connsiteY2" fmla="*/ 206129 h 944372"/>
                <a:gd name="connsiteX3" fmla="*/ 788482 w 1314958"/>
                <a:gd name="connsiteY3" fmla="*/ 1 h 944372"/>
                <a:gd name="connsiteX4" fmla="*/ 1314958 w 1314958"/>
                <a:gd name="connsiteY4" fmla="*/ 405407 h 944372"/>
                <a:gd name="connsiteX5" fmla="*/ 1062497 w 1314958"/>
                <a:gd name="connsiteY5" fmla="*/ 938454 h 944372"/>
                <a:gd name="connsiteX6" fmla="*/ 592190 w 1314958"/>
                <a:gd name="connsiteY6" fmla="*/ 944371 h 944372"/>
                <a:gd name="connsiteX7" fmla="*/ 417578 w 1314958"/>
                <a:gd name="connsiteY7" fmla="*/ 404624 h 94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14958" h="944372">
                  <a:moveTo>
                    <a:pt x="417578" y="404624"/>
                  </a:moveTo>
                  <a:lnTo>
                    <a:pt x="1" y="280866"/>
                  </a:lnTo>
                  <a:lnTo>
                    <a:pt x="360085" y="206129"/>
                  </a:lnTo>
                  <a:lnTo>
                    <a:pt x="788482" y="1"/>
                  </a:lnTo>
                  <a:lnTo>
                    <a:pt x="1314958" y="405407"/>
                  </a:lnTo>
                  <a:lnTo>
                    <a:pt x="1062497" y="938454"/>
                  </a:lnTo>
                  <a:lnTo>
                    <a:pt x="592190" y="944371"/>
                  </a:lnTo>
                  <a:lnTo>
                    <a:pt x="417578" y="4046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44" name="Regular Pentagon 7"/>
            <p:cNvSpPr/>
            <p:nvPr/>
          </p:nvSpPr>
          <p:spPr>
            <a:xfrm rot="2170572">
              <a:off x="830293" y="4527622"/>
              <a:ext cx="238387" cy="11660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-1 w 1537535"/>
                <a:gd name="connsiteY0" fmla="*/ 0 h 801612"/>
                <a:gd name="connsiteX1" fmla="*/ 643474 w 1537535"/>
                <a:gd name="connsiteY1" fmla="*/ 29523 h 801612"/>
                <a:gd name="connsiteX2" fmla="*/ 1068063 w 1537535"/>
                <a:gd name="connsiteY2" fmla="*/ 343087 h 801612"/>
                <a:gd name="connsiteX3" fmla="*/ 1537535 w 1537535"/>
                <a:gd name="connsiteY3" fmla="*/ 669055 h 801612"/>
                <a:gd name="connsiteX4" fmla="*/ 405013 w 1537535"/>
                <a:gd name="connsiteY4" fmla="*/ 801612 h 801612"/>
                <a:gd name="connsiteX5" fmla="*/ -1 w 1537535"/>
                <a:gd name="connsiteY5" fmla="*/ 0 h 801612"/>
                <a:gd name="connsiteX0" fmla="*/ -1 w 1545958"/>
                <a:gd name="connsiteY0" fmla="*/ 0 h 824182"/>
                <a:gd name="connsiteX1" fmla="*/ 651897 w 1545958"/>
                <a:gd name="connsiteY1" fmla="*/ 52093 h 824182"/>
                <a:gd name="connsiteX2" fmla="*/ 1076486 w 1545958"/>
                <a:gd name="connsiteY2" fmla="*/ 365657 h 824182"/>
                <a:gd name="connsiteX3" fmla="*/ 1545958 w 1545958"/>
                <a:gd name="connsiteY3" fmla="*/ 691625 h 824182"/>
                <a:gd name="connsiteX4" fmla="*/ 413436 w 1545958"/>
                <a:gd name="connsiteY4" fmla="*/ 824182 h 824182"/>
                <a:gd name="connsiteX5" fmla="*/ -1 w 1545958"/>
                <a:gd name="connsiteY5" fmla="*/ 0 h 8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5958" h="824182">
                  <a:moveTo>
                    <a:pt x="-1" y="0"/>
                  </a:moveTo>
                  <a:lnTo>
                    <a:pt x="651897" y="52093"/>
                  </a:lnTo>
                  <a:lnTo>
                    <a:pt x="1076486" y="365657"/>
                  </a:lnTo>
                  <a:lnTo>
                    <a:pt x="1545958" y="691625"/>
                  </a:lnTo>
                  <a:lnTo>
                    <a:pt x="413436" y="824182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45" name="Regular Pentagon 5"/>
            <p:cNvSpPr/>
            <p:nvPr/>
          </p:nvSpPr>
          <p:spPr>
            <a:xfrm rot="2170572">
              <a:off x="858222" y="4248654"/>
              <a:ext cx="115396" cy="1138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46" name="Regular Pentagon 6"/>
            <p:cNvSpPr/>
            <p:nvPr/>
          </p:nvSpPr>
          <p:spPr>
            <a:xfrm rot="2170572">
              <a:off x="938524" y="4256327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47" name="Regular Pentagon 3"/>
            <p:cNvSpPr/>
            <p:nvPr/>
          </p:nvSpPr>
          <p:spPr>
            <a:xfrm>
              <a:off x="1016935" y="4347933"/>
              <a:ext cx="117190" cy="13687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23070 w 808788"/>
                <a:gd name="connsiteY4" fmla="*/ 819828 h 1014744"/>
                <a:gd name="connsiteX5" fmla="*/ 0 w 808788"/>
                <a:gd name="connsiteY5" fmla="*/ 300137 h 1014744"/>
                <a:gd name="connsiteX0" fmla="*/ 0 w 808788"/>
                <a:gd name="connsiteY0" fmla="*/ 300137 h 967466"/>
                <a:gd name="connsiteX1" fmla="*/ 426619 w 808788"/>
                <a:gd name="connsiteY1" fmla="*/ 0 h 967466"/>
                <a:gd name="connsiteX2" fmla="*/ 808788 w 808788"/>
                <a:gd name="connsiteY2" fmla="*/ 376337 h 967466"/>
                <a:gd name="connsiteX3" fmla="*/ 519852 w 808788"/>
                <a:gd name="connsiteY3" fmla="*/ 967466 h 967466"/>
                <a:gd name="connsiteX4" fmla="*/ 123070 w 808788"/>
                <a:gd name="connsiteY4" fmla="*/ 819828 h 967466"/>
                <a:gd name="connsiteX5" fmla="*/ 0 w 808788"/>
                <a:gd name="connsiteY5" fmla="*/ 300137 h 967466"/>
                <a:gd name="connsiteX0" fmla="*/ 0 w 759988"/>
                <a:gd name="connsiteY0" fmla="*/ 300137 h 967466"/>
                <a:gd name="connsiteX1" fmla="*/ 426619 w 759988"/>
                <a:gd name="connsiteY1" fmla="*/ 0 h 967466"/>
                <a:gd name="connsiteX2" fmla="*/ 759988 w 759988"/>
                <a:gd name="connsiteY2" fmla="*/ 358609 h 967466"/>
                <a:gd name="connsiteX3" fmla="*/ 519852 w 759988"/>
                <a:gd name="connsiteY3" fmla="*/ 967466 h 967466"/>
                <a:gd name="connsiteX4" fmla="*/ 123070 w 759988"/>
                <a:gd name="connsiteY4" fmla="*/ 819828 h 967466"/>
                <a:gd name="connsiteX5" fmla="*/ 0 w 759988"/>
                <a:gd name="connsiteY5" fmla="*/ 300137 h 96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988" h="967466">
                  <a:moveTo>
                    <a:pt x="0" y="300137"/>
                  </a:moveTo>
                  <a:lnTo>
                    <a:pt x="426619" y="0"/>
                  </a:lnTo>
                  <a:lnTo>
                    <a:pt x="759988" y="358609"/>
                  </a:lnTo>
                  <a:lnTo>
                    <a:pt x="519852" y="967466"/>
                  </a:lnTo>
                  <a:lnTo>
                    <a:pt x="123070" y="819828"/>
                  </a:lnTo>
                  <a:lnTo>
                    <a:pt x="0" y="3001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48" name="Regular Pentagon 3"/>
            <p:cNvSpPr/>
            <p:nvPr/>
          </p:nvSpPr>
          <p:spPr>
            <a:xfrm>
              <a:off x="968189" y="4498095"/>
              <a:ext cx="219641" cy="18625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853238"/>
                <a:gd name="connsiteY0" fmla="*/ 287437 h 1386046"/>
                <a:gd name="connsiteX1" fmla="*/ 455194 w 853238"/>
                <a:gd name="connsiteY1" fmla="*/ 0 h 1386046"/>
                <a:gd name="connsiteX2" fmla="*/ 853238 w 853238"/>
                <a:gd name="connsiteY2" fmla="*/ 325537 h 1386046"/>
                <a:gd name="connsiteX3" fmla="*/ 714559 w 853238"/>
                <a:gd name="connsiteY3" fmla="*/ 944894 h 1386046"/>
                <a:gd name="connsiteX4" fmla="*/ 405014 w 853238"/>
                <a:gd name="connsiteY4" fmla="*/ 1386046 h 1386046"/>
                <a:gd name="connsiteX5" fmla="*/ 0 w 853238"/>
                <a:gd name="connsiteY5" fmla="*/ 287437 h 1386046"/>
                <a:gd name="connsiteX0" fmla="*/ 0 w 853238"/>
                <a:gd name="connsiteY0" fmla="*/ 287437 h 1386046"/>
                <a:gd name="connsiteX1" fmla="*/ 455194 w 853238"/>
                <a:gd name="connsiteY1" fmla="*/ 0 h 1386046"/>
                <a:gd name="connsiteX2" fmla="*/ 853238 w 853238"/>
                <a:gd name="connsiteY2" fmla="*/ 325537 h 1386046"/>
                <a:gd name="connsiteX3" fmla="*/ 642260 w 853238"/>
                <a:gd name="connsiteY3" fmla="*/ 905497 h 1386046"/>
                <a:gd name="connsiteX4" fmla="*/ 405014 w 853238"/>
                <a:gd name="connsiteY4" fmla="*/ 1386046 h 1386046"/>
                <a:gd name="connsiteX5" fmla="*/ 0 w 853238"/>
                <a:gd name="connsiteY5" fmla="*/ 287437 h 1386046"/>
                <a:gd name="connsiteX0" fmla="*/ 0 w 1424391"/>
                <a:gd name="connsiteY0" fmla="*/ 287437 h 1386046"/>
                <a:gd name="connsiteX1" fmla="*/ 455194 w 1424391"/>
                <a:gd name="connsiteY1" fmla="*/ 0 h 1386046"/>
                <a:gd name="connsiteX2" fmla="*/ 1424391 w 1424391"/>
                <a:gd name="connsiteY2" fmla="*/ 215220 h 1386046"/>
                <a:gd name="connsiteX3" fmla="*/ 642260 w 1424391"/>
                <a:gd name="connsiteY3" fmla="*/ 905497 h 1386046"/>
                <a:gd name="connsiteX4" fmla="*/ 405014 w 1424391"/>
                <a:gd name="connsiteY4" fmla="*/ 1386046 h 1386046"/>
                <a:gd name="connsiteX5" fmla="*/ 0 w 1424391"/>
                <a:gd name="connsiteY5" fmla="*/ 287437 h 1386046"/>
                <a:gd name="connsiteX0" fmla="*/ 0 w 1424391"/>
                <a:gd name="connsiteY0" fmla="*/ 287437 h 1386046"/>
                <a:gd name="connsiteX1" fmla="*/ 455194 w 1424391"/>
                <a:gd name="connsiteY1" fmla="*/ 0 h 1386046"/>
                <a:gd name="connsiteX2" fmla="*/ 1424391 w 1424391"/>
                <a:gd name="connsiteY2" fmla="*/ 215220 h 1386046"/>
                <a:gd name="connsiteX3" fmla="*/ 971237 w 1424391"/>
                <a:gd name="connsiteY3" fmla="*/ 621196 h 1386046"/>
                <a:gd name="connsiteX4" fmla="*/ 642260 w 1424391"/>
                <a:gd name="connsiteY4" fmla="*/ 905497 h 1386046"/>
                <a:gd name="connsiteX5" fmla="*/ 405014 w 1424391"/>
                <a:gd name="connsiteY5" fmla="*/ 1386046 h 1386046"/>
                <a:gd name="connsiteX6" fmla="*/ 0 w 1424391"/>
                <a:gd name="connsiteY6" fmla="*/ 287437 h 1386046"/>
                <a:gd name="connsiteX0" fmla="*/ 0 w 1424391"/>
                <a:gd name="connsiteY0" fmla="*/ 287437 h 1386046"/>
                <a:gd name="connsiteX1" fmla="*/ 455194 w 1424391"/>
                <a:gd name="connsiteY1" fmla="*/ 0 h 1386046"/>
                <a:gd name="connsiteX2" fmla="*/ 1424391 w 1424391"/>
                <a:gd name="connsiteY2" fmla="*/ 215220 h 1386046"/>
                <a:gd name="connsiteX3" fmla="*/ 848331 w 1424391"/>
                <a:gd name="connsiteY3" fmla="*/ 447842 h 1386046"/>
                <a:gd name="connsiteX4" fmla="*/ 642260 w 1424391"/>
                <a:gd name="connsiteY4" fmla="*/ 905497 h 1386046"/>
                <a:gd name="connsiteX5" fmla="*/ 405014 w 1424391"/>
                <a:gd name="connsiteY5" fmla="*/ 1386046 h 1386046"/>
                <a:gd name="connsiteX6" fmla="*/ 0 w 1424391"/>
                <a:gd name="connsiteY6" fmla="*/ 287437 h 1386046"/>
                <a:gd name="connsiteX0" fmla="*/ 0 w 1424391"/>
                <a:gd name="connsiteY0" fmla="*/ 287437 h 1386046"/>
                <a:gd name="connsiteX1" fmla="*/ 455194 w 1424391"/>
                <a:gd name="connsiteY1" fmla="*/ 0 h 1386046"/>
                <a:gd name="connsiteX2" fmla="*/ 1424391 w 1424391"/>
                <a:gd name="connsiteY2" fmla="*/ 215220 h 1386046"/>
                <a:gd name="connsiteX3" fmla="*/ 877250 w 1424391"/>
                <a:gd name="connsiteY3" fmla="*/ 455721 h 1386046"/>
                <a:gd name="connsiteX4" fmla="*/ 642260 w 1424391"/>
                <a:gd name="connsiteY4" fmla="*/ 905497 h 1386046"/>
                <a:gd name="connsiteX5" fmla="*/ 405014 w 1424391"/>
                <a:gd name="connsiteY5" fmla="*/ 1386046 h 1386046"/>
                <a:gd name="connsiteX6" fmla="*/ 0 w 1424391"/>
                <a:gd name="connsiteY6" fmla="*/ 287437 h 1386046"/>
                <a:gd name="connsiteX0" fmla="*/ 0 w 1424391"/>
                <a:gd name="connsiteY0" fmla="*/ 318956 h 1417565"/>
                <a:gd name="connsiteX1" fmla="*/ 527492 w 1424391"/>
                <a:gd name="connsiteY1" fmla="*/ 0 h 1417565"/>
                <a:gd name="connsiteX2" fmla="*/ 1424391 w 1424391"/>
                <a:gd name="connsiteY2" fmla="*/ 246739 h 1417565"/>
                <a:gd name="connsiteX3" fmla="*/ 877250 w 1424391"/>
                <a:gd name="connsiteY3" fmla="*/ 487240 h 1417565"/>
                <a:gd name="connsiteX4" fmla="*/ 642260 w 1424391"/>
                <a:gd name="connsiteY4" fmla="*/ 937016 h 1417565"/>
                <a:gd name="connsiteX5" fmla="*/ 405014 w 1424391"/>
                <a:gd name="connsiteY5" fmla="*/ 1417565 h 1417565"/>
                <a:gd name="connsiteX6" fmla="*/ 0 w 1424391"/>
                <a:gd name="connsiteY6" fmla="*/ 318956 h 1417565"/>
                <a:gd name="connsiteX0" fmla="*/ 0 w 1424391"/>
                <a:gd name="connsiteY0" fmla="*/ 334715 h 1433324"/>
                <a:gd name="connsiteX1" fmla="*/ 599790 w 1424391"/>
                <a:gd name="connsiteY1" fmla="*/ 0 h 1433324"/>
                <a:gd name="connsiteX2" fmla="*/ 1424391 w 1424391"/>
                <a:gd name="connsiteY2" fmla="*/ 262498 h 1433324"/>
                <a:gd name="connsiteX3" fmla="*/ 877250 w 1424391"/>
                <a:gd name="connsiteY3" fmla="*/ 502999 h 1433324"/>
                <a:gd name="connsiteX4" fmla="*/ 642260 w 1424391"/>
                <a:gd name="connsiteY4" fmla="*/ 952775 h 1433324"/>
                <a:gd name="connsiteX5" fmla="*/ 405014 w 1424391"/>
                <a:gd name="connsiteY5" fmla="*/ 1433324 h 1433324"/>
                <a:gd name="connsiteX6" fmla="*/ 0 w 1424391"/>
                <a:gd name="connsiteY6" fmla="*/ 334715 h 1433324"/>
                <a:gd name="connsiteX0" fmla="*/ 0 w 1424391"/>
                <a:gd name="connsiteY0" fmla="*/ 334715 h 1433324"/>
                <a:gd name="connsiteX1" fmla="*/ 599790 w 1424391"/>
                <a:gd name="connsiteY1" fmla="*/ 0 h 1433324"/>
                <a:gd name="connsiteX2" fmla="*/ 385624 w 1424391"/>
                <a:gd name="connsiteY2" fmla="*/ 124773 h 1433324"/>
                <a:gd name="connsiteX3" fmla="*/ 1424391 w 1424391"/>
                <a:gd name="connsiteY3" fmla="*/ 262498 h 1433324"/>
                <a:gd name="connsiteX4" fmla="*/ 877250 w 1424391"/>
                <a:gd name="connsiteY4" fmla="*/ 502999 h 1433324"/>
                <a:gd name="connsiteX5" fmla="*/ 642260 w 1424391"/>
                <a:gd name="connsiteY5" fmla="*/ 952775 h 1433324"/>
                <a:gd name="connsiteX6" fmla="*/ 405014 w 1424391"/>
                <a:gd name="connsiteY6" fmla="*/ 1433324 h 1433324"/>
                <a:gd name="connsiteX7" fmla="*/ 0 w 1424391"/>
                <a:gd name="connsiteY7" fmla="*/ 334715 h 1433324"/>
                <a:gd name="connsiteX0" fmla="*/ 0 w 1424391"/>
                <a:gd name="connsiteY0" fmla="*/ 334715 h 1433324"/>
                <a:gd name="connsiteX1" fmla="*/ 599790 w 1424391"/>
                <a:gd name="connsiteY1" fmla="*/ 0 h 1433324"/>
                <a:gd name="connsiteX2" fmla="*/ 414543 w 1424391"/>
                <a:gd name="connsiteY2" fmla="*/ 219329 h 1433324"/>
                <a:gd name="connsiteX3" fmla="*/ 1424391 w 1424391"/>
                <a:gd name="connsiteY3" fmla="*/ 262498 h 1433324"/>
                <a:gd name="connsiteX4" fmla="*/ 877250 w 1424391"/>
                <a:gd name="connsiteY4" fmla="*/ 502999 h 1433324"/>
                <a:gd name="connsiteX5" fmla="*/ 642260 w 1424391"/>
                <a:gd name="connsiteY5" fmla="*/ 952775 h 1433324"/>
                <a:gd name="connsiteX6" fmla="*/ 405014 w 1424391"/>
                <a:gd name="connsiteY6" fmla="*/ 1433324 h 1433324"/>
                <a:gd name="connsiteX7" fmla="*/ 0 w 1424391"/>
                <a:gd name="connsiteY7" fmla="*/ 334715 h 1433324"/>
                <a:gd name="connsiteX0" fmla="*/ 0 w 1424391"/>
                <a:gd name="connsiteY0" fmla="*/ 334715 h 1433324"/>
                <a:gd name="connsiteX1" fmla="*/ 599790 w 1424391"/>
                <a:gd name="connsiteY1" fmla="*/ 0 h 1433324"/>
                <a:gd name="connsiteX2" fmla="*/ 783263 w 1424391"/>
                <a:gd name="connsiteY2" fmla="*/ 116893 h 1433324"/>
                <a:gd name="connsiteX3" fmla="*/ 1424391 w 1424391"/>
                <a:gd name="connsiteY3" fmla="*/ 262498 h 1433324"/>
                <a:gd name="connsiteX4" fmla="*/ 877250 w 1424391"/>
                <a:gd name="connsiteY4" fmla="*/ 502999 h 1433324"/>
                <a:gd name="connsiteX5" fmla="*/ 642260 w 1424391"/>
                <a:gd name="connsiteY5" fmla="*/ 952775 h 1433324"/>
                <a:gd name="connsiteX6" fmla="*/ 405014 w 1424391"/>
                <a:gd name="connsiteY6" fmla="*/ 1433324 h 1433324"/>
                <a:gd name="connsiteX7" fmla="*/ 0 w 1424391"/>
                <a:gd name="connsiteY7" fmla="*/ 334715 h 1433324"/>
                <a:gd name="connsiteX0" fmla="*/ 0 w 1424391"/>
                <a:gd name="connsiteY0" fmla="*/ 248038 h 1346647"/>
                <a:gd name="connsiteX1" fmla="*/ 476884 w 1424391"/>
                <a:gd name="connsiteY1" fmla="*/ 0 h 1346647"/>
                <a:gd name="connsiteX2" fmla="*/ 783263 w 1424391"/>
                <a:gd name="connsiteY2" fmla="*/ 30216 h 1346647"/>
                <a:gd name="connsiteX3" fmla="*/ 1424391 w 1424391"/>
                <a:gd name="connsiteY3" fmla="*/ 175821 h 1346647"/>
                <a:gd name="connsiteX4" fmla="*/ 877250 w 1424391"/>
                <a:gd name="connsiteY4" fmla="*/ 416322 h 1346647"/>
                <a:gd name="connsiteX5" fmla="*/ 642260 w 1424391"/>
                <a:gd name="connsiteY5" fmla="*/ 866098 h 1346647"/>
                <a:gd name="connsiteX6" fmla="*/ 405014 w 1424391"/>
                <a:gd name="connsiteY6" fmla="*/ 1346647 h 1346647"/>
                <a:gd name="connsiteX7" fmla="*/ 0 w 1424391"/>
                <a:gd name="connsiteY7" fmla="*/ 248038 h 1346647"/>
                <a:gd name="connsiteX0" fmla="*/ 0 w 1424391"/>
                <a:gd name="connsiteY0" fmla="*/ 217822 h 1316431"/>
                <a:gd name="connsiteX1" fmla="*/ 491343 w 1424391"/>
                <a:gd name="connsiteY1" fmla="*/ 24942 h 1316431"/>
                <a:gd name="connsiteX2" fmla="*/ 783263 w 1424391"/>
                <a:gd name="connsiteY2" fmla="*/ 0 h 1316431"/>
                <a:gd name="connsiteX3" fmla="*/ 1424391 w 1424391"/>
                <a:gd name="connsiteY3" fmla="*/ 145605 h 1316431"/>
                <a:gd name="connsiteX4" fmla="*/ 877250 w 1424391"/>
                <a:gd name="connsiteY4" fmla="*/ 386106 h 1316431"/>
                <a:gd name="connsiteX5" fmla="*/ 642260 w 1424391"/>
                <a:gd name="connsiteY5" fmla="*/ 835882 h 1316431"/>
                <a:gd name="connsiteX6" fmla="*/ 405014 w 1424391"/>
                <a:gd name="connsiteY6" fmla="*/ 1316431 h 1316431"/>
                <a:gd name="connsiteX7" fmla="*/ 0 w 1424391"/>
                <a:gd name="connsiteY7" fmla="*/ 217822 h 131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4391" h="1316431">
                  <a:moveTo>
                    <a:pt x="0" y="217822"/>
                  </a:moveTo>
                  <a:lnTo>
                    <a:pt x="491343" y="24942"/>
                  </a:lnTo>
                  <a:lnTo>
                    <a:pt x="783263" y="0"/>
                  </a:lnTo>
                  <a:lnTo>
                    <a:pt x="1424391" y="145605"/>
                  </a:lnTo>
                  <a:lnTo>
                    <a:pt x="877250" y="386106"/>
                  </a:lnTo>
                  <a:lnTo>
                    <a:pt x="642260" y="835882"/>
                  </a:lnTo>
                  <a:lnTo>
                    <a:pt x="405014" y="1316431"/>
                  </a:lnTo>
                  <a:lnTo>
                    <a:pt x="0" y="21782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49" name="Regular Pentagon 7"/>
            <p:cNvSpPr/>
            <p:nvPr/>
          </p:nvSpPr>
          <p:spPr>
            <a:xfrm rot="21211622">
              <a:off x="494933" y="4509099"/>
              <a:ext cx="107599" cy="5916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1 w 1321296"/>
                <a:gd name="connsiteY0" fmla="*/ 310733 h 728930"/>
                <a:gd name="connsiteX1" fmla="*/ 402744 w 1321296"/>
                <a:gd name="connsiteY1" fmla="*/ 0 h 728930"/>
                <a:gd name="connsiteX2" fmla="*/ 696219 w 1321296"/>
                <a:gd name="connsiteY2" fmla="*/ 238160 h 728930"/>
                <a:gd name="connsiteX3" fmla="*/ 1321296 w 1321296"/>
                <a:gd name="connsiteY3" fmla="*/ 669690 h 728930"/>
                <a:gd name="connsiteX4" fmla="*/ 21347 w 1321296"/>
                <a:gd name="connsiteY4" fmla="*/ 728930 h 728930"/>
                <a:gd name="connsiteX5" fmla="*/ 1 w 1321296"/>
                <a:gd name="connsiteY5" fmla="*/ 310733 h 728930"/>
                <a:gd name="connsiteX0" fmla="*/ 1 w 1321296"/>
                <a:gd name="connsiteY0" fmla="*/ 310732 h 728930"/>
                <a:gd name="connsiteX1" fmla="*/ 402744 w 1321296"/>
                <a:gd name="connsiteY1" fmla="*/ 0 h 728930"/>
                <a:gd name="connsiteX2" fmla="*/ 696219 w 1321296"/>
                <a:gd name="connsiteY2" fmla="*/ 238160 h 728930"/>
                <a:gd name="connsiteX3" fmla="*/ 1321296 w 1321296"/>
                <a:gd name="connsiteY3" fmla="*/ 669690 h 728930"/>
                <a:gd name="connsiteX4" fmla="*/ 21347 w 1321296"/>
                <a:gd name="connsiteY4" fmla="*/ 728930 h 728930"/>
                <a:gd name="connsiteX5" fmla="*/ 1 w 1321296"/>
                <a:gd name="connsiteY5" fmla="*/ 310732 h 728930"/>
                <a:gd name="connsiteX0" fmla="*/ 1 w 1321296"/>
                <a:gd name="connsiteY0" fmla="*/ 72573 h 490771"/>
                <a:gd name="connsiteX1" fmla="*/ 428124 w 1321296"/>
                <a:gd name="connsiteY1" fmla="*/ 217006 h 490771"/>
                <a:gd name="connsiteX2" fmla="*/ 696219 w 1321296"/>
                <a:gd name="connsiteY2" fmla="*/ 1 h 490771"/>
                <a:gd name="connsiteX3" fmla="*/ 1321296 w 1321296"/>
                <a:gd name="connsiteY3" fmla="*/ 431531 h 490771"/>
                <a:gd name="connsiteX4" fmla="*/ 21347 w 1321296"/>
                <a:gd name="connsiteY4" fmla="*/ 490771 h 490771"/>
                <a:gd name="connsiteX5" fmla="*/ 1 w 1321296"/>
                <a:gd name="connsiteY5" fmla="*/ 72573 h 490771"/>
                <a:gd name="connsiteX0" fmla="*/ 1 w 1321296"/>
                <a:gd name="connsiteY0" fmla="*/ 72573 h 490771"/>
                <a:gd name="connsiteX1" fmla="*/ 415899 w 1321296"/>
                <a:gd name="connsiteY1" fmla="*/ 334448 h 490771"/>
                <a:gd name="connsiteX2" fmla="*/ 696219 w 1321296"/>
                <a:gd name="connsiteY2" fmla="*/ 1 h 490771"/>
                <a:gd name="connsiteX3" fmla="*/ 1321296 w 1321296"/>
                <a:gd name="connsiteY3" fmla="*/ 431531 h 490771"/>
                <a:gd name="connsiteX4" fmla="*/ 21347 w 1321296"/>
                <a:gd name="connsiteY4" fmla="*/ 490771 h 490771"/>
                <a:gd name="connsiteX5" fmla="*/ 1 w 1321296"/>
                <a:gd name="connsiteY5" fmla="*/ 72573 h 490771"/>
                <a:gd name="connsiteX0" fmla="*/ 1 w 1321296"/>
                <a:gd name="connsiteY0" fmla="*/ 72573 h 490771"/>
                <a:gd name="connsiteX1" fmla="*/ 365765 w 1321296"/>
                <a:gd name="connsiteY1" fmla="*/ 256879 h 490771"/>
                <a:gd name="connsiteX2" fmla="*/ 696219 w 1321296"/>
                <a:gd name="connsiteY2" fmla="*/ 1 h 490771"/>
                <a:gd name="connsiteX3" fmla="*/ 1321296 w 1321296"/>
                <a:gd name="connsiteY3" fmla="*/ 431531 h 490771"/>
                <a:gd name="connsiteX4" fmla="*/ 21347 w 1321296"/>
                <a:gd name="connsiteY4" fmla="*/ 490771 h 490771"/>
                <a:gd name="connsiteX5" fmla="*/ 1 w 1321296"/>
                <a:gd name="connsiteY5" fmla="*/ 72573 h 490771"/>
                <a:gd name="connsiteX0" fmla="*/ 1 w 1321296"/>
                <a:gd name="connsiteY0" fmla="*/ 0 h 418198"/>
                <a:gd name="connsiteX1" fmla="*/ 365765 w 1321296"/>
                <a:gd name="connsiteY1" fmla="*/ 184306 h 418198"/>
                <a:gd name="connsiteX2" fmla="*/ 702947 w 1321296"/>
                <a:gd name="connsiteY2" fmla="*/ 142377 h 418198"/>
                <a:gd name="connsiteX3" fmla="*/ 1321296 w 1321296"/>
                <a:gd name="connsiteY3" fmla="*/ 358958 h 418198"/>
                <a:gd name="connsiteX4" fmla="*/ 21347 w 1321296"/>
                <a:gd name="connsiteY4" fmla="*/ 418198 h 418198"/>
                <a:gd name="connsiteX5" fmla="*/ 1 w 1321296"/>
                <a:gd name="connsiteY5" fmla="*/ 0 h 418198"/>
                <a:gd name="connsiteX0" fmla="*/ 1 w 1321296"/>
                <a:gd name="connsiteY0" fmla="*/ 0 h 418198"/>
                <a:gd name="connsiteX1" fmla="*/ 365765 w 1321296"/>
                <a:gd name="connsiteY1" fmla="*/ 184306 h 418198"/>
                <a:gd name="connsiteX2" fmla="*/ 693165 w 1321296"/>
                <a:gd name="connsiteY2" fmla="*/ 236330 h 418198"/>
                <a:gd name="connsiteX3" fmla="*/ 1321296 w 1321296"/>
                <a:gd name="connsiteY3" fmla="*/ 358958 h 418198"/>
                <a:gd name="connsiteX4" fmla="*/ 21347 w 1321296"/>
                <a:gd name="connsiteY4" fmla="*/ 418198 h 418198"/>
                <a:gd name="connsiteX5" fmla="*/ 1 w 1321296"/>
                <a:gd name="connsiteY5" fmla="*/ 0 h 418198"/>
                <a:gd name="connsiteX0" fmla="*/ 1 w 1321296"/>
                <a:gd name="connsiteY0" fmla="*/ 0 h 418198"/>
                <a:gd name="connsiteX1" fmla="*/ 365765 w 1321296"/>
                <a:gd name="connsiteY1" fmla="*/ 184306 h 418198"/>
                <a:gd name="connsiteX2" fmla="*/ 686645 w 1321296"/>
                <a:gd name="connsiteY2" fmla="*/ 298966 h 418198"/>
                <a:gd name="connsiteX3" fmla="*/ 1321296 w 1321296"/>
                <a:gd name="connsiteY3" fmla="*/ 358958 h 418198"/>
                <a:gd name="connsiteX4" fmla="*/ 21347 w 1321296"/>
                <a:gd name="connsiteY4" fmla="*/ 418198 h 418198"/>
                <a:gd name="connsiteX5" fmla="*/ 1 w 1321296"/>
                <a:gd name="connsiteY5" fmla="*/ 0 h 418198"/>
                <a:gd name="connsiteX0" fmla="*/ 1 w 1321296"/>
                <a:gd name="connsiteY0" fmla="*/ 0 h 418198"/>
                <a:gd name="connsiteX1" fmla="*/ 365765 w 1321296"/>
                <a:gd name="connsiteY1" fmla="*/ 184306 h 418198"/>
                <a:gd name="connsiteX2" fmla="*/ 605996 w 1321296"/>
                <a:gd name="connsiteY2" fmla="*/ 304857 h 418198"/>
                <a:gd name="connsiteX3" fmla="*/ 1321296 w 1321296"/>
                <a:gd name="connsiteY3" fmla="*/ 358958 h 418198"/>
                <a:gd name="connsiteX4" fmla="*/ 21347 w 1321296"/>
                <a:gd name="connsiteY4" fmla="*/ 418198 h 418198"/>
                <a:gd name="connsiteX5" fmla="*/ 1 w 1321296"/>
                <a:gd name="connsiteY5" fmla="*/ 0 h 418198"/>
                <a:gd name="connsiteX0" fmla="*/ 1 w 776812"/>
                <a:gd name="connsiteY0" fmla="*/ 0 h 418198"/>
                <a:gd name="connsiteX1" fmla="*/ 365765 w 776812"/>
                <a:gd name="connsiteY1" fmla="*/ 184306 h 418198"/>
                <a:gd name="connsiteX2" fmla="*/ 605996 w 776812"/>
                <a:gd name="connsiteY2" fmla="*/ 304857 h 418198"/>
                <a:gd name="connsiteX3" fmla="*/ 776811 w 776812"/>
                <a:gd name="connsiteY3" fmla="*/ 347140 h 418198"/>
                <a:gd name="connsiteX4" fmla="*/ 21347 w 776812"/>
                <a:gd name="connsiteY4" fmla="*/ 418198 h 418198"/>
                <a:gd name="connsiteX5" fmla="*/ 1 w 776812"/>
                <a:gd name="connsiteY5" fmla="*/ 0 h 418198"/>
                <a:gd name="connsiteX0" fmla="*/ 1 w 803103"/>
                <a:gd name="connsiteY0" fmla="*/ 0 h 418198"/>
                <a:gd name="connsiteX1" fmla="*/ 365765 w 803103"/>
                <a:gd name="connsiteY1" fmla="*/ 184306 h 418198"/>
                <a:gd name="connsiteX2" fmla="*/ 605996 w 803103"/>
                <a:gd name="connsiteY2" fmla="*/ 304857 h 418198"/>
                <a:gd name="connsiteX3" fmla="*/ 803104 w 803103"/>
                <a:gd name="connsiteY3" fmla="*/ 374183 h 418198"/>
                <a:gd name="connsiteX4" fmla="*/ 21347 w 803103"/>
                <a:gd name="connsiteY4" fmla="*/ 418198 h 418198"/>
                <a:gd name="connsiteX5" fmla="*/ 1 w 803103"/>
                <a:gd name="connsiteY5" fmla="*/ 0 h 418198"/>
                <a:gd name="connsiteX0" fmla="*/ 1 w 697792"/>
                <a:gd name="connsiteY0" fmla="*/ 0 h 418198"/>
                <a:gd name="connsiteX1" fmla="*/ 365765 w 697792"/>
                <a:gd name="connsiteY1" fmla="*/ 184306 h 418198"/>
                <a:gd name="connsiteX2" fmla="*/ 605996 w 697792"/>
                <a:gd name="connsiteY2" fmla="*/ 304857 h 418198"/>
                <a:gd name="connsiteX3" fmla="*/ 697791 w 697792"/>
                <a:gd name="connsiteY3" fmla="*/ 337367 h 418198"/>
                <a:gd name="connsiteX4" fmla="*/ 21347 w 697792"/>
                <a:gd name="connsiteY4" fmla="*/ 418198 h 418198"/>
                <a:gd name="connsiteX5" fmla="*/ 1 w 697792"/>
                <a:gd name="connsiteY5" fmla="*/ 0 h 41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792" h="418198">
                  <a:moveTo>
                    <a:pt x="1" y="0"/>
                  </a:moveTo>
                  <a:lnTo>
                    <a:pt x="365765" y="184306"/>
                  </a:lnTo>
                  <a:lnTo>
                    <a:pt x="605996" y="304857"/>
                  </a:lnTo>
                  <a:lnTo>
                    <a:pt x="697791" y="337367"/>
                  </a:lnTo>
                  <a:lnTo>
                    <a:pt x="21347" y="4181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50" name="Regular Pentagon 3"/>
            <p:cNvSpPr/>
            <p:nvPr/>
          </p:nvSpPr>
          <p:spPr>
            <a:xfrm>
              <a:off x="864599" y="3962629"/>
              <a:ext cx="285862" cy="859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  <a:gd name="connsiteX0" fmla="*/ 0 w 1159356"/>
                <a:gd name="connsiteY0" fmla="*/ 547583 h 941719"/>
                <a:gd name="connsiteX1" fmla="*/ 727975 w 1159356"/>
                <a:gd name="connsiteY1" fmla="*/ 0 h 941719"/>
                <a:gd name="connsiteX2" fmla="*/ 1159356 w 1159356"/>
                <a:gd name="connsiteY2" fmla="*/ 289024 h 941719"/>
                <a:gd name="connsiteX3" fmla="*/ 942890 w 1159356"/>
                <a:gd name="connsiteY3" fmla="*/ 941719 h 941719"/>
                <a:gd name="connsiteX4" fmla="*/ 470197 w 1159356"/>
                <a:gd name="connsiteY4" fmla="*/ 794082 h 941719"/>
                <a:gd name="connsiteX5" fmla="*/ 0 w 1159356"/>
                <a:gd name="connsiteY5" fmla="*/ 547583 h 941719"/>
                <a:gd name="connsiteX0" fmla="*/ 0 w 1159356"/>
                <a:gd name="connsiteY0" fmla="*/ 413627 h 807763"/>
                <a:gd name="connsiteX1" fmla="*/ 511081 w 1159356"/>
                <a:gd name="connsiteY1" fmla="*/ 0 h 807763"/>
                <a:gd name="connsiteX2" fmla="*/ 1159356 w 1159356"/>
                <a:gd name="connsiteY2" fmla="*/ 155068 h 807763"/>
                <a:gd name="connsiteX3" fmla="*/ 942890 w 1159356"/>
                <a:gd name="connsiteY3" fmla="*/ 807763 h 807763"/>
                <a:gd name="connsiteX4" fmla="*/ 470197 w 1159356"/>
                <a:gd name="connsiteY4" fmla="*/ 660126 h 807763"/>
                <a:gd name="connsiteX5" fmla="*/ 0 w 1159356"/>
                <a:gd name="connsiteY5" fmla="*/ 413627 h 807763"/>
                <a:gd name="connsiteX0" fmla="*/ 0 w 1455778"/>
                <a:gd name="connsiteY0" fmla="*/ 424033 h 818169"/>
                <a:gd name="connsiteX1" fmla="*/ 511081 w 1455778"/>
                <a:gd name="connsiteY1" fmla="*/ 10406 h 818169"/>
                <a:gd name="connsiteX2" fmla="*/ 1455778 w 1455778"/>
                <a:gd name="connsiteY2" fmla="*/ 0 h 818169"/>
                <a:gd name="connsiteX3" fmla="*/ 942890 w 1455778"/>
                <a:gd name="connsiteY3" fmla="*/ 818169 h 818169"/>
                <a:gd name="connsiteX4" fmla="*/ 470197 w 1455778"/>
                <a:gd name="connsiteY4" fmla="*/ 670532 h 818169"/>
                <a:gd name="connsiteX5" fmla="*/ 0 w 1455778"/>
                <a:gd name="connsiteY5" fmla="*/ 424033 h 818169"/>
                <a:gd name="connsiteX0" fmla="*/ 0 w 1455778"/>
                <a:gd name="connsiteY0" fmla="*/ 424033 h 670531"/>
                <a:gd name="connsiteX1" fmla="*/ 511081 w 1455778"/>
                <a:gd name="connsiteY1" fmla="*/ 10406 h 670531"/>
                <a:gd name="connsiteX2" fmla="*/ 1455778 w 1455778"/>
                <a:gd name="connsiteY2" fmla="*/ 0 h 670531"/>
                <a:gd name="connsiteX3" fmla="*/ 979040 w 1455778"/>
                <a:gd name="connsiteY3" fmla="*/ 644815 h 670531"/>
                <a:gd name="connsiteX4" fmla="*/ 470197 w 1455778"/>
                <a:gd name="connsiteY4" fmla="*/ 670532 h 670531"/>
                <a:gd name="connsiteX5" fmla="*/ 0 w 1455778"/>
                <a:gd name="connsiteY5" fmla="*/ 424033 h 670531"/>
                <a:gd name="connsiteX0" fmla="*/ 0 w 1853845"/>
                <a:gd name="connsiteY0" fmla="*/ 424033 h 670531"/>
                <a:gd name="connsiteX1" fmla="*/ 511081 w 1853845"/>
                <a:gd name="connsiteY1" fmla="*/ 10406 h 670531"/>
                <a:gd name="connsiteX2" fmla="*/ 1455778 w 1853845"/>
                <a:gd name="connsiteY2" fmla="*/ 0 h 670531"/>
                <a:gd name="connsiteX3" fmla="*/ 1853845 w 1853845"/>
                <a:gd name="connsiteY3" fmla="*/ 487220 h 670531"/>
                <a:gd name="connsiteX4" fmla="*/ 470197 w 1853845"/>
                <a:gd name="connsiteY4" fmla="*/ 670532 h 670531"/>
                <a:gd name="connsiteX5" fmla="*/ 0 w 1853845"/>
                <a:gd name="connsiteY5" fmla="*/ 424033 h 670531"/>
                <a:gd name="connsiteX0" fmla="*/ 0 w 1853845"/>
                <a:gd name="connsiteY0" fmla="*/ 424033 h 568095"/>
                <a:gd name="connsiteX1" fmla="*/ 511081 w 1853845"/>
                <a:gd name="connsiteY1" fmla="*/ 10406 h 568095"/>
                <a:gd name="connsiteX2" fmla="*/ 1455778 w 1853845"/>
                <a:gd name="connsiteY2" fmla="*/ 0 h 568095"/>
                <a:gd name="connsiteX3" fmla="*/ 1853845 w 1853845"/>
                <a:gd name="connsiteY3" fmla="*/ 487220 h 568095"/>
                <a:gd name="connsiteX4" fmla="*/ 470196 w 1853845"/>
                <a:gd name="connsiteY4" fmla="*/ 568095 h 568095"/>
                <a:gd name="connsiteX5" fmla="*/ 0 w 1853845"/>
                <a:gd name="connsiteY5" fmla="*/ 424033 h 568095"/>
                <a:gd name="connsiteX0" fmla="*/ 0 w 1853845"/>
                <a:gd name="connsiteY0" fmla="*/ 424033 h 607494"/>
                <a:gd name="connsiteX1" fmla="*/ 511081 w 1853845"/>
                <a:gd name="connsiteY1" fmla="*/ 10406 h 607494"/>
                <a:gd name="connsiteX2" fmla="*/ 1455778 w 1853845"/>
                <a:gd name="connsiteY2" fmla="*/ 0 h 607494"/>
                <a:gd name="connsiteX3" fmla="*/ 1853845 w 1853845"/>
                <a:gd name="connsiteY3" fmla="*/ 487220 h 607494"/>
                <a:gd name="connsiteX4" fmla="*/ 477426 w 1853845"/>
                <a:gd name="connsiteY4" fmla="*/ 607494 h 607494"/>
                <a:gd name="connsiteX5" fmla="*/ 0 w 1853845"/>
                <a:gd name="connsiteY5" fmla="*/ 424033 h 60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845" h="607494">
                  <a:moveTo>
                    <a:pt x="0" y="424033"/>
                  </a:moveTo>
                  <a:lnTo>
                    <a:pt x="511081" y="10406"/>
                  </a:lnTo>
                  <a:lnTo>
                    <a:pt x="1455778" y="0"/>
                  </a:lnTo>
                  <a:lnTo>
                    <a:pt x="1853845" y="487220"/>
                  </a:lnTo>
                  <a:lnTo>
                    <a:pt x="477426" y="607494"/>
                  </a:lnTo>
                  <a:lnTo>
                    <a:pt x="0" y="4240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51" name="Regular Pentagon 3"/>
            <p:cNvSpPr/>
            <p:nvPr/>
          </p:nvSpPr>
          <p:spPr>
            <a:xfrm rot="2987751">
              <a:off x="770377" y="4000378"/>
              <a:ext cx="156171" cy="1386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359294 w 1139941"/>
                <a:gd name="connsiteY0" fmla="*/ 258567 h 898887"/>
                <a:gd name="connsiteX1" fmla="*/ 780142 w 1139941"/>
                <a:gd name="connsiteY1" fmla="*/ 0 h 898887"/>
                <a:gd name="connsiteX2" fmla="*/ 1139941 w 1139941"/>
                <a:gd name="connsiteY2" fmla="*/ 533413 h 898887"/>
                <a:gd name="connsiteX3" fmla="*/ 616894 w 1139941"/>
                <a:gd name="connsiteY3" fmla="*/ 838269 h 898887"/>
                <a:gd name="connsiteX4" fmla="*/ 0 w 1139941"/>
                <a:gd name="connsiteY4" fmla="*/ 898886 h 898887"/>
                <a:gd name="connsiteX5" fmla="*/ 359294 w 1139941"/>
                <a:gd name="connsiteY5" fmla="*/ 258567 h 898887"/>
                <a:gd name="connsiteX0" fmla="*/ 359294 w 1139941"/>
                <a:gd name="connsiteY0" fmla="*/ 258567 h 898887"/>
                <a:gd name="connsiteX1" fmla="*/ 780142 w 1139941"/>
                <a:gd name="connsiteY1" fmla="*/ 0 h 898887"/>
                <a:gd name="connsiteX2" fmla="*/ 1139941 w 1139941"/>
                <a:gd name="connsiteY2" fmla="*/ 533413 h 898887"/>
                <a:gd name="connsiteX3" fmla="*/ 657157 w 1139941"/>
                <a:gd name="connsiteY3" fmla="*/ 850561 h 898887"/>
                <a:gd name="connsiteX4" fmla="*/ 0 w 1139941"/>
                <a:gd name="connsiteY4" fmla="*/ 898886 h 898887"/>
                <a:gd name="connsiteX5" fmla="*/ 359294 w 1139941"/>
                <a:gd name="connsiteY5" fmla="*/ 258567 h 898887"/>
                <a:gd name="connsiteX0" fmla="*/ 359294 w 1103831"/>
                <a:gd name="connsiteY0" fmla="*/ 258567 h 898887"/>
                <a:gd name="connsiteX1" fmla="*/ 780142 w 1103831"/>
                <a:gd name="connsiteY1" fmla="*/ 0 h 898887"/>
                <a:gd name="connsiteX2" fmla="*/ 1103831 w 1103831"/>
                <a:gd name="connsiteY2" fmla="*/ 505411 h 898887"/>
                <a:gd name="connsiteX3" fmla="*/ 657157 w 1103831"/>
                <a:gd name="connsiteY3" fmla="*/ 850561 h 898887"/>
                <a:gd name="connsiteX4" fmla="*/ 0 w 1103831"/>
                <a:gd name="connsiteY4" fmla="*/ 898886 h 898887"/>
                <a:gd name="connsiteX5" fmla="*/ 359294 w 1103831"/>
                <a:gd name="connsiteY5" fmla="*/ 258567 h 89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31" h="898887">
                  <a:moveTo>
                    <a:pt x="359294" y="258567"/>
                  </a:moveTo>
                  <a:lnTo>
                    <a:pt x="780142" y="0"/>
                  </a:lnTo>
                  <a:lnTo>
                    <a:pt x="1103831" y="505411"/>
                  </a:lnTo>
                  <a:lnTo>
                    <a:pt x="657157" y="850561"/>
                  </a:lnTo>
                  <a:lnTo>
                    <a:pt x="0" y="898886"/>
                  </a:lnTo>
                  <a:lnTo>
                    <a:pt x="359294" y="2585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52" name="Regular Pentagon 8"/>
            <p:cNvSpPr/>
            <p:nvPr/>
          </p:nvSpPr>
          <p:spPr>
            <a:xfrm rot="3236692">
              <a:off x="1170786" y="4683850"/>
              <a:ext cx="171245" cy="12884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051733"/>
                <a:gd name="connsiteY0" fmla="*/ 709939 h 756233"/>
                <a:gd name="connsiteX1" fmla="*/ 921268 w 1051733"/>
                <a:gd name="connsiteY1" fmla="*/ 1 h 756233"/>
                <a:gd name="connsiteX2" fmla="*/ 868004 w 1051733"/>
                <a:gd name="connsiteY2" fmla="*/ 361268 h 756233"/>
                <a:gd name="connsiteX3" fmla="*/ 1051733 w 1051733"/>
                <a:gd name="connsiteY3" fmla="*/ 505035 h 756233"/>
                <a:gd name="connsiteX4" fmla="*/ 109810 w 1051733"/>
                <a:gd name="connsiteY4" fmla="*/ 756233 h 756233"/>
                <a:gd name="connsiteX5" fmla="*/ 0 w 1051733"/>
                <a:gd name="connsiteY5" fmla="*/ 709939 h 756233"/>
                <a:gd name="connsiteX0" fmla="*/ 144630 w 1196363"/>
                <a:gd name="connsiteY0" fmla="*/ 840642 h 886936"/>
                <a:gd name="connsiteX1" fmla="*/ 0 w 1196363"/>
                <a:gd name="connsiteY1" fmla="*/ -1 h 886936"/>
                <a:gd name="connsiteX2" fmla="*/ 1012634 w 1196363"/>
                <a:gd name="connsiteY2" fmla="*/ 491971 h 886936"/>
                <a:gd name="connsiteX3" fmla="*/ 1196363 w 1196363"/>
                <a:gd name="connsiteY3" fmla="*/ 635738 h 886936"/>
                <a:gd name="connsiteX4" fmla="*/ 254440 w 1196363"/>
                <a:gd name="connsiteY4" fmla="*/ 886936 h 886936"/>
                <a:gd name="connsiteX5" fmla="*/ 144630 w 1196363"/>
                <a:gd name="connsiteY5" fmla="*/ 840642 h 886936"/>
                <a:gd name="connsiteX0" fmla="*/ 23085 w 1196363"/>
                <a:gd name="connsiteY0" fmla="*/ 625313 h 886936"/>
                <a:gd name="connsiteX1" fmla="*/ 0 w 1196363"/>
                <a:gd name="connsiteY1" fmla="*/ -1 h 886936"/>
                <a:gd name="connsiteX2" fmla="*/ 1012634 w 1196363"/>
                <a:gd name="connsiteY2" fmla="*/ 491971 h 886936"/>
                <a:gd name="connsiteX3" fmla="*/ 1196363 w 1196363"/>
                <a:gd name="connsiteY3" fmla="*/ 635738 h 886936"/>
                <a:gd name="connsiteX4" fmla="*/ 254440 w 1196363"/>
                <a:gd name="connsiteY4" fmla="*/ 886936 h 886936"/>
                <a:gd name="connsiteX5" fmla="*/ 23085 w 1196363"/>
                <a:gd name="connsiteY5" fmla="*/ 625313 h 886936"/>
                <a:gd name="connsiteX0" fmla="*/ 23085 w 1196363"/>
                <a:gd name="connsiteY0" fmla="*/ 625313 h 835551"/>
                <a:gd name="connsiteX1" fmla="*/ 0 w 1196363"/>
                <a:gd name="connsiteY1" fmla="*/ -1 h 835551"/>
                <a:gd name="connsiteX2" fmla="*/ 1012634 w 1196363"/>
                <a:gd name="connsiteY2" fmla="*/ 491971 h 835551"/>
                <a:gd name="connsiteX3" fmla="*/ 1196363 w 1196363"/>
                <a:gd name="connsiteY3" fmla="*/ 635738 h 835551"/>
                <a:gd name="connsiteX4" fmla="*/ 646093 w 1196363"/>
                <a:gd name="connsiteY4" fmla="*/ 835552 h 835551"/>
                <a:gd name="connsiteX5" fmla="*/ 23085 w 1196363"/>
                <a:gd name="connsiteY5" fmla="*/ 625313 h 835551"/>
                <a:gd name="connsiteX0" fmla="*/ 1 w 1210378"/>
                <a:gd name="connsiteY0" fmla="*/ 672073 h 835551"/>
                <a:gd name="connsiteX1" fmla="*/ 14015 w 1210378"/>
                <a:gd name="connsiteY1" fmla="*/ -1 h 835551"/>
                <a:gd name="connsiteX2" fmla="*/ 1026649 w 1210378"/>
                <a:gd name="connsiteY2" fmla="*/ 491971 h 835551"/>
                <a:gd name="connsiteX3" fmla="*/ 1210378 w 1210378"/>
                <a:gd name="connsiteY3" fmla="*/ 635738 h 835551"/>
                <a:gd name="connsiteX4" fmla="*/ 660108 w 1210378"/>
                <a:gd name="connsiteY4" fmla="*/ 835552 h 835551"/>
                <a:gd name="connsiteX5" fmla="*/ 1 w 1210378"/>
                <a:gd name="connsiteY5" fmla="*/ 672073 h 83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378" h="835551">
                  <a:moveTo>
                    <a:pt x="1" y="672073"/>
                  </a:moveTo>
                  <a:lnTo>
                    <a:pt x="14015" y="-1"/>
                  </a:lnTo>
                  <a:lnTo>
                    <a:pt x="1026649" y="491971"/>
                  </a:lnTo>
                  <a:lnTo>
                    <a:pt x="1210378" y="635738"/>
                  </a:lnTo>
                  <a:lnTo>
                    <a:pt x="660108" y="835552"/>
                  </a:lnTo>
                  <a:lnTo>
                    <a:pt x="1" y="6720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53" name="Regular Pentagon 8"/>
            <p:cNvSpPr/>
            <p:nvPr/>
          </p:nvSpPr>
          <p:spPr>
            <a:xfrm rot="3236692">
              <a:off x="764928" y="4554161"/>
              <a:ext cx="208158" cy="2052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22921 h 813691"/>
                <a:gd name="connsiteX1" fmla="*/ 411734 w 954412"/>
                <a:gd name="connsiteY1" fmla="*/ 0 h 813691"/>
                <a:gd name="connsiteX2" fmla="*/ 954412 w 954412"/>
                <a:gd name="connsiteY2" fmla="*/ 68774 h 813691"/>
                <a:gd name="connsiteX3" fmla="*/ 674872 w 954412"/>
                <a:gd name="connsiteY3" fmla="*/ 813691 h 813691"/>
                <a:gd name="connsiteX4" fmla="*/ 159316 w 954412"/>
                <a:gd name="connsiteY4" fmla="*/ 813691 h 813691"/>
                <a:gd name="connsiteX5" fmla="*/ 0 w 954412"/>
                <a:gd name="connsiteY5" fmla="*/ 322921 h 813691"/>
                <a:gd name="connsiteX0" fmla="*/ 0 w 1471277"/>
                <a:gd name="connsiteY0" fmla="*/ 840041 h 1330811"/>
                <a:gd name="connsiteX1" fmla="*/ 411734 w 1471277"/>
                <a:gd name="connsiteY1" fmla="*/ 517120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45370 w 1471277"/>
                <a:gd name="connsiteY1" fmla="*/ 470918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  <a:gd name="connsiteX0" fmla="*/ 0 w 1471277"/>
                <a:gd name="connsiteY0" fmla="*/ 840041 h 1330811"/>
                <a:gd name="connsiteX1" fmla="*/ 458204 w 1471277"/>
                <a:gd name="connsiteY1" fmla="*/ 480262 h 1330811"/>
                <a:gd name="connsiteX2" fmla="*/ 1471277 w 1471277"/>
                <a:gd name="connsiteY2" fmla="*/ 0 h 1330811"/>
                <a:gd name="connsiteX3" fmla="*/ 674872 w 1471277"/>
                <a:gd name="connsiteY3" fmla="*/ 1330811 h 1330811"/>
                <a:gd name="connsiteX4" fmla="*/ 159316 w 1471277"/>
                <a:gd name="connsiteY4" fmla="*/ 1330811 h 1330811"/>
                <a:gd name="connsiteX5" fmla="*/ 0 w 1471277"/>
                <a:gd name="connsiteY5" fmla="*/ 840041 h 13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277" h="1330811">
                  <a:moveTo>
                    <a:pt x="0" y="840041"/>
                  </a:moveTo>
                  <a:lnTo>
                    <a:pt x="458204" y="480262"/>
                  </a:lnTo>
                  <a:lnTo>
                    <a:pt x="1471277" y="0"/>
                  </a:lnTo>
                  <a:lnTo>
                    <a:pt x="674872" y="1330811"/>
                  </a:lnTo>
                  <a:lnTo>
                    <a:pt x="159316" y="1330811"/>
                  </a:lnTo>
                  <a:lnTo>
                    <a:pt x="0" y="84004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54" name="Regular Pentagon 8"/>
            <p:cNvSpPr/>
            <p:nvPr/>
          </p:nvSpPr>
          <p:spPr>
            <a:xfrm rot="3236692">
              <a:off x="467689" y="4053409"/>
              <a:ext cx="152204" cy="12205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674872 w 974372"/>
                <a:gd name="connsiteY3" fmla="*/ 794082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303312 h 794082"/>
                <a:gd name="connsiteX1" fmla="*/ 417094 w 974372"/>
                <a:gd name="connsiteY1" fmla="*/ 0 h 794082"/>
                <a:gd name="connsiteX2" fmla="*/ 974372 w 974372"/>
                <a:gd name="connsiteY2" fmla="*/ 46023 h 794082"/>
                <a:gd name="connsiteX3" fmla="*/ 839668 w 974372"/>
                <a:gd name="connsiteY3" fmla="*/ 324966 h 794082"/>
                <a:gd name="connsiteX4" fmla="*/ 159316 w 974372"/>
                <a:gd name="connsiteY4" fmla="*/ 794082 h 794082"/>
                <a:gd name="connsiteX5" fmla="*/ 0 w 974372"/>
                <a:gd name="connsiteY5" fmla="*/ 303312 h 794082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39668 w 974372"/>
                <a:gd name="connsiteY3" fmla="*/ 438718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54546 w 974372"/>
                <a:gd name="connsiteY3" fmla="*/ 446603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974372"/>
                <a:gd name="connsiteY0" fmla="*/ 417064 h 907834"/>
                <a:gd name="connsiteX1" fmla="*/ 511689 w 974372"/>
                <a:gd name="connsiteY1" fmla="*/ 0 h 907834"/>
                <a:gd name="connsiteX2" fmla="*/ 974372 w 974372"/>
                <a:gd name="connsiteY2" fmla="*/ 159775 h 907834"/>
                <a:gd name="connsiteX3" fmla="*/ 843518 w 974372"/>
                <a:gd name="connsiteY3" fmla="*/ 441521 h 907834"/>
                <a:gd name="connsiteX4" fmla="*/ 159316 w 974372"/>
                <a:gd name="connsiteY4" fmla="*/ 907834 h 907834"/>
                <a:gd name="connsiteX5" fmla="*/ 0 w 974372"/>
                <a:gd name="connsiteY5" fmla="*/ 417064 h 907834"/>
                <a:gd name="connsiteX0" fmla="*/ 0 w 1075791"/>
                <a:gd name="connsiteY0" fmla="*/ 483462 h 907834"/>
                <a:gd name="connsiteX1" fmla="*/ 613108 w 1075791"/>
                <a:gd name="connsiteY1" fmla="*/ 0 h 907834"/>
                <a:gd name="connsiteX2" fmla="*/ 1075791 w 1075791"/>
                <a:gd name="connsiteY2" fmla="*/ 159775 h 907834"/>
                <a:gd name="connsiteX3" fmla="*/ 944937 w 1075791"/>
                <a:gd name="connsiteY3" fmla="*/ 441521 h 907834"/>
                <a:gd name="connsiteX4" fmla="*/ 260735 w 1075791"/>
                <a:gd name="connsiteY4" fmla="*/ 907834 h 907834"/>
                <a:gd name="connsiteX5" fmla="*/ 0 w 1075791"/>
                <a:gd name="connsiteY5" fmla="*/ 483462 h 907834"/>
                <a:gd name="connsiteX0" fmla="*/ 0 w 1075791"/>
                <a:gd name="connsiteY0" fmla="*/ 483462 h 830353"/>
                <a:gd name="connsiteX1" fmla="*/ 613108 w 1075791"/>
                <a:gd name="connsiteY1" fmla="*/ 0 h 830353"/>
                <a:gd name="connsiteX2" fmla="*/ 1075791 w 1075791"/>
                <a:gd name="connsiteY2" fmla="*/ 159775 h 830353"/>
                <a:gd name="connsiteX3" fmla="*/ 944937 w 1075791"/>
                <a:gd name="connsiteY3" fmla="*/ 441521 h 830353"/>
                <a:gd name="connsiteX4" fmla="*/ 546387 w 1075791"/>
                <a:gd name="connsiteY4" fmla="*/ 830354 h 830353"/>
                <a:gd name="connsiteX5" fmla="*/ 0 w 1075791"/>
                <a:gd name="connsiteY5" fmla="*/ 483462 h 830353"/>
                <a:gd name="connsiteX0" fmla="*/ 0 w 1075791"/>
                <a:gd name="connsiteY0" fmla="*/ 483462 h 830353"/>
                <a:gd name="connsiteX1" fmla="*/ 613108 w 1075791"/>
                <a:gd name="connsiteY1" fmla="*/ 0 h 830353"/>
                <a:gd name="connsiteX2" fmla="*/ 1075791 w 1075791"/>
                <a:gd name="connsiteY2" fmla="*/ 159775 h 830353"/>
                <a:gd name="connsiteX3" fmla="*/ 893975 w 1075791"/>
                <a:gd name="connsiteY3" fmla="*/ 407480 h 830353"/>
                <a:gd name="connsiteX4" fmla="*/ 546387 w 1075791"/>
                <a:gd name="connsiteY4" fmla="*/ 830354 h 830353"/>
                <a:gd name="connsiteX5" fmla="*/ 0 w 1075791"/>
                <a:gd name="connsiteY5" fmla="*/ 483462 h 830353"/>
                <a:gd name="connsiteX0" fmla="*/ 0 w 1075791"/>
                <a:gd name="connsiteY0" fmla="*/ 444653 h 791544"/>
                <a:gd name="connsiteX1" fmla="*/ 631046 w 1075791"/>
                <a:gd name="connsiteY1" fmla="*/ 0 h 791544"/>
                <a:gd name="connsiteX2" fmla="*/ 1075791 w 1075791"/>
                <a:gd name="connsiteY2" fmla="*/ 120966 h 791544"/>
                <a:gd name="connsiteX3" fmla="*/ 893975 w 1075791"/>
                <a:gd name="connsiteY3" fmla="*/ 368671 h 791544"/>
                <a:gd name="connsiteX4" fmla="*/ 546387 w 1075791"/>
                <a:gd name="connsiteY4" fmla="*/ 791545 h 791544"/>
                <a:gd name="connsiteX5" fmla="*/ 0 w 1075791"/>
                <a:gd name="connsiteY5" fmla="*/ 444653 h 79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5791" h="791544">
                  <a:moveTo>
                    <a:pt x="0" y="444653"/>
                  </a:moveTo>
                  <a:lnTo>
                    <a:pt x="631046" y="0"/>
                  </a:lnTo>
                  <a:lnTo>
                    <a:pt x="1075791" y="120966"/>
                  </a:lnTo>
                  <a:lnTo>
                    <a:pt x="893975" y="368671"/>
                  </a:lnTo>
                  <a:lnTo>
                    <a:pt x="546387" y="791545"/>
                  </a:lnTo>
                  <a:lnTo>
                    <a:pt x="0" y="44465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55" name="Regular Pentagon 8"/>
            <p:cNvSpPr/>
            <p:nvPr/>
          </p:nvSpPr>
          <p:spPr>
            <a:xfrm rot="3236692">
              <a:off x="828269" y="4139070"/>
              <a:ext cx="119373" cy="14940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  <a:gd name="connsiteX0" fmla="*/ 0 w 976342"/>
                <a:gd name="connsiteY0" fmla="*/ 315611 h 968894"/>
                <a:gd name="connsiteX1" fmla="*/ 251414 w 976342"/>
                <a:gd name="connsiteY1" fmla="*/ 0 h 968894"/>
                <a:gd name="connsiteX2" fmla="*/ 976342 w 976342"/>
                <a:gd name="connsiteY2" fmla="*/ 85285 h 968894"/>
                <a:gd name="connsiteX3" fmla="*/ 723190 w 976342"/>
                <a:gd name="connsiteY3" fmla="*/ 810140 h 968894"/>
                <a:gd name="connsiteX4" fmla="*/ 253076 w 976342"/>
                <a:gd name="connsiteY4" fmla="*/ 968894 h 968894"/>
                <a:gd name="connsiteX5" fmla="*/ 0 w 976342"/>
                <a:gd name="connsiteY5" fmla="*/ 315611 h 968894"/>
                <a:gd name="connsiteX0" fmla="*/ 1 w 879614"/>
                <a:gd name="connsiteY0" fmla="*/ 353392 h 968894"/>
                <a:gd name="connsiteX1" fmla="*/ 154686 w 879614"/>
                <a:gd name="connsiteY1" fmla="*/ 0 h 968894"/>
                <a:gd name="connsiteX2" fmla="*/ 879614 w 879614"/>
                <a:gd name="connsiteY2" fmla="*/ 85285 h 968894"/>
                <a:gd name="connsiteX3" fmla="*/ 626462 w 879614"/>
                <a:gd name="connsiteY3" fmla="*/ 810140 h 968894"/>
                <a:gd name="connsiteX4" fmla="*/ 156348 w 879614"/>
                <a:gd name="connsiteY4" fmla="*/ 968894 h 968894"/>
                <a:gd name="connsiteX5" fmla="*/ 1 w 879614"/>
                <a:gd name="connsiteY5" fmla="*/ 353392 h 968894"/>
                <a:gd name="connsiteX0" fmla="*/ 1 w 907445"/>
                <a:gd name="connsiteY0" fmla="*/ 388462 h 968894"/>
                <a:gd name="connsiteX1" fmla="*/ 182517 w 907445"/>
                <a:gd name="connsiteY1" fmla="*/ 0 h 968894"/>
                <a:gd name="connsiteX2" fmla="*/ 907445 w 907445"/>
                <a:gd name="connsiteY2" fmla="*/ 85285 h 968894"/>
                <a:gd name="connsiteX3" fmla="*/ 654293 w 907445"/>
                <a:gd name="connsiteY3" fmla="*/ 810140 h 968894"/>
                <a:gd name="connsiteX4" fmla="*/ 184179 w 907445"/>
                <a:gd name="connsiteY4" fmla="*/ 968894 h 968894"/>
                <a:gd name="connsiteX5" fmla="*/ 1 w 907445"/>
                <a:gd name="connsiteY5" fmla="*/ 388462 h 968894"/>
                <a:gd name="connsiteX0" fmla="*/ 0 w 843740"/>
                <a:gd name="connsiteY0" fmla="*/ 431014 h 968894"/>
                <a:gd name="connsiteX1" fmla="*/ 118812 w 843740"/>
                <a:gd name="connsiteY1" fmla="*/ 0 h 968894"/>
                <a:gd name="connsiteX2" fmla="*/ 843740 w 843740"/>
                <a:gd name="connsiteY2" fmla="*/ 85285 h 968894"/>
                <a:gd name="connsiteX3" fmla="*/ 590588 w 843740"/>
                <a:gd name="connsiteY3" fmla="*/ 810140 h 968894"/>
                <a:gd name="connsiteX4" fmla="*/ 120474 w 843740"/>
                <a:gd name="connsiteY4" fmla="*/ 968894 h 968894"/>
                <a:gd name="connsiteX5" fmla="*/ 0 w 843740"/>
                <a:gd name="connsiteY5" fmla="*/ 431014 h 96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3740" h="968894">
                  <a:moveTo>
                    <a:pt x="0" y="431014"/>
                  </a:moveTo>
                  <a:lnTo>
                    <a:pt x="118812" y="0"/>
                  </a:lnTo>
                  <a:lnTo>
                    <a:pt x="843740" y="85285"/>
                  </a:lnTo>
                  <a:lnTo>
                    <a:pt x="590588" y="810140"/>
                  </a:lnTo>
                  <a:lnTo>
                    <a:pt x="120474" y="968894"/>
                  </a:lnTo>
                  <a:lnTo>
                    <a:pt x="0" y="43101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56" name="Regular Pentagon 5"/>
            <p:cNvSpPr/>
            <p:nvPr/>
          </p:nvSpPr>
          <p:spPr>
            <a:xfrm rot="6844224">
              <a:off x="854309" y="4217965"/>
              <a:ext cx="120231" cy="10054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52049">
                  <a:moveTo>
                    <a:pt x="0" y="23532"/>
                  </a:moveTo>
                  <a:lnTo>
                    <a:pt x="274046" y="0"/>
                  </a:lnTo>
                  <a:lnTo>
                    <a:pt x="531443" y="282084"/>
                  </a:lnTo>
                  <a:lnTo>
                    <a:pt x="849806" y="652049"/>
                  </a:lnTo>
                  <a:lnTo>
                    <a:pt x="514459" y="624354"/>
                  </a:lnTo>
                  <a:lnTo>
                    <a:pt x="0" y="235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57" name="Regular Pentagon 5"/>
            <p:cNvSpPr/>
            <p:nvPr/>
          </p:nvSpPr>
          <p:spPr>
            <a:xfrm rot="2170572">
              <a:off x="468124" y="4180648"/>
              <a:ext cx="268164" cy="1147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739067"/>
                <a:gd name="connsiteY0" fmla="*/ 430320 h 794082"/>
                <a:gd name="connsiteX1" fmla="*/ 569544 w 1739067"/>
                <a:gd name="connsiteY1" fmla="*/ 0 h 794082"/>
                <a:gd name="connsiteX2" fmla="*/ 1739067 w 1739067"/>
                <a:gd name="connsiteY2" fmla="*/ 154296 h 794082"/>
                <a:gd name="connsiteX3" fmla="*/ 1065093 w 1739067"/>
                <a:gd name="connsiteY3" fmla="*/ 667412 h 794082"/>
                <a:gd name="connsiteX4" fmla="*/ 311766 w 1739067"/>
                <a:gd name="connsiteY4" fmla="*/ 794082 h 794082"/>
                <a:gd name="connsiteX5" fmla="*/ 0 w 1739067"/>
                <a:gd name="connsiteY5" fmla="*/ 430320 h 794082"/>
                <a:gd name="connsiteX0" fmla="*/ 0 w 1739067"/>
                <a:gd name="connsiteY0" fmla="*/ 430320 h 810978"/>
                <a:gd name="connsiteX1" fmla="*/ 569544 w 1739067"/>
                <a:gd name="connsiteY1" fmla="*/ 0 h 810978"/>
                <a:gd name="connsiteX2" fmla="*/ 1739067 w 1739067"/>
                <a:gd name="connsiteY2" fmla="*/ 154296 h 810978"/>
                <a:gd name="connsiteX3" fmla="*/ 1065093 w 1739067"/>
                <a:gd name="connsiteY3" fmla="*/ 667412 h 810978"/>
                <a:gd name="connsiteX4" fmla="*/ 278318 w 1739067"/>
                <a:gd name="connsiteY4" fmla="*/ 810977 h 810978"/>
                <a:gd name="connsiteX5" fmla="*/ 0 w 1739067"/>
                <a:gd name="connsiteY5" fmla="*/ 430320 h 81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9067" h="810978">
                  <a:moveTo>
                    <a:pt x="0" y="430320"/>
                  </a:moveTo>
                  <a:lnTo>
                    <a:pt x="569544" y="0"/>
                  </a:lnTo>
                  <a:lnTo>
                    <a:pt x="1739067" y="154296"/>
                  </a:lnTo>
                  <a:lnTo>
                    <a:pt x="1065093" y="667412"/>
                  </a:lnTo>
                  <a:lnTo>
                    <a:pt x="278318" y="810977"/>
                  </a:lnTo>
                  <a:lnTo>
                    <a:pt x="0" y="43032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58" name="Regular Pentagon 6"/>
            <p:cNvSpPr/>
            <p:nvPr/>
          </p:nvSpPr>
          <p:spPr>
            <a:xfrm rot="2170572">
              <a:off x="980227" y="4142431"/>
              <a:ext cx="121866" cy="14338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22914 h 1066816"/>
                <a:gd name="connsiteX1" fmla="*/ 388286 w 790314"/>
                <a:gd name="connsiteY1" fmla="*/ 1 h 1066816"/>
                <a:gd name="connsiteX2" fmla="*/ 790314 w 790314"/>
                <a:gd name="connsiteY2" fmla="*/ 227463 h 1066816"/>
                <a:gd name="connsiteX3" fmla="*/ 676665 w 790314"/>
                <a:gd name="connsiteY3" fmla="*/ 775305 h 1066816"/>
                <a:gd name="connsiteX4" fmla="*/ 268077 w 790314"/>
                <a:gd name="connsiteY4" fmla="*/ 1066816 h 1066816"/>
                <a:gd name="connsiteX5" fmla="*/ 0 w 790314"/>
                <a:gd name="connsiteY5" fmla="*/ 222914 h 1066816"/>
                <a:gd name="connsiteX0" fmla="*/ 0 w 790314"/>
                <a:gd name="connsiteY0" fmla="*/ 222914 h 1013420"/>
                <a:gd name="connsiteX1" fmla="*/ 388286 w 790314"/>
                <a:gd name="connsiteY1" fmla="*/ 1 h 1013420"/>
                <a:gd name="connsiteX2" fmla="*/ 790314 w 790314"/>
                <a:gd name="connsiteY2" fmla="*/ 227463 h 1013420"/>
                <a:gd name="connsiteX3" fmla="*/ 676665 w 790314"/>
                <a:gd name="connsiteY3" fmla="*/ 775305 h 1013420"/>
                <a:gd name="connsiteX4" fmla="*/ 252401 w 790314"/>
                <a:gd name="connsiteY4" fmla="*/ 1013421 h 1013420"/>
                <a:gd name="connsiteX5" fmla="*/ 0 w 790314"/>
                <a:gd name="connsiteY5" fmla="*/ 222914 h 1013420"/>
                <a:gd name="connsiteX0" fmla="*/ 0 w 790314"/>
                <a:gd name="connsiteY0" fmla="*/ 222914 h 1013420"/>
                <a:gd name="connsiteX1" fmla="*/ 388286 w 790314"/>
                <a:gd name="connsiteY1" fmla="*/ 1 h 1013420"/>
                <a:gd name="connsiteX2" fmla="*/ 790314 w 790314"/>
                <a:gd name="connsiteY2" fmla="*/ 227463 h 1013420"/>
                <a:gd name="connsiteX3" fmla="*/ 636751 w 790314"/>
                <a:gd name="connsiteY3" fmla="*/ 755866 h 1013420"/>
                <a:gd name="connsiteX4" fmla="*/ 252401 w 790314"/>
                <a:gd name="connsiteY4" fmla="*/ 1013421 h 1013420"/>
                <a:gd name="connsiteX5" fmla="*/ 0 w 790314"/>
                <a:gd name="connsiteY5" fmla="*/ 222914 h 101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013420">
                  <a:moveTo>
                    <a:pt x="0" y="222914"/>
                  </a:moveTo>
                  <a:lnTo>
                    <a:pt x="388286" y="1"/>
                  </a:lnTo>
                  <a:lnTo>
                    <a:pt x="790314" y="227463"/>
                  </a:lnTo>
                  <a:lnTo>
                    <a:pt x="636751" y="755866"/>
                  </a:lnTo>
                  <a:lnTo>
                    <a:pt x="252401" y="1013421"/>
                  </a:lnTo>
                  <a:lnTo>
                    <a:pt x="0" y="22291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59" name="Regular Pentagon 6"/>
            <p:cNvSpPr/>
            <p:nvPr/>
          </p:nvSpPr>
          <p:spPr>
            <a:xfrm rot="2170572">
              <a:off x="1117997" y="4370495"/>
              <a:ext cx="157659" cy="16642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809328"/>
                <a:gd name="connsiteY0" fmla="*/ 481064 h 1178500"/>
                <a:gd name="connsiteX1" fmla="*/ 369714 w 809328"/>
                <a:gd name="connsiteY1" fmla="*/ 0 h 1178500"/>
                <a:gd name="connsiteX2" fmla="*/ 786808 w 809328"/>
                <a:gd name="connsiteY2" fmla="*/ 303312 h 1178500"/>
                <a:gd name="connsiteX3" fmla="*/ 809328 w 809328"/>
                <a:gd name="connsiteY3" fmla="*/ 881380 h 1178500"/>
                <a:gd name="connsiteX4" fmla="*/ 184733 w 809328"/>
                <a:gd name="connsiteY4" fmla="*/ 1178501 h 1178500"/>
                <a:gd name="connsiteX5" fmla="*/ 0 w 809328"/>
                <a:gd name="connsiteY5" fmla="*/ 481064 h 1178500"/>
                <a:gd name="connsiteX0" fmla="*/ 0 w 809328"/>
                <a:gd name="connsiteY0" fmla="*/ 481064 h 1176294"/>
                <a:gd name="connsiteX1" fmla="*/ 369714 w 809328"/>
                <a:gd name="connsiteY1" fmla="*/ 0 h 1176294"/>
                <a:gd name="connsiteX2" fmla="*/ 786808 w 809328"/>
                <a:gd name="connsiteY2" fmla="*/ 303312 h 1176294"/>
                <a:gd name="connsiteX3" fmla="*/ 809328 w 809328"/>
                <a:gd name="connsiteY3" fmla="*/ 881380 h 1176294"/>
                <a:gd name="connsiteX4" fmla="*/ 196687 w 809328"/>
                <a:gd name="connsiteY4" fmla="*/ 1176294 h 1176294"/>
                <a:gd name="connsiteX5" fmla="*/ 0 w 809328"/>
                <a:gd name="connsiteY5" fmla="*/ 481064 h 1176294"/>
                <a:gd name="connsiteX0" fmla="*/ 0 w 809328"/>
                <a:gd name="connsiteY0" fmla="*/ 481064 h 1176294"/>
                <a:gd name="connsiteX1" fmla="*/ 369714 w 809328"/>
                <a:gd name="connsiteY1" fmla="*/ 0 h 1176294"/>
                <a:gd name="connsiteX2" fmla="*/ 786808 w 809328"/>
                <a:gd name="connsiteY2" fmla="*/ 303312 h 1176294"/>
                <a:gd name="connsiteX3" fmla="*/ 788160 w 809328"/>
                <a:gd name="connsiteY3" fmla="*/ 580383 h 1176294"/>
                <a:gd name="connsiteX4" fmla="*/ 809328 w 809328"/>
                <a:gd name="connsiteY4" fmla="*/ 881380 h 1176294"/>
                <a:gd name="connsiteX5" fmla="*/ 196687 w 809328"/>
                <a:gd name="connsiteY5" fmla="*/ 1176294 h 1176294"/>
                <a:gd name="connsiteX6" fmla="*/ 0 w 809328"/>
                <a:gd name="connsiteY6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786808 w 1022430"/>
                <a:gd name="connsiteY2" fmla="*/ 303312 h 1176294"/>
                <a:gd name="connsiteX3" fmla="*/ 788160 w 1022430"/>
                <a:gd name="connsiteY3" fmla="*/ 580383 h 1176294"/>
                <a:gd name="connsiteX4" fmla="*/ 1022431 w 1022430"/>
                <a:gd name="connsiteY4" fmla="*/ 638329 h 1176294"/>
                <a:gd name="connsiteX5" fmla="*/ 196687 w 1022430"/>
                <a:gd name="connsiteY5" fmla="*/ 1176294 h 1176294"/>
                <a:gd name="connsiteX6" fmla="*/ 0 w 1022430"/>
                <a:gd name="connsiteY6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786808 w 1022430"/>
                <a:gd name="connsiteY2" fmla="*/ 303312 h 1176294"/>
                <a:gd name="connsiteX3" fmla="*/ 788160 w 1022430"/>
                <a:gd name="connsiteY3" fmla="*/ 580383 h 1176294"/>
                <a:gd name="connsiteX4" fmla="*/ 1022431 w 1022430"/>
                <a:gd name="connsiteY4" fmla="*/ 638329 h 1176294"/>
                <a:gd name="connsiteX5" fmla="*/ 641750 w 1022430"/>
                <a:gd name="connsiteY5" fmla="*/ 872782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786808 w 1022430"/>
                <a:gd name="connsiteY2" fmla="*/ 303312 h 1176294"/>
                <a:gd name="connsiteX3" fmla="*/ 788160 w 1022430"/>
                <a:gd name="connsiteY3" fmla="*/ 580383 h 1176294"/>
                <a:gd name="connsiteX4" fmla="*/ 1022431 w 1022430"/>
                <a:gd name="connsiteY4" fmla="*/ 638329 h 1176294"/>
                <a:gd name="connsiteX5" fmla="*/ 729999 w 1022430"/>
                <a:gd name="connsiteY5" fmla="*/ 934227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786808 w 1022430"/>
                <a:gd name="connsiteY2" fmla="*/ 303312 h 1176294"/>
                <a:gd name="connsiteX3" fmla="*/ 926192 w 1022430"/>
                <a:gd name="connsiteY3" fmla="*/ 455725 h 1176294"/>
                <a:gd name="connsiteX4" fmla="*/ 1022431 w 1022430"/>
                <a:gd name="connsiteY4" fmla="*/ 638329 h 1176294"/>
                <a:gd name="connsiteX5" fmla="*/ 729999 w 1022430"/>
                <a:gd name="connsiteY5" fmla="*/ 934227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577971 w 1022430"/>
                <a:gd name="connsiteY2" fmla="*/ 162255 h 1176294"/>
                <a:gd name="connsiteX3" fmla="*/ 926192 w 1022430"/>
                <a:gd name="connsiteY3" fmla="*/ 455725 h 1176294"/>
                <a:gd name="connsiteX4" fmla="*/ 1022431 w 1022430"/>
                <a:gd name="connsiteY4" fmla="*/ 638329 h 1176294"/>
                <a:gd name="connsiteX5" fmla="*/ 729999 w 1022430"/>
                <a:gd name="connsiteY5" fmla="*/ 934227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  <a:gd name="connsiteX0" fmla="*/ 0 w 1022430"/>
                <a:gd name="connsiteY0" fmla="*/ 481064 h 1176294"/>
                <a:gd name="connsiteX1" fmla="*/ 369714 w 1022430"/>
                <a:gd name="connsiteY1" fmla="*/ 0 h 1176294"/>
                <a:gd name="connsiteX2" fmla="*/ 604234 w 1022430"/>
                <a:gd name="connsiteY2" fmla="*/ 141324 h 1176294"/>
                <a:gd name="connsiteX3" fmla="*/ 926192 w 1022430"/>
                <a:gd name="connsiteY3" fmla="*/ 455725 h 1176294"/>
                <a:gd name="connsiteX4" fmla="*/ 1022431 w 1022430"/>
                <a:gd name="connsiteY4" fmla="*/ 638329 h 1176294"/>
                <a:gd name="connsiteX5" fmla="*/ 729999 w 1022430"/>
                <a:gd name="connsiteY5" fmla="*/ 934227 h 1176294"/>
                <a:gd name="connsiteX6" fmla="*/ 196687 w 1022430"/>
                <a:gd name="connsiteY6" fmla="*/ 1176294 h 1176294"/>
                <a:gd name="connsiteX7" fmla="*/ 0 w 1022430"/>
                <a:gd name="connsiteY7" fmla="*/ 481064 h 117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2430" h="1176294">
                  <a:moveTo>
                    <a:pt x="0" y="481064"/>
                  </a:moveTo>
                  <a:lnTo>
                    <a:pt x="369714" y="0"/>
                  </a:lnTo>
                  <a:lnTo>
                    <a:pt x="604234" y="141324"/>
                  </a:lnTo>
                  <a:cubicBezTo>
                    <a:pt x="604685" y="233681"/>
                    <a:pt x="925741" y="363368"/>
                    <a:pt x="926192" y="455725"/>
                  </a:cubicBezTo>
                  <a:lnTo>
                    <a:pt x="1022431" y="638329"/>
                  </a:lnTo>
                  <a:lnTo>
                    <a:pt x="729999" y="934227"/>
                  </a:lnTo>
                  <a:lnTo>
                    <a:pt x="196687" y="1176294"/>
                  </a:lnTo>
                  <a:lnTo>
                    <a:pt x="0" y="48106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60" name="Regular Pentagon 3"/>
            <p:cNvSpPr/>
            <p:nvPr/>
          </p:nvSpPr>
          <p:spPr>
            <a:xfrm rot="870772">
              <a:off x="1056638" y="4229585"/>
              <a:ext cx="140319" cy="15779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977236"/>
                <a:gd name="connsiteY0" fmla="*/ 404887 h 1115287"/>
                <a:gd name="connsiteX1" fmla="*/ 376787 w 977236"/>
                <a:gd name="connsiteY1" fmla="*/ 1 h 1115287"/>
                <a:gd name="connsiteX2" fmla="*/ 977236 w 977236"/>
                <a:gd name="connsiteY2" fmla="*/ 197316 h 1115287"/>
                <a:gd name="connsiteX3" fmla="*/ 771992 w 977236"/>
                <a:gd name="connsiteY3" fmla="*/ 1115287 h 1115287"/>
                <a:gd name="connsiteX4" fmla="*/ 276694 w 977236"/>
                <a:gd name="connsiteY4" fmla="*/ 842315 h 1115287"/>
                <a:gd name="connsiteX5" fmla="*/ 0 w 977236"/>
                <a:gd name="connsiteY5" fmla="*/ 404887 h 1115287"/>
                <a:gd name="connsiteX0" fmla="*/ 0 w 909982"/>
                <a:gd name="connsiteY0" fmla="*/ 428645 h 1115287"/>
                <a:gd name="connsiteX1" fmla="*/ 309533 w 909982"/>
                <a:gd name="connsiteY1" fmla="*/ 1 h 1115287"/>
                <a:gd name="connsiteX2" fmla="*/ 909982 w 909982"/>
                <a:gd name="connsiteY2" fmla="*/ 197316 h 1115287"/>
                <a:gd name="connsiteX3" fmla="*/ 704738 w 909982"/>
                <a:gd name="connsiteY3" fmla="*/ 1115287 h 1115287"/>
                <a:gd name="connsiteX4" fmla="*/ 209440 w 909982"/>
                <a:gd name="connsiteY4" fmla="*/ 842315 h 1115287"/>
                <a:gd name="connsiteX5" fmla="*/ 0 w 909982"/>
                <a:gd name="connsiteY5" fmla="*/ 428645 h 111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2" h="1115287">
                  <a:moveTo>
                    <a:pt x="0" y="428645"/>
                  </a:moveTo>
                  <a:lnTo>
                    <a:pt x="309533" y="1"/>
                  </a:lnTo>
                  <a:lnTo>
                    <a:pt x="909982" y="197316"/>
                  </a:lnTo>
                  <a:lnTo>
                    <a:pt x="704738" y="1115287"/>
                  </a:lnTo>
                  <a:lnTo>
                    <a:pt x="209440" y="842315"/>
                  </a:lnTo>
                  <a:lnTo>
                    <a:pt x="0" y="42864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61" name="Regular Pentagon 8"/>
            <p:cNvSpPr/>
            <p:nvPr/>
          </p:nvSpPr>
          <p:spPr>
            <a:xfrm rot="3236692">
              <a:off x="486247" y="4228088"/>
              <a:ext cx="88395" cy="7950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0 w 624782"/>
                <a:gd name="connsiteY0" fmla="*/ 323285 h 515617"/>
                <a:gd name="connsiteX1" fmla="*/ 85907 w 624782"/>
                <a:gd name="connsiteY1" fmla="*/ 276645 h 515617"/>
                <a:gd name="connsiteX2" fmla="*/ 624782 w 624782"/>
                <a:gd name="connsiteY2" fmla="*/ 0 h 515617"/>
                <a:gd name="connsiteX3" fmla="*/ 347863 w 624782"/>
                <a:gd name="connsiteY3" fmla="*/ 393371 h 515617"/>
                <a:gd name="connsiteX4" fmla="*/ 231681 w 624782"/>
                <a:gd name="connsiteY4" fmla="*/ 515618 h 515617"/>
                <a:gd name="connsiteX5" fmla="*/ 0 w 624782"/>
                <a:gd name="connsiteY5" fmla="*/ 323285 h 5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782" h="515617">
                  <a:moveTo>
                    <a:pt x="0" y="323285"/>
                  </a:moveTo>
                  <a:lnTo>
                    <a:pt x="85907" y="276645"/>
                  </a:lnTo>
                  <a:lnTo>
                    <a:pt x="624782" y="0"/>
                  </a:lnTo>
                  <a:lnTo>
                    <a:pt x="347863" y="393371"/>
                  </a:lnTo>
                  <a:lnTo>
                    <a:pt x="231681" y="515618"/>
                  </a:lnTo>
                  <a:lnTo>
                    <a:pt x="0" y="32328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62" name="Regular Pentagon 8"/>
            <p:cNvSpPr/>
            <p:nvPr/>
          </p:nvSpPr>
          <p:spPr>
            <a:xfrm rot="3236692">
              <a:off x="474587" y="3949798"/>
              <a:ext cx="134631" cy="12339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59907"/>
                <a:gd name="connsiteY0" fmla="*/ 493620 h 741081"/>
                <a:gd name="connsiteX1" fmla="*/ 200115 w 759907"/>
                <a:gd name="connsiteY1" fmla="*/ 446980 h 741081"/>
                <a:gd name="connsiteX2" fmla="*/ 759907 w 759907"/>
                <a:gd name="connsiteY2" fmla="*/ 0 h 741081"/>
                <a:gd name="connsiteX3" fmla="*/ 462071 w 759907"/>
                <a:gd name="connsiteY3" fmla="*/ 563706 h 741081"/>
                <a:gd name="connsiteX4" fmla="*/ 0 w 759907"/>
                <a:gd name="connsiteY4" fmla="*/ 741081 h 741081"/>
                <a:gd name="connsiteX5" fmla="*/ 114208 w 759907"/>
                <a:gd name="connsiteY5" fmla="*/ 493620 h 741081"/>
                <a:gd name="connsiteX0" fmla="*/ 114208 w 760437"/>
                <a:gd name="connsiteY0" fmla="*/ 493620 h 741081"/>
                <a:gd name="connsiteX1" fmla="*/ 200115 w 760437"/>
                <a:gd name="connsiteY1" fmla="*/ 446980 h 741081"/>
                <a:gd name="connsiteX2" fmla="*/ 759907 w 760437"/>
                <a:gd name="connsiteY2" fmla="*/ 0 h 741081"/>
                <a:gd name="connsiteX3" fmla="*/ 760437 w 760437"/>
                <a:gd name="connsiteY3" fmla="*/ 477540 h 741081"/>
                <a:gd name="connsiteX4" fmla="*/ 0 w 760437"/>
                <a:gd name="connsiteY4" fmla="*/ 741081 h 741081"/>
                <a:gd name="connsiteX5" fmla="*/ 114208 w 760437"/>
                <a:gd name="connsiteY5" fmla="*/ 493620 h 741081"/>
                <a:gd name="connsiteX0" fmla="*/ 0 w 646229"/>
                <a:gd name="connsiteY0" fmla="*/ 493620 h 493620"/>
                <a:gd name="connsiteX1" fmla="*/ 85907 w 646229"/>
                <a:gd name="connsiteY1" fmla="*/ 446980 h 493620"/>
                <a:gd name="connsiteX2" fmla="*/ 645699 w 646229"/>
                <a:gd name="connsiteY2" fmla="*/ 0 h 493620"/>
                <a:gd name="connsiteX3" fmla="*/ 646229 w 646229"/>
                <a:gd name="connsiteY3" fmla="*/ 477540 h 493620"/>
                <a:gd name="connsiteX4" fmla="*/ 453171 w 646229"/>
                <a:gd name="connsiteY4" fmla="*/ 447233 h 493620"/>
                <a:gd name="connsiteX5" fmla="*/ 0 w 646229"/>
                <a:gd name="connsiteY5" fmla="*/ 493620 h 493620"/>
                <a:gd name="connsiteX0" fmla="*/ 0 w 646229"/>
                <a:gd name="connsiteY0" fmla="*/ 493620 h 800223"/>
                <a:gd name="connsiteX1" fmla="*/ 85907 w 646229"/>
                <a:gd name="connsiteY1" fmla="*/ 446980 h 800223"/>
                <a:gd name="connsiteX2" fmla="*/ 645699 w 646229"/>
                <a:gd name="connsiteY2" fmla="*/ 0 h 800223"/>
                <a:gd name="connsiteX3" fmla="*/ 646229 w 646229"/>
                <a:gd name="connsiteY3" fmla="*/ 477540 h 800223"/>
                <a:gd name="connsiteX4" fmla="*/ 181461 w 646229"/>
                <a:gd name="connsiteY4" fmla="*/ 800223 h 800223"/>
                <a:gd name="connsiteX5" fmla="*/ 0 w 646229"/>
                <a:gd name="connsiteY5" fmla="*/ 493620 h 800223"/>
                <a:gd name="connsiteX0" fmla="*/ 29816 w 676045"/>
                <a:gd name="connsiteY0" fmla="*/ 493620 h 800223"/>
                <a:gd name="connsiteX1" fmla="*/ 0 w 676045"/>
                <a:gd name="connsiteY1" fmla="*/ 448150 h 800223"/>
                <a:gd name="connsiteX2" fmla="*/ 675515 w 676045"/>
                <a:gd name="connsiteY2" fmla="*/ 0 h 800223"/>
                <a:gd name="connsiteX3" fmla="*/ 676045 w 676045"/>
                <a:gd name="connsiteY3" fmla="*/ 477540 h 800223"/>
                <a:gd name="connsiteX4" fmla="*/ 211277 w 676045"/>
                <a:gd name="connsiteY4" fmla="*/ 800223 h 800223"/>
                <a:gd name="connsiteX5" fmla="*/ 29816 w 676045"/>
                <a:gd name="connsiteY5" fmla="*/ 493620 h 800223"/>
                <a:gd name="connsiteX0" fmla="*/ 49941 w 696170"/>
                <a:gd name="connsiteY0" fmla="*/ 493620 h 800223"/>
                <a:gd name="connsiteX1" fmla="*/ -1 w 696170"/>
                <a:gd name="connsiteY1" fmla="*/ 166422 h 800223"/>
                <a:gd name="connsiteX2" fmla="*/ 695640 w 696170"/>
                <a:gd name="connsiteY2" fmla="*/ 0 h 800223"/>
                <a:gd name="connsiteX3" fmla="*/ 696170 w 696170"/>
                <a:gd name="connsiteY3" fmla="*/ 477540 h 800223"/>
                <a:gd name="connsiteX4" fmla="*/ 231402 w 696170"/>
                <a:gd name="connsiteY4" fmla="*/ 800223 h 800223"/>
                <a:gd name="connsiteX5" fmla="*/ 49941 w 696170"/>
                <a:gd name="connsiteY5" fmla="*/ 493620 h 800223"/>
                <a:gd name="connsiteX0" fmla="*/ -1 w 952109"/>
                <a:gd name="connsiteY0" fmla="*/ 486042 h 800223"/>
                <a:gd name="connsiteX1" fmla="*/ 255938 w 952109"/>
                <a:gd name="connsiteY1" fmla="*/ 166422 h 800223"/>
                <a:gd name="connsiteX2" fmla="*/ 951579 w 952109"/>
                <a:gd name="connsiteY2" fmla="*/ 0 h 800223"/>
                <a:gd name="connsiteX3" fmla="*/ 952109 w 952109"/>
                <a:gd name="connsiteY3" fmla="*/ 477540 h 800223"/>
                <a:gd name="connsiteX4" fmla="*/ 487341 w 952109"/>
                <a:gd name="connsiteY4" fmla="*/ 800223 h 800223"/>
                <a:gd name="connsiteX5" fmla="*/ -1 w 952109"/>
                <a:gd name="connsiteY5" fmla="*/ 486042 h 800223"/>
                <a:gd name="connsiteX0" fmla="*/ -1 w 951583"/>
                <a:gd name="connsiteY0" fmla="*/ 486042 h 800223"/>
                <a:gd name="connsiteX1" fmla="*/ 255938 w 951583"/>
                <a:gd name="connsiteY1" fmla="*/ 166422 h 800223"/>
                <a:gd name="connsiteX2" fmla="*/ 951579 w 951583"/>
                <a:gd name="connsiteY2" fmla="*/ 0 h 800223"/>
                <a:gd name="connsiteX3" fmla="*/ 944567 w 951583"/>
                <a:gd name="connsiteY3" fmla="*/ 499329 h 800223"/>
                <a:gd name="connsiteX4" fmla="*/ 487341 w 951583"/>
                <a:gd name="connsiteY4" fmla="*/ 800223 h 800223"/>
                <a:gd name="connsiteX5" fmla="*/ -1 w 951583"/>
                <a:gd name="connsiteY5" fmla="*/ 486042 h 80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1583" h="800223">
                  <a:moveTo>
                    <a:pt x="-1" y="486042"/>
                  </a:moveTo>
                  <a:lnTo>
                    <a:pt x="255938" y="166422"/>
                  </a:lnTo>
                  <a:lnTo>
                    <a:pt x="951579" y="0"/>
                  </a:lnTo>
                  <a:cubicBezTo>
                    <a:pt x="951756" y="159180"/>
                    <a:pt x="944390" y="340149"/>
                    <a:pt x="944567" y="499329"/>
                  </a:cubicBezTo>
                  <a:lnTo>
                    <a:pt x="487341" y="800223"/>
                  </a:lnTo>
                  <a:lnTo>
                    <a:pt x="-1" y="48604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63" name="Regular Pentagon 6"/>
            <p:cNvSpPr/>
            <p:nvPr/>
          </p:nvSpPr>
          <p:spPr>
            <a:xfrm rot="17281360">
              <a:off x="646001" y="4060200"/>
              <a:ext cx="166273" cy="24044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-1 w 1175050"/>
                <a:gd name="connsiteY0" fmla="*/ 889443 h 1582200"/>
                <a:gd name="connsiteX1" fmla="*/ 411999 w 1175050"/>
                <a:gd name="connsiteY1" fmla="*/ 0 h 1582200"/>
                <a:gd name="connsiteX2" fmla="*/ 941112 w 1175050"/>
                <a:gd name="connsiteY2" fmla="*/ 794470 h 1582200"/>
                <a:gd name="connsiteX3" fmla="*/ 1175050 w 1175050"/>
                <a:gd name="connsiteY3" fmla="*/ 1582200 h 1582200"/>
                <a:gd name="connsiteX4" fmla="*/ 505707 w 1175050"/>
                <a:gd name="connsiteY4" fmla="*/ 1274403 h 1582200"/>
                <a:gd name="connsiteX5" fmla="*/ -1 w 1175050"/>
                <a:gd name="connsiteY5" fmla="*/ 889443 h 1582200"/>
                <a:gd name="connsiteX0" fmla="*/ -1 w 1175229"/>
                <a:gd name="connsiteY0" fmla="*/ 889443 h 1559338"/>
                <a:gd name="connsiteX1" fmla="*/ 411999 w 1175229"/>
                <a:gd name="connsiteY1" fmla="*/ 0 h 1559338"/>
                <a:gd name="connsiteX2" fmla="*/ 941112 w 1175229"/>
                <a:gd name="connsiteY2" fmla="*/ 794470 h 1559338"/>
                <a:gd name="connsiteX3" fmla="*/ 1175229 w 1175229"/>
                <a:gd name="connsiteY3" fmla="*/ 1559338 h 1559338"/>
                <a:gd name="connsiteX4" fmla="*/ 505707 w 1175229"/>
                <a:gd name="connsiteY4" fmla="*/ 1274403 h 1559338"/>
                <a:gd name="connsiteX5" fmla="*/ -1 w 1175229"/>
                <a:gd name="connsiteY5" fmla="*/ 889443 h 15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29" h="1559338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75229" y="1559338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64" name="Regular Pentagon 6"/>
            <p:cNvSpPr/>
            <p:nvPr/>
          </p:nvSpPr>
          <p:spPr>
            <a:xfrm rot="17281360">
              <a:off x="594189" y="4561002"/>
              <a:ext cx="160137" cy="15582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61" h="1010545">
                  <a:moveTo>
                    <a:pt x="-1" y="451258"/>
                  </a:moveTo>
                  <a:lnTo>
                    <a:pt x="32914" y="0"/>
                  </a:lnTo>
                  <a:lnTo>
                    <a:pt x="675016" y="447120"/>
                  </a:lnTo>
                  <a:lnTo>
                    <a:pt x="1131862" y="1010545"/>
                  </a:lnTo>
                  <a:lnTo>
                    <a:pt x="364058" y="787268"/>
                  </a:lnTo>
                  <a:lnTo>
                    <a:pt x="-1" y="4512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65" name="Regular Pentagon 5"/>
            <p:cNvSpPr/>
            <p:nvPr/>
          </p:nvSpPr>
          <p:spPr>
            <a:xfrm rot="2170572">
              <a:off x="674664" y="4658541"/>
              <a:ext cx="88077" cy="8831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30092 w 450655"/>
                <a:gd name="connsiteY0" fmla="*/ 124361 h 594142"/>
                <a:gd name="connsiteX1" fmla="*/ 436444 w 450655"/>
                <a:gd name="connsiteY1" fmla="*/ 0 h 594142"/>
                <a:gd name="connsiteX2" fmla="*/ 450655 w 450655"/>
                <a:gd name="connsiteY2" fmla="*/ 220324 h 594142"/>
                <a:gd name="connsiteX3" fmla="*/ 441219 w 450655"/>
                <a:gd name="connsiteY3" fmla="*/ 448095 h 594142"/>
                <a:gd name="connsiteX4" fmla="*/ 0 w 450655"/>
                <a:gd name="connsiteY4" fmla="*/ 594141 h 594142"/>
                <a:gd name="connsiteX5" fmla="*/ 30092 w 450655"/>
                <a:gd name="connsiteY5" fmla="*/ 124361 h 594142"/>
                <a:gd name="connsiteX0" fmla="*/ 207523 w 450655"/>
                <a:gd name="connsiteY0" fmla="*/ 0 h 625835"/>
                <a:gd name="connsiteX1" fmla="*/ 436444 w 450655"/>
                <a:gd name="connsiteY1" fmla="*/ 31693 h 625835"/>
                <a:gd name="connsiteX2" fmla="*/ 450655 w 450655"/>
                <a:gd name="connsiteY2" fmla="*/ 252017 h 625835"/>
                <a:gd name="connsiteX3" fmla="*/ 441219 w 450655"/>
                <a:gd name="connsiteY3" fmla="*/ 479788 h 625835"/>
                <a:gd name="connsiteX4" fmla="*/ 0 w 450655"/>
                <a:gd name="connsiteY4" fmla="*/ 625834 h 625835"/>
                <a:gd name="connsiteX5" fmla="*/ 207523 w 450655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441219 w 571187"/>
                <a:gd name="connsiteY3" fmla="*/ 479788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36444 w 571187"/>
                <a:gd name="connsiteY1" fmla="*/ 31693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07523 w 571187"/>
                <a:gd name="connsiteY0" fmla="*/ 0 h 625835"/>
                <a:gd name="connsiteX1" fmla="*/ 427688 w 571187"/>
                <a:gd name="connsiteY1" fmla="*/ 38669 h 625835"/>
                <a:gd name="connsiteX2" fmla="*/ 571186 w 571187"/>
                <a:gd name="connsiteY2" fmla="*/ 141314 h 625835"/>
                <a:gd name="connsiteX3" fmla="*/ 317760 w 571187"/>
                <a:gd name="connsiteY3" fmla="*/ 365866 h 625835"/>
                <a:gd name="connsiteX4" fmla="*/ 0 w 571187"/>
                <a:gd name="connsiteY4" fmla="*/ 625834 h 625835"/>
                <a:gd name="connsiteX5" fmla="*/ 207523 w 571187"/>
                <a:gd name="connsiteY5" fmla="*/ 0 h 625835"/>
                <a:gd name="connsiteX0" fmla="*/ 242211 w 571187"/>
                <a:gd name="connsiteY0" fmla="*/ 1 h 624197"/>
                <a:gd name="connsiteX1" fmla="*/ 427688 w 571187"/>
                <a:gd name="connsiteY1" fmla="*/ 37031 h 624197"/>
                <a:gd name="connsiteX2" fmla="*/ 571186 w 571187"/>
                <a:gd name="connsiteY2" fmla="*/ 139676 h 624197"/>
                <a:gd name="connsiteX3" fmla="*/ 317760 w 571187"/>
                <a:gd name="connsiteY3" fmla="*/ 364228 h 624197"/>
                <a:gd name="connsiteX4" fmla="*/ 0 w 571187"/>
                <a:gd name="connsiteY4" fmla="*/ 624196 h 624197"/>
                <a:gd name="connsiteX5" fmla="*/ 242211 w 571187"/>
                <a:gd name="connsiteY5" fmla="*/ 1 h 62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187" h="624197">
                  <a:moveTo>
                    <a:pt x="242211" y="1"/>
                  </a:moveTo>
                  <a:lnTo>
                    <a:pt x="427688" y="37031"/>
                  </a:lnTo>
                  <a:lnTo>
                    <a:pt x="571186" y="139676"/>
                  </a:lnTo>
                  <a:lnTo>
                    <a:pt x="317760" y="364228"/>
                  </a:lnTo>
                  <a:lnTo>
                    <a:pt x="0" y="624196"/>
                  </a:lnTo>
                  <a:lnTo>
                    <a:pt x="242211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66" name="Regular Pentagon 5"/>
            <p:cNvSpPr/>
            <p:nvPr/>
          </p:nvSpPr>
          <p:spPr>
            <a:xfrm rot="2170572">
              <a:off x="928986" y="4122858"/>
              <a:ext cx="81110" cy="8269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  <a:gd name="connsiteX0" fmla="*/ 0 w 526006"/>
                <a:gd name="connsiteY0" fmla="*/ 359364 h 657423"/>
                <a:gd name="connsiteX1" fmla="*/ 333760 w 526006"/>
                <a:gd name="connsiteY1" fmla="*/ -1 h 657423"/>
                <a:gd name="connsiteX2" fmla="*/ 513889 w 526006"/>
                <a:gd name="connsiteY2" fmla="*/ 417548 h 657423"/>
                <a:gd name="connsiteX3" fmla="*/ 526006 w 526006"/>
                <a:gd name="connsiteY3" fmla="*/ 657423 h 657423"/>
                <a:gd name="connsiteX4" fmla="*/ 423510 w 526006"/>
                <a:gd name="connsiteY4" fmla="*/ 577442 h 657423"/>
                <a:gd name="connsiteX5" fmla="*/ 0 w 526006"/>
                <a:gd name="connsiteY5" fmla="*/ 359364 h 657423"/>
                <a:gd name="connsiteX0" fmla="*/ 0 w 526006"/>
                <a:gd name="connsiteY0" fmla="*/ 286456 h 584515"/>
                <a:gd name="connsiteX1" fmla="*/ 364764 w 526006"/>
                <a:gd name="connsiteY1" fmla="*/ 0 h 584515"/>
                <a:gd name="connsiteX2" fmla="*/ 513889 w 526006"/>
                <a:gd name="connsiteY2" fmla="*/ 344640 h 584515"/>
                <a:gd name="connsiteX3" fmla="*/ 526006 w 526006"/>
                <a:gd name="connsiteY3" fmla="*/ 584515 h 584515"/>
                <a:gd name="connsiteX4" fmla="*/ 423510 w 526006"/>
                <a:gd name="connsiteY4" fmla="*/ 504534 h 584515"/>
                <a:gd name="connsiteX5" fmla="*/ 0 w 526006"/>
                <a:gd name="connsiteY5" fmla="*/ 286456 h 58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006" h="584515">
                  <a:moveTo>
                    <a:pt x="0" y="286456"/>
                  </a:moveTo>
                  <a:lnTo>
                    <a:pt x="364764" y="0"/>
                  </a:lnTo>
                  <a:lnTo>
                    <a:pt x="513889" y="344640"/>
                  </a:lnTo>
                  <a:lnTo>
                    <a:pt x="526006" y="584515"/>
                  </a:lnTo>
                  <a:lnTo>
                    <a:pt x="423510" y="504534"/>
                  </a:lnTo>
                  <a:lnTo>
                    <a:pt x="0" y="2864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67" name="Regular Pentagon 3"/>
            <p:cNvSpPr/>
            <p:nvPr/>
          </p:nvSpPr>
          <p:spPr>
            <a:xfrm rot="2987751">
              <a:off x="559694" y="3927184"/>
              <a:ext cx="175195" cy="1796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410417 w 945643"/>
                <a:gd name="connsiteY4" fmla="*/ 515683 h 913511"/>
                <a:gd name="connsiteX5" fmla="*/ 0 w 945643"/>
                <a:gd name="connsiteY5" fmla="*/ 275104 h 913511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357261 w 945643"/>
                <a:gd name="connsiteY4" fmla="*/ 606992 h 913511"/>
                <a:gd name="connsiteX5" fmla="*/ 0 w 945643"/>
                <a:gd name="connsiteY5" fmla="*/ 275104 h 913511"/>
                <a:gd name="connsiteX0" fmla="*/ 0 w 1238290"/>
                <a:gd name="connsiteY0" fmla="*/ 682394 h 913511"/>
                <a:gd name="connsiteX1" fmla="*/ 776319 w 1238290"/>
                <a:gd name="connsiteY1" fmla="*/ 0 h 913511"/>
                <a:gd name="connsiteX2" fmla="*/ 1238290 w 1238290"/>
                <a:gd name="connsiteY2" fmla="*/ 207176 h 913511"/>
                <a:gd name="connsiteX3" fmla="*/ 924656 w 1238290"/>
                <a:gd name="connsiteY3" fmla="*/ 913511 h 913511"/>
                <a:gd name="connsiteX4" fmla="*/ 649908 w 1238290"/>
                <a:gd name="connsiteY4" fmla="*/ 606992 h 913511"/>
                <a:gd name="connsiteX5" fmla="*/ 0 w 1238290"/>
                <a:gd name="connsiteY5" fmla="*/ 682394 h 913511"/>
                <a:gd name="connsiteX0" fmla="*/ 0 w 1238290"/>
                <a:gd name="connsiteY0" fmla="*/ 682394 h 1024873"/>
                <a:gd name="connsiteX1" fmla="*/ 776319 w 1238290"/>
                <a:gd name="connsiteY1" fmla="*/ 0 h 1024873"/>
                <a:gd name="connsiteX2" fmla="*/ 1238290 w 1238290"/>
                <a:gd name="connsiteY2" fmla="*/ 207176 h 1024873"/>
                <a:gd name="connsiteX3" fmla="*/ 677635 w 1238290"/>
                <a:gd name="connsiteY3" fmla="*/ 1024872 h 1024873"/>
                <a:gd name="connsiteX4" fmla="*/ 649908 w 1238290"/>
                <a:gd name="connsiteY4" fmla="*/ 606992 h 1024873"/>
                <a:gd name="connsiteX5" fmla="*/ 0 w 1238290"/>
                <a:gd name="connsiteY5" fmla="*/ 682394 h 1024873"/>
                <a:gd name="connsiteX0" fmla="*/ 0 w 1238290"/>
                <a:gd name="connsiteY0" fmla="*/ 747731 h 1090210"/>
                <a:gd name="connsiteX1" fmla="*/ 692064 w 1238290"/>
                <a:gd name="connsiteY1" fmla="*/ 1 h 1090210"/>
                <a:gd name="connsiteX2" fmla="*/ 1238290 w 1238290"/>
                <a:gd name="connsiteY2" fmla="*/ 272513 h 1090210"/>
                <a:gd name="connsiteX3" fmla="*/ 677635 w 1238290"/>
                <a:gd name="connsiteY3" fmla="*/ 1090209 h 1090210"/>
                <a:gd name="connsiteX4" fmla="*/ 649908 w 1238290"/>
                <a:gd name="connsiteY4" fmla="*/ 672329 h 1090210"/>
                <a:gd name="connsiteX5" fmla="*/ 0 w 1238290"/>
                <a:gd name="connsiteY5" fmla="*/ 747731 h 1090210"/>
                <a:gd name="connsiteX0" fmla="*/ 0 w 1238290"/>
                <a:gd name="connsiteY0" fmla="*/ 747731 h 1164951"/>
                <a:gd name="connsiteX1" fmla="*/ 692064 w 1238290"/>
                <a:gd name="connsiteY1" fmla="*/ 1 h 1164951"/>
                <a:gd name="connsiteX2" fmla="*/ 1238290 w 1238290"/>
                <a:gd name="connsiteY2" fmla="*/ 272513 h 1164951"/>
                <a:gd name="connsiteX3" fmla="*/ 639739 w 1238290"/>
                <a:gd name="connsiteY3" fmla="*/ 1164951 h 1164951"/>
                <a:gd name="connsiteX4" fmla="*/ 649908 w 1238290"/>
                <a:gd name="connsiteY4" fmla="*/ 672329 h 1164951"/>
                <a:gd name="connsiteX5" fmla="*/ 0 w 1238290"/>
                <a:gd name="connsiteY5" fmla="*/ 747731 h 116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90" h="1164951">
                  <a:moveTo>
                    <a:pt x="0" y="747731"/>
                  </a:moveTo>
                  <a:lnTo>
                    <a:pt x="692064" y="1"/>
                  </a:lnTo>
                  <a:lnTo>
                    <a:pt x="1238290" y="272513"/>
                  </a:lnTo>
                  <a:lnTo>
                    <a:pt x="639739" y="1164951"/>
                  </a:lnTo>
                  <a:lnTo>
                    <a:pt x="649908" y="672329"/>
                  </a:lnTo>
                  <a:lnTo>
                    <a:pt x="0" y="747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68" name="Regular Pentagon 6"/>
            <p:cNvSpPr/>
            <p:nvPr/>
          </p:nvSpPr>
          <p:spPr>
            <a:xfrm rot="2170572">
              <a:off x="925618" y="4009577"/>
              <a:ext cx="309563" cy="20869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28637 h 1127289"/>
                <a:gd name="connsiteX1" fmla="*/ 371043 w 834188"/>
                <a:gd name="connsiteY1" fmla="*/ 0 h 1127289"/>
                <a:gd name="connsiteX2" fmla="*/ 834188 w 834188"/>
                <a:gd name="connsiteY2" fmla="*/ 328637 h 1127289"/>
                <a:gd name="connsiteX3" fmla="*/ 674872 w 834188"/>
                <a:gd name="connsiteY3" fmla="*/ 819407 h 1127289"/>
                <a:gd name="connsiteX4" fmla="*/ 254655 w 834188"/>
                <a:gd name="connsiteY4" fmla="*/ 1127289 h 1127289"/>
                <a:gd name="connsiteX5" fmla="*/ 0 w 834188"/>
                <a:gd name="connsiteY5" fmla="*/ 328637 h 1127289"/>
                <a:gd name="connsiteX0" fmla="*/ 0 w 1392831"/>
                <a:gd name="connsiteY0" fmla="*/ 941679 h 1127289"/>
                <a:gd name="connsiteX1" fmla="*/ 929686 w 1392831"/>
                <a:gd name="connsiteY1" fmla="*/ 0 h 1127289"/>
                <a:gd name="connsiteX2" fmla="*/ 1392831 w 1392831"/>
                <a:gd name="connsiteY2" fmla="*/ 328637 h 1127289"/>
                <a:gd name="connsiteX3" fmla="*/ 1233515 w 1392831"/>
                <a:gd name="connsiteY3" fmla="*/ 819407 h 1127289"/>
                <a:gd name="connsiteX4" fmla="*/ 813298 w 1392831"/>
                <a:gd name="connsiteY4" fmla="*/ 1127289 h 1127289"/>
                <a:gd name="connsiteX5" fmla="*/ 0 w 1392831"/>
                <a:gd name="connsiteY5" fmla="*/ 941679 h 1127289"/>
                <a:gd name="connsiteX0" fmla="*/ 0 w 1423441"/>
                <a:gd name="connsiteY0" fmla="*/ 941679 h 1127289"/>
                <a:gd name="connsiteX1" fmla="*/ 929686 w 1423441"/>
                <a:gd name="connsiteY1" fmla="*/ 0 h 1127289"/>
                <a:gd name="connsiteX2" fmla="*/ 1423441 w 1423441"/>
                <a:gd name="connsiteY2" fmla="*/ 160721 h 1127289"/>
                <a:gd name="connsiteX3" fmla="*/ 1233515 w 1423441"/>
                <a:gd name="connsiteY3" fmla="*/ 819407 h 1127289"/>
                <a:gd name="connsiteX4" fmla="*/ 813298 w 1423441"/>
                <a:gd name="connsiteY4" fmla="*/ 1127289 h 1127289"/>
                <a:gd name="connsiteX5" fmla="*/ 0 w 1423441"/>
                <a:gd name="connsiteY5" fmla="*/ 941679 h 1127289"/>
                <a:gd name="connsiteX0" fmla="*/ 1 w 1618545"/>
                <a:gd name="connsiteY0" fmla="*/ 931226 h 1127289"/>
                <a:gd name="connsiteX1" fmla="*/ 1124790 w 1618545"/>
                <a:gd name="connsiteY1" fmla="*/ 0 h 1127289"/>
                <a:gd name="connsiteX2" fmla="*/ 1618545 w 1618545"/>
                <a:gd name="connsiteY2" fmla="*/ 160721 h 1127289"/>
                <a:gd name="connsiteX3" fmla="*/ 1428619 w 1618545"/>
                <a:gd name="connsiteY3" fmla="*/ 819407 h 1127289"/>
                <a:gd name="connsiteX4" fmla="*/ 1008402 w 1618545"/>
                <a:gd name="connsiteY4" fmla="*/ 1127289 h 1127289"/>
                <a:gd name="connsiteX5" fmla="*/ 1 w 1618545"/>
                <a:gd name="connsiteY5" fmla="*/ 931226 h 1127289"/>
                <a:gd name="connsiteX0" fmla="*/ 1 w 1618545"/>
                <a:gd name="connsiteY0" fmla="*/ 1040110 h 1236173"/>
                <a:gd name="connsiteX1" fmla="*/ 1114433 w 1618545"/>
                <a:gd name="connsiteY1" fmla="*/ 0 h 1236173"/>
                <a:gd name="connsiteX2" fmla="*/ 1618545 w 1618545"/>
                <a:gd name="connsiteY2" fmla="*/ 269605 h 1236173"/>
                <a:gd name="connsiteX3" fmla="*/ 1428619 w 1618545"/>
                <a:gd name="connsiteY3" fmla="*/ 928291 h 1236173"/>
                <a:gd name="connsiteX4" fmla="*/ 1008402 w 1618545"/>
                <a:gd name="connsiteY4" fmla="*/ 1236173 h 1236173"/>
                <a:gd name="connsiteX5" fmla="*/ 1 w 1618545"/>
                <a:gd name="connsiteY5" fmla="*/ 1040110 h 1236173"/>
                <a:gd name="connsiteX0" fmla="*/ 1 w 2007546"/>
                <a:gd name="connsiteY0" fmla="*/ 1040110 h 1236173"/>
                <a:gd name="connsiteX1" fmla="*/ 1114433 w 2007546"/>
                <a:gd name="connsiteY1" fmla="*/ 0 h 1236173"/>
                <a:gd name="connsiteX2" fmla="*/ 2007546 w 2007546"/>
                <a:gd name="connsiteY2" fmla="*/ 8384 h 1236173"/>
                <a:gd name="connsiteX3" fmla="*/ 1428619 w 2007546"/>
                <a:gd name="connsiteY3" fmla="*/ 928291 h 1236173"/>
                <a:gd name="connsiteX4" fmla="*/ 1008402 w 2007546"/>
                <a:gd name="connsiteY4" fmla="*/ 1236173 h 1236173"/>
                <a:gd name="connsiteX5" fmla="*/ 1 w 2007546"/>
                <a:gd name="connsiteY5" fmla="*/ 1040110 h 1236173"/>
                <a:gd name="connsiteX0" fmla="*/ 1 w 2007546"/>
                <a:gd name="connsiteY0" fmla="*/ 1040110 h 1236173"/>
                <a:gd name="connsiteX1" fmla="*/ 1114433 w 2007546"/>
                <a:gd name="connsiteY1" fmla="*/ 0 h 1236173"/>
                <a:gd name="connsiteX2" fmla="*/ 2007546 w 2007546"/>
                <a:gd name="connsiteY2" fmla="*/ 8384 h 1236173"/>
                <a:gd name="connsiteX3" fmla="*/ 1323499 w 2007546"/>
                <a:gd name="connsiteY3" fmla="*/ 758264 h 1236173"/>
                <a:gd name="connsiteX4" fmla="*/ 1008402 w 2007546"/>
                <a:gd name="connsiteY4" fmla="*/ 1236173 h 1236173"/>
                <a:gd name="connsiteX5" fmla="*/ 1 w 2007546"/>
                <a:gd name="connsiteY5" fmla="*/ 1040110 h 1236173"/>
                <a:gd name="connsiteX0" fmla="*/ 1 w 2007546"/>
                <a:gd name="connsiteY0" fmla="*/ 1040110 h 1236173"/>
                <a:gd name="connsiteX1" fmla="*/ 1114433 w 2007546"/>
                <a:gd name="connsiteY1" fmla="*/ 0 h 1236173"/>
                <a:gd name="connsiteX2" fmla="*/ 2007546 w 2007546"/>
                <a:gd name="connsiteY2" fmla="*/ 8384 h 1236173"/>
                <a:gd name="connsiteX3" fmla="*/ 1424533 w 2007546"/>
                <a:gd name="connsiteY3" fmla="*/ 775358 h 1236173"/>
                <a:gd name="connsiteX4" fmla="*/ 1008402 w 2007546"/>
                <a:gd name="connsiteY4" fmla="*/ 1236173 h 1236173"/>
                <a:gd name="connsiteX5" fmla="*/ 1 w 2007546"/>
                <a:gd name="connsiteY5" fmla="*/ 1040110 h 1236173"/>
                <a:gd name="connsiteX0" fmla="*/ 1 w 2007546"/>
                <a:gd name="connsiteY0" fmla="*/ 1040110 h 1229971"/>
                <a:gd name="connsiteX1" fmla="*/ 1114433 w 2007546"/>
                <a:gd name="connsiteY1" fmla="*/ 0 h 1229971"/>
                <a:gd name="connsiteX2" fmla="*/ 2007546 w 2007546"/>
                <a:gd name="connsiteY2" fmla="*/ 8384 h 1229971"/>
                <a:gd name="connsiteX3" fmla="*/ 1424533 w 2007546"/>
                <a:gd name="connsiteY3" fmla="*/ 775358 h 1229971"/>
                <a:gd name="connsiteX4" fmla="*/ 538500 w 2007546"/>
                <a:gd name="connsiteY4" fmla="*/ 1229972 h 1229971"/>
                <a:gd name="connsiteX5" fmla="*/ 1 w 2007546"/>
                <a:gd name="connsiteY5" fmla="*/ 1040110 h 1229971"/>
                <a:gd name="connsiteX0" fmla="*/ 1 w 2007546"/>
                <a:gd name="connsiteY0" fmla="*/ 1040110 h 1475052"/>
                <a:gd name="connsiteX1" fmla="*/ 1114433 w 2007546"/>
                <a:gd name="connsiteY1" fmla="*/ 0 h 1475052"/>
                <a:gd name="connsiteX2" fmla="*/ 2007546 w 2007546"/>
                <a:gd name="connsiteY2" fmla="*/ 8384 h 1475052"/>
                <a:gd name="connsiteX3" fmla="*/ 1424533 w 2007546"/>
                <a:gd name="connsiteY3" fmla="*/ 775358 h 1475052"/>
                <a:gd name="connsiteX4" fmla="*/ 120757 w 2007546"/>
                <a:gd name="connsiteY4" fmla="*/ 1475051 h 1475052"/>
                <a:gd name="connsiteX5" fmla="*/ 1 w 2007546"/>
                <a:gd name="connsiteY5" fmla="*/ 1040110 h 147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7546" h="1475052">
                  <a:moveTo>
                    <a:pt x="1" y="1040110"/>
                  </a:moveTo>
                  <a:lnTo>
                    <a:pt x="1114433" y="0"/>
                  </a:lnTo>
                  <a:lnTo>
                    <a:pt x="2007546" y="8384"/>
                  </a:lnTo>
                  <a:lnTo>
                    <a:pt x="1424533" y="775358"/>
                  </a:lnTo>
                  <a:lnTo>
                    <a:pt x="120757" y="1475051"/>
                  </a:lnTo>
                  <a:lnTo>
                    <a:pt x="1" y="10401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69" name="Regular Pentagon 7"/>
            <p:cNvSpPr/>
            <p:nvPr/>
          </p:nvSpPr>
          <p:spPr>
            <a:xfrm rot="21211622">
              <a:off x="491277" y="4567149"/>
              <a:ext cx="153174" cy="7112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0 w 1459265"/>
                <a:gd name="connsiteY0" fmla="*/ 238160 h 728930"/>
                <a:gd name="connsiteX1" fmla="*/ 156381 w 1459265"/>
                <a:gd name="connsiteY1" fmla="*/ 274309 h 728930"/>
                <a:gd name="connsiteX2" fmla="*/ 540713 w 1459265"/>
                <a:gd name="connsiteY2" fmla="*/ 0 h 728930"/>
                <a:gd name="connsiteX3" fmla="*/ 834188 w 1459265"/>
                <a:gd name="connsiteY3" fmla="*/ 238160 h 728930"/>
                <a:gd name="connsiteX4" fmla="*/ 1459265 w 1459265"/>
                <a:gd name="connsiteY4" fmla="*/ 669690 h 728930"/>
                <a:gd name="connsiteX5" fmla="*/ 159316 w 1459265"/>
                <a:gd name="connsiteY5" fmla="*/ 728930 h 728930"/>
                <a:gd name="connsiteX6" fmla="*/ 0 w 1459265"/>
                <a:gd name="connsiteY6" fmla="*/ 238160 h 728930"/>
                <a:gd name="connsiteX0" fmla="*/ 0 w 1459265"/>
                <a:gd name="connsiteY0" fmla="*/ 277472 h 768242"/>
                <a:gd name="connsiteX1" fmla="*/ 156381 w 1459265"/>
                <a:gd name="connsiteY1" fmla="*/ 313621 h 768242"/>
                <a:gd name="connsiteX2" fmla="*/ 479319 w 1459265"/>
                <a:gd name="connsiteY2" fmla="*/ -1 h 768242"/>
                <a:gd name="connsiteX3" fmla="*/ 834188 w 1459265"/>
                <a:gd name="connsiteY3" fmla="*/ 277472 h 768242"/>
                <a:gd name="connsiteX4" fmla="*/ 1459265 w 1459265"/>
                <a:gd name="connsiteY4" fmla="*/ 709002 h 768242"/>
                <a:gd name="connsiteX5" fmla="*/ 159316 w 1459265"/>
                <a:gd name="connsiteY5" fmla="*/ 768242 h 768242"/>
                <a:gd name="connsiteX6" fmla="*/ 0 w 1459265"/>
                <a:gd name="connsiteY6" fmla="*/ 277472 h 768242"/>
                <a:gd name="connsiteX0" fmla="*/ 0 w 1459265"/>
                <a:gd name="connsiteY0" fmla="*/ 277472 h 768242"/>
                <a:gd name="connsiteX1" fmla="*/ 156381 w 1459265"/>
                <a:gd name="connsiteY1" fmla="*/ 313621 h 768242"/>
                <a:gd name="connsiteX2" fmla="*/ 479319 w 1459265"/>
                <a:gd name="connsiteY2" fmla="*/ -1 h 768242"/>
                <a:gd name="connsiteX3" fmla="*/ 930021 w 1459265"/>
                <a:gd name="connsiteY3" fmla="*/ 265532 h 768242"/>
                <a:gd name="connsiteX4" fmla="*/ 1459265 w 1459265"/>
                <a:gd name="connsiteY4" fmla="*/ 709002 h 768242"/>
                <a:gd name="connsiteX5" fmla="*/ 159316 w 1459265"/>
                <a:gd name="connsiteY5" fmla="*/ 768242 h 768242"/>
                <a:gd name="connsiteX6" fmla="*/ 0 w 1459265"/>
                <a:gd name="connsiteY6" fmla="*/ 277472 h 768242"/>
                <a:gd name="connsiteX0" fmla="*/ 0 w 1189395"/>
                <a:gd name="connsiteY0" fmla="*/ 277472 h 768242"/>
                <a:gd name="connsiteX1" fmla="*/ 156381 w 1189395"/>
                <a:gd name="connsiteY1" fmla="*/ 313621 h 768242"/>
                <a:gd name="connsiteX2" fmla="*/ 479319 w 1189395"/>
                <a:gd name="connsiteY2" fmla="*/ -1 h 768242"/>
                <a:gd name="connsiteX3" fmla="*/ 930021 w 1189395"/>
                <a:gd name="connsiteY3" fmla="*/ 265532 h 768242"/>
                <a:gd name="connsiteX4" fmla="*/ 1189395 w 1189395"/>
                <a:gd name="connsiteY4" fmla="*/ 715284 h 768242"/>
                <a:gd name="connsiteX5" fmla="*/ 159316 w 1189395"/>
                <a:gd name="connsiteY5" fmla="*/ 768242 h 768242"/>
                <a:gd name="connsiteX6" fmla="*/ 0 w 1189395"/>
                <a:gd name="connsiteY6" fmla="*/ 277472 h 768242"/>
                <a:gd name="connsiteX0" fmla="*/ 0 w 1152663"/>
                <a:gd name="connsiteY0" fmla="*/ 277472 h 768242"/>
                <a:gd name="connsiteX1" fmla="*/ 156381 w 1152663"/>
                <a:gd name="connsiteY1" fmla="*/ 313621 h 768242"/>
                <a:gd name="connsiteX2" fmla="*/ 479319 w 1152663"/>
                <a:gd name="connsiteY2" fmla="*/ -1 h 768242"/>
                <a:gd name="connsiteX3" fmla="*/ 930021 w 1152663"/>
                <a:gd name="connsiteY3" fmla="*/ 265532 h 768242"/>
                <a:gd name="connsiteX4" fmla="*/ 1152664 w 1152663"/>
                <a:gd name="connsiteY4" fmla="*/ 718673 h 768242"/>
                <a:gd name="connsiteX5" fmla="*/ 159316 w 1152663"/>
                <a:gd name="connsiteY5" fmla="*/ 768242 h 768242"/>
                <a:gd name="connsiteX6" fmla="*/ 0 w 1152663"/>
                <a:gd name="connsiteY6" fmla="*/ 277472 h 768242"/>
                <a:gd name="connsiteX0" fmla="*/ 0 w 1152663"/>
                <a:gd name="connsiteY0" fmla="*/ 11941 h 502711"/>
                <a:gd name="connsiteX1" fmla="*/ 156381 w 1152663"/>
                <a:gd name="connsiteY1" fmla="*/ 48090 h 502711"/>
                <a:gd name="connsiteX2" fmla="*/ 660748 w 1152663"/>
                <a:gd name="connsiteY2" fmla="*/ 18605 h 502711"/>
                <a:gd name="connsiteX3" fmla="*/ 930021 w 1152663"/>
                <a:gd name="connsiteY3" fmla="*/ 1 h 502711"/>
                <a:gd name="connsiteX4" fmla="*/ 1152664 w 1152663"/>
                <a:gd name="connsiteY4" fmla="*/ 453142 h 502711"/>
                <a:gd name="connsiteX5" fmla="*/ 159316 w 1152663"/>
                <a:gd name="connsiteY5" fmla="*/ 502711 h 502711"/>
                <a:gd name="connsiteX6" fmla="*/ 0 w 1152663"/>
                <a:gd name="connsiteY6" fmla="*/ 11941 h 502711"/>
                <a:gd name="connsiteX0" fmla="*/ 0 w 1152663"/>
                <a:gd name="connsiteY0" fmla="*/ 11941 h 502711"/>
                <a:gd name="connsiteX1" fmla="*/ 293689 w 1152663"/>
                <a:gd name="connsiteY1" fmla="*/ 57139 h 502711"/>
                <a:gd name="connsiteX2" fmla="*/ 660748 w 1152663"/>
                <a:gd name="connsiteY2" fmla="*/ 18605 h 502711"/>
                <a:gd name="connsiteX3" fmla="*/ 930021 w 1152663"/>
                <a:gd name="connsiteY3" fmla="*/ 1 h 502711"/>
                <a:gd name="connsiteX4" fmla="*/ 1152664 w 1152663"/>
                <a:gd name="connsiteY4" fmla="*/ 453142 h 502711"/>
                <a:gd name="connsiteX5" fmla="*/ 159316 w 1152663"/>
                <a:gd name="connsiteY5" fmla="*/ 502711 h 502711"/>
                <a:gd name="connsiteX6" fmla="*/ 0 w 1152663"/>
                <a:gd name="connsiteY6" fmla="*/ 11941 h 502711"/>
                <a:gd name="connsiteX0" fmla="*/ 0 w 1008174"/>
                <a:gd name="connsiteY0" fmla="*/ 21877 h 502711"/>
                <a:gd name="connsiteX1" fmla="*/ 149200 w 1008174"/>
                <a:gd name="connsiteY1" fmla="*/ 57139 h 502711"/>
                <a:gd name="connsiteX2" fmla="*/ 516259 w 1008174"/>
                <a:gd name="connsiteY2" fmla="*/ 18605 h 502711"/>
                <a:gd name="connsiteX3" fmla="*/ 785532 w 1008174"/>
                <a:gd name="connsiteY3" fmla="*/ 1 h 502711"/>
                <a:gd name="connsiteX4" fmla="*/ 1008175 w 1008174"/>
                <a:gd name="connsiteY4" fmla="*/ 453142 h 502711"/>
                <a:gd name="connsiteX5" fmla="*/ 14827 w 1008174"/>
                <a:gd name="connsiteY5" fmla="*/ 502711 h 502711"/>
                <a:gd name="connsiteX6" fmla="*/ 0 w 1008174"/>
                <a:gd name="connsiteY6" fmla="*/ 21877 h 502711"/>
                <a:gd name="connsiteX0" fmla="*/ 23539 w 993348"/>
                <a:gd name="connsiteY0" fmla="*/ 2831 h 502711"/>
                <a:gd name="connsiteX1" fmla="*/ 134374 w 993348"/>
                <a:gd name="connsiteY1" fmla="*/ 57139 h 502711"/>
                <a:gd name="connsiteX2" fmla="*/ 501433 w 993348"/>
                <a:gd name="connsiteY2" fmla="*/ 18605 h 502711"/>
                <a:gd name="connsiteX3" fmla="*/ 770706 w 993348"/>
                <a:gd name="connsiteY3" fmla="*/ 1 h 502711"/>
                <a:gd name="connsiteX4" fmla="*/ 993349 w 993348"/>
                <a:gd name="connsiteY4" fmla="*/ 453142 h 502711"/>
                <a:gd name="connsiteX5" fmla="*/ 1 w 993348"/>
                <a:gd name="connsiteY5" fmla="*/ 502711 h 502711"/>
                <a:gd name="connsiteX6" fmla="*/ 23539 w 993348"/>
                <a:gd name="connsiteY6" fmla="*/ 2831 h 50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348" h="502711">
                  <a:moveTo>
                    <a:pt x="23539" y="2831"/>
                  </a:moveTo>
                  <a:cubicBezTo>
                    <a:pt x="41378" y="-5220"/>
                    <a:pt x="116535" y="65190"/>
                    <a:pt x="134374" y="57139"/>
                  </a:cubicBezTo>
                  <a:lnTo>
                    <a:pt x="501433" y="18605"/>
                  </a:lnTo>
                  <a:lnTo>
                    <a:pt x="770706" y="1"/>
                  </a:lnTo>
                  <a:lnTo>
                    <a:pt x="993349" y="453142"/>
                  </a:lnTo>
                  <a:lnTo>
                    <a:pt x="1" y="502711"/>
                  </a:lnTo>
                  <a:lnTo>
                    <a:pt x="23539" y="28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70" name="Regular Pentagon 3"/>
            <p:cNvSpPr/>
            <p:nvPr/>
          </p:nvSpPr>
          <p:spPr>
            <a:xfrm rot="2987751">
              <a:off x="755206" y="3878031"/>
              <a:ext cx="123916" cy="1967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321749 w 1102396"/>
                <a:gd name="connsiteY0" fmla="*/ 258567 h 1200463"/>
                <a:gd name="connsiteX1" fmla="*/ 742597 w 1102396"/>
                <a:gd name="connsiteY1" fmla="*/ 0 h 1200463"/>
                <a:gd name="connsiteX2" fmla="*/ 1102396 w 1102396"/>
                <a:gd name="connsiteY2" fmla="*/ 533413 h 1200463"/>
                <a:gd name="connsiteX3" fmla="*/ 472681 w 1102396"/>
                <a:gd name="connsiteY3" fmla="*/ 1200464 h 1200463"/>
                <a:gd name="connsiteX4" fmla="*/ 0 w 1102396"/>
                <a:gd name="connsiteY4" fmla="*/ 1003729 h 1200463"/>
                <a:gd name="connsiteX5" fmla="*/ 321749 w 1102396"/>
                <a:gd name="connsiteY5" fmla="*/ 258567 h 1200463"/>
                <a:gd name="connsiteX0" fmla="*/ 534675 w 1102396"/>
                <a:gd name="connsiteY0" fmla="*/ 385821 h 1200463"/>
                <a:gd name="connsiteX1" fmla="*/ 742597 w 1102396"/>
                <a:gd name="connsiteY1" fmla="*/ 0 h 1200463"/>
                <a:gd name="connsiteX2" fmla="*/ 1102396 w 1102396"/>
                <a:gd name="connsiteY2" fmla="*/ 533413 h 1200463"/>
                <a:gd name="connsiteX3" fmla="*/ 472681 w 1102396"/>
                <a:gd name="connsiteY3" fmla="*/ 1200464 h 1200463"/>
                <a:gd name="connsiteX4" fmla="*/ 0 w 1102396"/>
                <a:gd name="connsiteY4" fmla="*/ 1003729 h 1200463"/>
                <a:gd name="connsiteX5" fmla="*/ 534675 w 1102396"/>
                <a:gd name="connsiteY5" fmla="*/ 385821 h 1200463"/>
                <a:gd name="connsiteX0" fmla="*/ 483310 w 1102396"/>
                <a:gd name="connsiteY0" fmla="*/ 374385 h 1200463"/>
                <a:gd name="connsiteX1" fmla="*/ 742597 w 1102396"/>
                <a:gd name="connsiteY1" fmla="*/ 0 h 1200463"/>
                <a:gd name="connsiteX2" fmla="*/ 1102396 w 1102396"/>
                <a:gd name="connsiteY2" fmla="*/ 533413 h 1200463"/>
                <a:gd name="connsiteX3" fmla="*/ 472681 w 1102396"/>
                <a:gd name="connsiteY3" fmla="*/ 1200464 h 1200463"/>
                <a:gd name="connsiteX4" fmla="*/ 0 w 1102396"/>
                <a:gd name="connsiteY4" fmla="*/ 1003729 h 1200463"/>
                <a:gd name="connsiteX5" fmla="*/ 483310 w 1102396"/>
                <a:gd name="connsiteY5" fmla="*/ 374385 h 1200463"/>
                <a:gd name="connsiteX0" fmla="*/ 506023 w 1125109"/>
                <a:gd name="connsiteY0" fmla="*/ 374385 h 1200463"/>
                <a:gd name="connsiteX1" fmla="*/ 765310 w 1125109"/>
                <a:gd name="connsiteY1" fmla="*/ 0 h 1200463"/>
                <a:gd name="connsiteX2" fmla="*/ 1125109 w 1125109"/>
                <a:gd name="connsiteY2" fmla="*/ 533413 h 1200463"/>
                <a:gd name="connsiteX3" fmla="*/ 495394 w 1125109"/>
                <a:gd name="connsiteY3" fmla="*/ 1200464 h 1200463"/>
                <a:gd name="connsiteX4" fmla="*/ -1 w 1125109"/>
                <a:gd name="connsiteY4" fmla="*/ 938784 h 1200463"/>
                <a:gd name="connsiteX5" fmla="*/ 506023 w 1125109"/>
                <a:gd name="connsiteY5" fmla="*/ 374385 h 1200463"/>
                <a:gd name="connsiteX0" fmla="*/ 506023 w 1125109"/>
                <a:gd name="connsiteY0" fmla="*/ 449586 h 1275664"/>
                <a:gd name="connsiteX1" fmla="*/ 875852 w 1125109"/>
                <a:gd name="connsiteY1" fmla="*/ 0 h 1275664"/>
                <a:gd name="connsiteX2" fmla="*/ 1125109 w 1125109"/>
                <a:gd name="connsiteY2" fmla="*/ 608614 h 1275664"/>
                <a:gd name="connsiteX3" fmla="*/ 495394 w 1125109"/>
                <a:gd name="connsiteY3" fmla="*/ 1275665 h 1275664"/>
                <a:gd name="connsiteX4" fmla="*/ -1 w 1125109"/>
                <a:gd name="connsiteY4" fmla="*/ 1013985 h 1275664"/>
                <a:gd name="connsiteX5" fmla="*/ 506023 w 1125109"/>
                <a:gd name="connsiteY5" fmla="*/ 449586 h 1275664"/>
                <a:gd name="connsiteX0" fmla="*/ 506023 w 1063493"/>
                <a:gd name="connsiteY0" fmla="*/ 449586 h 1275664"/>
                <a:gd name="connsiteX1" fmla="*/ 875852 w 1063493"/>
                <a:gd name="connsiteY1" fmla="*/ 0 h 1275664"/>
                <a:gd name="connsiteX2" fmla="*/ 1063493 w 1063493"/>
                <a:gd name="connsiteY2" fmla="*/ 485102 h 1275664"/>
                <a:gd name="connsiteX3" fmla="*/ 495394 w 1063493"/>
                <a:gd name="connsiteY3" fmla="*/ 1275665 h 1275664"/>
                <a:gd name="connsiteX4" fmla="*/ -1 w 1063493"/>
                <a:gd name="connsiteY4" fmla="*/ 1013985 h 1275664"/>
                <a:gd name="connsiteX5" fmla="*/ 506023 w 1063493"/>
                <a:gd name="connsiteY5" fmla="*/ 449586 h 1275664"/>
                <a:gd name="connsiteX0" fmla="*/ 506023 w 884034"/>
                <a:gd name="connsiteY0" fmla="*/ 449586 h 1275664"/>
                <a:gd name="connsiteX1" fmla="*/ 875852 w 884034"/>
                <a:gd name="connsiteY1" fmla="*/ 0 h 1275664"/>
                <a:gd name="connsiteX2" fmla="*/ 884034 w 884034"/>
                <a:gd name="connsiteY2" fmla="*/ 601522 h 1275664"/>
                <a:gd name="connsiteX3" fmla="*/ 495394 w 884034"/>
                <a:gd name="connsiteY3" fmla="*/ 1275665 h 1275664"/>
                <a:gd name="connsiteX4" fmla="*/ -1 w 884034"/>
                <a:gd name="connsiteY4" fmla="*/ 1013985 h 1275664"/>
                <a:gd name="connsiteX5" fmla="*/ 506023 w 884034"/>
                <a:gd name="connsiteY5" fmla="*/ 449586 h 1275664"/>
                <a:gd name="connsiteX0" fmla="*/ 506023 w 875851"/>
                <a:gd name="connsiteY0" fmla="*/ 449586 h 1275664"/>
                <a:gd name="connsiteX1" fmla="*/ 875852 w 875851"/>
                <a:gd name="connsiteY1" fmla="*/ 0 h 1275664"/>
                <a:gd name="connsiteX2" fmla="*/ 813754 w 875851"/>
                <a:gd name="connsiteY2" fmla="*/ 689015 h 1275664"/>
                <a:gd name="connsiteX3" fmla="*/ 495394 w 875851"/>
                <a:gd name="connsiteY3" fmla="*/ 1275665 h 1275664"/>
                <a:gd name="connsiteX4" fmla="*/ -1 w 875851"/>
                <a:gd name="connsiteY4" fmla="*/ 1013985 h 1275664"/>
                <a:gd name="connsiteX5" fmla="*/ 506023 w 875851"/>
                <a:gd name="connsiteY5" fmla="*/ 449586 h 1275664"/>
                <a:gd name="connsiteX0" fmla="*/ 506023 w 875851"/>
                <a:gd name="connsiteY0" fmla="*/ 449586 h 1275664"/>
                <a:gd name="connsiteX1" fmla="*/ 875852 w 875851"/>
                <a:gd name="connsiteY1" fmla="*/ 0 h 1275664"/>
                <a:gd name="connsiteX2" fmla="*/ 861395 w 875851"/>
                <a:gd name="connsiteY2" fmla="*/ 659696 h 1275664"/>
                <a:gd name="connsiteX3" fmla="*/ 495394 w 875851"/>
                <a:gd name="connsiteY3" fmla="*/ 1275665 h 1275664"/>
                <a:gd name="connsiteX4" fmla="*/ -1 w 875851"/>
                <a:gd name="connsiteY4" fmla="*/ 1013985 h 1275664"/>
                <a:gd name="connsiteX5" fmla="*/ 506023 w 875851"/>
                <a:gd name="connsiteY5" fmla="*/ 449586 h 12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5851" h="1275664">
                  <a:moveTo>
                    <a:pt x="506023" y="449586"/>
                  </a:moveTo>
                  <a:lnTo>
                    <a:pt x="875852" y="0"/>
                  </a:lnTo>
                  <a:lnTo>
                    <a:pt x="861395" y="659696"/>
                  </a:lnTo>
                  <a:lnTo>
                    <a:pt x="495394" y="1275665"/>
                  </a:lnTo>
                  <a:lnTo>
                    <a:pt x="-1" y="1013985"/>
                  </a:lnTo>
                  <a:lnTo>
                    <a:pt x="506023" y="44958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71" name="Regular Pentagon 6"/>
            <p:cNvSpPr/>
            <p:nvPr/>
          </p:nvSpPr>
          <p:spPr>
            <a:xfrm rot="2170572">
              <a:off x="1178832" y="4283137"/>
              <a:ext cx="148353" cy="14985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1 w 704536"/>
                <a:gd name="connsiteY0" fmla="*/ 290165 h 1101964"/>
                <a:gd name="connsiteX1" fmla="*/ 264922 w 704536"/>
                <a:gd name="connsiteY1" fmla="*/ 0 h 1101964"/>
                <a:gd name="connsiteX2" fmla="*/ 682016 w 704536"/>
                <a:gd name="connsiteY2" fmla="*/ 303312 h 1101964"/>
                <a:gd name="connsiteX3" fmla="*/ 704536 w 704536"/>
                <a:gd name="connsiteY3" fmla="*/ 881380 h 1101964"/>
                <a:gd name="connsiteX4" fmla="*/ 102483 w 704536"/>
                <a:gd name="connsiteY4" fmla="*/ 1101964 h 1101964"/>
                <a:gd name="connsiteX5" fmla="*/ 1 w 704536"/>
                <a:gd name="connsiteY5" fmla="*/ 290165 h 1101964"/>
                <a:gd name="connsiteX0" fmla="*/ 1 w 704536"/>
                <a:gd name="connsiteY0" fmla="*/ 351108 h 1162907"/>
                <a:gd name="connsiteX1" fmla="*/ 304642 w 704536"/>
                <a:gd name="connsiteY1" fmla="*/ 1 h 1162907"/>
                <a:gd name="connsiteX2" fmla="*/ 682016 w 704536"/>
                <a:gd name="connsiteY2" fmla="*/ 364255 h 1162907"/>
                <a:gd name="connsiteX3" fmla="*/ 704536 w 704536"/>
                <a:gd name="connsiteY3" fmla="*/ 942323 h 1162907"/>
                <a:gd name="connsiteX4" fmla="*/ 102483 w 704536"/>
                <a:gd name="connsiteY4" fmla="*/ 1162907 h 1162907"/>
                <a:gd name="connsiteX5" fmla="*/ 1 w 704536"/>
                <a:gd name="connsiteY5" fmla="*/ 351108 h 1162907"/>
                <a:gd name="connsiteX0" fmla="*/ 1 w 962082"/>
                <a:gd name="connsiteY0" fmla="*/ 351108 h 1162907"/>
                <a:gd name="connsiteX1" fmla="*/ 304642 w 962082"/>
                <a:gd name="connsiteY1" fmla="*/ 1 h 1162907"/>
                <a:gd name="connsiteX2" fmla="*/ 682016 w 962082"/>
                <a:gd name="connsiteY2" fmla="*/ 364255 h 1162907"/>
                <a:gd name="connsiteX3" fmla="*/ 962083 w 962082"/>
                <a:gd name="connsiteY3" fmla="*/ 1059201 h 1162907"/>
                <a:gd name="connsiteX4" fmla="*/ 102483 w 962082"/>
                <a:gd name="connsiteY4" fmla="*/ 1162907 h 1162907"/>
                <a:gd name="connsiteX5" fmla="*/ 1 w 962082"/>
                <a:gd name="connsiteY5" fmla="*/ 351108 h 1162907"/>
                <a:gd name="connsiteX0" fmla="*/ 1 w 962082"/>
                <a:gd name="connsiteY0" fmla="*/ 351108 h 1059200"/>
                <a:gd name="connsiteX1" fmla="*/ 304642 w 962082"/>
                <a:gd name="connsiteY1" fmla="*/ 1 h 1059200"/>
                <a:gd name="connsiteX2" fmla="*/ 682016 w 962082"/>
                <a:gd name="connsiteY2" fmla="*/ 364255 h 1059200"/>
                <a:gd name="connsiteX3" fmla="*/ 962083 w 962082"/>
                <a:gd name="connsiteY3" fmla="*/ 1059201 h 1059200"/>
                <a:gd name="connsiteX4" fmla="*/ 125498 w 962082"/>
                <a:gd name="connsiteY4" fmla="*/ 783380 h 1059200"/>
                <a:gd name="connsiteX5" fmla="*/ 1 w 962082"/>
                <a:gd name="connsiteY5" fmla="*/ 351108 h 1059200"/>
                <a:gd name="connsiteX0" fmla="*/ 1 w 962082"/>
                <a:gd name="connsiteY0" fmla="*/ 351108 h 1059200"/>
                <a:gd name="connsiteX1" fmla="*/ 304642 w 962082"/>
                <a:gd name="connsiteY1" fmla="*/ 1 h 1059200"/>
                <a:gd name="connsiteX2" fmla="*/ 682016 w 962082"/>
                <a:gd name="connsiteY2" fmla="*/ 364255 h 1059200"/>
                <a:gd name="connsiteX3" fmla="*/ 962083 w 962082"/>
                <a:gd name="connsiteY3" fmla="*/ 1059201 h 1059200"/>
                <a:gd name="connsiteX4" fmla="*/ 296052 w 962082"/>
                <a:gd name="connsiteY4" fmla="*/ 530307 h 1059200"/>
                <a:gd name="connsiteX5" fmla="*/ 1 w 962082"/>
                <a:gd name="connsiteY5" fmla="*/ 351108 h 10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2082" h="1059200">
                  <a:moveTo>
                    <a:pt x="1" y="351108"/>
                  </a:moveTo>
                  <a:lnTo>
                    <a:pt x="304642" y="1"/>
                  </a:lnTo>
                  <a:lnTo>
                    <a:pt x="682016" y="364255"/>
                  </a:lnTo>
                  <a:lnTo>
                    <a:pt x="962083" y="1059201"/>
                  </a:lnTo>
                  <a:lnTo>
                    <a:pt x="296052" y="530307"/>
                  </a:lnTo>
                  <a:lnTo>
                    <a:pt x="1" y="35110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72" name="Regular Pentagon 3"/>
            <p:cNvSpPr/>
            <p:nvPr/>
          </p:nvSpPr>
          <p:spPr>
            <a:xfrm rot="870772">
              <a:off x="1274504" y="4174475"/>
              <a:ext cx="150473" cy="17238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376074 w 977236"/>
                <a:gd name="connsiteY3" fmla="*/ 759905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443186 w 977236"/>
                <a:gd name="connsiteY3" fmla="*/ 822364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953510"/>
                <a:gd name="connsiteX1" fmla="*/ 307990 w 977236"/>
                <a:gd name="connsiteY1" fmla="*/ 0 h 953510"/>
                <a:gd name="connsiteX2" fmla="*/ 977236 w 977236"/>
                <a:gd name="connsiteY2" fmla="*/ 251159 h 953510"/>
                <a:gd name="connsiteX3" fmla="*/ 443186 w 977236"/>
                <a:gd name="connsiteY3" fmla="*/ 822364 h 953510"/>
                <a:gd name="connsiteX4" fmla="*/ 275379 w 977236"/>
                <a:gd name="connsiteY4" fmla="*/ 953509 h 953510"/>
                <a:gd name="connsiteX5" fmla="*/ 0 w 977236"/>
                <a:gd name="connsiteY5" fmla="*/ 458730 h 953510"/>
                <a:gd name="connsiteX0" fmla="*/ 0 w 770466"/>
                <a:gd name="connsiteY0" fmla="*/ 458730 h 953510"/>
                <a:gd name="connsiteX1" fmla="*/ 307990 w 770466"/>
                <a:gd name="connsiteY1" fmla="*/ 0 h 953510"/>
                <a:gd name="connsiteX2" fmla="*/ 770466 w 770466"/>
                <a:gd name="connsiteY2" fmla="*/ 40894 h 953510"/>
                <a:gd name="connsiteX3" fmla="*/ 443186 w 770466"/>
                <a:gd name="connsiteY3" fmla="*/ 822364 h 953510"/>
                <a:gd name="connsiteX4" fmla="*/ 275379 w 770466"/>
                <a:gd name="connsiteY4" fmla="*/ 953509 h 953510"/>
                <a:gd name="connsiteX5" fmla="*/ 0 w 770466"/>
                <a:gd name="connsiteY5" fmla="*/ 458730 h 953510"/>
                <a:gd name="connsiteX0" fmla="*/ 0 w 847953"/>
                <a:gd name="connsiteY0" fmla="*/ 458730 h 953510"/>
                <a:gd name="connsiteX1" fmla="*/ 307990 w 847953"/>
                <a:gd name="connsiteY1" fmla="*/ 0 h 953510"/>
                <a:gd name="connsiteX2" fmla="*/ 847954 w 847953"/>
                <a:gd name="connsiteY2" fmla="*/ 84151 h 953510"/>
                <a:gd name="connsiteX3" fmla="*/ 443186 w 847953"/>
                <a:gd name="connsiteY3" fmla="*/ 822364 h 953510"/>
                <a:gd name="connsiteX4" fmla="*/ 275379 w 847953"/>
                <a:gd name="connsiteY4" fmla="*/ 953509 h 953510"/>
                <a:gd name="connsiteX5" fmla="*/ 0 w 847953"/>
                <a:gd name="connsiteY5" fmla="*/ 458730 h 953510"/>
                <a:gd name="connsiteX0" fmla="*/ 0 w 847953"/>
                <a:gd name="connsiteY0" fmla="*/ 723663 h 1218443"/>
                <a:gd name="connsiteX1" fmla="*/ 439236 w 847953"/>
                <a:gd name="connsiteY1" fmla="*/ 0 h 1218443"/>
                <a:gd name="connsiteX2" fmla="*/ 847954 w 847953"/>
                <a:gd name="connsiteY2" fmla="*/ 349084 h 1218443"/>
                <a:gd name="connsiteX3" fmla="*/ 443186 w 847953"/>
                <a:gd name="connsiteY3" fmla="*/ 1087297 h 1218443"/>
                <a:gd name="connsiteX4" fmla="*/ 275379 w 847953"/>
                <a:gd name="connsiteY4" fmla="*/ 1218442 h 1218443"/>
                <a:gd name="connsiteX5" fmla="*/ 0 w 847953"/>
                <a:gd name="connsiteY5" fmla="*/ 723663 h 1218443"/>
                <a:gd name="connsiteX0" fmla="*/ 0 w 975828"/>
                <a:gd name="connsiteY0" fmla="*/ 723663 h 1218443"/>
                <a:gd name="connsiteX1" fmla="*/ 439236 w 975828"/>
                <a:gd name="connsiteY1" fmla="*/ 0 h 1218443"/>
                <a:gd name="connsiteX2" fmla="*/ 975827 w 975828"/>
                <a:gd name="connsiteY2" fmla="*/ 101382 h 1218443"/>
                <a:gd name="connsiteX3" fmla="*/ 443186 w 975828"/>
                <a:gd name="connsiteY3" fmla="*/ 1087297 h 1218443"/>
                <a:gd name="connsiteX4" fmla="*/ 275379 w 975828"/>
                <a:gd name="connsiteY4" fmla="*/ 1218442 h 1218443"/>
                <a:gd name="connsiteX5" fmla="*/ 0 w 975828"/>
                <a:gd name="connsiteY5" fmla="*/ 723663 h 1218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5828" h="1218443">
                  <a:moveTo>
                    <a:pt x="0" y="723663"/>
                  </a:moveTo>
                  <a:lnTo>
                    <a:pt x="439236" y="0"/>
                  </a:lnTo>
                  <a:lnTo>
                    <a:pt x="975827" y="101382"/>
                  </a:lnTo>
                  <a:lnTo>
                    <a:pt x="443186" y="1087297"/>
                  </a:lnTo>
                  <a:lnTo>
                    <a:pt x="275379" y="1218442"/>
                  </a:lnTo>
                  <a:lnTo>
                    <a:pt x="0" y="72366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73" name="Regular Pentagon 6"/>
            <p:cNvSpPr/>
            <p:nvPr/>
          </p:nvSpPr>
          <p:spPr>
            <a:xfrm rot="17984066">
              <a:off x="480767" y="4619943"/>
              <a:ext cx="136257" cy="1025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466637 w 1422130"/>
                <a:gd name="connsiteY4" fmla="*/ 745105 h 866737"/>
                <a:gd name="connsiteX5" fmla="*/ 0 w 1422130"/>
                <a:gd name="connsiteY5" fmla="*/ 382693 h 866737"/>
                <a:gd name="connsiteX0" fmla="*/ 0 w 1422130"/>
                <a:gd name="connsiteY0" fmla="*/ 382693 h 866737"/>
                <a:gd name="connsiteX1" fmla="*/ 548191 w 1422130"/>
                <a:gd name="connsiteY1" fmla="*/ 0 h 866737"/>
                <a:gd name="connsiteX2" fmla="*/ 965285 w 1422130"/>
                <a:gd name="connsiteY2" fmla="*/ 303312 h 866737"/>
                <a:gd name="connsiteX3" fmla="*/ 1422131 w 1422130"/>
                <a:gd name="connsiteY3" fmla="*/ 866737 h 866737"/>
                <a:gd name="connsiteX4" fmla="*/ 663331 w 1422130"/>
                <a:gd name="connsiteY4" fmla="*/ 686389 h 866737"/>
                <a:gd name="connsiteX5" fmla="*/ 0 w 1422130"/>
                <a:gd name="connsiteY5" fmla="*/ 382693 h 866737"/>
                <a:gd name="connsiteX0" fmla="*/ 0 w 1422130"/>
                <a:gd name="connsiteY0" fmla="*/ 526501 h 1010545"/>
                <a:gd name="connsiteX1" fmla="*/ 323183 w 1422130"/>
                <a:gd name="connsiteY1" fmla="*/ 0 h 1010545"/>
                <a:gd name="connsiteX2" fmla="*/ 965285 w 1422130"/>
                <a:gd name="connsiteY2" fmla="*/ 447120 h 1010545"/>
                <a:gd name="connsiteX3" fmla="*/ 1422131 w 1422130"/>
                <a:gd name="connsiteY3" fmla="*/ 1010545 h 1010545"/>
                <a:gd name="connsiteX4" fmla="*/ 663331 w 1422130"/>
                <a:gd name="connsiteY4" fmla="*/ 830197 h 1010545"/>
                <a:gd name="connsiteX5" fmla="*/ 0 w 1422130"/>
                <a:gd name="connsiteY5" fmla="*/ 526501 h 1010545"/>
                <a:gd name="connsiteX0" fmla="*/ 0 w 1103762"/>
                <a:gd name="connsiteY0" fmla="*/ 442869 h 1010545"/>
                <a:gd name="connsiteX1" fmla="*/ 4815 w 1103762"/>
                <a:gd name="connsiteY1" fmla="*/ 0 h 1010545"/>
                <a:gd name="connsiteX2" fmla="*/ 646917 w 1103762"/>
                <a:gd name="connsiteY2" fmla="*/ 447120 h 1010545"/>
                <a:gd name="connsiteX3" fmla="*/ 1103763 w 1103762"/>
                <a:gd name="connsiteY3" fmla="*/ 1010545 h 1010545"/>
                <a:gd name="connsiteX4" fmla="*/ 344963 w 1103762"/>
                <a:gd name="connsiteY4" fmla="*/ 830197 h 1010545"/>
                <a:gd name="connsiteX5" fmla="*/ 0 w 1103762"/>
                <a:gd name="connsiteY5" fmla="*/ 442869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73062 w 1131861"/>
                <a:gd name="connsiteY4" fmla="*/ 830197 h 1010545"/>
                <a:gd name="connsiteX5" fmla="*/ -1 w 1131861"/>
                <a:gd name="connsiteY5" fmla="*/ 451258 h 1010545"/>
                <a:gd name="connsiteX0" fmla="*/ -1 w 1131861"/>
                <a:gd name="connsiteY0" fmla="*/ 451258 h 1010545"/>
                <a:gd name="connsiteX1" fmla="*/ 32914 w 1131861"/>
                <a:gd name="connsiteY1" fmla="*/ 0 h 1010545"/>
                <a:gd name="connsiteX2" fmla="*/ 675016 w 1131861"/>
                <a:gd name="connsiteY2" fmla="*/ 447120 h 1010545"/>
                <a:gd name="connsiteX3" fmla="*/ 1131862 w 1131861"/>
                <a:gd name="connsiteY3" fmla="*/ 1010545 h 1010545"/>
                <a:gd name="connsiteX4" fmla="*/ 364058 w 1131861"/>
                <a:gd name="connsiteY4" fmla="*/ 787268 h 1010545"/>
                <a:gd name="connsiteX5" fmla="*/ -1 w 1131861"/>
                <a:gd name="connsiteY5" fmla="*/ 451258 h 1010545"/>
                <a:gd name="connsiteX0" fmla="*/ -1 w 1131861"/>
                <a:gd name="connsiteY0" fmla="*/ 141337 h 700624"/>
                <a:gd name="connsiteX1" fmla="*/ 408133 w 1131861"/>
                <a:gd name="connsiteY1" fmla="*/ -1 h 700624"/>
                <a:gd name="connsiteX2" fmla="*/ 675016 w 1131861"/>
                <a:gd name="connsiteY2" fmla="*/ 137199 h 700624"/>
                <a:gd name="connsiteX3" fmla="*/ 1131862 w 1131861"/>
                <a:gd name="connsiteY3" fmla="*/ 700624 h 700624"/>
                <a:gd name="connsiteX4" fmla="*/ 364058 w 1131861"/>
                <a:gd name="connsiteY4" fmla="*/ 477347 h 700624"/>
                <a:gd name="connsiteX5" fmla="*/ -1 w 1131861"/>
                <a:gd name="connsiteY5" fmla="*/ 141337 h 700624"/>
                <a:gd name="connsiteX0" fmla="*/ 0 w 1100595"/>
                <a:gd name="connsiteY0" fmla="*/ 187632 h 700624"/>
                <a:gd name="connsiteX1" fmla="*/ 376867 w 1100595"/>
                <a:gd name="connsiteY1" fmla="*/ -1 h 700624"/>
                <a:gd name="connsiteX2" fmla="*/ 643750 w 1100595"/>
                <a:gd name="connsiteY2" fmla="*/ 137199 h 700624"/>
                <a:gd name="connsiteX3" fmla="*/ 1100596 w 1100595"/>
                <a:gd name="connsiteY3" fmla="*/ 700624 h 700624"/>
                <a:gd name="connsiteX4" fmla="*/ 332792 w 1100595"/>
                <a:gd name="connsiteY4" fmla="*/ 477347 h 700624"/>
                <a:gd name="connsiteX5" fmla="*/ 0 w 1100595"/>
                <a:gd name="connsiteY5" fmla="*/ 187632 h 7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0595" h="700624">
                  <a:moveTo>
                    <a:pt x="0" y="187632"/>
                  </a:moveTo>
                  <a:lnTo>
                    <a:pt x="376867" y="-1"/>
                  </a:lnTo>
                  <a:lnTo>
                    <a:pt x="643750" y="137199"/>
                  </a:lnTo>
                  <a:lnTo>
                    <a:pt x="1100596" y="700624"/>
                  </a:lnTo>
                  <a:lnTo>
                    <a:pt x="332792" y="477347"/>
                  </a:lnTo>
                  <a:lnTo>
                    <a:pt x="0" y="1876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74" name="Regular Pentagon 3"/>
            <p:cNvSpPr/>
            <p:nvPr/>
          </p:nvSpPr>
          <p:spPr>
            <a:xfrm>
              <a:off x="655259" y="4945150"/>
              <a:ext cx="128632" cy="13323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941719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32009" y="941719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75" name="Regular Pentagon 4"/>
            <p:cNvSpPr/>
            <p:nvPr/>
          </p:nvSpPr>
          <p:spPr>
            <a:xfrm rot="19456516">
              <a:off x="736908" y="4971848"/>
              <a:ext cx="191583" cy="11348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110914"/>
                <a:gd name="connsiteY0" fmla="*/ 311346 h 802116"/>
                <a:gd name="connsiteX1" fmla="*/ 417094 w 1110914"/>
                <a:gd name="connsiteY1" fmla="*/ 8034 h 802116"/>
                <a:gd name="connsiteX2" fmla="*/ 1110914 w 1110914"/>
                <a:gd name="connsiteY2" fmla="*/ 0 h 802116"/>
                <a:gd name="connsiteX3" fmla="*/ 674872 w 1110914"/>
                <a:gd name="connsiteY3" fmla="*/ 802116 h 802116"/>
                <a:gd name="connsiteX4" fmla="*/ 159316 w 1110914"/>
                <a:gd name="connsiteY4" fmla="*/ 802116 h 802116"/>
                <a:gd name="connsiteX5" fmla="*/ 0 w 1110914"/>
                <a:gd name="connsiteY5" fmla="*/ 311346 h 802116"/>
                <a:gd name="connsiteX0" fmla="*/ 0 w 1251247"/>
                <a:gd name="connsiteY0" fmla="*/ 392271 h 802116"/>
                <a:gd name="connsiteX1" fmla="*/ 557427 w 1251247"/>
                <a:gd name="connsiteY1" fmla="*/ 8034 h 802116"/>
                <a:gd name="connsiteX2" fmla="*/ 1251247 w 1251247"/>
                <a:gd name="connsiteY2" fmla="*/ 0 h 802116"/>
                <a:gd name="connsiteX3" fmla="*/ 815205 w 1251247"/>
                <a:gd name="connsiteY3" fmla="*/ 802116 h 802116"/>
                <a:gd name="connsiteX4" fmla="*/ 299649 w 1251247"/>
                <a:gd name="connsiteY4" fmla="*/ 802116 h 802116"/>
                <a:gd name="connsiteX5" fmla="*/ 0 w 1251247"/>
                <a:gd name="connsiteY5" fmla="*/ 392271 h 802116"/>
                <a:gd name="connsiteX0" fmla="*/ 0 w 1242428"/>
                <a:gd name="connsiteY0" fmla="*/ 404480 h 802116"/>
                <a:gd name="connsiteX1" fmla="*/ 548608 w 1242428"/>
                <a:gd name="connsiteY1" fmla="*/ 8034 h 802116"/>
                <a:gd name="connsiteX2" fmla="*/ 1242428 w 1242428"/>
                <a:gd name="connsiteY2" fmla="*/ 0 h 802116"/>
                <a:gd name="connsiteX3" fmla="*/ 806386 w 1242428"/>
                <a:gd name="connsiteY3" fmla="*/ 802116 h 802116"/>
                <a:gd name="connsiteX4" fmla="*/ 290830 w 1242428"/>
                <a:gd name="connsiteY4" fmla="*/ 802116 h 802116"/>
                <a:gd name="connsiteX5" fmla="*/ 0 w 1242428"/>
                <a:gd name="connsiteY5" fmla="*/ 404480 h 80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428" h="802116">
                  <a:moveTo>
                    <a:pt x="0" y="404480"/>
                  </a:moveTo>
                  <a:lnTo>
                    <a:pt x="548608" y="8034"/>
                  </a:lnTo>
                  <a:lnTo>
                    <a:pt x="1242428" y="0"/>
                  </a:lnTo>
                  <a:lnTo>
                    <a:pt x="806386" y="802116"/>
                  </a:lnTo>
                  <a:lnTo>
                    <a:pt x="290830" y="802116"/>
                  </a:lnTo>
                  <a:lnTo>
                    <a:pt x="0" y="4044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76" name="Regular Pentagon 5"/>
            <p:cNvSpPr/>
            <p:nvPr/>
          </p:nvSpPr>
          <p:spPr>
            <a:xfrm rot="2170572">
              <a:off x="691902" y="4852288"/>
              <a:ext cx="166296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8446" h="794082">
                  <a:moveTo>
                    <a:pt x="0" y="493726"/>
                  </a:moveTo>
                  <a:lnTo>
                    <a:pt x="661352" y="0"/>
                  </a:lnTo>
                  <a:lnTo>
                    <a:pt x="1078446" y="303312"/>
                  </a:lnTo>
                  <a:lnTo>
                    <a:pt x="919130" y="79408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77" name="Regular Pentagon 6"/>
            <p:cNvSpPr/>
            <p:nvPr/>
          </p:nvSpPr>
          <p:spPr>
            <a:xfrm rot="2170572">
              <a:off x="575695" y="4857989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78" name="Regular Pentagon 7"/>
            <p:cNvSpPr/>
            <p:nvPr/>
          </p:nvSpPr>
          <p:spPr>
            <a:xfrm rot="2170572">
              <a:off x="541837" y="5007916"/>
              <a:ext cx="230960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97799"/>
                <a:gd name="connsiteY0" fmla="*/ 303312 h 794082"/>
                <a:gd name="connsiteX1" fmla="*/ 417094 w 1497799"/>
                <a:gd name="connsiteY1" fmla="*/ 0 h 794082"/>
                <a:gd name="connsiteX2" fmla="*/ 834188 w 1497799"/>
                <a:gd name="connsiteY2" fmla="*/ 303312 h 794082"/>
                <a:gd name="connsiteX3" fmla="*/ 1497800 w 1497799"/>
                <a:gd name="connsiteY3" fmla="*/ 768264 h 794082"/>
                <a:gd name="connsiteX4" fmla="*/ 159316 w 1497799"/>
                <a:gd name="connsiteY4" fmla="*/ 794082 h 794082"/>
                <a:gd name="connsiteX5" fmla="*/ 0 w 1497799"/>
                <a:gd name="connsiteY5" fmla="*/ 303312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7799" h="794082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1497800" y="768264"/>
                  </a:lnTo>
                  <a:lnTo>
                    <a:pt x="159316" y="794082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79" name="Regular Pentagon 8"/>
            <p:cNvSpPr/>
            <p:nvPr/>
          </p:nvSpPr>
          <p:spPr>
            <a:xfrm rot="3236692">
              <a:off x="719204" y="5071150"/>
              <a:ext cx="223216" cy="18410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829081"/>
                <a:gd name="connsiteX1" fmla="*/ 417094 w 954412"/>
                <a:gd name="connsiteY1" fmla="*/ 0 h 829081"/>
                <a:gd name="connsiteX2" fmla="*/ 954412 w 954412"/>
                <a:gd name="connsiteY2" fmla="*/ 49165 h 829081"/>
                <a:gd name="connsiteX3" fmla="*/ 486280 w 954412"/>
                <a:gd name="connsiteY3" fmla="*/ 829081 h 829081"/>
                <a:gd name="connsiteX4" fmla="*/ 159316 w 954412"/>
                <a:gd name="connsiteY4" fmla="*/ 794082 h 829081"/>
                <a:gd name="connsiteX5" fmla="*/ 0 w 954412"/>
                <a:gd name="connsiteY5" fmla="*/ 303312 h 829081"/>
                <a:gd name="connsiteX0" fmla="*/ 0 w 954412"/>
                <a:gd name="connsiteY0" fmla="*/ 303312 h 829081"/>
                <a:gd name="connsiteX1" fmla="*/ 417094 w 954412"/>
                <a:gd name="connsiteY1" fmla="*/ 0 h 829081"/>
                <a:gd name="connsiteX2" fmla="*/ 954412 w 954412"/>
                <a:gd name="connsiteY2" fmla="*/ 49165 h 829081"/>
                <a:gd name="connsiteX3" fmla="*/ 486280 w 954412"/>
                <a:gd name="connsiteY3" fmla="*/ 829081 h 829081"/>
                <a:gd name="connsiteX4" fmla="*/ 127627 w 954412"/>
                <a:gd name="connsiteY4" fmla="*/ 732674 h 829081"/>
                <a:gd name="connsiteX5" fmla="*/ 0 w 954412"/>
                <a:gd name="connsiteY5" fmla="*/ 303312 h 829081"/>
                <a:gd name="connsiteX0" fmla="*/ 0 w 990036"/>
                <a:gd name="connsiteY0" fmla="*/ 303312 h 829081"/>
                <a:gd name="connsiteX1" fmla="*/ 417094 w 990036"/>
                <a:gd name="connsiteY1" fmla="*/ 0 h 829081"/>
                <a:gd name="connsiteX2" fmla="*/ 990035 w 990036"/>
                <a:gd name="connsiteY2" fmla="*/ 59549 h 829081"/>
                <a:gd name="connsiteX3" fmla="*/ 486280 w 990036"/>
                <a:gd name="connsiteY3" fmla="*/ 829081 h 829081"/>
                <a:gd name="connsiteX4" fmla="*/ 127627 w 990036"/>
                <a:gd name="connsiteY4" fmla="*/ 732674 h 829081"/>
                <a:gd name="connsiteX5" fmla="*/ 0 w 990036"/>
                <a:gd name="connsiteY5" fmla="*/ 303312 h 829081"/>
                <a:gd name="connsiteX0" fmla="*/ 0 w 990036"/>
                <a:gd name="connsiteY0" fmla="*/ 303312 h 807619"/>
                <a:gd name="connsiteX1" fmla="*/ 417094 w 990036"/>
                <a:gd name="connsiteY1" fmla="*/ 0 h 807619"/>
                <a:gd name="connsiteX2" fmla="*/ 990035 w 990036"/>
                <a:gd name="connsiteY2" fmla="*/ 59549 h 807619"/>
                <a:gd name="connsiteX3" fmla="*/ 634892 w 990036"/>
                <a:gd name="connsiteY3" fmla="*/ 807619 h 807619"/>
                <a:gd name="connsiteX4" fmla="*/ 127627 w 990036"/>
                <a:gd name="connsiteY4" fmla="*/ 732674 h 807619"/>
                <a:gd name="connsiteX5" fmla="*/ 0 w 990036"/>
                <a:gd name="connsiteY5" fmla="*/ 303312 h 807619"/>
                <a:gd name="connsiteX0" fmla="*/ 0 w 1577714"/>
                <a:gd name="connsiteY0" fmla="*/ 689604 h 1193911"/>
                <a:gd name="connsiteX1" fmla="*/ 417094 w 1577714"/>
                <a:gd name="connsiteY1" fmla="*/ 386292 h 1193911"/>
                <a:gd name="connsiteX2" fmla="*/ 1577714 w 1577714"/>
                <a:gd name="connsiteY2" fmla="*/ 0 h 1193911"/>
                <a:gd name="connsiteX3" fmla="*/ 634892 w 1577714"/>
                <a:gd name="connsiteY3" fmla="*/ 1193911 h 1193911"/>
                <a:gd name="connsiteX4" fmla="*/ 127627 w 1577714"/>
                <a:gd name="connsiteY4" fmla="*/ 1118966 h 1193911"/>
                <a:gd name="connsiteX5" fmla="*/ 0 w 1577714"/>
                <a:gd name="connsiteY5" fmla="*/ 689604 h 119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7714" h="1193911">
                  <a:moveTo>
                    <a:pt x="0" y="689604"/>
                  </a:moveTo>
                  <a:lnTo>
                    <a:pt x="417094" y="386292"/>
                  </a:lnTo>
                  <a:lnTo>
                    <a:pt x="1577714" y="0"/>
                  </a:lnTo>
                  <a:lnTo>
                    <a:pt x="634892" y="1193911"/>
                  </a:lnTo>
                  <a:lnTo>
                    <a:pt x="127627" y="1118966"/>
                  </a:lnTo>
                  <a:lnTo>
                    <a:pt x="0" y="6896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80" name="Regular Pentagon 5"/>
            <p:cNvSpPr/>
            <p:nvPr/>
          </p:nvSpPr>
          <p:spPr>
            <a:xfrm rot="2170572">
              <a:off x="667127" y="5058606"/>
              <a:ext cx="64850" cy="633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563" h="448095">
                  <a:moveTo>
                    <a:pt x="0" y="124361"/>
                  </a:moveTo>
                  <a:lnTo>
                    <a:pt x="406352" y="0"/>
                  </a:lnTo>
                  <a:lnTo>
                    <a:pt x="420563" y="220324"/>
                  </a:lnTo>
                  <a:lnTo>
                    <a:pt x="411127" y="448095"/>
                  </a:lnTo>
                  <a:lnTo>
                    <a:pt x="319407" y="374164"/>
                  </a:lnTo>
                  <a:lnTo>
                    <a:pt x="0" y="12436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81" name="Regular Pentagon 6"/>
            <p:cNvSpPr/>
            <p:nvPr/>
          </p:nvSpPr>
          <p:spPr>
            <a:xfrm rot="17281360">
              <a:off x="814131" y="4817235"/>
              <a:ext cx="126313" cy="11815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32875"/>
                <a:gd name="connsiteY0" fmla="*/ 382693 h 794082"/>
                <a:gd name="connsiteX1" fmla="*/ 548191 w 932875"/>
                <a:gd name="connsiteY1" fmla="*/ 0 h 794082"/>
                <a:gd name="connsiteX2" fmla="*/ 932874 w 932875"/>
                <a:gd name="connsiteY2" fmla="*/ 305384 h 794082"/>
                <a:gd name="connsiteX3" fmla="*/ 805969 w 932875"/>
                <a:gd name="connsiteY3" fmla="*/ 794082 h 794082"/>
                <a:gd name="connsiteX4" fmla="*/ 466637 w 932875"/>
                <a:gd name="connsiteY4" fmla="*/ 745105 h 794082"/>
                <a:gd name="connsiteX5" fmla="*/ 0 w 932875"/>
                <a:gd name="connsiteY5" fmla="*/ 382693 h 794082"/>
                <a:gd name="connsiteX0" fmla="*/ 0 w 932875"/>
                <a:gd name="connsiteY0" fmla="*/ 359831 h 771220"/>
                <a:gd name="connsiteX1" fmla="*/ 548012 w 932875"/>
                <a:gd name="connsiteY1" fmla="*/ 1 h 771220"/>
                <a:gd name="connsiteX2" fmla="*/ 932874 w 932875"/>
                <a:gd name="connsiteY2" fmla="*/ 282522 h 771220"/>
                <a:gd name="connsiteX3" fmla="*/ 805969 w 932875"/>
                <a:gd name="connsiteY3" fmla="*/ 771220 h 771220"/>
                <a:gd name="connsiteX4" fmla="*/ 466637 w 932875"/>
                <a:gd name="connsiteY4" fmla="*/ 722243 h 771220"/>
                <a:gd name="connsiteX5" fmla="*/ 0 w 932875"/>
                <a:gd name="connsiteY5" fmla="*/ 359831 h 771220"/>
                <a:gd name="connsiteX0" fmla="*/ 0 w 838083"/>
                <a:gd name="connsiteY0" fmla="*/ 346741 h 771220"/>
                <a:gd name="connsiteX1" fmla="*/ 453220 w 838083"/>
                <a:gd name="connsiteY1" fmla="*/ 1 h 771220"/>
                <a:gd name="connsiteX2" fmla="*/ 838082 w 838083"/>
                <a:gd name="connsiteY2" fmla="*/ 282522 h 771220"/>
                <a:gd name="connsiteX3" fmla="*/ 711177 w 838083"/>
                <a:gd name="connsiteY3" fmla="*/ 771220 h 771220"/>
                <a:gd name="connsiteX4" fmla="*/ 371845 w 838083"/>
                <a:gd name="connsiteY4" fmla="*/ 722243 h 771220"/>
                <a:gd name="connsiteX5" fmla="*/ 0 w 838083"/>
                <a:gd name="connsiteY5" fmla="*/ 346741 h 771220"/>
                <a:gd name="connsiteX0" fmla="*/ -1 w 892792"/>
                <a:gd name="connsiteY0" fmla="*/ 332662 h 771220"/>
                <a:gd name="connsiteX1" fmla="*/ 507929 w 892792"/>
                <a:gd name="connsiteY1" fmla="*/ 1 h 771220"/>
                <a:gd name="connsiteX2" fmla="*/ 892791 w 892792"/>
                <a:gd name="connsiteY2" fmla="*/ 282522 h 771220"/>
                <a:gd name="connsiteX3" fmla="*/ 765886 w 892792"/>
                <a:gd name="connsiteY3" fmla="*/ 771220 h 771220"/>
                <a:gd name="connsiteX4" fmla="*/ 426554 w 892792"/>
                <a:gd name="connsiteY4" fmla="*/ 722243 h 771220"/>
                <a:gd name="connsiteX5" fmla="*/ -1 w 892792"/>
                <a:gd name="connsiteY5" fmla="*/ 332662 h 771220"/>
                <a:gd name="connsiteX0" fmla="*/ -1 w 892792"/>
                <a:gd name="connsiteY0" fmla="*/ 332662 h 771220"/>
                <a:gd name="connsiteX1" fmla="*/ 507929 w 892792"/>
                <a:gd name="connsiteY1" fmla="*/ 1 h 771220"/>
                <a:gd name="connsiteX2" fmla="*/ 892791 w 892792"/>
                <a:gd name="connsiteY2" fmla="*/ 282522 h 771220"/>
                <a:gd name="connsiteX3" fmla="*/ 765886 w 892792"/>
                <a:gd name="connsiteY3" fmla="*/ 771220 h 771220"/>
                <a:gd name="connsiteX4" fmla="*/ 464202 w 892792"/>
                <a:gd name="connsiteY4" fmla="*/ 688197 h 771220"/>
                <a:gd name="connsiteX5" fmla="*/ -1 w 892792"/>
                <a:gd name="connsiteY5" fmla="*/ 332662 h 771220"/>
                <a:gd name="connsiteX0" fmla="*/ -1 w 892792"/>
                <a:gd name="connsiteY0" fmla="*/ 332662 h 766254"/>
                <a:gd name="connsiteX1" fmla="*/ 507929 w 892792"/>
                <a:gd name="connsiteY1" fmla="*/ 1 h 766254"/>
                <a:gd name="connsiteX2" fmla="*/ 892791 w 892792"/>
                <a:gd name="connsiteY2" fmla="*/ 282522 h 766254"/>
                <a:gd name="connsiteX3" fmla="*/ 706119 w 892792"/>
                <a:gd name="connsiteY3" fmla="*/ 766253 h 766254"/>
                <a:gd name="connsiteX4" fmla="*/ 464202 w 892792"/>
                <a:gd name="connsiteY4" fmla="*/ 688197 h 766254"/>
                <a:gd name="connsiteX5" fmla="*/ -1 w 892792"/>
                <a:gd name="connsiteY5" fmla="*/ 332662 h 7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2792" h="766254">
                  <a:moveTo>
                    <a:pt x="-1" y="332662"/>
                  </a:moveTo>
                  <a:lnTo>
                    <a:pt x="507929" y="1"/>
                  </a:lnTo>
                  <a:lnTo>
                    <a:pt x="892791" y="282522"/>
                  </a:lnTo>
                  <a:lnTo>
                    <a:pt x="706119" y="766253"/>
                  </a:lnTo>
                  <a:lnTo>
                    <a:pt x="464202" y="688197"/>
                  </a:lnTo>
                  <a:lnTo>
                    <a:pt x="-1" y="3326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82" name="Regular Pentagon 3"/>
            <p:cNvSpPr/>
            <p:nvPr/>
          </p:nvSpPr>
          <p:spPr>
            <a:xfrm>
              <a:off x="877071" y="4896619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83" name="Regular Pentagon 3"/>
            <p:cNvSpPr/>
            <p:nvPr/>
          </p:nvSpPr>
          <p:spPr>
            <a:xfrm>
              <a:off x="837162" y="5045832"/>
              <a:ext cx="136284" cy="13419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311716 w 986588"/>
                <a:gd name="connsiteY4" fmla="*/ 794082 h 941719"/>
                <a:gd name="connsiteX5" fmla="*/ 0 w 986588"/>
                <a:gd name="connsiteY5" fmla="*/ 331887 h 941719"/>
                <a:gd name="connsiteX0" fmla="*/ 0 w 986588"/>
                <a:gd name="connsiteY0" fmla="*/ 331887 h 941719"/>
                <a:gd name="connsiteX1" fmla="*/ 569494 w 986588"/>
                <a:gd name="connsiteY1" fmla="*/ 0 h 941719"/>
                <a:gd name="connsiteX2" fmla="*/ 986588 w 986588"/>
                <a:gd name="connsiteY2" fmla="*/ 303312 h 941719"/>
                <a:gd name="connsiteX3" fmla="*/ 784409 w 986588"/>
                <a:gd name="connsiteY3" fmla="*/ 941719 h 941719"/>
                <a:gd name="connsiteX4" fmla="*/ 283141 w 986588"/>
                <a:gd name="connsiteY4" fmla="*/ 800432 h 941719"/>
                <a:gd name="connsiteX5" fmla="*/ 0 w 986588"/>
                <a:gd name="connsiteY5" fmla="*/ 331887 h 941719"/>
                <a:gd name="connsiteX0" fmla="*/ 0 w 986588"/>
                <a:gd name="connsiteY0" fmla="*/ 300137 h 909969"/>
                <a:gd name="connsiteX1" fmla="*/ 426619 w 986588"/>
                <a:gd name="connsiteY1" fmla="*/ 0 h 909969"/>
                <a:gd name="connsiteX2" fmla="*/ 986588 w 986588"/>
                <a:gd name="connsiteY2" fmla="*/ 271562 h 909969"/>
                <a:gd name="connsiteX3" fmla="*/ 784409 w 986588"/>
                <a:gd name="connsiteY3" fmla="*/ 909969 h 909969"/>
                <a:gd name="connsiteX4" fmla="*/ 283141 w 986588"/>
                <a:gd name="connsiteY4" fmla="*/ 768682 h 909969"/>
                <a:gd name="connsiteX5" fmla="*/ 0 w 986588"/>
                <a:gd name="connsiteY5" fmla="*/ 300137 h 909969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283141 w 932613"/>
                <a:gd name="connsiteY4" fmla="*/ 878120 h 1019407"/>
                <a:gd name="connsiteX5" fmla="*/ 0 w 932613"/>
                <a:gd name="connsiteY5" fmla="*/ 409575 h 1019407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429545 w 932613"/>
                <a:gd name="connsiteY4" fmla="*/ 618089 h 1019407"/>
                <a:gd name="connsiteX5" fmla="*/ 0 w 932613"/>
                <a:gd name="connsiteY5" fmla="*/ 409575 h 1019407"/>
                <a:gd name="connsiteX0" fmla="*/ 0 w 932613"/>
                <a:gd name="connsiteY0" fmla="*/ 409575 h 1019407"/>
                <a:gd name="connsiteX1" fmla="*/ 426619 w 932613"/>
                <a:gd name="connsiteY1" fmla="*/ 109438 h 1019407"/>
                <a:gd name="connsiteX2" fmla="*/ 932613 w 932613"/>
                <a:gd name="connsiteY2" fmla="*/ 0 h 1019407"/>
                <a:gd name="connsiteX3" fmla="*/ 784409 w 932613"/>
                <a:gd name="connsiteY3" fmla="*/ 1019407 h 1019407"/>
                <a:gd name="connsiteX4" fmla="*/ 418701 w 932613"/>
                <a:gd name="connsiteY4" fmla="*/ 659458 h 1019407"/>
                <a:gd name="connsiteX5" fmla="*/ 0 w 932613"/>
                <a:gd name="connsiteY5" fmla="*/ 409575 h 1019407"/>
                <a:gd name="connsiteX0" fmla="*/ 0 w 883813"/>
                <a:gd name="connsiteY0" fmla="*/ 391847 h 1019407"/>
                <a:gd name="connsiteX1" fmla="*/ 377819 w 883813"/>
                <a:gd name="connsiteY1" fmla="*/ 109438 h 1019407"/>
                <a:gd name="connsiteX2" fmla="*/ 883813 w 883813"/>
                <a:gd name="connsiteY2" fmla="*/ 0 h 1019407"/>
                <a:gd name="connsiteX3" fmla="*/ 735609 w 883813"/>
                <a:gd name="connsiteY3" fmla="*/ 1019407 h 1019407"/>
                <a:gd name="connsiteX4" fmla="*/ 369901 w 883813"/>
                <a:gd name="connsiteY4" fmla="*/ 659458 h 1019407"/>
                <a:gd name="connsiteX5" fmla="*/ 0 w 883813"/>
                <a:gd name="connsiteY5" fmla="*/ 391847 h 1019407"/>
                <a:gd name="connsiteX0" fmla="*/ 0 w 883813"/>
                <a:gd name="connsiteY0" fmla="*/ 391847 h 948489"/>
                <a:gd name="connsiteX1" fmla="*/ 377819 w 883813"/>
                <a:gd name="connsiteY1" fmla="*/ 109438 h 948489"/>
                <a:gd name="connsiteX2" fmla="*/ 883813 w 883813"/>
                <a:gd name="connsiteY2" fmla="*/ 0 h 948489"/>
                <a:gd name="connsiteX3" fmla="*/ 757297 w 883813"/>
                <a:gd name="connsiteY3" fmla="*/ 948489 h 948489"/>
                <a:gd name="connsiteX4" fmla="*/ 369901 w 883813"/>
                <a:gd name="connsiteY4" fmla="*/ 659458 h 948489"/>
                <a:gd name="connsiteX5" fmla="*/ 0 w 883813"/>
                <a:gd name="connsiteY5" fmla="*/ 391847 h 94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3813" h="948489">
                  <a:moveTo>
                    <a:pt x="0" y="391847"/>
                  </a:moveTo>
                  <a:lnTo>
                    <a:pt x="377819" y="109438"/>
                  </a:lnTo>
                  <a:lnTo>
                    <a:pt x="883813" y="0"/>
                  </a:lnTo>
                  <a:lnTo>
                    <a:pt x="757297" y="948489"/>
                  </a:lnTo>
                  <a:lnTo>
                    <a:pt x="369901" y="659458"/>
                  </a:lnTo>
                  <a:lnTo>
                    <a:pt x="0" y="39184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84" name="Regular Pentagon 3"/>
            <p:cNvSpPr/>
            <p:nvPr/>
          </p:nvSpPr>
          <p:spPr>
            <a:xfrm rot="10987927">
              <a:off x="977157" y="4971115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85" name="Regular Pentagon 7"/>
            <p:cNvSpPr/>
            <p:nvPr/>
          </p:nvSpPr>
          <p:spPr>
            <a:xfrm rot="2170572">
              <a:off x="919453" y="5084069"/>
              <a:ext cx="182433" cy="1219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618206"/>
                <a:gd name="connsiteY0" fmla="*/ 0 h 861778"/>
                <a:gd name="connsiteX1" fmla="*/ 743462 w 1618206"/>
                <a:gd name="connsiteY1" fmla="*/ 67696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60556 w 1618206"/>
                <a:gd name="connsiteY2" fmla="*/ 371008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618206"/>
                <a:gd name="connsiteY0" fmla="*/ 0 h 861778"/>
                <a:gd name="connsiteX1" fmla="*/ 724145 w 1618206"/>
                <a:gd name="connsiteY1" fmla="*/ 89689 h 861778"/>
                <a:gd name="connsiteX2" fmla="*/ 1148734 w 1618206"/>
                <a:gd name="connsiteY2" fmla="*/ 403253 h 861778"/>
                <a:gd name="connsiteX3" fmla="*/ 1618206 w 1618206"/>
                <a:gd name="connsiteY3" fmla="*/ 729221 h 861778"/>
                <a:gd name="connsiteX4" fmla="*/ 485684 w 1618206"/>
                <a:gd name="connsiteY4" fmla="*/ 861778 h 861778"/>
                <a:gd name="connsiteX5" fmla="*/ 0 w 1618206"/>
                <a:gd name="connsiteY5" fmla="*/ 0 h 861778"/>
                <a:gd name="connsiteX0" fmla="*/ 0 w 1148734"/>
                <a:gd name="connsiteY0" fmla="*/ 0 h 861778"/>
                <a:gd name="connsiteX1" fmla="*/ 724145 w 1148734"/>
                <a:gd name="connsiteY1" fmla="*/ 89689 h 861778"/>
                <a:gd name="connsiteX2" fmla="*/ 1148734 w 1148734"/>
                <a:gd name="connsiteY2" fmla="*/ 403253 h 861778"/>
                <a:gd name="connsiteX3" fmla="*/ 823736 w 1148734"/>
                <a:gd name="connsiteY3" fmla="*/ 586348 h 861778"/>
                <a:gd name="connsiteX4" fmla="*/ 485684 w 1148734"/>
                <a:gd name="connsiteY4" fmla="*/ 861778 h 861778"/>
                <a:gd name="connsiteX5" fmla="*/ 0 w 1148734"/>
                <a:gd name="connsiteY5" fmla="*/ 0 h 861778"/>
                <a:gd name="connsiteX0" fmla="*/ 0 w 1148734"/>
                <a:gd name="connsiteY0" fmla="*/ 0 h 861778"/>
                <a:gd name="connsiteX1" fmla="*/ 724145 w 1148734"/>
                <a:gd name="connsiteY1" fmla="*/ 89689 h 861778"/>
                <a:gd name="connsiteX2" fmla="*/ 1148734 w 1148734"/>
                <a:gd name="connsiteY2" fmla="*/ 403253 h 861778"/>
                <a:gd name="connsiteX3" fmla="*/ 807073 w 1148734"/>
                <a:gd name="connsiteY3" fmla="*/ 621586 h 861778"/>
                <a:gd name="connsiteX4" fmla="*/ 485684 w 1148734"/>
                <a:gd name="connsiteY4" fmla="*/ 861778 h 861778"/>
                <a:gd name="connsiteX5" fmla="*/ 0 w 1148734"/>
                <a:gd name="connsiteY5" fmla="*/ 0 h 861778"/>
                <a:gd name="connsiteX0" fmla="*/ 0 w 1148734"/>
                <a:gd name="connsiteY0" fmla="*/ 0 h 861778"/>
                <a:gd name="connsiteX1" fmla="*/ 724145 w 1148734"/>
                <a:gd name="connsiteY1" fmla="*/ 89689 h 861778"/>
                <a:gd name="connsiteX2" fmla="*/ 1148734 w 1148734"/>
                <a:gd name="connsiteY2" fmla="*/ 403253 h 861778"/>
                <a:gd name="connsiteX3" fmla="*/ 836210 w 1148734"/>
                <a:gd name="connsiteY3" fmla="*/ 634972 h 861778"/>
                <a:gd name="connsiteX4" fmla="*/ 485684 w 1148734"/>
                <a:gd name="connsiteY4" fmla="*/ 861778 h 861778"/>
                <a:gd name="connsiteX5" fmla="*/ 0 w 1148734"/>
                <a:gd name="connsiteY5" fmla="*/ 0 h 861778"/>
                <a:gd name="connsiteX0" fmla="*/ 0 w 1183095"/>
                <a:gd name="connsiteY0" fmla="*/ 0 h 861778"/>
                <a:gd name="connsiteX1" fmla="*/ 724145 w 1183095"/>
                <a:gd name="connsiteY1" fmla="*/ 89689 h 861778"/>
                <a:gd name="connsiteX2" fmla="*/ 1183095 w 1183095"/>
                <a:gd name="connsiteY2" fmla="*/ 434441 h 861778"/>
                <a:gd name="connsiteX3" fmla="*/ 836210 w 1183095"/>
                <a:gd name="connsiteY3" fmla="*/ 634972 h 861778"/>
                <a:gd name="connsiteX4" fmla="*/ 485684 w 1183095"/>
                <a:gd name="connsiteY4" fmla="*/ 861778 h 861778"/>
                <a:gd name="connsiteX5" fmla="*/ 0 w 1183095"/>
                <a:gd name="connsiteY5" fmla="*/ 0 h 86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095" h="861778">
                  <a:moveTo>
                    <a:pt x="0" y="0"/>
                  </a:moveTo>
                  <a:lnTo>
                    <a:pt x="724145" y="89689"/>
                  </a:lnTo>
                  <a:lnTo>
                    <a:pt x="1183095" y="434441"/>
                  </a:lnTo>
                  <a:lnTo>
                    <a:pt x="836210" y="634972"/>
                  </a:lnTo>
                  <a:lnTo>
                    <a:pt x="485684" y="86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86" name="Regular Pentagon 5"/>
            <p:cNvSpPr/>
            <p:nvPr/>
          </p:nvSpPr>
          <p:spPr>
            <a:xfrm rot="2170572">
              <a:off x="949189" y="4835584"/>
              <a:ext cx="115396" cy="1138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80999"/>
                <a:gd name="connsiteY0" fmla="*/ 367546 h 448095"/>
                <a:gd name="connsiteX1" fmla="*/ 566788 w 580999"/>
                <a:gd name="connsiteY1" fmla="*/ 0 h 448095"/>
                <a:gd name="connsiteX2" fmla="*/ 580999 w 580999"/>
                <a:gd name="connsiteY2" fmla="*/ 220324 h 448095"/>
                <a:gd name="connsiteX3" fmla="*/ 571563 w 580999"/>
                <a:gd name="connsiteY3" fmla="*/ 448095 h 448095"/>
                <a:gd name="connsiteX4" fmla="*/ 479843 w 580999"/>
                <a:gd name="connsiteY4" fmla="*/ 374164 h 448095"/>
                <a:gd name="connsiteX5" fmla="*/ 0 w 580999"/>
                <a:gd name="connsiteY5" fmla="*/ 367546 h 448095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79843 w 748353"/>
                <a:gd name="connsiteY4" fmla="*/ 374164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580999 w 748353"/>
                <a:gd name="connsiteY2" fmla="*/ 220324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367546 h 480083"/>
                <a:gd name="connsiteX1" fmla="*/ 566788 w 748353"/>
                <a:gd name="connsiteY1" fmla="*/ 0 h 480083"/>
                <a:gd name="connsiteX2" fmla="*/ 659871 w 748353"/>
                <a:gd name="connsiteY2" fmla="*/ 209848 h 480083"/>
                <a:gd name="connsiteX3" fmla="*/ 748353 w 748353"/>
                <a:gd name="connsiteY3" fmla="*/ 480083 h 480083"/>
                <a:gd name="connsiteX4" fmla="*/ 493074 w 748353"/>
                <a:gd name="connsiteY4" fmla="*/ 435288 h 480083"/>
                <a:gd name="connsiteX5" fmla="*/ 0 w 748353"/>
                <a:gd name="connsiteY5" fmla="*/ 367546 h 480083"/>
                <a:gd name="connsiteX0" fmla="*/ 0 w 748353"/>
                <a:gd name="connsiteY0" fmla="*/ 692102 h 804639"/>
                <a:gd name="connsiteX1" fmla="*/ 510388 w 748353"/>
                <a:gd name="connsiteY1" fmla="*/ 0 h 804639"/>
                <a:gd name="connsiteX2" fmla="*/ 659871 w 748353"/>
                <a:gd name="connsiteY2" fmla="*/ 534404 h 804639"/>
                <a:gd name="connsiteX3" fmla="*/ 748353 w 748353"/>
                <a:gd name="connsiteY3" fmla="*/ 804639 h 804639"/>
                <a:gd name="connsiteX4" fmla="*/ 493074 w 748353"/>
                <a:gd name="connsiteY4" fmla="*/ 759844 h 804639"/>
                <a:gd name="connsiteX5" fmla="*/ 0 w 748353"/>
                <a:gd name="connsiteY5" fmla="*/ 692102 h 8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53" h="804639">
                  <a:moveTo>
                    <a:pt x="0" y="692102"/>
                  </a:moveTo>
                  <a:lnTo>
                    <a:pt x="510388" y="0"/>
                  </a:lnTo>
                  <a:lnTo>
                    <a:pt x="659871" y="534404"/>
                  </a:lnTo>
                  <a:lnTo>
                    <a:pt x="748353" y="804639"/>
                  </a:lnTo>
                  <a:lnTo>
                    <a:pt x="493074" y="759844"/>
                  </a:lnTo>
                  <a:lnTo>
                    <a:pt x="0" y="69210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87" name="Regular Pentagon 6"/>
            <p:cNvSpPr/>
            <p:nvPr/>
          </p:nvSpPr>
          <p:spPr>
            <a:xfrm rot="2170572">
              <a:off x="1029492" y="4843256"/>
              <a:ext cx="128632" cy="1559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4188" h="1101964">
                  <a:moveTo>
                    <a:pt x="0" y="303312"/>
                  </a:moveTo>
                  <a:lnTo>
                    <a:pt x="417094" y="0"/>
                  </a:lnTo>
                  <a:lnTo>
                    <a:pt x="834188" y="303312"/>
                  </a:lnTo>
                  <a:lnTo>
                    <a:pt x="674872" y="794082"/>
                  </a:lnTo>
                  <a:lnTo>
                    <a:pt x="254655" y="1101964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88" name="Regular Pentagon 3"/>
            <p:cNvSpPr/>
            <p:nvPr/>
          </p:nvSpPr>
          <p:spPr>
            <a:xfrm>
              <a:off x="1104978" y="4929654"/>
              <a:ext cx="124715" cy="14356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76337 h 1014744"/>
                <a:gd name="connsiteX1" fmla="*/ 452019 w 834188"/>
                <a:gd name="connsiteY1" fmla="*/ 0 h 1014744"/>
                <a:gd name="connsiteX2" fmla="*/ 834188 w 834188"/>
                <a:gd name="connsiteY2" fmla="*/ 376337 h 1014744"/>
                <a:gd name="connsiteX3" fmla="*/ 632009 w 834188"/>
                <a:gd name="connsiteY3" fmla="*/ 1014744 h 1014744"/>
                <a:gd name="connsiteX4" fmla="*/ 159316 w 834188"/>
                <a:gd name="connsiteY4" fmla="*/ 867107 h 1014744"/>
                <a:gd name="connsiteX5" fmla="*/ 0 w 834188"/>
                <a:gd name="connsiteY5" fmla="*/ 376337 h 1014744"/>
                <a:gd name="connsiteX0" fmla="*/ 0 w 853238"/>
                <a:gd name="connsiteY0" fmla="*/ 331887 h 1014744"/>
                <a:gd name="connsiteX1" fmla="*/ 471069 w 853238"/>
                <a:gd name="connsiteY1" fmla="*/ 0 h 1014744"/>
                <a:gd name="connsiteX2" fmla="*/ 853238 w 853238"/>
                <a:gd name="connsiteY2" fmla="*/ 376337 h 1014744"/>
                <a:gd name="connsiteX3" fmla="*/ 651059 w 853238"/>
                <a:gd name="connsiteY3" fmla="*/ 1014744 h 1014744"/>
                <a:gd name="connsiteX4" fmla="*/ 178366 w 853238"/>
                <a:gd name="connsiteY4" fmla="*/ 867107 h 1014744"/>
                <a:gd name="connsiteX5" fmla="*/ 0 w 853238"/>
                <a:gd name="connsiteY5" fmla="*/ 331887 h 1014744"/>
                <a:gd name="connsiteX0" fmla="*/ 0 w 808788"/>
                <a:gd name="connsiteY0" fmla="*/ 300137 h 1014744"/>
                <a:gd name="connsiteX1" fmla="*/ 426619 w 808788"/>
                <a:gd name="connsiteY1" fmla="*/ 0 h 1014744"/>
                <a:gd name="connsiteX2" fmla="*/ 808788 w 808788"/>
                <a:gd name="connsiteY2" fmla="*/ 376337 h 1014744"/>
                <a:gd name="connsiteX3" fmla="*/ 606609 w 808788"/>
                <a:gd name="connsiteY3" fmla="*/ 1014744 h 1014744"/>
                <a:gd name="connsiteX4" fmla="*/ 133916 w 808788"/>
                <a:gd name="connsiteY4" fmla="*/ 867107 h 1014744"/>
                <a:gd name="connsiteX5" fmla="*/ 0 w 808788"/>
                <a:gd name="connsiteY5" fmla="*/ 300137 h 101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788" h="1014744">
                  <a:moveTo>
                    <a:pt x="0" y="300137"/>
                  </a:moveTo>
                  <a:lnTo>
                    <a:pt x="426619" y="0"/>
                  </a:lnTo>
                  <a:lnTo>
                    <a:pt x="808788" y="376337"/>
                  </a:lnTo>
                  <a:lnTo>
                    <a:pt x="606609" y="1014744"/>
                  </a:lnTo>
                  <a:lnTo>
                    <a:pt x="133916" y="867107"/>
                  </a:lnTo>
                  <a:lnTo>
                    <a:pt x="0" y="3001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89" name="Regular Pentagon 7"/>
            <p:cNvSpPr/>
            <p:nvPr/>
          </p:nvSpPr>
          <p:spPr>
            <a:xfrm rot="21211622">
              <a:off x="484581" y="5038077"/>
              <a:ext cx="244509" cy="17573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278527"/>
                <a:gd name="connsiteY0" fmla="*/ 303312 h 794082"/>
                <a:gd name="connsiteX1" fmla="*/ 417094 w 1278527"/>
                <a:gd name="connsiteY1" fmla="*/ 0 h 794082"/>
                <a:gd name="connsiteX2" fmla="*/ 834188 w 1278527"/>
                <a:gd name="connsiteY2" fmla="*/ 303312 h 794082"/>
                <a:gd name="connsiteX3" fmla="*/ 1278527 w 1278527"/>
                <a:gd name="connsiteY3" fmla="*/ 659458 h 794082"/>
                <a:gd name="connsiteX4" fmla="*/ 159316 w 1278527"/>
                <a:gd name="connsiteY4" fmla="*/ 794082 h 794082"/>
                <a:gd name="connsiteX5" fmla="*/ 0 w 1278527"/>
                <a:gd name="connsiteY5" fmla="*/ 303312 h 794082"/>
                <a:gd name="connsiteX0" fmla="*/ 0 w 1291838"/>
                <a:gd name="connsiteY0" fmla="*/ 303312 h 794082"/>
                <a:gd name="connsiteX1" fmla="*/ 417094 w 1291838"/>
                <a:gd name="connsiteY1" fmla="*/ 0 h 794082"/>
                <a:gd name="connsiteX2" fmla="*/ 834188 w 1291838"/>
                <a:gd name="connsiteY2" fmla="*/ 303312 h 794082"/>
                <a:gd name="connsiteX3" fmla="*/ 1291838 w 1291838"/>
                <a:gd name="connsiteY3" fmla="*/ 661525 h 794082"/>
                <a:gd name="connsiteX4" fmla="*/ 159316 w 1291838"/>
                <a:gd name="connsiteY4" fmla="*/ 794082 h 794082"/>
                <a:gd name="connsiteX5" fmla="*/ 0 w 1291838"/>
                <a:gd name="connsiteY5" fmla="*/ 303312 h 794082"/>
                <a:gd name="connsiteX0" fmla="*/ 0 w 1459265"/>
                <a:gd name="connsiteY0" fmla="*/ 303312 h 794082"/>
                <a:gd name="connsiteX1" fmla="*/ 417094 w 1459265"/>
                <a:gd name="connsiteY1" fmla="*/ 0 h 794082"/>
                <a:gd name="connsiteX2" fmla="*/ 834188 w 1459265"/>
                <a:gd name="connsiteY2" fmla="*/ 303312 h 794082"/>
                <a:gd name="connsiteX3" fmla="*/ 1459265 w 1459265"/>
                <a:gd name="connsiteY3" fmla="*/ 734842 h 794082"/>
                <a:gd name="connsiteX4" fmla="*/ 159316 w 1459265"/>
                <a:gd name="connsiteY4" fmla="*/ 794082 h 794082"/>
                <a:gd name="connsiteX5" fmla="*/ 0 w 1459265"/>
                <a:gd name="connsiteY5" fmla="*/ 303312 h 794082"/>
                <a:gd name="connsiteX0" fmla="*/ 0 w 1459265"/>
                <a:gd name="connsiteY0" fmla="*/ 238160 h 728930"/>
                <a:gd name="connsiteX1" fmla="*/ 540713 w 1459265"/>
                <a:gd name="connsiteY1" fmla="*/ 0 h 728930"/>
                <a:gd name="connsiteX2" fmla="*/ 834188 w 1459265"/>
                <a:gd name="connsiteY2" fmla="*/ 238160 h 728930"/>
                <a:gd name="connsiteX3" fmla="*/ 1459265 w 1459265"/>
                <a:gd name="connsiteY3" fmla="*/ 669690 h 728930"/>
                <a:gd name="connsiteX4" fmla="*/ 159316 w 1459265"/>
                <a:gd name="connsiteY4" fmla="*/ 728930 h 728930"/>
                <a:gd name="connsiteX5" fmla="*/ 0 w 1459265"/>
                <a:gd name="connsiteY5" fmla="*/ 238160 h 728930"/>
                <a:gd name="connsiteX0" fmla="*/ 0 w 1459265"/>
                <a:gd name="connsiteY0" fmla="*/ 238160 h 942867"/>
                <a:gd name="connsiteX1" fmla="*/ 540713 w 1459265"/>
                <a:gd name="connsiteY1" fmla="*/ 0 h 942867"/>
                <a:gd name="connsiteX2" fmla="*/ 834188 w 1459265"/>
                <a:gd name="connsiteY2" fmla="*/ 238160 h 942867"/>
                <a:gd name="connsiteX3" fmla="*/ 1459265 w 1459265"/>
                <a:gd name="connsiteY3" fmla="*/ 669690 h 942867"/>
                <a:gd name="connsiteX4" fmla="*/ 109759 w 1459265"/>
                <a:gd name="connsiteY4" fmla="*/ 942867 h 942867"/>
                <a:gd name="connsiteX5" fmla="*/ 0 w 1459265"/>
                <a:gd name="connsiteY5" fmla="*/ 238160 h 942867"/>
                <a:gd name="connsiteX0" fmla="*/ 112551 w 1349507"/>
                <a:gd name="connsiteY0" fmla="*/ 0 h 1057874"/>
                <a:gd name="connsiteX1" fmla="*/ 430955 w 1349507"/>
                <a:gd name="connsiteY1" fmla="*/ 115007 h 1057874"/>
                <a:gd name="connsiteX2" fmla="*/ 724430 w 1349507"/>
                <a:gd name="connsiteY2" fmla="*/ 353167 h 1057874"/>
                <a:gd name="connsiteX3" fmla="*/ 1349507 w 1349507"/>
                <a:gd name="connsiteY3" fmla="*/ 784697 h 1057874"/>
                <a:gd name="connsiteX4" fmla="*/ 1 w 1349507"/>
                <a:gd name="connsiteY4" fmla="*/ 1057874 h 1057874"/>
                <a:gd name="connsiteX5" fmla="*/ 112551 w 1349507"/>
                <a:gd name="connsiteY5" fmla="*/ 0 h 1057874"/>
                <a:gd name="connsiteX0" fmla="*/ 112551 w 1349507"/>
                <a:gd name="connsiteY0" fmla="*/ 0 h 1057874"/>
                <a:gd name="connsiteX1" fmla="*/ 421900 w 1349507"/>
                <a:gd name="connsiteY1" fmla="*/ 149574 h 1057874"/>
                <a:gd name="connsiteX2" fmla="*/ 724430 w 1349507"/>
                <a:gd name="connsiteY2" fmla="*/ 353167 h 1057874"/>
                <a:gd name="connsiteX3" fmla="*/ 1349507 w 1349507"/>
                <a:gd name="connsiteY3" fmla="*/ 784697 h 1057874"/>
                <a:gd name="connsiteX4" fmla="*/ 1 w 1349507"/>
                <a:gd name="connsiteY4" fmla="*/ 1057874 h 1057874"/>
                <a:gd name="connsiteX5" fmla="*/ 112551 w 1349507"/>
                <a:gd name="connsiteY5" fmla="*/ 0 h 1057874"/>
                <a:gd name="connsiteX0" fmla="*/ 112551 w 1349507"/>
                <a:gd name="connsiteY0" fmla="*/ 0 h 1057874"/>
                <a:gd name="connsiteX1" fmla="*/ 421900 w 1349507"/>
                <a:gd name="connsiteY1" fmla="*/ 149574 h 1057874"/>
                <a:gd name="connsiteX2" fmla="*/ 690992 w 1349507"/>
                <a:gd name="connsiteY2" fmla="*/ 307397 h 1057874"/>
                <a:gd name="connsiteX3" fmla="*/ 1349507 w 1349507"/>
                <a:gd name="connsiteY3" fmla="*/ 784697 h 1057874"/>
                <a:gd name="connsiteX4" fmla="*/ 1 w 1349507"/>
                <a:gd name="connsiteY4" fmla="*/ 1057874 h 1057874"/>
                <a:gd name="connsiteX5" fmla="*/ 112551 w 1349507"/>
                <a:gd name="connsiteY5" fmla="*/ 0 h 1057874"/>
                <a:gd name="connsiteX0" fmla="*/ 112551 w 1585660"/>
                <a:gd name="connsiteY0" fmla="*/ 0 h 1242134"/>
                <a:gd name="connsiteX1" fmla="*/ 421900 w 1585660"/>
                <a:gd name="connsiteY1" fmla="*/ 149574 h 1242134"/>
                <a:gd name="connsiteX2" fmla="*/ 690992 w 1585660"/>
                <a:gd name="connsiteY2" fmla="*/ 307397 h 1242134"/>
                <a:gd name="connsiteX3" fmla="*/ 1585660 w 1585660"/>
                <a:gd name="connsiteY3" fmla="*/ 1242133 h 1242134"/>
                <a:gd name="connsiteX4" fmla="*/ 1 w 1585660"/>
                <a:gd name="connsiteY4" fmla="*/ 1057874 h 1242134"/>
                <a:gd name="connsiteX5" fmla="*/ 112551 w 1585660"/>
                <a:gd name="connsiteY5" fmla="*/ 0 h 124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5660" h="1242134">
                  <a:moveTo>
                    <a:pt x="112551" y="0"/>
                  </a:moveTo>
                  <a:lnTo>
                    <a:pt x="421900" y="149574"/>
                  </a:lnTo>
                  <a:lnTo>
                    <a:pt x="690992" y="307397"/>
                  </a:lnTo>
                  <a:lnTo>
                    <a:pt x="1585660" y="1242133"/>
                  </a:lnTo>
                  <a:lnTo>
                    <a:pt x="1" y="1057874"/>
                  </a:lnTo>
                  <a:lnTo>
                    <a:pt x="11255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90" name="Regular Pentagon 3"/>
            <p:cNvSpPr/>
            <p:nvPr/>
          </p:nvSpPr>
          <p:spPr>
            <a:xfrm>
              <a:off x="492740" y="4729361"/>
              <a:ext cx="102964" cy="23691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48475"/>
                <a:gd name="connsiteY0" fmla="*/ 303312 h 941719"/>
                <a:gd name="connsiteX1" fmla="*/ 417094 w 848475"/>
                <a:gd name="connsiteY1" fmla="*/ 0 h 941719"/>
                <a:gd name="connsiteX2" fmla="*/ 848475 w 848475"/>
                <a:gd name="connsiteY2" fmla="*/ 289024 h 941719"/>
                <a:gd name="connsiteX3" fmla="*/ 632009 w 848475"/>
                <a:gd name="connsiteY3" fmla="*/ 941719 h 941719"/>
                <a:gd name="connsiteX4" fmla="*/ 159316 w 848475"/>
                <a:gd name="connsiteY4" fmla="*/ 794082 h 941719"/>
                <a:gd name="connsiteX5" fmla="*/ 0 w 848475"/>
                <a:gd name="connsiteY5" fmla="*/ 303312 h 941719"/>
                <a:gd name="connsiteX0" fmla="*/ 0 w 703879"/>
                <a:gd name="connsiteY0" fmla="*/ 374229 h 941719"/>
                <a:gd name="connsiteX1" fmla="*/ 272498 w 703879"/>
                <a:gd name="connsiteY1" fmla="*/ 0 h 941719"/>
                <a:gd name="connsiteX2" fmla="*/ 703879 w 703879"/>
                <a:gd name="connsiteY2" fmla="*/ 289024 h 941719"/>
                <a:gd name="connsiteX3" fmla="*/ 487413 w 703879"/>
                <a:gd name="connsiteY3" fmla="*/ 941719 h 941719"/>
                <a:gd name="connsiteX4" fmla="*/ 14720 w 703879"/>
                <a:gd name="connsiteY4" fmla="*/ 794082 h 941719"/>
                <a:gd name="connsiteX5" fmla="*/ 0 w 703879"/>
                <a:gd name="connsiteY5" fmla="*/ 374229 h 941719"/>
                <a:gd name="connsiteX0" fmla="*/ 0 w 740028"/>
                <a:gd name="connsiteY0" fmla="*/ 366349 h 941719"/>
                <a:gd name="connsiteX1" fmla="*/ 308647 w 740028"/>
                <a:gd name="connsiteY1" fmla="*/ 0 h 941719"/>
                <a:gd name="connsiteX2" fmla="*/ 740028 w 740028"/>
                <a:gd name="connsiteY2" fmla="*/ 289024 h 941719"/>
                <a:gd name="connsiteX3" fmla="*/ 523562 w 740028"/>
                <a:gd name="connsiteY3" fmla="*/ 941719 h 941719"/>
                <a:gd name="connsiteX4" fmla="*/ 50869 w 740028"/>
                <a:gd name="connsiteY4" fmla="*/ 794082 h 941719"/>
                <a:gd name="connsiteX5" fmla="*/ 0 w 740028"/>
                <a:gd name="connsiteY5" fmla="*/ 366349 h 941719"/>
                <a:gd name="connsiteX0" fmla="*/ 0 w 740028"/>
                <a:gd name="connsiteY0" fmla="*/ 1099164 h 1674534"/>
                <a:gd name="connsiteX1" fmla="*/ 33915 w 740028"/>
                <a:gd name="connsiteY1" fmla="*/ 0 h 1674534"/>
                <a:gd name="connsiteX2" fmla="*/ 740028 w 740028"/>
                <a:gd name="connsiteY2" fmla="*/ 1021839 h 1674534"/>
                <a:gd name="connsiteX3" fmla="*/ 523562 w 740028"/>
                <a:gd name="connsiteY3" fmla="*/ 1674534 h 1674534"/>
                <a:gd name="connsiteX4" fmla="*/ 50869 w 740028"/>
                <a:gd name="connsiteY4" fmla="*/ 1526897 h 1674534"/>
                <a:gd name="connsiteX5" fmla="*/ 0 w 740028"/>
                <a:gd name="connsiteY5" fmla="*/ 1099164 h 1674534"/>
                <a:gd name="connsiteX0" fmla="*/ 0 w 740028"/>
                <a:gd name="connsiteY0" fmla="*/ 1099164 h 1674534"/>
                <a:gd name="connsiteX1" fmla="*/ 33915 w 740028"/>
                <a:gd name="connsiteY1" fmla="*/ 0 h 1674534"/>
                <a:gd name="connsiteX2" fmla="*/ 381831 w 740028"/>
                <a:gd name="connsiteY2" fmla="*/ 500794 h 1674534"/>
                <a:gd name="connsiteX3" fmla="*/ 740028 w 740028"/>
                <a:gd name="connsiteY3" fmla="*/ 1021839 h 1674534"/>
                <a:gd name="connsiteX4" fmla="*/ 523562 w 740028"/>
                <a:gd name="connsiteY4" fmla="*/ 1674534 h 1674534"/>
                <a:gd name="connsiteX5" fmla="*/ 50869 w 740028"/>
                <a:gd name="connsiteY5" fmla="*/ 1526897 h 1674534"/>
                <a:gd name="connsiteX6" fmla="*/ 0 w 740028"/>
                <a:gd name="connsiteY6" fmla="*/ 1099164 h 1674534"/>
                <a:gd name="connsiteX0" fmla="*/ 0 w 740028"/>
                <a:gd name="connsiteY0" fmla="*/ 1099164 h 1674534"/>
                <a:gd name="connsiteX1" fmla="*/ 33915 w 740028"/>
                <a:gd name="connsiteY1" fmla="*/ 0 h 1674534"/>
                <a:gd name="connsiteX2" fmla="*/ 244465 w 740028"/>
                <a:gd name="connsiteY2" fmla="*/ 768705 h 1674534"/>
                <a:gd name="connsiteX3" fmla="*/ 740028 w 740028"/>
                <a:gd name="connsiteY3" fmla="*/ 1021839 h 1674534"/>
                <a:gd name="connsiteX4" fmla="*/ 523562 w 740028"/>
                <a:gd name="connsiteY4" fmla="*/ 1674534 h 1674534"/>
                <a:gd name="connsiteX5" fmla="*/ 50869 w 740028"/>
                <a:gd name="connsiteY5" fmla="*/ 1526897 h 1674534"/>
                <a:gd name="connsiteX6" fmla="*/ 0 w 740028"/>
                <a:gd name="connsiteY6" fmla="*/ 1099164 h 1674534"/>
                <a:gd name="connsiteX0" fmla="*/ 0 w 667730"/>
                <a:gd name="connsiteY0" fmla="*/ 1099164 h 1674534"/>
                <a:gd name="connsiteX1" fmla="*/ 33915 w 667730"/>
                <a:gd name="connsiteY1" fmla="*/ 0 h 1674534"/>
                <a:gd name="connsiteX2" fmla="*/ 244465 w 667730"/>
                <a:gd name="connsiteY2" fmla="*/ 768705 h 1674534"/>
                <a:gd name="connsiteX3" fmla="*/ 667730 w 667730"/>
                <a:gd name="connsiteY3" fmla="*/ 1053358 h 1674534"/>
                <a:gd name="connsiteX4" fmla="*/ 523562 w 667730"/>
                <a:gd name="connsiteY4" fmla="*/ 1674534 h 1674534"/>
                <a:gd name="connsiteX5" fmla="*/ 50869 w 667730"/>
                <a:gd name="connsiteY5" fmla="*/ 1526897 h 1674534"/>
                <a:gd name="connsiteX6" fmla="*/ 0 w 667730"/>
                <a:gd name="connsiteY6" fmla="*/ 1099164 h 167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730" h="1674534">
                  <a:moveTo>
                    <a:pt x="0" y="1099164"/>
                  </a:moveTo>
                  <a:lnTo>
                    <a:pt x="33915" y="0"/>
                  </a:lnTo>
                  <a:lnTo>
                    <a:pt x="244465" y="768705"/>
                  </a:lnTo>
                  <a:lnTo>
                    <a:pt x="667730" y="1053358"/>
                  </a:lnTo>
                  <a:lnTo>
                    <a:pt x="523562" y="1674534"/>
                  </a:lnTo>
                  <a:lnTo>
                    <a:pt x="50869" y="1526897"/>
                  </a:lnTo>
                  <a:lnTo>
                    <a:pt x="0" y="109916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91" name="Regular Pentagon 3"/>
            <p:cNvSpPr/>
            <p:nvPr/>
          </p:nvSpPr>
          <p:spPr>
            <a:xfrm rot="2987751">
              <a:off x="475744" y="4949556"/>
              <a:ext cx="110447" cy="10175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426261 h 1064668"/>
                <a:gd name="connsiteX1" fmla="*/ 566738 w 834188"/>
                <a:gd name="connsiteY1" fmla="*/ 0 h 1064668"/>
                <a:gd name="connsiteX2" fmla="*/ 834188 w 834188"/>
                <a:gd name="connsiteY2" fmla="*/ 426261 h 1064668"/>
                <a:gd name="connsiteX3" fmla="*/ 632009 w 834188"/>
                <a:gd name="connsiteY3" fmla="*/ 1064668 h 1064668"/>
                <a:gd name="connsiteX4" fmla="*/ 159316 w 834188"/>
                <a:gd name="connsiteY4" fmla="*/ 917031 h 1064668"/>
                <a:gd name="connsiteX5" fmla="*/ 0 w 834188"/>
                <a:gd name="connsiteY5" fmla="*/ 426261 h 1064668"/>
                <a:gd name="connsiteX0" fmla="*/ 0 w 926537"/>
                <a:gd name="connsiteY0" fmla="*/ 426261 h 1064668"/>
                <a:gd name="connsiteX1" fmla="*/ 566738 w 926537"/>
                <a:gd name="connsiteY1" fmla="*/ 0 h 1064668"/>
                <a:gd name="connsiteX2" fmla="*/ 926537 w 926537"/>
                <a:gd name="connsiteY2" fmla="*/ 533413 h 1064668"/>
                <a:gd name="connsiteX3" fmla="*/ 632009 w 926537"/>
                <a:gd name="connsiteY3" fmla="*/ 1064668 h 1064668"/>
                <a:gd name="connsiteX4" fmla="*/ 159316 w 926537"/>
                <a:gd name="connsiteY4" fmla="*/ 917031 h 1064668"/>
                <a:gd name="connsiteX5" fmla="*/ 0 w 926537"/>
                <a:gd name="connsiteY5" fmla="*/ 426261 h 1064668"/>
                <a:gd name="connsiteX0" fmla="*/ 0 w 926537"/>
                <a:gd name="connsiteY0" fmla="*/ 426261 h 923628"/>
                <a:gd name="connsiteX1" fmla="*/ 566738 w 926537"/>
                <a:gd name="connsiteY1" fmla="*/ 0 h 923628"/>
                <a:gd name="connsiteX2" fmla="*/ 926537 w 926537"/>
                <a:gd name="connsiteY2" fmla="*/ 533413 h 923628"/>
                <a:gd name="connsiteX3" fmla="*/ 460216 w 926537"/>
                <a:gd name="connsiteY3" fmla="*/ 923628 h 923628"/>
                <a:gd name="connsiteX4" fmla="*/ 159316 w 926537"/>
                <a:gd name="connsiteY4" fmla="*/ 917031 h 923628"/>
                <a:gd name="connsiteX5" fmla="*/ 0 w 926537"/>
                <a:gd name="connsiteY5" fmla="*/ 426261 h 923628"/>
                <a:gd name="connsiteX0" fmla="*/ 0 w 926537"/>
                <a:gd name="connsiteY0" fmla="*/ 426261 h 917031"/>
                <a:gd name="connsiteX1" fmla="*/ 566738 w 926537"/>
                <a:gd name="connsiteY1" fmla="*/ 0 h 917031"/>
                <a:gd name="connsiteX2" fmla="*/ 926537 w 926537"/>
                <a:gd name="connsiteY2" fmla="*/ 533413 h 917031"/>
                <a:gd name="connsiteX3" fmla="*/ 403490 w 926537"/>
                <a:gd name="connsiteY3" fmla="*/ 838269 h 917031"/>
                <a:gd name="connsiteX4" fmla="*/ 159316 w 926537"/>
                <a:gd name="connsiteY4" fmla="*/ 917031 h 917031"/>
                <a:gd name="connsiteX5" fmla="*/ 0 w 926537"/>
                <a:gd name="connsiteY5" fmla="*/ 426261 h 917031"/>
                <a:gd name="connsiteX0" fmla="*/ 0 w 780647"/>
                <a:gd name="connsiteY0" fmla="*/ 258567 h 917031"/>
                <a:gd name="connsiteX1" fmla="*/ 420848 w 780647"/>
                <a:gd name="connsiteY1" fmla="*/ 0 h 917031"/>
                <a:gd name="connsiteX2" fmla="*/ 780647 w 780647"/>
                <a:gd name="connsiteY2" fmla="*/ 533413 h 917031"/>
                <a:gd name="connsiteX3" fmla="*/ 257600 w 780647"/>
                <a:gd name="connsiteY3" fmla="*/ 838269 h 917031"/>
                <a:gd name="connsiteX4" fmla="*/ 13426 w 780647"/>
                <a:gd name="connsiteY4" fmla="*/ 917031 h 917031"/>
                <a:gd name="connsiteX5" fmla="*/ 0 w 780647"/>
                <a:gd name="connsiteY5" fmla="*/ 258567 h 917031"/>
                <a:gd name="connsiteX0" fmla="*/ 321749 w 1102396"/>
                <a:gd name="connsiteY0" fmla="*/ 258567 h 1003729"/>
                <a:gd name="connsiteX1" fmla="*/ 742597 w 1102396"/>
                <a:gd name="connsiteY1" fmla="*/ 0 h 1003729"/>
                <a:gd name="connsiteX2" fmla="*/ 1102396 w 1102396"/>
                <a:gd name="connsiteY2" fmla="*/ 533413 h 1003729"/>
                <a:gd name="connsiteX3" fmla="*/ 579349 w 1102396"/>
                <a:gd name="connsiteY3" fmla="*/ 838269 h 1003729"/>
                <a:gd name="connsiteX4" fmla="*/ 0 w 1102396"/>
                <a:gd name="connsiteY4" fmla="*/ 1003729 h 1003729"/>
                <a:gd name="connsiteX5" fmla="*/ 321749 w 1102396"/>
                <a:gd name="connsiteY5" fmla="*/ 258567 h 1003729"/>
                <a:gd name="connsiteX0" fmla="*/ 0 w 780647"/>
                <a:gd name="connsiteY0" fmla="*/ 258567 h 838268"/>
                <a:gd name="connsiteX1" fmla="*/ 420848 w 780647"/>
                <a:gd name="connsiteY1" fmla="*/ 0 h 838268"/>
                <a:gd name="connsiteX2" fmla="*/ 780647 w 780647"/>
                <a:gd name="connsiteY2" fmla="*/ 533413 h 838268"/>
                <a:gd name="connsiteX3" fmla="*/ 257600 w 780647"/>
                <a:gd name="connsiteY3" fmla="*/ 838269 h 838268"/>
                <a:gd name="connsiteX4" fmla="*/ 210037 w 780647"/>
                <a:gd name="connsiteY4" fmla="*/ 460033 h 838268"/>
                <a:gd name="connsiteX5" fmla="*/ 0 w 780647"/>
                <a:gd name="connsiteY5" fmla="*/ 258567 h 838268"/>
                <a:gd name="connsiteX0" fmla="*/ 0 w 780647"/>
                <a:gd name="connsiteY0" fmla="*/ 258567 h 681950"/>
                <a:gd name="connsiteX1" fmla="*/ 420848 w 780647"/>
                <a:gd name="connsiteY1" fmla="*/ 0 h 681950"/>
                <a:gd name="connsiteX2" fmla="*/ 780647 w 780647"/>
                <a:gd name="connsiteY2" fmla="*/ 533413 h 681950"/>
                <a:gd name="connsiteX3" fmla="*/ 422230 w 780647"/>
                <a:gd name="connsiteY3" fmla="*/ 681950 h 681950"/>
                <a:gd name="connsiteX4" fmla="*/ 210037 w 780647"/>
                <a:gd name="connsiteY4" fmla="*/ 460033 h 681950"/>
                <a:gd name="connsiteX5" fmla="*/ 0 w 780647"/>
                <a:gd name="connsiteY5" fmla="*/ 258567 h 681950"/>
                <a:gd name="connsiteX0" fmla="*/ 0 w 780647"/>
                <a:gd name="connsiteY0" fmla="*/ 258567 h 659864"/>
                <a:gd name="connsiteX1" fmla="*/ 420848 w 780647"/>
                <a:gd name="connsiteY1" fmla="*/ 0 h 659864"/>
                <a:gd name="connsiteX2" fmla="*/ 780647 w 780647"/>
                <a:gd name="connsiteY2" fmla="*/ 533413 h 659864"/>
                <a:gd name="connsiteX3" fmla="*/ 442576 w 780647"/>
                <a:gd name="connsiteY3" fmla="*/ 659864 h 659864"/>
                <a:gd name="connsiteX4" fmla="*/ 210037 w 780647"/>
                <a:gd name="connsiteY4" fmla="*/ 460033 h 659864"/>
                <a:gd name="connsiteX5" fmla="*/ 0 w 780647"/>
                <a:gd name="connsiteY5" fmla="*/ 258567 h 65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0647" h="659864">
                  <a:moveTo>
                    <a:pt x="0" y="258567"/>
                  </a:moveTo>
                  <a:lnTo>
                    <a:pt x="420848" y="0"/>
                  </a:lnTo>
                  <a:lnTo>
                    <a:pt x="780647" y="533413"/>
                  </a:lnTo>
                  <a:lnTo>
                    <a:pt x="442576" y="659864"/>
                  </a:lnTo>
                  <a:lnTo>
                    <a:pt x="210037" y="460033"/>
                  </a:lnTo>
                  <a:lnTo>
                    <a:pt x="0" y="2585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92" name="Regular Pentagon 8"/>
            <p:cNvSpPr/>
            <p:nvPr/>
          </p:nvSpPr>
          <p:spPr>
            <a:xfrm rot="3236692">
              <a:off x="1141360" y="5034323"/>
              <a:ext cx="88523" cy="8189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273313 w 1227725"/>
                <a:gd name="connsiteY0" fmla="*/ 303312 h 962176"/>
                <a:gd name="connsiteX1" fmla="*/ 690407 w 1227725"/>
                <a:gd name="connsiteY1" fmla="*/ 0 h 962176"/>
                <a:gd name="connsiteX2" fmla="*/ 1227725 w 1227725"/>
                <a:gd name="connsiteY2" fmla="*/ 49165 h 962176"/>
                <a:gd name="connsiteX3" fmla="*/ 948185 w 1227725"/>
                <a:gd name="connsiteY3" fmla="*/ 794082 h 962176"/>
                <a:gd name="connsiteX4" fmla="*/ 0 w 1227725"/>
                <a:gd name="connsiteY4" fmla="*/ 962176 h 962176"/>
                <a:gd name="connsiteX5" fmla="*/ 273313 w 1227725"/>
                <a:gd name="connsiteY5" fmla="*/ 303312 h 962176"/>
                <a:gd name="connsiteX0" fmla="*/ 0 w 1337535"/>
                <a:gd name="connsiteY0" fmla="*/ 915882 h 962176"/>
                <a:gd name="connsiteX1" fmla="*/ 800217 w 1337535"/>
                <a:gd name="connsiteY1" fmla="*/ 0 h 962176"/>
                <a:gd name="connsiteX2" fmla="*/ 1337535 w 1337535"/>
                <a:gd name="connsiteY2" fmla="*/ 49165 h 962176"/>
                <a:gd name="connsiteX3" fmla="*/ 1057995 w 1337535"/>
                <a:gd name="connsiteY3" fmla="*/ 794082 h 962176"/>
                <a:gd name="connsiteX4" fmla="*/ 109810 w 1337535"/>
                <a:gd name="connsiteY4" fmla="*/ 962176 h 962176"/>
                <a:gd name="connsiteX5" fmla="*/ 0 w 1337535"/>
                <a:gd name="connsiteY5" fmla="*/ 915882 h 962176"/>
                <a:gd name="connsiteX0" fmla="*/ 0 w 1337535"/>
                <a:gd name="connsiteY0" fmla="*/ 866717 h 913011"/>
                <a:gd name="connsiteX1" fmla="*/ 927304 w 1337535"/>
                <a:gd name="connsiteY1" fmla="*/ 224010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7995 w 1337535"/>
                <a:gd name="connsiteY3" fmla="*/ 74491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39350 w 1337535"/>
                <a:gd name="connsiteY3" fmla="*/ 684216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16270 w 1337535"/>
                <a:gd name="connsiteY3" fmla="*/ 624214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44505 w 1337535"/>
                <a:gd name="connsiteY3" fmla="*/ 644769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1051733 w 1337535"/>
                <a:gd name="connsiteY3" fmla="*/ 661813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576400 w 1337535"/>
                <a:gd name="connsiteY3" fmla="*/ 652832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1337535"/>
                <a:gd name="connsiteY0" fmla="*/ 866717 h 913011"/>
                <a:gd name="connsiteX1" fmla="*/ 921268 w 1337535"/>
                <a:gd name="connsiteY1" fmla="*/ 156779 h 913011"/>
                <a:gd name="connsiteX2" fmla="*/ 1337535 w 1337535"/>
                <a:gd name="connsiteY2" fmla="*/ 0 h 913011"/>
                <a:gd name="connsiteX3" fmla="*/ 529421 w 1337535"/>
                <a:gd name="connsiteY3" fmla="*/ 748887 h 913011"/>
                <a:gd name="connsiteX4" fmla="*/ 109810 w 1337535"/>
                <a:gd name="connsiteY4" fmla="*/ 913011 h 913011"/>
                <a:gd name="connsiteX5" fmla="*/ 0 w 1337535"/>
                <a:gd name="connsiteY5" fmla="*/ 866717 h 913011"/>
                <a:gd name="connsiteX0" fmla="*/ 0 w 921269"/>
                <a:gd name="connsiteY0" fmla="*/ 709939 h 756233"/>
                <a:gd name="connsiteX1" fmla="*/ 921268 w 921269"/>
                <a:gd name="connsiteY1" fmla="*/ 1 h 756233"/>
                <a:gd name="connsiteX2" fmla="*/ 574301 w 921269"/>
                <a:gd name="connsiteY2" fmla="*/ 326058 h 756233"/>
                <a:gd name="connsiteX3" fmla="*/ 529421 w 921269"/>
                <a:gd name="connsiteY3" fmla="*/ 592109 h 756233"/>
                <a:gd name="connsiteX4" fmla="*/ 109810 w 921269"/>
                <a:gd name="connsiteY4" fmla="*/ 756233 h 756233"/>
                <a:gd name="connsiteX5" fmla="*/ 0 w 921269"/>
                <a:gd name="connsiteY5" fmla="*/ 709939 h 756233"/>
                <a:gd name="connsiteX0" fmla="*/ 0 w 921269"/>
                <a:gd name="connsiteY0" fmla="*/ 709939 h 756233"/>
                <a:gd name="connsiteX1" fmla="*/ 921268 w 921269"/>
                <a:gd name="connsiteY1" fmla="*/ 1 h 756233"/>
                <a:gd name="connsiteX2" fmla="*/ 616002 w 921269"/>
                <a:gd name="connsiteY2" fmla="*/ 347204 h 756233"/>
                <a:gd name="connsiteX3" fmla="*/ 529421 w 921269"/>
                <a:gd name="connsiteY3" fmla="*/ 592109 h 756233"/>
                <a:gd name="connsiteX4" fmla="*/ 109810 w 921269"/>
                <a:gd name="connsiteY4" fmla="*/ 756233 h 756233"/>
                <a:gd name="connsiteX5" fmla="*/ 0 w 921269"/>
                <a:gd name="connsiteY5" fmla="*/ 709939 h 756233"/>
                <a:gd name="connsiteX0" fmla="*/ 0 w 616002"/>
                <a:gd name="connsiteY0" fmla="*/ 504784 h 551078"/>
                <a:gd name="connsiteX1" fmla="*/ 575737 w 616002"/>
                <a:gd name="connsiteY1" fmla="*/ -1 h 551078"/>
                <a:gd name="connsiteX2" fmla="*/ 616002 w 616002"/>
                <a:gd name="connsiteY2" fmla="*/ 142049 h 551078"/>
                <a:gd name="connsiteX3" fmla="*/ 529421 w 616002"/>
                <a:gd name="connsiteY3" fmla="*/ 386954 h 551078"/>
                <a:gd name="connsiteX4" fmla="*/ 109810 w 616002"/>
                <a:gd name="connsiteY4" fmla="*/ 551078 h 551078"/>
                <a:gd name="connsiteX5" fmla="*/ 0 w 616002"/>
                <a:gd name="connsiteY5" fmla="*/ 504784 h 551078"/>
                <a:gd name="connsiteX0" fmla="*/ 0 w 625691"/>
                <a:gd name="connsiteY0" fmla="*/ 484830 h 531124"/>
                <a:gd name="connsiteX1" fmla="*/ 625691 w 625691"/>
                <a:gd name="connsiteY1" fmla="*/ 0 h 531124"/>
                <a:gd name="connsiteX2" fmla="*/ 616002 w 625691"/>
                <a:gd name="connsiteY2" fmla="*/ 122095 h 531124"/>
                <a:gd name="connsiteX3" fmla="*/ 529421 w 625691"/>
                <a:gd name="connsiteY3" fmla="*/ 367000 h 531124"/>
                <a:gd name="connsiteX4" fmla="*/ 109810 w 625691"/>
                <a:gd name="connsiteY4" fmla="*/ 531124 h 531124"/>
                <a:gd name="connsiteX5" fmla="*/ 0 w 625691"/>
                <a:gd name="connsiteY5" fmla="*/ 484830 h 53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691" h="531124">
                  <a:moveTo>
                    <a:pt x="0" y="484830"/>
                  </a:moveTo>
                  <a:lnTo>
                    <a:pt x="625691" y="0"/>
                  </a:lnTo>
                  <a:lnTo>
                    <a:pt x="616002" y="122095"/>
                  </a:lnTo>
                  <a:lnTo>
                    <a:pt x="529421" y="367000"/>
                  </a:lnTo>
                  <a:lnTo>
                    <a:pt x="109810" y="531124"/>
                  </a:lnTo>
                  <a:lnTo>
                    <a:pt x="0" y="4848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93" name="Regular Pentagon 8"/>
            <p:cNvSpPr/>
            <p:nvPr/>
          </p:nvSpPr>
          <p:spPr>
            <a:xfrm rot="3236692">
              <a:off x="903568" y="4719922"/>
              <a:ext cx="138134" cy="14750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7841"/>
                <a:gd name="connsiteX1" fmla="*/ 417094 w 954412"/>
                <a:gd name="connsiteY1" fmla="*/ 0 h 797841"/>
                <a:gd name="connsiteX2" fmla="*/ 954412 w 954412"/>
                <a:gd name="connsiteY2" fmla="*/ 49165 h 797841"/>
                <a:gd name="connsiteX3" fmla="*/ 723190 w 954412"/>
                <a:gd name="connsiteY3" fmla="*/ 797841 h 797841"/>
                <a:gd name="connsiteX4" fmla="*/ 159316 w 954412"/>
                <a:gd name="connsiteY4" fmla="*/ 794082 h 797841"/>
                <a:gd name="connsiteX5" fmla="*/ 0 w 954412"/>
                <a:gd name="connsiteY5" fmla="*/ 303312 h 797841"/>
                <a:gd name="connsiteX0" fmla="*/ 0 w 954412"/>
                <a:gd name="connsiteY0" fmla="*/ 303312 h 956595"/>
                <a:gd name="connsiteX1" fmla="*/ 417094 w 954412"/>
                <a:gd name="connsiteY1" fmla="*/ 0 h 956595"/>
                <a:gd name="connsiteX2" fmla="*/ 954412 w 954412"/>
                <a:gd name="connsiteY2" fmla="*/ 49165 h 956595"/>
                <a:gd name="connsiteX3" fmla="*/ 723190 w 954412"/>
                <a:gd name="connsiteY3" fmla="*/ 797841 h 956595"/>
                <a:gd name="connsiteX4" fmla="*/ 253076 w 954412"/>
                <a:gd name="connsiteY4" fmla="*/ 956595 h 956595"/>
                <a:gd name="connsiteX5" fmla="*/ 0 w 954412"/>
                <a:gd name="connsiteY5" fmla="*/ 303312 h 956595"/>
                <a:gd name="connsiteX0" fmla="*/ 0 w 976342"/>
                <a:gd name="connsiteY0" fmla="*/ 303312 h 956595"/>
                <a:gd name="connsiteX1" fmla="*/ 417094 w 976342"/>
                <a:gd name="connsiteY1" fmla="*/ 0 h 956595"/>
                <a:gd name="connsiteX2" fmla="*/ 976342 w 976342"/>
                <a:gd name="connsiteY2" fmla="*/ 72986 h 956595"/>
                <a:gd name="connsiteX3" fmla="*/ 723190 w 976342"/>
                <a:gd name="connsiteY3" fmla="*/ 797841 h 956595"/>
                <a:gd name="connsiteX4" fmla="*/ 253076 w 976342"/>
                <a:gd name="connsiteY4" fmla="*/ 956595 h 956595"/>
                <a:gd name="connsiteX5" fmla="*/ 0 w 976342"/>
                <a:gd name="connsiteY5" fmla="*/ 303312 h 9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42" h="956595">
                  <a:moveTo>
                    <a:pt x="0" y="303312"/>
                  </a:moveTo>
                  <a:lnTo>
                    <a:pt x="417094" y="0"/>
                  </a:lnTo>
                  <a:lnTo>
                    <a:pt x="976342" y="72986"/>
                  </a:lnTo>
                  <a:lnTo>
                    <a:pt x="723190" y="797841"/>
                  </a:lnTo>
                  <a:lnTo>
                    <a:pt x="253076" y="956595"/>
                  </a:lnTo>
                  <a:lnTo>
                    <a:pt x="0" y="3033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94" name="Regular Pentagon 5"/>
            <p:cNvSpPr/>
            <p:nvPr/>
          </p:nvSpPr>
          <p:spPr>
            <a:xfrm rot="6844224">
              <a:off x="943619" y="4805969"/>
              <a:ext cx="120231" cy="9691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738926"/>
                <a:gd name="connsiteY0" fmla="*/ 124361 h 590289"/>
                <a:gd name="connsiteX1" fmla="*/ 406352 w 738926"/>
                <a:gd name="connsiteY1" fmla="*/ 0 h 590289"/>
                <a:gd name="connsiteX2" fmla="*/ 420563 w 738926"/>
                <a:gd name="connsiteY2" fmla="*/ 220324 h 590289"/>
                <a:gd name="connsiteX3" fmla="*/ 738926 w 738926"/>
                <a:gd name="connsiteY3" fmla="*/ 590289 h 590289"/>
                <a:gd name="connsiteX4" fmla="*/ 319407 w 738926"/>
                <a:gd name="connsiteY4" fmla="*/ 374164 h 590289"/>
                <a:gd name="connsiteX5" fmla="*/ 0 w 738926"/>
                <a:gd name="connsiteY5" fmla="*/ 124361 h 590289"/>
                <a:gd name="connsiteX0" fmla="*/ 0 w 738926"/>
                <a:gd name="connsiteY0" fmla="*/ 186121 h 652049"/>
                <a:gd name="connsiteX1" fmla="*/ 163166 w 738926"/>
                <a:gd name="connsiteY1" fmla="*/ 0 h 652049"/>
                <a:gd name="connsiteX2" fmla="*/ 420563 w 738926"/>
                <a:gd name="connsiteY2" fmla="*/ 282084 h 652049"/>
                <a:gd name="connsiteX3" fmla="*/ 738926 w 738926"/>
                <a:gd name="connsiteY3" fmla="*/ 652049 h 652049"/>
                <a:gd name="connsiteX4" fmla="*/ 319407 w 738926"/>
                <a:gd name="connsiteY4" fmla="*/ 435924 h 652049"/>
                <a:gd name="connsiteX5" fmla="*/ 0 w 738926"/>
                <a:gd name="connsiteY5" fmla="*/ 186121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430287 w 849806"/>
                <a:gd name="connsiteY4" fmla="*/ 43592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14459 w 849806"/>
                <a:gd name="connsiteY4" fmla="*/ 624354 h 652049"/>
                <a:gd name="connsiteX5" fmla="*/ 0 w 849806"/>
                <a:gd name="connsiteY5" fmla="*/ 23532 h 652049"/>
                <a:gd name="connsiteX0" fmla="*/ 0 w 849806"/>
                <a:gd name="connsiteY0" fmla="*/ 23532 h 652049"/>
                <a:gd name="connsiteX1" fmla="*/ 274046 w 849806"/>
                <a:gd name="connsiteY1" fmla="*/ 0 h 652049"/>
                <a:gd name="connsiteX2" fmla="*/ 531443 w 849806"/>
                <a:gd name="connsiteY2" fmla="*/ 282084 h 652049"/>
                <a:gd name="connsiteX3" fmla="*/ 849806 w 849806"/>
                <a:gd name="connsiteY3" fmla="*/ 652049 h 652049"/>
                <a:gd name="connsiteX4" fmla="*/ 540024 w 849806"/>
                <a:gd name="connsiteY4" fmla="*/ 605959 h 652049"/>
                <a:gd name="connsiteX5" fmla="*/ 0 w 849806"/>
                <a:gd name="connsiteY5" fmla="*/ 23532 h 652049"/>
                <a:gd name="connsiteX0" fmla="*/ 0 w 849806"/>
                <a:gd name="connsiteY0" fmla="*/ 0 h 628517"/>
                <a:gd name="connsiteX1" fmla="*/ 226899 w 849806"/>
                <a:gd name="connsiteY1" fmla="*/ 3708 h 628517"/>
                <a:gd name="connsiteX2" fmla="*/ 531443 w 849806"/>
                <a:gd name="connsiteY2" fmla="*/ 258552 h 628517"/>
                <a:gd name="connsiteX3" fmla="*/ 849806 w 849806"/>
                <a:gd name="connsiteY3" fmla="*/ 628517 h 628517"/>
                <a:gd name="connsiteX4" fmla="*/ 540024 w 849806"/>
                <a:gd name="connsiteY4" fmla="*/ 582427 h 628517"/>
                <a:gd name="connsiteX5" fmla="*/ 0 w 849806"/>
                <a:gd name="connsiteY5" fmla="*/ 0 h 628517"/>
                <a:gd name="connsiteX0" fmla="*/ 0 w 849806"/>
                <a:gd name="connsiteY0" fmla="*/ 0 h 628517"/>
                <a:gd name="connsiteX1" fmla="*/ 226899 w 849806"/>
                <a:gd name="connsiteY1" fmla="*/ 3708 h 628517"/>
                <a:gd name="connsiteX2" fmla="*/ 508324 w 849806"/>
                <a:gd name="connsiteY2" fmla="*/ 299703 h 628517"/>
                <a:gd name="connsiteX3" fmla="*/ 849806 w 849806"/>
                <a:gd name="connsiteY3" fmla="*/ 628517 h 628517"/>
                <a:gd name="connsiteX4" fmla="*/ 540024 w 849806"/>
                <a:gd name="connsiteY4" fmla="*/ 582427 h 628517"/>
                <a:gd name="connsiteX5" fmla="*/ 0 w 849806"/>
                <a:gd name="connsiteY5" fmla="*/ 0 h 62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806" h="628517">
                  <a:moveTo>
                    <a:pt x="0" y="0"/>
                  </a:moveTo>
                  <a:lnTo>
                    <a:pt x="226899" y="3708"/>
                  </a:lnTo>
                  <a:lnTo>
                    <a:pt x="508324" y="299703"/>
                  </a:lnTo>
                  <a:lnTo>
                    <a:pt x="849806" y="628517"/>
                  </a:lnTo>
                  <a:lnTo>
                    <a:pt x="540024" y="582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95" name="Regular Pentagon 5"/>
            <p:cNvSpPr/>
            <p:nvPr/>
          </p:nvSpPr>
          <p:spPr>
            <a:xfrm rot="2170572">
              <a:off x="547005" y="4763630"/>
              <a:ext cx="282320" cy="11234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919130 w 1830875"/>
                <a:gd name="connsiteY3" fmla="*/ 79408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  <a:gd name="connsiteX0" fmla="*/ 0 w 1830875"/>
                <a:gd name="connsiteY0" fmla="*/ 493726 h 794082"/>
                <a:gd name="connsiteX1" fmla="*/ 661352 w 1830875"/>
                <a:gd name="connsiteY1" fmla="*/ 0 h 794082"/>
                <a:gd name="connsiteX2" fmla="*/ 1830875 w 1830875"/>
                <a:gd name="connsiteY2" fmla="*/ 154296 h 794082"/>
                <a:gd name="connsiteX3" fmla="*/ 1156901 w 1830875"/>
                <a:gd name="connsiteY3" fmla="*/ 667412 h 794082"/>
                <a:gd name="connsiteX4" fmla="*/ 403574 w 1830875"/>
                <a:gd name="connsiteY4" fmla="*/ 794082 h 794082"/>
                <a:gd name="connsiteX5" fmla="*/ 0 w 1830875"/>
                <a:gd name="connsiteY5" fmla="*/ 493726 h 79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0875" h="794082">
                  <a:moveTo>
                    <a:pt x="0" y="493726"/>
                  </a:moveTo>
                  <a:lnTo>
                    <a:pt x="661352" y="0"/>
                  </a:lnTo>
                  <a:lnTo>
                    <a:pt x="1830875" y="154296"/>
                  </a:lnTo>
                  <a:lnTo>
                    <a:pt x="1156901" y="667412"/>
                  </a:lnTo>
                  <a:lnTo>
                    <a:pt x="403574" y="794082"/>
                  </a:lnTo>
                  <a:lnTo>
                    <a:pt x="0" y="4937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596" name="Regular Pentagon 6"/>
            <p:cNvSpPr/>
            <p:nvPr/>
          </p:nvSpPr>
          <p:spPr>
            <a:xfrm rot="2170572">
              <a:off x="1072132" y="4718935"/>
              <a:ext cx="121866" cy="16166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834188"/>
                <a:gd name="connsiteY0" fmla="*/ 303312 h 1142665"/>
                <a:gd name="connsiteX1" fmla="*/ 417094 w 834188"/>
                <a:gd name="connsiteY1" fmla="*/ 0 h 1142665"/>
                <a:gd name="connsiteX2" fmla="*/ 834188 w 834188"/>
                <a:gd name="connsiteY2" fmla="*/ 303312 h 1142665"/>
                <a:gd name="connsiteX3" fmla="*/ 674872 w 834188"/>
                <a:gd name="connsiteY3" fmla="*/ 794082 h 1142665"/>
                <a:gd name="connsiteX4" fmla="*/ 311951 w 834188"/>
                <a:gd name="connsiteY4" fmla="*/ 1142665 h 1142665"/>
                <a:gd name="connsiteX5" fmla="*/ 0 w 834188"/>
                <a:gd name="connsiteY5" fmla="*/ 303312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30998 w 790314"/>
                <a:gd name="connsiteY3" fmla="*/ 794082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  <a:gd name="connsiteX0" fmla="*/ 0 w 790314"/>
                <a:gd name="connsiteY0" fmla="*/ 298763 h 1142665"/>
                <a:gd name="connsiteX1" fmla="*/ 373220 w 790314"/>
                <a:gd name="connsiteY1" fmla="*/ 0 h 1142665"/>
                <a:gd name="connsiteX2" fmla="*/ 790314 w 790314"/>
                <a:gd name="connsiteY2" fmla="*/ 303312 h 1142665"/>
                <a:gd name="connsiteX3" fmla="*/ 676665 w 790314"/>
                <a:gd name="connsiteY3" fmla="*/ 851154 h 1142665"/>
                <a:gd name="connsiteX4" fmla="*/ 268077 w 790314"/>
                <a:gd name="connsiteY4" fmla="*/ 1142665 h 1142665"/>
                <a:gd name="connsiteX5" fmla="*/ 0 w 790314"/>
                <a:gd name="connsiteY5" fmla="*/ 298763 h 114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314" h="1142665">
                  <a:moveTo>
                    <a:pt x="0" y="298763"/>
                  </a:moveTo>
                  <a:lnTo>
                    <a:pt x="373220" y="0"/>
                  </a:lnTo>
                  <a:lnTo>
                    <a:pt x="790314" y="303312"/>
                  </a:lnTo>
                  <a:lnTo>
                    <a:pt x="676665" y="851154"/>
                  </a:lnTo>
                  <a:lnTo>
                    <a:pt x="268077" y="1142665"/>
                  </a:lnTo>
                  <a:lnTo>
                    <a:pt x="0" y="29876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97" name="Regular Pentagon 6"/>
            <p:cNvSpPr/>
            <p:nvPr/>
          </p:nvSpPr>
          <p:spPr>
            <a:xfrm rot="2170572">
              <a:off x="1221491" y="4921813"/>
              <a:ext cx="162197" cy="19626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16468 w 825796"/>
                <a:gd name="connsiteY0" fmla="*/ 766305 h 1387205"/>
                <a:gd name="connsiteX1" fmla="*/ -1 w 825796"/>
                <a:gd name="connsiteY1" fmla="*/ 0 h 1387205"/>
                <a:gd name="connsiteX2" fmla="*/ 803276 w 825796"/>
                <a:gd name="connsiteY2" fmla="*/ 588553 h 1387205"/>
                <a:gd name="connsiteX3" fmla="*/ 825796 w 825796"/>
                <a:gd name="connsiteY3" fmla="*/ 1166621 h 1387205"/>
                <a:gd name="connsiteX4" fmla="*/ 223743 w 825796"/>
                <a:gd name="connsiteY4" fmla="*/ 1387205 h 1387205"/>
                <a:gd name="connsiteX5" fmla="*/ 16468 w 825796"/>
                <a:gd name="connsiteY5" fmla="*/ 766305 h 1387205"/>
                <a:gd name="connsiteX0" fmla="*/ 16468 w 825796"/>
                <a:gd name="connsiteY0" fmla="*/ 766305 h 1387205"/>
                <a:gd name="connsiteX1" fmla="*/ -1 w 825796"/>
                <a:gd name="connsiteY1" fmla="*/ 0 h 1387205"/>
                <a:gd name="connsiteX2" fmla="*/ 599887 w 825796"/>
                <a:gd name="connsiteY2" fmla="*/ 55128 h 1387205"/>
                <a:gd name="connsiteX3" fmla="*/ 825796 w 825796"/>
                <a:gd name="connsiteY3" fmla="*/ 1166621 h 1387205"/>
                <a:gd name="connsiteX4" fmla="*/ 223743 w 825796"/>
                <a:gd name="connsiteY4" fmla="*/ 1387205 h 1387205"/>
                <a:gd name="connsiteX5" fmla="*/ 16468 w 825796"/>
                <a:gd name="connsiteY5" fmla="*/ 766305 h 1387205"/>
                <a:gd name="connsiteX0" fmla="*/ 16468 w 1083024"/>
                <a:gd name="connsiteY0" fmla="*/ 766305 h 1387205"/>
                <a:gd name="connsiteX1" fmla="*/ -1 w 1083024"/>
                <a:gd name="connsiteY1" fmla="*/ 0 h 1387205"/>
                <a:gd name="connsiteX2" fmla="*/ 599887 w 1083024"/>
                <a:gd name="connsiteY2" fmla="*/ 55128 h 1387205"/>
                <a:gd name="connsiteX3" fmla="*/ 1083023 w 1083024"/>
                <a:gd name="connsiteY3" fmla="*/ 368590 h 1387205"/>
                <a:gd name="connsiteX4" fmla="*/ 223743 w 1083024"/>
                <a:gd name="connsiteY4" fmla="*/ 1387205 h 1387205"/>
                <a:gd name="connsiteX5" fmla="*/ 16468 w 1083024"/>
                <a:gd name="connsiteY5" fmla="*/ 766305 h 1387205"/>
                <a:gd name="connsiteX0" fmla="*/ 16468 w 1051864"/>
                <a:gd name="connsiteY0" fmla="*/ 766305 h 1387205"/>
                <a:gd name="connsiteX1" fmla="*/ -1 w 1051864"/>
                <a:gd name="connsiteY1" fmla="*/ 0 h 1387205"/>
                <a:gd name="connsiteX2" fmla="*/ 599887 w 1051864"/>
                <a:gd name="connsiteY2" fmla="*/ 55128 h 1387205"/>
                <a:gd name="connsiteX3" fmla="*/ 1051865 w 1051864"/>
                <a:gd name="connsiteY3" fmla="*/ 342174 h 1387205"/>
                <a:gd name="connsiteX4" fmla="*/ 223743 w 1051864"/>
                <a:gd name="connsiteY4" fmla="*/ 1387205 h 1387205"/>
                <a:gd name="connsiteX5" fmla="*/ 16468 w 1051864"/>
                <a:gd name="connsiteY5" fmla="*/ 766305 h 138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1864" h="1387205">
                  <a:moveTo>
                    <a:pt x="16468" y="766305"/>
                  </a:moveTo>
                  <a:lnTo>
                    <a:pt x="-1" y="0"/>
                  </a:lnTo>
                  <a:lnTo>
                    <a:pt x="599887" y="55128"/>
                  </a:lnTo>
                  <a:lnTo>
                    <a:pt x="1051865" y="342174"/>
                  </a:lnTo>
                  <a:lnTo>
                    <a:pt x="223743" y="1387205"/>
                  </a:lnTo>
                  <a:lnTo>
                    <a:pt x="16468" y="76630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98" name="Regular Pentagon 3"/>
            <p:cNvSpPr/>
            <p:nvPr/>
          </p:nvSpPr>
          <p:spPr>
            <a:xfrm rot="870772">
              <a:off x="1146896" y="4813614"/>
              <a:ext cx="123517" cy="14529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789079"/>
                <a:gd name="connsiteY0" fmla="*/ 458730 h 1169130"/>
                <a:gd name="connsiteX1" fmla="*/ 307990 w 789079"/>
                <a:gd name="connsiteY1" fmla="*/ 0 h 1169130"/>
                <a:gd name="connsiteX2" fmla="*/ 789080 w 789079"/>
                <a:gd name="connsiteY2" fmla="*/ 182152 h 1169130"/>
                <a:gd name="connsiteX3" fmla="*/ 771992 w 789079"/>
                <a:gd name="connsiteY3" fmla="*/ 1169130 h 1169130"/>
                <a:gd name="connsiteX4" fmla="*/ 276694 w 789079"/>
                <a:gd name="connsiteY4" fmla="*/ 896158 h 1169130"/>
                <a:gd name="connsiteX5" fmla="*/ 0 w 789079"/>
                <a:gd name="connsiteY5" fmla="*/ 458730 h 1169130"/>
                <a:gd name="connsiteX0" fmla="*/ 0 w 789079"/>
                <a:gd name="connsiteY0" fmla="*/ 458730 h 988834"/>
                <a:gd name="connsiteX1" fmla="*/ 307990 w 789079"/>
                <a:gd name="connsiteY1" fmla="*/ 0 h 988834"/>
                <a:gd name="connsiteX2" fmla="*/ 789080 w 789079"/>
                <a:gd name="connsiteY2" fmla="*/ 182152 h 988834"/>
                <a:gd name="connsiteX3" fmla="*/ 632087 w 789079"/>
                <a:gd name="connsiteY3" fmla="*/ 988835 h 988834"/>
                <a:gd name="connsiteX4" fmla="*/ 276694 w 789079"/>
                <a:gd name="connsiteY4" fmla="*/ 896158 h 988834"/>
                <a:gd name="connsiteX5" fmla="*/ 0 w 789079"/>
                <a:gd name="connsiteY5" fmla="*/ 458730 h 988834"/>
                <a:gd name="connsiteX0" fmla="*/ 0 w 789079"/>
                <a:gd name="connsiteY0" fmla="*/ 458730 h 1026974"/>
                <a:gd name="connsiteX1" fmla="*/ 307990 w 789079"/>
                <a:gd name="connsiteY1" fmla="*/ 0 h 1026974"/>
                <a:gd name="connsiteX2" fmla="*/ 789080 w 789079"/>
                <a:gd name="connsiteY2" fmla="*/ 182152 h 1026974"/>
                <a:gd name="connsiteX3" fmla="*/ 641145 w 789079"/>
                <a:gd name="connsiteY3" fmla="*/ 1026974 h 1026974"/>
                <a:gd name="connsiteX4" fmla="*/ 276694 w 789079"/>
                <a:gd name="connsiteY4" fmla="*/ 896158 h 1026974"/>
                <a:gd name="connsiteX5" fmla="*/ 0 w 789079"/>
                <a:gd name="connsiteY5" fmla="*/ 458730 h 1026974"/>
                <a:gd name="connsiteX0" fmla="*/ 0 w 789079"/>
                <a:gd name="connsiteY0" fmla="*/ 458730 h 1026974"/>
                <a:gd name="connsiteX1" fmla="*/ 307990 w 789079"/>
                <a:gd name="connsiteY1" fmla="*/ 0 h 1026974"/>
                <a:gd name="connsiteX2" fmla="*/ 789080 w 789079"/>
                <a:gd name="connsiteY2" fmla="*/ 182152 h 1026974"/>
                <a:gd name="connsiteX3" fmla="*/ 641145 w 789079"/>
                <a:gd name="connsiteY3" fmla="*/ 1026974 h 1026974"/>
                <a:gd name="connsiteX4" fmla="*/ 255203 w 789079"/>
                <a:gd name="connsiteY4" fmla="*/ 837106 h 1026974"/>
                <a:gd name="connsiteX5" fmla="*/ 0 w 789079"/>
                <a:gd name="connsiteY5" fmla="*/ 458730 h 1026974"/>
                <a:gd name="connsiteX0" fmla="*/ 0 w 846560"/>
                <a:gd name="connsiteY0" fmla="*/ 458730 h 1026974"/>
                <a:gd name="connsiteX1" fmla="*/ 307990 w 846560"/>
                <a:gd name="connsiteY1" fmla="*/ 0 h 1026974"/>
                <a:gd name="connsiteX2" fmla="*/ 846560 w 846560"/>
                <a:gd name="connsiteY2" fmla="*/ 361281 h 1026974"/>
                <a:gd name="connsiteX3" fmla="*/ 641145 w 846560"/>
                <a:gd name="connsiteY3" fmla="*/ 1026974 h 1026974"/>
                <a:gd name="connsiteX4" fmla="*/ 255203 w 846560"/>
                <a:gd name="connsiteY4" fmla="*/ 837106 h 1026974"/>
                <a:gd name="connsiteX5" fmla="*/ 0 w 846560"/>
                <a:gd name="connsiteY5" fmla="*/ 458730 h 1026974"/>
                <a:gd name="connsiteX0" fmla="*/ 0 w 801018"/>
                <a:gd name="connsiteY0" fmla="*/ 458730 h 1026974"/>
                <a:gd name="connsiteX1" fmla="*/ 307990 w 801018"/>
                <a:gd name="connsiteY1" fmla="*/ 0 h 1026974"/>
                <a:gd name="connsiteX2" fmla="*/ 801019 w 801018"/>
                <a:gd name="connsiteY2" fmla="*/ 138085 h 1026974"/>
                <a:gd name="connsiteX3" fmla="*/ 641145 w 801018"/>
                <a:gd name="connsiteY3" fmla="*/ 1026974 h 1026974"/>
                <a:gd name="connsiteX4" fmla="*/ 255203 w 801018"/>
                <a:gd name="connsiteY4" fmla="*/ 837106 h 1026974"/>
                <a:gd name="connsiteX5" fmla="*/ 0 w 801018"/>
                <a:gd name="connsiteY5" fmla="*/ 458730 h 1026974"/>
                <a:gd name="connsiteX0" fmla="*/ 0 w 801018"/>
                <a:gd name="connsiteY0" fmla="*/ 458730 h 1026974"/>
                <a:gd name="connsiteX1" fmla="*/ 307990 w 801018"/>
                <a:gd name="connsiteY1" fmla="*/ 0 h 1026974"/>
                <a:gd name="connsiteX2" fmla="*/ 801019 w 801018"/>
                <a:gd name="connsiteY2" fmla="*/ 138085 h 1026974"/>
                <a:gd name="connsiteX3" fmla="*/ 706869 w 801018"/>
                <a:gd name="connsiteY3" fmla="*/ 588335 h 1026974"/>
                <a:gd name="connsiteX4" fmla="*/ 641145 w 801018"/>
                <a:gd name="connsiteY4" fmla="*/ 1026974 h 1026974"/>
                <a:gd name="connsiteX5" fmla="*/ 255203 w 801018"/>
                <a:gd name="connsiteY5" fmla="*/ 837106 h 1026974"/>
                <a:gd name="connsiteX6" fmla="*/ 0 w 801018"/>
                <a:gd name="connsiteY6" fmla="*/ 458730 h 1026974"/>
                <a:gd name="connsiteX0" fmla="*/ 0 w 801018"/>
                <a:gd name="connsiteY0" fmla="*/ 458730 h 1026974"/>
                <a:gd name="connsiteX1" fmla="*/ 307990 w 801018"/>
                <a:gd name="connsiteY1" fmla="*/ 0 h 1026974"/>
                <a:gd name="connsiteX2" fmla="*/ 801019 w 801018"/>
                <a:gd name="connsiteY2" fmla="*/ 138085 h 1026974"/>
                <a:gd name="connsiteX3" fmla="*/ 791603 w 801018"/>
                <a:gd name="connsiteY3" fmla="*/ 662100 h 1026974"/>
                <a:gd name="connsiteX4" fmla="*/ 641145 w 801018"/>
                <a:gd name="connsiteY4" fmla="*/ 1026974 h 1026974"/>
                <a:gd name="connsiteX5" fmla="*/ 255203 w 801018"/>
                <a:gd name="connsiteY5" fmla="*/ 837106 h 1026974"/>
                <a:gd name="connsiteX6" fmla="*/ 0 w 801018"/>
                <a:gd name="connsiteY6" fmla="*/ 458730 h 102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1018" h="1026974">
                  <a:moveTo>
                    <a:pt x="0" y="458730"/>
                  </a:moveTo>
                  <a:lnTo>
                    <a:pt x="307990" y="0"/>
                  </a:lnTo>
                  <a:lnTo>
                    <a:pt x="801019" y="138085"/>
                  </a:lnTo>
                  <a:lnTo>
                    <a:pt x="791603" y="662100"/>
                  </a:lnTo>
                  <a:lnTo>
                    <a:pt x="641145" y="1026974"/>
                  </a:lnTo>
                  <a:lnTo>
                    <a:pt x="255203" y="837106"/>
                  </a:lnTo>
                  <a:lnTo>
                    <a:pt x="0" y="4587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599" name="Regular Pentagon 8"/>
            <p:cNvSpPr/>
            <p:nvPr/>
          </p:nvSpPr>
          <p:spPr>
            <a:xfrm rot="3236692">
              <a:off x="560944" y="4806737"/>
              <a:ext cx="104553" cy="88009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990" h="570746">
                  <a:moveTo>
                    <a:pt x="114208" y="323285"/>
                  </a:moveTo>
                  <a:lnTo>
                    <a:pt x="200115" y="276645"/>
                  </a:lnTo>
                  <a:lnTo>
                    <a:pt x="738990" y="0"/>
                  </a:lnTo>
                  <a:lnTo>
                    <a:pt x="462071" y="393371"/>
                  </a:lnTo>
                  <a:lnTo>
                    <a:pt x="0" y="570746"/>
                  </a:lnTo>
                  <a:lnTo>
                    <a:pt x="114208" y="32328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00" name="Regular Pentagon 6"/>
            <p:cNvSpPr/>
            <p:nvPr/>
          </p:nvSpPr>
          <p:spPr>
            <a:xfrm rot="17281360">
              <a:off x="731840" y="4650891"/>
              <a:ext cx="162504" cy="22526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591" h="1460849">
                  <a:moveTo>
                    <a:pt x="-1" y="889443"/>
                  </a:moveTo>
                  <a:lnTo>
                    <a:pt x="411999" y="0"/>
                  </a:lnTo>
                  <a:lnTo>
                    <a:pt x="941112" y="794470"/>
                  </a:lnTo>
                  <a:lnTo>
                    <a:pt x="1148590" y="1460850"/>
                  </a:lnTo>
                  <a:lnTo>
                    <a:pt x="505707" y="1274403"/>
                  </a:lnTo>
                  <a:lnTo>
                    <a:pt x="-1" y="88944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01" name="Regular Pentagon 5"/>
            <p:cNvSpPr/>
            <p:nvPr/>
          </p:nvSpPr>
          <p:spPr>
            <a:xfrm rot="2170572">
              <a:off x="1016176" y="4698238"/>
              <a:ext cx="88658" cy="9301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957" h="657423">
                  <a:moveTo>
                    <a:pt x="0" y="339803"/>
                  </a:moveTo>
                  <a:lnTo>
                    <a:pt x="382711" y="-1"/>
                  </a:lnTo>
                  <a:lnTo>
                    <a:pt x="562840" y="417548"/>
                  </a:lnTo>
                  <a:lnTo>
                    <a:pt x="574957" y="657423"/>
                  </a:lnTo>
                  <a:lnTo>
                    <a:pt x="472461" y="577442"/>
                  </a:lnTo>
                  <a:lnTo>
                    <a:pt x="0" y="3398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02" name="Regular Pentagon 3"/>
            <p:cNvSpPr/>
            <p:nvPr/>
          </p:nvSpPr>
          <p:spPr>
            <a:xfrm>
              <a:off x="878991" y="4901888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03" name="Regular Pentagon 3"/>
            <p:cNvSpPr/>
            <p:nvPr/>
          </p:nvSpPr>
          <p:spPr>
            <a:xfrm rot="10987927">
              <a:off x="979077" y="4976384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04" name="Regular Pentagon 6"/>
            <p:cNvSpPr/>
            <p:nvPr/>
          </p:nvSpPr>
          <p:spPr>
            <a:xfrm rot="17281360">
              <a:off x="1049366" y="4580636"/>
              <a:ext cx="143178" cy="12705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-1 w 7431025"/>
                <a:gd name="connsiteY0" fmla="*/ 889443 h 1460849"/>
                <a:gd name="connsiteX1" fmla="*/ 411999 w 7431025"/>
                <a:gd name="connsiteY1" fmla="*/ 0 h 1460849"/>
                <a:gd name="connsiteX2" fmla="*/ 7431019 w 7431025"/>
                <a:gd name="connsiteY2" fmla="*/ 482262 h 1460849"/>
                <a:gd name="connsiteX3" fmla="*/ 1148590 w 7431025"/>
                <a:gd name="connsiteY3" fmla="*/ 1460850 h 1460849"/>
                <a:gd name="connsiteX4" fmla="*/ 505707 w 7431025"/>
                <a:gd name="connsiteY4" fmla="*/ 1274403 h 1460849"/>
                <a:gd name="connsiteX5" fmla="*/ -1 w 7431025"/>
                <a:gd name="connsiteY5" fmla="*/ 889443 h 1460849"/>
                <a:gd name="connsiteX0" fmla="*/ -1 w 7431025"/>
                <a:gd name="connsiteY0" fmla="*/ 889443 h 1391995"/>
                <a:gd name="connsiteX1" fmla="*/ 411999 w 7431025"/>
                <a:gd name="connsiteY1" fmla="*/ 0 h 1391995"/>
                <a:gd name="connsiteX2" fmla="*/ 7431019 w 7431025"/>
                <a:gd name="connsiteY2" fmla="*/ 482262 h 1391995"/>
                <a:gd name="connsiteX3" fmla="*/ 1023265 w 7431025"/>
                <a:gd name="connsiteY3" fmla="*/ 1391995 h 1391995"/>
                <a:gd name="connsiteX4" fmla="*/ 505707 w 7431025"/>
                <a:gd name="connsiteY4" fmla="*/ 1274403 h 1391995"/>
                <a:gd name="connsiteX5" fmla="*/ -1 w 7431025"/>
                <a:gd name="connsiteY5" fmla="*/ 889443 h 1391995"/>
                <a:gd name="connsiteX0" fmla="*/ -1 w 7431025"/>
                <a:gd name="connsiteY0" fmla="*/ 643778 h 1146330"/>
                <a:gd name="connsiteX1" fmla="*/ 676577 w 7431025"/>
                <a:gd name="connsiteY1" fmla="*/ 0 h 1146330"/>
                <a:gd name="connsiteX2" fmla="*/ 7431019 w 7431025"/>
                <a:gd name="connsiteY2" fmla="*/ 236597 h 1146330"/>
                <a:gd name="connsiteX3" fmla="*/ 1023265 w 7431025"/>
                <a:gd name="connsiteY3" fmla="*/ 1146330 h 1146330"/>
                <a:gd name="connsiteX4" fmla="*/ 505707 w 7431025"/>
                <a:gd name="connsiteY4" fmla="*/ 1028738 h 1146330"/>
                <a:gd name="connsiteX5" fmla="*/ -1 w 7431025"/>
                <a:gd name="connsiteY5" fmla="*/ 643778 h 1146330"/>
                <a:gd name="connsiteX0" fmla="*/ -1 w 7431025"/>
                <a:gd name="connsiteY0" fmla="*/ 676252 h 1178804"/>
                <a:gd name="connsiteX1" fmla="*/ 860854 w 7431025"/>
                <a:gd name="connsiteY1" fmla="*/ 1 h 1178804"/>
                <a:gd name="connsiteX2" fmla="*/ 7431019 w 7431025"/>
                <a:gd name="connsiteY2" fmla="*/ 269071 h 1178804"/>
                <a:gd name="connsiteX3" fmla="*/ 1023265 w 7431025"/>
                <a:gd name="connsiteY3" fmla="*/ 1178804 h 1178804"/>
                <a:gd name="connsiteX4" fmla="*/ 505707 w 7431025"/>
                <a:gd name="connsiteY4" fmla="*/ 1061212 h 1178804"/>
                <a:gd name="connsiteX5" fmla="*/ -1 w 7431025"/>
                <a:gd name="connsiteY5" fmla="*/ 676252 h 1178804"/>
                <a:gd name="connsiteX0" fmla="*/ -1 w 7431025"/>
                <a:gd name="connsiteY0" fmla="*/ 676252 h 1178804"/>
                <a:gd name="connsiteX1" fmla="*/ 860854 w 7431025"/>
                <a:gd name="connsiteY1" fmla="*/ 1 h 1178804"/>
                <a:gd name="connsiteX2" fmla="*/ 7431019 w 7431025"/>
                <a:gd name="connsiteY2" fmla="*/ 269071 h 1178804"/>
                <a:gd name="connsiteX3" fmla="*/ 1023265 w 7431025"/>
                <a:gd name="connsiteY3" fmla="*/ 1178804 h 1178804"/>
                <a:gd name="connsiteX4" fmla="*/ 102652 w 7431025"/>
                <a:gd name="connsiteY4" fmla="*/ 1073780 h 1178804"/>
                <a:gd name="connsiteX5" fmla="*/ -1 w 7431025"/>
                <a:gd name="connsiteY5" fmla="*/ 676252 h 1178804"/>
                <a:gd name="connsiteX0" fmla="*/ -1 w 7431025"/>
                <a:gd name="connsiteY0" fmla="*/ 676252 h 1178804"/>
                <a:gd name="connsiteX1" fmla="*/ 860854 w 7431025"/>
                <a:gd name="connsiteY1" fmla="*/ 1 h 1178804"/>
                <a:gd name="connsiteX2" fmla="*/ 4545488 w 7431025"/>
                <a:gd name="connsiteY2" fmla="*/ 142024 h 1178804"/>
                <a:gd name="connsiteX3" fmla="*/ 7431019 w 7431025"/>
                <a:gd name="connsiteY3" fmla="*/ 269071 h 1178804"/>
                <a:gd name="connsiteX4" fmla="*/ 1023265 w 7431025"/>
                <a:gd name="connsiteY4" fmla="*/ 1178804 h 1178804"/>
                <a:gd name="connsiteX5" fmla="*/ 102652 w 7431025"/>
                <a:gd name="connsiteY5" fmla="*/ 1073780 h 1178804"/>
                <a:gd name="connsiteX6" fmla="*/ -1 w 7431025"/>
                <a:gd name="connsiteY6" fmla="*/ 676252 h 117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31025" h="1178804">
                  <a:moveTo>
                    <a:pt x="-1" y="676252"/>
                  </a:moveTo>
                  <a:lnTo>
                    <a:pt x="860854" y="1"/>
                  </a:lnTo>
                  <a:lnTo>
                    <a:pt x="4545488" y="142024"/>
                  </a:lnTo>
                  <a:lnTo>
                    <a:pt x="7431019" y="269071"/>
                  </a:lnTo>
                  <a:lnTo>
                    <a:pt x="1023265" y="1178804"/>
                  </a:lnTo>
                  <a:lnTo>
                    <a:pt x="102652" y="1073780"/>
                  </a:lnTo>
                  <a:lnTo>
                    <a:pt x="-1" y="67625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05" name="Regular Pentagon 3"/>
            <p:cNvSpPr/>
            <p:nvPr/>
          </p:nvSpPr>
          <p:spPr>
            <a:xfrm>
              <a:off x="1059986" y="5072302"/>
              <a:ext cx="131569" cy="12252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16738"/>
                <a:gd name="connsiteY0" fmla="*/ 284262 h 941719"/>
                <a:gd name="connsiteX1" fmla="*/ 499644 w 916738"/>
                <a:gd name="connsiteY1" fmla="*/ 0 h 941719"/>
                <a:gd name="connsiteX2" fmla="*/ 916738 w 916738"/>
                <a:gd name="connsiteY2" fmla="*/ 303312 h 941719"/>
                <a:gd name="connsiteX3" fmla="*/ 714559 w 916738"/>
                <a:gd name="connsiteY3" fmla="*/ 941719 h 941719"/>
                <a:gd name="connsiteX4" fmla="*/ 241866 w 916738"/>
                <a:gd name="connsiteY4" fmla="*/ 794082 h 941719"/>
                <a:gd name="connsiteX5" fmla="*/ 0 w 916738"/>
                <a:gd name="connsiteY5" fmla="*/ 284262 h 941719"/>
                <a:gd name="connsiteX0" fmla="*/ 0 w 916738"/>
                <a:gd name="connsiteY0" fmla="*/ 287437 h 944894"/>
                <a:gd name="connsiteX1" fmla="*/ 455194 w 916738"/>
                <a:gd name="connsiteY1" fmla="*/ 0 h 944894"/>
                <a:gd name="connsiteX2" fmla="*/ 916738 w 916738"/>
                <a:gd name="connsiteY2" fmla="*/ 306487 h 944894"/>
                <a:gd name="connsiteX3" fmla="*/ 714559 w 916738"/>
                <a:gd name="connsiteY3" fmla="*/ 944894 h 944894"/>
                <a:gd name="connsiteX4" fmla="*/ 241866 w 916738"/>
                <a:gd name="connsiteY4" fmla="*/ 797257 h 944894"/>
                <a:gd name="connsiteX5" fmla="*/ 0 w 916738"/>
                <a:gd name="connsiteY5" fmla="*/ 287437 h 944894"/>
                <a:gd name="connsiteX0" fmla="*/ 0 w 853238"/>
                <a:gd name="connsiteY0" fmla="*/ 287437 h 944894"/>
                <a:gd name="connsiteX1" fmla="*/ 455194 w 853238"/>
                <a:gd name="connsiteY1" fmla="*/ 0 h 944894"/>
                <a:gd name="connsiteX2" fmla="*/ 853238 w 853238"/>
                <a:gd name="connsiteY2" fmla="*/ 325537 h 944894"/>
                <a:gd name="connsiteX3" fmla="*/ 714559 w 853238"/>
                <a:gd name="connsiteY3" fmla="*/ 944894 h 944894"/>
                <a:gd name="connsiteX4" fmla="*/ 241866 w 853238"/>
                <a:gd name="connsiteY4" fmla="*/ 797257 h 944894"/>
                <a:gd name="connsiteX5" fmla="*/ 0 w 853238"/>
                <a:gd name="connsiteY5" fmla="*/ 287437 h 944894"/>
                <a:gd name="connsiteX0" fmla="*/ 0 w 853238"/>
                <a:gd name="connsiteY0" fmla="*/ 287437 h 1340182"/>
                <a:gd name="connsiteX1" fmla="*/ 455194 w 853238"/>
                <a:gd name="connsiteY1" fmla="*/ 0 h 1340182"/>
                <a:gd name="connsiteX2" fmla="*/ 853238 w 853238"/>
                <a:gd name="connsiteY2" fmla="*/ 325537 h 1340182"/>
                <a:gd name="connsiteX3" fmla="*/ 714559 w 853238"/>
                <a:gd name="connsiteY3" fmla="*/ 944894 h 1340182"/>
                <a:gd name="connsiteX4" fmla="*/ 391091 w 853238"/>
                <a:gd name="connsiteY4" fmla="*/ 1340182 h 1340182"/>
                <a:gd name="connsiteX5" fmla="*/ 0 w 853238"/>
                <a:gd name="connsiteY5" fmla="*/ 287437 h 1340182"/>
                <a:gd name="connsiteX0" fmla="*/ 0 w 853238"/>
                <a:gd name="connsiteY0" fmla="*/ 287437 h 1362407"/>
                <a:gd name="connsiteX1" fmla="*/ 455194 w 853238"/>
                <a:gd name="connsiteY1" fmla="*/ 0 h 1362407"/>
                <a:gd name="connsiteX2" fmla="*/ 853238 w 853238"/>
                <a:gd name="connsiteY2" fmla="*/ 325537 h 1362407"/>
                <a:gd name="connsiteX3" fmla="*/ 714559 w 853238"/>
                <a:gd name="connsiteY3" fmla="*/ 944894 h 1362407"/>
                <a:gd name="connsiteX4" fmla="*/ 368866 w 853238"/>
                <a:gd name="connsiteY4" fmla="*/ 1362407 h 1362407"/>
                <a:gd name="connsiteX5" fmla="*/ 0 w 853238"/>
                <a:gd name="connsiteY5" fmla="*/ 287437 h 1362407"/>
                <a:gd name="connsiteX0" fmla="*/ 0 w 853238"/>
                <a:gd name="connsiteY0" fmla="*/ 287437 h 944893"/>
                <a:gd name="connsiteX1" fmla="*/ 455194 w 853238"/>
                <a:gd name="connsiteY1" fmla="*/ 0 h 944893"/>
                <a:gd name="connsiteX2" fmla="*/ 853238 w 853238"/>
                <a:gd name="connsiteY2" fmla="*/ 325537 h 944893"/>
                <a:gd name="connsiteX3" fmla="*/ 714559 w 853238"/>
                <a:gd name="connsiteY3" fmla="*/ 944894 h 944893"/>
                <a:gd name="connsiteX4" fmla="*/ 347176 w 853238"/>
                <a:gd name="connsiteY4" fmla="*/ 824617 h 944893"/>
                <a:gd name="connsiteX5" fmla="*/ 0 w 853238"/>
                <a:gd name="connsiteY5" fmla="*/ 287437 h 944893"/>
                <a:gd name="connsiteX0" fmla="*/ 0 w 853238"/>
                <a:gd name="connsiteY0" fmla="*/ 287437 h 944893"/>
                <a:gd name="connsiteX1" fmla="*/ 455194 w 853238"/>
                <a:gd name="connsiteY1" fmla="*/ 0 h 944893"/>
                <a:gd name="connsiteX2" fmla="*/ 853238 w 853238"/>
                <a:gd name="connsiteY2" fmla="*/ 325537 h 944893"/>
                <a:gd name="connsiteX3" fmla="*/ 714559 w 853238"/>
                <a:gd name="connsiteY3" fmla="*/ 944894 h 944893"/>
                <a:gd name="connsiteX4" fmla="*/ 211618 w 853238"/>
                <a:gd name="connsiteY4" fmla="*/ 865984 h 944893"/>
                <a:gd name="connsiteX5" fmla="*/ 0 w 853238"/>
                <a:gd name="connsiteY5" fmla="*/ 287437 h 944893"/>
                <a:gd name="connsiteX0" fmla="*/ 0 w 853238"/>
                <a:gd name="connsiteY0" fmla="*/ 287437 h 865984"/>
                <a:gd name="connsiteX1" fmla="*/ 455194 w 853238"/>
                <a:gd name="connsiteY1" fmla="*/ 0 h 865984"/>
                <a:gd name="connsiteX2" fmla="*/ 853238 w 853238"/>
                <a:gd name="connsiteY2" fmla="*/ 325537 h 865984"/>
                <a:gd name="connsiteX3" fmla="*/ 378372 w 853238"/>
                <a:gd name="connsiteY3" fmla="*/ 460291 h 865984"/>
                <a:gd name="connsiteX4" fmla="*/ 211618 w 853238"/>
                <a:gd name="connsiteY4" fmla="*/ 865984 h 865984"/>
                <a:gd name="connsiteX5" fmla="*/ 0 w 853238"/>
                <a:gd name="connsiteY5" fmla="*/ 287437 h 865984"/>
                <a:gd name="connsiteX0" fmla="*/ 0 w 853238"/>
                <a:gd name="connsiteY0" fmla="*/ 287437 h 865984"/>
                <a:gd name="connsiteX1" fmla="*/ 455194 w 853238"/>
                <a:gd name="connsiteY1" fmla="*/ 0 h 865984"/>
                <a:gd name="connsiteX2" fmla="*/ 853238 w 853238"/>
                <a:gd name="connsiteY2" fmla="*/ 325537 h 865984"/>
                <a:gd name="connsiteX3" fmla="*/ 497664 w 853238"/>
                <a:gd name="connsiteY3" fmla="*/ 566666 h 865984"/>
                <a:gd name="connsiteX4" fmla="*/ 211618 w 853238"/>
                <a:gd name="connsiteY4" fmla="*/ 865984 h 865984"/>
                <a:gd name="connsiteX5" fmla="*/ 0 w 853238"/>
                <a:gd name="connsiteY5" fmla="*/ 287437 h 86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238" h="865984">
                  <a:moveTo>
                    <a:pt x="0" y="287437"/>
                  </a:moveTo>
                  <a:lnTo>
                    <a:pt x="455194" y="0"/>
                  </a:lnTo>
                  <a:lnTo>
                    <a:pt x="853238" y="325537"/>
                  </a:lnTo>
                  <a:lnTo>
                    <a:pt x="497664" y="566666"/>
                  </a:lnTo>
                  <a:lnTo>
                    <a:pt x="211618" y="865984"/>
                  </a:lnTo>
                  <a:lnTo>
                    <a:pt x="0" y="2874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06" name="Regular Pentagon 3"/>
            <p:cNvSpPr/>
            <p:nvPr/>
          </p:nvSpPr>
          <p:spPr>
            <a:xfrm>
              <a:off x="878991" y="4897130"/>
              <a:ext cx="139892" cy="16131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07213"/>
                <a:gd name="connsiteY0" fmla="*/ 0 h 943207"/>
                <a:gd name="connsiteX1" fmla="*/ 490119 w 907213"/>
                <a:gd name="connsiteY1" fmla="*/ 1488 h 943207"/>
                <a:gd name="connsiteX2" fmla="*/ 907213 w 907213"/>
                <a:gd name="connsiteY2" fmla="*/ 304800 h 943207"/>
                <a:gd name="connsiteX3" fmla="*/ 705034 w 907213"/>
                <a:gd name="connsiteY3" fmla="*/ 943207 h 943207"/>
                <a:gd name="connsiteX4" fmla="*/ 232341 w 907213"/>
                <a:gd name="connsiteY4" fmla="*/ 795570 h 943207"/>
                <a:gd name="connsiteX5" fmla="*/ 0 w 907213"/>
                <a:gd name="connsiteY5" fmla="*/ 0 h 943207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232341 w 907213"/>
                <a:gd name="connsiteY4" fmla="*/ 1029032 h 1176669"/>
                <a:gd name="connsiteX5" fmla="*/ 0 w 907213"/>
                <a:gd name="connsiteY5" fmla="*/ 233462 h 1176669"/>
                <a:gd name="connsiteX0" fmla="*/ 0 w 907213"/>
                <a:gd name="connsiteY0" fmla="*/ 233462 h 1176669"/>
                <a:gd name="connsiteX1" fmla="*/ 350419 w 907213"/>
                <a:gd name="connsiteY1" fmla="*/ 0 h 1176669"/>
                <a:gd name="connsiteX2" fmla="*/ 907213 w 907213"/>
                <a:gd name="connsiteY2" fmla="*/ 538262 h 1176669"/>
                <a:gd name="connsiteX3" fmla="*/ 705034 w 907213"/>
                <a:gd name="connsiteY3" fmla="*/ 1176669 h 1176669"/>
                <a:gd name="connsiteX4" fmla="*/ 114866 w 907213"/>
                <a:gd name="connsiteY4" fmla="*/ 1140157 h 1176669"/>
                <a:gd name="connsiteX5" fmla="*/ 0 w 907213"/>
                <a:gd name="connsiteY5" fmla="*/ 233462 h 1176669"/>
                <a:gd name="connsiteX0" fmla="*/ 0 w 907213"/>
                <a:gd name="connsiteY0" fmla="*/ 233462 h 1140157"/>
                <a:gd name="connsiteX1" fmla="*/ 350419 w 907213"/>
                <a:gd name="connsiteY1" fmla="*/ 0 h 1140157"/>
                <a:gd name="connsiteX2" fmla="*/ 907213 w 907213"/>
                <a:gd name="connsiteY2" fmla="*/ 538262 h 1140157"/>
                <a:gd name="connsiteX3" fmla="*/ 644709 w 907213"/>
                <a:gd name="connsiteY3" fmla="*/ 1027444 h 1140157"/>
                <a:gd name="connsiteX4" fmla="*/ 114866 w 907213"/>
                <a:gd name="connsiteY4" fmla="*/ 1140157 h 1140157"/>
                <a:gd name="connsiteX5" fmla="*/ 0 w 907213"/>
                <a:gd name="connsiteY5" fmla="*/ 233462 h 11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213" h="1140157">
                  <a:moveTo>
                    <a:pt x="0" y="233462"/>
                  </a:moveTo>
                  <a:lnTo>
                    <a:pt x="350419" y="0"/>
                  </a:lnTo>
                  <a:lnTo>
                    <a:pt x="907213" y="538262"/>
                  </a:lnTo>
                  <a:lnTo>
                    <a:pt x="644709" y="1027444"/>
                  </a:lnTo>
                  <a:lnTo>
                    <a:pt x="114866" y="1140157"/>
                  </a:lnTo>
                  <a:lnTo>
                    <a:pt x="0" y="233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07" name="Regular Pentagon 3"/>
            <p:cNvSpPr/>
            <p:nvPr/>
          </p:nvSpPr>
          <p:spPr>
            <a:xfrm rot="10987927">
              <a:off x="979077" y="4971626"/>
              <a:ext cx="152785" cy="142325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834188"/>
                <a:gd name="connsiteY0" fmla="*/ 303312 h 979116"/>
                <a:gd name="connsiteX1" fmla="*/ 417094 w 834188"/>
                <a:gd name="connsiteY1" fmla="*/ 0 h 979116"/>
                <a:gd name="connsiteX2" fmla="*/ 834188 w 834188"/>
                <a:gd name="connsiteY2" fmla="*/ 303312 h 979116"/>
                <a:gd name="connsiteX3" fmla="*/ 704009 w 834188"/>
                <a:gd name="connsiteY3" fmla="*/ 979116 h 979116"/>
                <a:gd name="connsiteX4" fmla="*/ 159316 w 834188"/>
                <a:gd name="connsiteY4" fmla="*/ 794082 h 979116"/>
                <a:gd name="connsiteX5" fmla="*/ 0 w 834188"/>
                <a:gd name="connsiteY5" fmla="*/ 303312 h 979116"/>
                <a:gd name="connsiteX0" fmla="*/ 0 w 834188"/>
                <a:gd name="connsiteY0" fmla="*/ 303312 h 1003713"/>
                <a:gd name="connsiteX1" fmla="*/ 417094 w 834188"/>
                <a:gd name="connsiteY1" fmla="*/ 0 h 1003713"/>
                <a:gd name="connsiteX2" fmla="*/ 834188 w 834188"/>
                <a:gd name="connsiteY2" fmla="*/ 303312 h 1003713"/>
                <a:gd name="connsiteX3" fmla="*/ 704009 w 834188"/>
                <a:gd name="connsiteY3" fmla="*/ 979116 h 1003713"/>
                <a:gd name="connsiteX4" fmla="*/ 221663 w 834188"/>
                <a:gd name="connsiteY4" fmla="*/ 1003713 h 1003713"/>
                <a:gd name="connsiteX5" fmla="*/ 0 w 834188"/>
                <a:gd name="connsiteY5" fmla="*/ 303312 h 1003713"/>
                <a:gd name="connsiteX0" fmla="*/ 0 w 834188"/>
                <a:gd name="connsiteY0" fmla="*/ 303312 h 1005968"/>
                <a:gd name="connsiteX1" fmla="*/ 417094 w 834188"/>
                <a:gd name="connsiteY1" fmla="*/ 0 h 1005968"/>
                <a:gd name="connsiteX2" fmla="*/ 834188 w 834188"/>
                <a:gd name="connsiteY2" fmla="*/ 303312 h 1005968"/>
                <a:gd name="connsiteX3" fmla="*/ 704009 w 834188"/>
                <a:gd name="connsiteY3" fmla="*/ 979116 h 1005968"/>
                <a:gd name="connsiteX4" fmla="*/ 180450 w 834188"/>
                <a:gd name="connsiteY4" fmla="*/ 1005968 h 1005968"/>
                <a:gd name="connsiteX5" fmla="*/ 0 w 834188"/>
                <a:gd name="connsiteY5" fmla="*/ 303312 h 1005968"/>
                <a:gd name="connsiteX0" fmla="*/ 0 w 868540"/>
                <a:gd name="connsiteY0" fmla="*/ 314731 h 1005968"/>
                <a:gd name="connsiteX1" fmla="*/ 451446 w 868540"/>
                <a:gd name="connsiteY1" fmla="*/ 0 h 1005968"/>
                <a:gd name="connsiteX2" fmla="*/ 868540 w 868540"/>
                <a:gd name="connsiteY2" fmla="*/ 303312 h 1005968"/>
                <a:gd name="connsiteX3" fmla="*/ 738361 w 868540"/>
                <a:gd name="connsiteY3" fmla="*/ 979116 h 1005968"/>
                <a:gd name="connsiteX4" fmla="*/ 214802 w 868540"/>
                <a:gd name="connsiteY4" fmla="*/ 1005968 h 1005968"/>
                <a:gd name="connsiteX5" fmla="*/ 0 w 868540"/>
                <a:gd name="connsiteY5" fmla="*/ 314731 h 1005968"/>
                <a:gd name="connsiteX0" fmla="*/ 0 w 1033866"/>
                <a:gd name="connsiteY0" fmla="*/ 314731 h 1005968"/>
                <a:gd name="connsiteX1" fmla="*/ 451446 w 1033866"/>
                <a:gd name="connsiteY1" fmla="*/ 0 h 1005968"/>
                <a:gd name="connsiteX2" fmla="*/ 1033866 w 1033866"/>
                <a:gd name="connsiteY2" fmla="*/ 361040 h 1005968"/>
                <a:gd name="connsiteX3" fmla="*/ 738361 w 1033866"/>
                <a:gd name="connsiteY3" fmla="*/ 979116 h 1005968"/>
                <a:gd name="connsiteX4" fmla="*/ 214802 w 1033866"/>
                <a:gd name="connsiteY4" fmla="*/ 1005968 h 1005968"/>
                <a:gd name="connsiteX5" fmla="*/ 0 w 1033866"/>
                <a:gd name="connsiteY5" fmla="*/ 314731 h 1005968"/>
                <a:gd name="connsiteX0" fmla="*/ 0 w 1018014"/>
                <a:gd name="connsiteY0" fmla="*/ 314731 h 1005968"/>
                <a:gd name="connsiteX1" fmla="*/ 451446 w 1018014"/>
                <a:gd name="connsiteY1" fmla="*/ 0 h 1005968"/>
                <a:gd name="connsiteX2" fmla="*/ 1018014 w 1018014"/>
                <a:gd name="connsiteY2" fmla="*/ 361907 h 1005968"/>
                <a:gd name="connsiteX3" fmla="*/ 738361 w 1018014"/>
                <a:gd name="connsiteY3" fmla="*/ 979116 h 1005968"/>
                <a:gd name="connsiteX4" fmla="*/ 214802 w 1018014"/>
                <a:gd name="connsiteY4" fmla="*/ 1005968 h 1005968"/>
                <a:gd name="connsiteX5" fmla="*/ 0 w 1018014"/>
                <a:gd name="connsiteY5" fmla="*/ 314731 h 1005968"/>
                <a:gd name="connsiteX0" fmla="*/ 0 w 990822"/>
                <a:gd name="connsiteY0" fmla="*/ 314731 h 1005968"/>
                <a:gd name="connsiteX1" fmla="*/ 451446 w 990822"/>
                <a:gd name="connsiteY1" fmla="*/ 0 h 1005968"/>
                <a:gd name="connsiteX2" fmla="*/ 990822 w 990822"/>
                <a:gd name="connsiteY2" fmla="*/ 446069 h 1005968"/>
                <a:gd name="connsiteX3" fmla="*/ 738361 w 990822"/>
                <a:gd name="connsiteY3" fmla="*/ 979116 h 1005968"/>
                <a:gd name="connsiteX4" fmla="*/ 214802 w 990822"/>
                <a:gd name="connsiteY4" fmla="*/ 1005968 h 1005968"/>
                <a:gd name="connsiteX5" fmla="*/ 0 w 990822"/>
                <a:gd name="connsiteY5" fmla="*/ 314731 h 100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822" h="1005968">
                  <a:moveTo>
                    <a:pt x="0" y="314731"/>
                  </a:moveTo>
                  <a:lnTo>
                    <a:pt x="451446" y="0"/>
                  </a:lnTo>
                  <a:lnTo>
                    <a:pt x="990822" y="446069"/>
                  </a:lnTo>
                  <a:lnTo>
                    <a:pt x="738361" y="979116"/>
                  </a:lnTo>
                  <a:lnTo>
                    <a:pt x="214802" y="1005968"/>
                  </a:lnTo>
                  <a:lnTo>
                    <a:pt x="0" y="31473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08" name="Regular Pentagon 6"/>
            <p:cNvSpPr/>
            <p:nvPr/>
          </p:nvSpPr>
          <p:spPr>
            <a:xfrm rot="17281360">
              <a:off x="1086507" y="4524395"/>
              <a:ext cx="204549" cy="14653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66637 w 1142702"/>
                <a:gd name="connsiteY4" fmla="*/ 745105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65285 w 1142702"/>
                <a:gd name="connsiteY2" fmla="*/ 303312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0 w 1142702"/>
                <a:gd name="connsiteY0" fmla="*/ 382693 h 990072"/>
                <a:gd name="connsiteX1" fmla="*/ 548191 w 1142702"/>
                <a:gd name="connsiteY1" fmla="*/ 0 h 990072"/>
                <a:gd name="connsiteX2" fmla="*/ 935223 w 1142702"/>
                <a:gd name="connsiteY2" fmla="*/ 323693 h 990072"/>
                <a:gd name="connsiteX3" fmla="*/ 1142701 w 1142702"/>
                <a:gd name="connsiteY3" fmla="*/ 990073 h 990072"/>
                <a:gd name="connsiteX4" fmla="*/ 499818 w 1142702"/>
                <a:gd name="connsiteY4" fmla="*/ 803626 h 990072"/>
                <a:gd name="connsiteX5" fmla="*/ 0 w 1142702"/>
                <a:gd name="connsiteY5" fmla="*/ 382693 h 990072"/>
                <a:gd name="connsiteX0" fmla="*/ -1 w 1148591"/>
                <a:gd name="connsiteY0" fmla="*/ 418666 h 990072"/>
                <a:gd name="connsiteX1" fmla="*/ 554080 w 1148591"/>
                <a:gd name="connsiteY1" fmla="*/ 0 h 990072"/>
                <a:gd name="connsiteX2" fmla="*/ 941112 w 1148591"/>
                <a:gd name="connsiteY2" fmla="*/ 323693 h 990072"/>
                <a:gd name="connsiteX3" fmla="*/ 1148590 w 1148591"/>
                <a:gd name="connsiteY3" fmla="*/ 990073 h 990072"/>
                <a:gd name="connsiteX4" fmla="*/ 505707 w 1148591"/>
                <a:gd name="connsiteY4" fmla="*/ 803626 h 990072"/>
                <a:gd name="connsiteX5" fmla="*/ -1 w 1148591"/>
                <a:gd name="connsiteY5" fmla="*/ 418666 h 990072"/>
                <a:gd name="connsiteX0" fmla="*/ -1 w 1148591"/>
                <a:gd name="connsiteY0" fmla="*/ 889443 h 1460849"/>
                <a:gd name="connsiteX1" fmla="*/ 411999 w 1148591"/>
                <a:gd name="connsiteY1" fmla="*/ 0 h 1460849"/>
                <a:gd name="connsiteX2" fmla="*/ 941112 w 1148591"/>
                <a:gd name="connsiteY2" fmla="*/ 794470 h 1460849"/>
                <a:gd name="connsiteX3" fmla="*/ 1148590 w 1148591"/>
                <a:gd name="connsiteY3" fmla="*/ 1460850 h 1460849"/>
                <a:gd name="connsiteX4" fmla="*/ 505707 w 1148591"/>
                <a:gd name="connsiteY4" fmla="*/ 1274403 h 1460849"/>
                <a:gd name="connsiteX5" fmla="*/ -1 w 1148591"/>
                <a:gd name="connsiteY5" fmla="*/ 889443 h 1460849"/>
                <a:gd name="connsiteX0" fmla="*/ -1 w 1161320"/>
                <a:gd name="connsiteY0" fmla="*/ 889443 h 1426640"/>
                <a:gd name="connsiteX1" fmla="*/ 411999 w 1161320"/>
                <a:gd name="connsiteY1" fmla="*/ 0 h 1426640"/>
                <a:gd name="connsiteX2" fmla="*/ 941112 w 1161320"/>
                <a:gd name="connsiteY2" fmla="*/ 794470 h 1426640"/>
                <a:gd name="connsiteX3" fmla="*/ 1161319 w 1161320"/>
                <a:gd name="connsiteY3" fmla="*/ 1426639 h 1426640"/>
                <a:gd name="connsiteX4" fmla="*/ 505707 w 1161320"/>
                <a:gd name="connsiteY4" fmla="*/ 1274403 h 1426640"/>
                <a:gd name="connsiteX5" fmla="*/ -1 w 1161320"/>
                <a:gd name="connsiteY5" fmla="*/ 889443 h 1426640"/>
                <a:gd name="connsiteX0" fmla="*/ -1 w 1475849"/>
                <a:gd name="connsiteY0" fmla="*/ 960530 h 1426640"/>
                <a:gd name="connsiteX1" fmla="*/ 726528 w 1475849"/>
                <a:gd name="connsiteY1" fmla="*/ 0 h 1426640"/>
                <a:gd name="connsiteX2" fmla="*/ 1255641 w 1475849"/>
                <a:gd name="connsiteY2" fmla="*/ 794470 h 1426640"/>
                <a:gd name="connsiteX3" fmla="*/ 1475848 w 1475849"/>
                <a:gd name="connsiteY3" fmla="*/ 1426639 h 1426640"/>
                <a:gd name="connsiteX4" fmla="*/ 820236 w 1475849"/>
                <a:gd name="connsiteY4" fmla="*/ 1274403 h 1426640"/>
                <a:gd name="connsiteX5" fmla="*/ -1 w 1475849"/>
                <a:gd name="connsiteY5" fmla="*/ 960530 h 1426640"/>
                <a:gd name="connsiteX0" fmla="*/ -1 w 1475849"/>
                <a:gd name="connsiteY0" fmla="*/ 960530 h 1426640"/>
                <a:gd name="connsiteX1" fmla="*/ 726528 w 1475849"/>
                <a:gd name="connsiteY1" fmla="*/ 0 h 1426640"/>
                <a:gd name="connsiteX2" fmla="*/ 1255641 w 1475849"/>
                <a:gd name="connsiteY2" fmla="*/ 794470 h 1426640"/>
                <a:gd name="connsiteX3" fmla="*/ 1475848 w 1475849"/>
                <a:gd name="connsiteY3" fmla="*/ 1426639 h 1426640"/>
                <a:gd name="connsiteX4" fmla="*/ 595444 w 1475849"/>
                <a:gd name="connsiteY4" fmla="*/ 1341506 h 1426640"/>
                <a:gd name="connsiteX5" fmla="*/ -1 w 1475849"/>
                <a:gd name="connsiteY5" fmla="*/ 960530 h 1426640"/>
                <a:gd name="connsiteX0" fmla="*/ -1 w 1269629"/>
                <a:gd name="connsiteY0" fmla="*/ 960530 h 1341506"/>
                <a:gd name="connsiteX1" fmla="*/ 726528 w 1269629"/>
                <a:gd name="connsiteY1" fmla="*/ 0 h 1341506"/>
                <a:gd name="connsiteX2" fmla="*/ 1255641 w 1269629"/>
                <a:gd name="connsiteY2" fmla="*/ 794470 h 1341506"/>
                <a:gd name="connsiteX3" fmla="*/ 1269628 w 1269629"/>
                <a:gd name="connsiteY3" fmla="*/ 1032032 h 1341506"/>
                <a:gd name="connsiteX4" fmla="*/ 595444 w 1269629"/>
                <a:gd name="connsiteY4" fmla="*/ 1341506 h 1341506"/>
                <a:gd name="connsiteX5" fmla="*/ -1 w 1269629"/>
                <a:gd name="connsiteY5" fmla="*/ 960530 h 1341506"/>
                <a:gd name="connsiteX0" fmla="*/ -1 w 1445770"/>
                <a:gd name="connsiteY0" fmla="*/ 960530 h 1341506"/>
                <a:gd name="connsiteX1" fmla="*/ 726528 w 1445770"/>
                <a:gd name="connsiteY1" fmla="*/ 0 h 1341506"/>
                <a:gd name="connsiteX2" fmla="*/ 1255641 w 1445770"/>
                <a:gd name="connsiteY2" fmla="*/ 794470 h 1341506"/>
                <a:gd name="connsiteX3" fmla="*/ 1445770 w 1445770"/>
                <a:gd name="connsiteY3" fmla="*/ 1131506 h 1341506"/>
                <a:gd name="connsiteX4" fmla="*/ 595444 w 1445770"/>
                <a:gd name="connsiteY4" fmla="*/ 1341506 h 1341506"/>
                <a:gd name="connsiteX5" fmla="*/ -1 w 1445770"/>
                <a:gd name="connsiteY5" fmla="*/ 960530 h 1341506"/>
                <a:gd name="connsiteX0" fmla="*/ -1 w 1445770"/>
                <a:gd name="connsiteY0" fmla="*/ 960530 h 1371737"/>
                <a:gd name="connsiteX1" fmla="*/ 726528 w 1445770"/>
                <a:gd name="connsiteY1" fmla="*/ 0 h 1371737"/>
                <a:gd name="connsiteX2" fmla="*/ 1255641 w 1445770"/>
                <a:gd name="connsiteY2" fmla="*/ 794470 h 1371737"/>
                <a:gd name="connsiteX3" fmla="*/ 1445770 w 1445770"/>
                <a:gd name="connsiteY3" fmla="*/ 1131506 h 1371737"/>
                <a:gd name="connsiteX4" fmla="*/ 672455 w 1445770"/>
                <a:gd name="connsiteY4" fmla="*/ 1371736 h 1371737"/>
                <a:gd name="connsiteX5" fmla="*/ -1 w 1445770"/>
                <a:gd name="connsiteY5" fmla="*/ 960530 h 1371737"/>
                <a:gd name="connsiteX0" fmla="*/ -1 w 1445770"/>
                <a:gd name="connsiteY0" fmla="*/ 539080 h 950287"/>
                <a:gd name="connsiteX1" fmla="*/ 842830 w 1445770"/>
                <a:gd name="connsiteY1" fmla="*/ 0 h 950287"/>
                <a:gd name="connsiteX2" fmla="*/ 1255641 w 1445770"/>
                <a:gd name="connsiteY2" fmla="*/ 373020 h 950287"/>
                <a:gd name="connsiteX3" fmla="*/ 1445770 w 1445770"/>
                <a:gd name="connsiteY3" fmla="*/ 710056 h 950287"/>
                <a:gd name="connsiteX4" fmla="*/ 672455 w 1445770"/>
                <a:gd name="connsiteY4" fmla="*/ 950286 h 950287"/>
                <a:gd name="connsiteX5" fmla="*/ -1 w 1445770"/>
                <a:gd name="connsiteY5" fmla="*/ 539080 h 95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5770" h="950287">
                  <a:moveTo>
                    <a:pt x="-1" y="539080"/>
                  </a:moveTo>
                  <a:lnTo>
                    <a:pt x="842830" y="0"/>
                  </a:lnTo>
                  <a:lnTo>
                    <a:pt x="1255641" y="373020"/>
                  </a:lnTo>
                  <a:lnTo>
                    <a:pt x="1445770" y="710056"/>
                  </a:lnTo>
                  <a:lnTo>
                    <a:pt x="672455" y="950286"/>
                  </a:lnTo>
                  <a:lnTo>
                    <a:pt x="-1" y="5390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09" name="Regular Pentagon 6"/>
            <p:cNvSpPr/>
            <p:nvPr/>
          </p:nvSpPr>
          <p:spPr>
            <a:xfrm rot="5803775">
              <a:off x="4343533" y="4531961"/>
              <a:ext cx="150446" cy="90732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65285"/>
                <a:gd name="connsiteY0" fmla="*/ 382693 h 890811"/>
                <a:gd name="connsiteX1" fmla="*/ 548191 w 965285"/>
                <a:gd name="connsiteY1" fmla="*/ 0 h 890811"/>
                <a:gd name="connsiteX2" fmla="*/ 965285 w 965285"/>
                <a:gd name="connsiteY2" fmla="*/ 303312 h 890811"/>
                <a:gd name="connsiteX3" fmla="*/ 786670 w 965285"/>
                <a:gd name="connsiteY3" fmla="*/ 890810 h 890811"/>
                <a:gd name="connsiteX4" fmla="*/ 466637 w 965285"/>
                <a:gd name="connsiteY4" fmla="*/ 745105 h 890811"/>
                <a:gd name="connsiteX5" fmla="*/ 0 w 965285"/>
                <a:gd name="connsiteY5" fmla="*/ 382693 h 890811"/>
                <a:gd name="connsiteX0" fmla="*/ 0 w 965285"/>
                <a:gd name="connsiteY0" fmla="*/ 382693 h 890811"/>
                <a:gd name="connsiteX1" fmla="*/ 548191 w 965285"/>
                <a:gd name="connsiteY1" fmla="*/ 0 h 890811"/>
                <a:gd name="connsiteX2" fmla="*/ 965285 w 965285"/>
                <a:gd name="connsiteY2" fmla="*/ 303312 h 890811"/>
                <a:gd name="connsiteX3" fmla="*/ 786670 w 965285"/>
                <a:gd name="connsiteY3" fmla="*/ 890810 h 890811"/>
                <a:gd name="connsiteX4" fmla="*/ 521415 w 965285"/>
                <a:gd name="connsiteY4" fmla="*/ 739176 h 890811"/>
                <a:gd name="connsiteX5" fmla="*/ 0 w 965285"/>
                <a:gd name="connsiteY5" fmla="*/ 382693 h 890811"/>
                <a:gd name="connsiteX0" fmla="*/ -1 w 919687"/>
                <a:gd name="connsiteY0" fmla="*/ 428719 h 890811"/>
                <a:gd name="connsiteX1" fmla="*/ 502593 w 919687"/>
                <a:gd name="connsiteY1" fmla="*/ 0 h 890811"/>
                <a:gd name="connsiteX2" fmla="*/ 919687 w 919687"/>
                <a:gd name="connsiteY2" fmla="*/ 303312 h 890811"/>
                <a:gd name="connsiteX3" fmla="*/ 741072 w 919687"/>
                <a:gd name="connsiteY3" fmla="*/ 890810 h 890811"/>
                <a:gd name="connsiteX4" fmla="*/ 475817 w 919687"/>
                <a:gd name="connsiteY4" fmla="*/ 739176 h 890811"/>
                <a:gd name="connsiteX5" fmla="*/ -1 w 919687"/>
                <a:gd name="connsiteY5" fmla="*/ 428719 h 890811"/>
                <a:gd name="connsiteX0" fmla="*/ -1 w 919687"/>
                <a:gd name="connsiteY0" fmla="*/ 126313 h 588405"/>
                <a:gd name="connsiteX1" fmla="*/ 533547 w 919687"/>
                <a:gd name="connsiteY1" fmla="*/ 0 h 588405"/>
                <a:gd name="connsiteX2" fmla="*/ 919687 w 919687"/>
                <a:gd name="connsiteY2" fmla="*/ 906 h 588405"/>
                <a:gd name="connsiteX3" fmla="*/ 741072 w 919687"/>
                <a:gd name="connsiteY3" fmla="*/ 588404 h 588405"/>
                <a:gd name="connsiteX4" fmla="*/ 475817 w 919687"/>
                <a:gd name="connsiteY4" fmla="*/ 436770 h 588405"/>
                <a:gd name="connsiteX5" fmla="*/ -1 w 919687"/>
                <a:gd name="connsiteY5" fmla="*/ 126313 h 588405"/>
                <a:gd name="connsiteX0" fmla="*/ -1 w 1063364"/>
                <a:gd name="connsiteY0" fmla="*/ 126313 h 588405"/>
                <a:gd name="connsiteX1" fmla="*/ 533547 w 1063364"/>
                <a:gd name="connsiteY1" fmla="*/ 0 h 588405"/>
                <a:gd name="connsiteX2" fmla="*/ 1063363 w 1063364"/>
                <a:gd name="connsiteY2" fmla="*/ 130952 h 588405"/>
                <a:gd name="connsiteX3" fmla="*/ 741072 w 1063364"/>
                <a:gd name="connsiteY3" fmla="*/ 588404 h 588405"/>
                <a:gd name="connsiteX4" fmla="*/ 475817 w 1063364"/>
                <a:gd name="connsiteY4" fmla="*/ 436770 h 588405"/>
                <a:gd name="connsiteX5" fmla="*/ -1 w 1063364"/>
                <a:gd name="connsiteY5" fmla="*/ 126313 h 58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3364" h="588405">
                  <a:moveTo>
                    <a:pt x="-1" y="126313"/>
                  </a:moveTo>
                  <a:lnTo>
                    <a:pt x="533547" y="0"/>
                  </a:lnTo>
                  <a:lnTo>
                    <a:pt x="1063363" y="130952"/>
                  </a:lnTo>
                  <a:lnTo>
                    <a:pt x="741072" y="588404"/>
                  </a:lnTo>
                  <a:lnTo>
                    <a:pt x="475817" y="436770"/>
                  </a:lnTo>
                  <a:lnTo>
                    <a:pt x="-1" y="1263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10" name="Regular Pentagon 6"/>
            <p:cNvSpPr/>
            <p:nvPr/>
          </p:nvSpPr>
          <p:spPr>
            <a:xfrm rot="5803775">
              <a:off x="4276285" y="4577588"/>
              <a:ext cx="165163" cy="220034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1 w 1167386"/>
                <a:gd name="connsiteY0" fmla="*/ 353616 h 794082"/>
                <a:gd name="connsiteX1" fmla="*/ 750292 w 1167386"/>
                <a:gd name="connsiteY1" fmla="*/ 0 h 794082"/>
                <a:gd name="connsiteX2" fmla="*/ 1167386 w 1167386"/>
                <a:gd name="connsiteY2" fmla="*/ 303312 h 794082"/>
                <a:gd name="connsiteX3" fmla="*/ 1008070 w 1167386"/>
                <a:gd name="connsiteY3" fmla="*/ 794082 h 794082"/>
                <a:gd name="connsiteX4" fmla="*/ 668738 w 1167386"/>
                <a:gd name="connsiteY4" fmla="*/ 745105 h 794082"/>
                <a:gd name="connsiteX5" fmla="*/ 1 w 1167386"/>
                <a:gd name="connsiteY5" fmla="*/ 353616 h 794082"/>
                <a:gd name="connsiteX0" fmla="*/ 1 w 1167386"/>
                <a:gd name="connsiteY0" fmla="*/ 353616 h 794082"/>
                <a:gd name="connsiteX1" fmla="*/ 750292 w 1167386"/>
                <a:gd name="connsiteY1" fmla="*/ 0 h 794082"/>
                <a:gd name="connsiteX2" fmla="*/ 1167386 w 1167386"/>
                <a:gd name="connsiteY2" fmla="*/ 303312 h 794082"/>
                <a:gd name="connsiteX3" fmla="*/ 1008070 w 1167386"/>
                <a:gd name="connsiteY3" fmla="*/ 794082 h 794082"/>
                <a:gd name="connsiteX4" fmla="*/ 803569 w 1167386"/>
                <a:gd name="connsiteY4" fmla="*/ 621310 h 794082"/>
                <a:gd name="connsiteX5" fmla="*/ 1 w 1167386"/>
                <a:gd name="connsiteY5" fmla="*/ 353616 h 794082"/>
                <a:gd name="connsiteX0" fmla="*/ 1 w 1167386"/>
                <a:gd name="connsiteY0" fmla="*/ 353616 h 794082"/>
                <a:gd name="connsiteX1" fmla="*/ 750292 w 1167386"/>
                <a:gd name="connsiteY1" fmla="*/ 0 h 794082"/>
                <a:gd name="connsiteX2" fmla="*/ 1167386 w 1167386"/>
                <a:gd name="connsiteY2" fmla="*/ 303312 h 794082"/>
                <a:gd name="connsiteX3" fmla="*/ 1008070 w 1167386"/>
                <a:gd name="connsiteY3" fmla="*/ 794082 h 794082"/>
                <a:gd name="connsiteX4" fmla="*/ 806777 w 1167386"/>
                <a:gd name="connsiteY4" fmla="*/ 584562 h 794082"/>
                <a:gd name="connsiteX5" fmla="*/ 1 w 1167386"/>
                <a:gd name="connsiteY5" fmla="*/ 353616 h 794082"/>
                <a:gd name="connsiteX0" fmla="*/ 1 w 1167386"/>
                <a:gd name="connsiteY0" fmla="*/ 111191 h 551657"/>
                <a:gd name="connsiteX1" fmla="*/ 797336 w 1167386"/>
                <a:gd name="connsiteY1" fmla="*/ 0 h 551657"/>
                <a:gd name="connsiteX2" fmla="*/ 1167386 w 1167386"/>
                <a:gd name="connsiteY2" fmla="*/ 60887 h 551657"/>
                <a:gd name="connsiteX3" fmla="*/ 1008070 w 1167386"/>
                <a:gd name="connsiteY3" fmla="*/ 551657 h 551657"/>
                <a:gd name="connsiteX4" fmla="*/ 806777 w 1167386"/>
                <a:gd name="connsiteY4" fmla="*/ 342137 h 551657"/>
                <a:gd name="connsiteX5" fmla="*/ 1 w 1167386"/>
                <a:gd name="connsiteY5" fmla="*/ 111191 h 551657"/>
                <a:gd name="connsiteX0" fmla="*/ 1 w 1167386"/>
                <a:gd name="connsiteY0" fmla="*/ 111191 h 1001942"/>
                <a:gd name="connsiteX1" fmla="*/ 797336 w 1167386"/>
                <a:gd name="connsiteY1" fmla="*/ 0 h 1001942"/>
                <a:gd name="connsiteX2" fmla="*/ 1167386 w 1167386"/>
                <a:gd name="connsiteY2" fmla="*/ 60887 h 1001942"/>
                <a:gd name="connsiteX3" fmla="*/ 883487 w 1167386"/>
                <a:gd name="connsiteY3" fmla="*/ 1001942 h 1001942"/>
                <a:gd name="connsiteX4" fmla="*/ 806777 w 1167386"/>
                <a:gd name="connsiteY4" fmla="*/ 342137 h 1001942"/>
                <a:gd name="connsiteX5" fmla="*/ 1 w 1167386"/>
                <a:gd name="connsiteY5" fmla="*/ 111191 h 1001942"/>
                <a:gd name="connsiteX0" fmla="*/ 1 w 1167386"/>
                <a:gd name="connsiteY0" fmla="*/ 111191 h 1426938"/>
                <a:gd name="connsiteX1" fmla="*/ 797336 w 1167386"/>
                <a:gd name="connsiteY1" fmla="*/ 0 h 1426938"/>
                <a:gd name="connsiteX2" fmla="*/ 1167386 w 1167386"/>
                <a:gd name="connsiteY2" fmla="*/ 60887 h 1426938"/>
                <a:gd name="connsiteX3" fmla="*/ 589028 w 1167386"/>
                <a:gd name="connsiteY3" fmla="*/ 1426937 h 1426938"/>
                <a:gd name="connsiteX4" fmla="*/ 806777 w 1167386"/>
                <a:gd name="connsiteY4" fmla="*/ 342137 h 1426938"/>
                <a:gd name="connsiteX5" fmla="*/ 1 w 1167386"/>
                <a:gd name="connsiteY5" fmla="*/ 111191 h 142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386" h="1426938">
                  <a:moveTo>
                    <a:pt x="1" y="111191"/>
                  </a:moveTo>
                  <a:lnTo>
                    <a:pt x="797336" y="0"/>
                  </a:lnTo>
                  <a:lnTo>
                    <a:pt x="1167386" y="60887"/>
                  </a:lnTo>
                  <a:lnTo>
                    <a:pt x="589028" y="1426937"/>
                  </a:lnTo>
                  <a:lnTo>
                    <a:pt x="806777" y="342137"/>
                  </a:lnTo>
                  <a:lnTo>
                    <a:pt x="1" y="11119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11" name="Regular Pentagon 6"/>
            <p:cNvSpPr/>
            <p:nvPr/>
          </p:nvSpPr>
          <p:spPr>
            <a:xfrm rot="5803775">
              <a:off x="4296819" y="4726374"/>
              <a:ext cx="172182" cy="16767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65285"/>
                <a:gd name="connsiteY0" fmla="*/ 382693 h 1101964"/>
                <a:gd name="connsiteX1" fmla="*/ 548191 w 965285"/>
                <a:gd name="connsiteY1" fmla="*/ 0 h 1101964"/>
                <a:gd name="connsiteX2" fmla="*/ 965285 w 965285"/>
                <a:gd name="connsiteY2" fmla="*/ 303312 h 1101964"/>
                <a:gd name="connsiteX3" fmla="*/ 805969 w 965285"/>
                <a:gd name="connsiteY3" fmla="*/ 794082 h 1101964"/>
                <a:gd name="connsiteX4" fmla="*/ 385752 w 965285"/>
                <a:gd name="connsiteY4" fmla="*/ 1101964 h 1101964"/>
                <a:gd name="connsiteX5" fmla="*/ 0 w 965285"/>
                <a:gd name="connsiteY5" fmla="*/ 382693 h 1101964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51324 w 965285"/>
                <a:gd name="connsiteY4" fmla="*/ 780136 h 794082"/>
                <a:gd name="connsiteX5" fmla="*/ 0 w 965285"/>
                <a:gd name="connsiteY5" fmla="*/ 382693 h 794082"/>
                <a:gd name="connsiteX0" fmla="*/ 0 w 965285"/>
                <a:gd name="connsiteY0" fmla="*/ 382693 h 794082"/>
                <a:gd name="connsiteX1" fmla="*/ 548191 w 965285"/>
                <a:gd name="connsiteY1" fmla="*/ 0 h 794082"/>
                <a:gd name="connsiteX2" fmla="*/ 965285 w 965285"/>
                <a:gd name="connsiteY2" fmla="*/ 303312 h 794082"/>
                <a:gd name="connsiteX3" fmla="*/ 805969 w 965285"/>
                <a:gd name="connsiteY3" fmla="*/ 794082 h 794082"/>
                <a:gd name="connsiteX4" fmla="*/ 466637 w 965285"/>
                <a:gd name="connsiteY4" fmla="*/ 745105 h 794082"/>
                <a:gd name="connsiteX5" fmla="*/ 0 w 965285"/>
                <a:gd name="connsiteY5" fmla="*/ 382693 h 794082"/>
                <a:gd name="connsiteX0" fmla="*/ 0 w 965285"/>
                <a:gd name="connsiteY0" fmla="*/ 166448 h 577837"/>
                <a:gd name="connsiteX1" fmla="*/ 568068 w 965285"/>
                <a:gd name="connsiteY1" fmla="*/ 1 h 577837"/>
                <a:gd name="connsiteX2" fmla="*/ 965285 w 965285"/>
                <a:gd name="connsiteY2" fmla="*/ 87067 h 577837"/>
                <a:gd name="connsiteX3" fmla="*/ 805969 w 965285"/>
                <a:gd name="connsiteY3" fmla="*/ 577837 h 577837"/>
                <a:gd name="connsiteX4" fmla="*/ 466637 w 965285"/>
                <a:gd name="connsiteY4" fmla="*/ 528860 h 577837"/>
                <a:gd name="connsiteX5" fmla="*/ 0 w 965285"/>
                <a:gd name="connsiteY5" fmla="*/ 166448 h 577837"/>
                <a:gd name="connsiteX0" fmla="*/ 0 w 911869"/>
                <a:gd name="connsiteY0" fmla="*/ 166448 h 577837"/>
                <a:gd name="connsiteX1" fmla="*/ 568068 w 911869"/>
                <a:gd name="connsiteY1" fmla="*/ 1 h 577837"/>
                <a:gd name="connsiteX2" fmla="*/ 911868 w 911869"/>
                <a:gd name="connsiteY2" fmla="*/ 41892 h 577837"/>
                <a:gd name="connsiteX3" fmla="*/ 805969 w 911869"/>
                <a:gd name="connsiteY3" fmla="*/ 577837 h 577837"/>
                <a:gd name="connsiteX4" fmla="*/ 466637 w 911869"/>
                <a:gd name="connsiteY4" fmla="*/ 528860 h 577837"/>
                <a:gd name="connsiteX5" fmla="*/ 0 w 911869"/>
                <a:gd name="connsiteY5" fmla="*/ 166448 h 577837"/>
                <a:gd name="connsiteX0" fmla="*/ 0 w 911869"/>
                <a:gd name="connsiteY0" fmla="*/ 124556 h 535945"/>
                <a:gd name="connsiteX1" fmla="*/ 479703 w 911869"/>
                <a:gd name="connsiteY1" fmla="*/ 11355 h 535945"/>
                <a:gd name="connsiteX2" fmla="*/ 911868 w 911869"/>
                <a:gd name="connsiteY2" fmla="*/ 0 h 535945"/>
                <a:gd name="connsiteX3" fmla="*/ 805969 w 911869"/>
                <a:gd name="connsiteY3" fmla="*/ 535945 h 535945"/>
                <a:gd name="connsiteX4" fmla="*/ 466637 w 911869"/>
                <a:gd name="connsiteY4" fmla="*/ 486968 h 535945"/>
                <a:gd name="connsiteX5" fmla="*/ 0 w 911869"/>
                <a:gd name="connsiteY5" fmla="*/ 124556 h 535945"/>
                <a:gd name="connsiteX0" fmla="*/ 343283 w 1255152"/>
                <a:gd name="connsiteY0" fmla="*/ 124556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1149252 w 1255152"/>
                <a:gd name="connsiteY3" fmla="*/ 535945 h 1222568"/>
                <a:gd name="connsiteX4" fmla="*/ 0 w 1255152"/>
                <a:gd name="connsiteY4" fmla="*/ 1222569 h 1222568"/>
                <a:gd name="connsiteX5" fmla="*/ 343283 w 1255152"/>
                <a:gd name="connsiteY5" fmla="*/ 124556 h 1222568"/>
                <a:gd name="connsiteX0" fmla="*/ 471699 w 1255152"/>
                <a:gd name="connsiteY0" fmla="*/ 7425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1149252 w 1255152"/>
                <a:gd name="connsiteY3" fmla="*/ 535945 h 1222568"/>
                <a:gd name="connsiteX4" fmla="*/ 0 w 1255152"/>
                <a:gd name="connsiteY4" fmla="*/ 1222569 h 1222568"/>
                <a:gd name="connsiteX5" fmla="*/ 471699 w 1255152"/>
                <a:gd name="connsiteY5" fmla="*/ 74253 h 1222568"/>
                <a:gd name="connsiteX0" fmla="*/ 472623 w 1255152"/>
                <a:gd name="connsiteY0" fmla="*/ 8143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1149252 w 1255152"/>
                <a:gd name="connsiteY3" fmla="*/ 535945 h 1222568"/>
                <a:gd name="connsiteX4" fmla="*/ 0 w 1255152"/>
                <a:gd name="connsiteY4" fmla="*/ 1222569 h 1222568"/>
                <a:gd name="connsiteX5" fmla="*/ 472623 w 1255152"/>
                <a:gd name="connsiteY5" fmla="*/ 81433 h 1222568"/>
                <a:gd name="connsiteX0" fmla="*/ 472623 w 1255152"/>
                <a:gd name="connsiteY0" fmla="*/ 8143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1052967 w 1255152"/>
                <a:gd name="connsiteY3" fmla="*/ 342530 h 1222568"/>
                <a:gd name="connsiteX4" fmla="*/ 0 w 1255152"/>
                <a:gd name="connsiteY4" fmla="*/ 1222569 h 1222568"/>
                <a:gd name="connsiteX5" fmla="*/ 472623 w 1255152"/>
                <a:gd name="connsiteY5" fmla="*/ 81433 h 1222568"/>
                <a:gd name="connsiteX0" fmla="*/ 472623 w 1255152"/>
                <a:gd name="connsiteY0" fmla="*/ 8143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937827 w 1255152"/>
                <a:gd name="connsiteY3" fmla="*/ 187559 h 1222568"/>
                <a:gd name="connsiteX4" fmla="*/ 0 w 1255152"/>
                <a:gd name="connsiteY4" fmla="*/ 1222569 h 1222568"/>
                <a:gd name="connsiteX5" fmla="*/ 472623 w 1255152"/>
                <a:gd name="connsiteY5" fmla="*/ 81433 h 1222568"/>
                <a:gd name="connsiteX0" fmla="*/ 472623 w 1255152"/>
                <a:gd name="connsiteY0" fmla="*/ 81433 h 1222568"/>
                <a:gd name="connsiteX1" fmla="*/ 822986 w 1255152"/>
                <a:gd name="connsiteY1" fmla="*/ 11355 h 1222568"/>
                <a:gd name="connsiteX2" fmla="*/ 1255151 w 1255152"/>
                <a:gd name="connsiteY2" fmla="*/ 0 h 1222568"/>
                <a:gd name="connsiteX3" fmla="*/ 973306 w 1255152"/>
                <a:gd name="connsiteY3" fmla="*/ 278354 h 1222568"/>
                <a:gd name="connsiteX4" fmla="*/ 0 w 1255152"/>
                <a:gd name="connsiteY4" fmla="*/ 1222569 h 1222568"/>
                <a:gd name="connsiteX5" fmla="*/ 472623 w 1255152"/>
                <a:gd name="connsiteY5" fmla="*/ 81433 h 1222568"/>
                <a:gd name="connsiteX0" fmla="*/ 476316 w 1258845"/>
                <a:gd name="connsiteY0" fmla="*/ 81433 h 1193849"/>
                <a:gd name="connsiteX1" fmla="*/ 826679 w 1258845"/>
                <a:gd name="connsiteY1" fmla="*/ 11355 h 1193849"/>
                <a:gd name="connsiteX2" fmla="*/ 1258844 w 1258845"/>
                <a:gd name="connsiteY2" fmla="*/ 0 h 1193849"/>
                <a:gd name="connsiteX3" fmla="*/ 976999 w 1258845"/>
                <a:gd name="connsiteY3" fmla="*/ 278354 h 1193849"/>
                <a:gd name="connsiteX4" fmla="*/ 0 w 1258845"/>
                <a:gd name="connsiteY4" fmla="*/ 1193849 h 1193849"/>
                <a:gd name="connsiteX5" fmla="*/ 476316 w 1258845"/>
                <a:gd name="connsiteY5" fmla="*/ 81433 h 1193849"/>
                <a:gd name="connsiteX0" fmla="*/ 434465 w 1216994"/>
                <a:gd name="connsiteY0" fmla="*/ 81433 h 1087399"/>
                <a:gd name="connsiteX1" fmla="*/ 784828 w 1216994"/>
                <a:gd name="connsiteY1" fmla="*/ 11355 h 1087399"/>
                <a:gd name="connsiteX2" fmla="*/ 1216993 w 1216994"/>
                <a:gd name="connsiteY2" fmla="*/ 0 h 1087399"/>
                <a:gd name="connsiteX3" fmla="*/ 935148 w 1216994"/>
                <a:gd name="connsiteY3" fmla="*/ 278354 h 1087399"/>
                <a:gd name="connsiteX4" fmla="*/ 0 w 1216994"/>
                <a:gd name="connsiteY4" fmla="*/ 1087399 h 1087399"/>
                <a:gd name="connsiteX5" fmla="*/ 434465 w 1216994"/>
                <a:gd name="connsiteY5" fmla="*/ 81433 h 10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6994" h="1087399">
                  <a:moveTo>
                    <a:pt x="434465" y="81433"/>
                  </a:moveTo>
                  <a:lnTo>
                    <a:pt x="784828" y="11355"/>
                  </a:lnTo>
                  <a:lnTo>
                    <a:pt x="1216993" y="0"/>
                  </a:lnTo>
                  <a:lnTo>
                    <a:pt x="935148" y="278354"/>
                  </a:lnTo>
                  <a:lnTo>
                    <a:pt x="0" y="1087399"/>
                  </a:lnTo>
                  <a:lnTo>
                    <a:pt x="434465" y="8143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12" name="Regular Pentagon 6"/>
            <p:cNvSpPr/>
            <p:nvPr/>
          </p:nvSpPr>
          <p:spPr>
            <a:xfrm rot="12597909">
              <a:off x="3531300" y="4638373"/>
              <a:ext cx="147375" cy="198003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976011"/>
                <a:gd name="connsiteY0" fmla="*/ 481064 h 1101964"/>
                <a:gd name="connsiteX1" fmla="*/ 369714 w 976011"/>
                <a:gd name="connsiteY1" fmla="*/ 0 h 1101964"/>
                <a:gd name="connsiteX2" fmla="*/ 786808 w 976011"/>
                <a:gd name="connsiteY2" fmla="*/ 303312 h 1101964"/>
                <a:gd name="connsiteX3" fmla="*/ 976012 w 976011"/>
                <a:gd name="connsiteY3" fmla="*/ 849405 h 1101964"/>
                <a:gd name="connsiteX4" fmla="*/ 207275 w 976011"/>
                <a:gd name="connsiteY4" fmla="*/ 1101964 h 1101964"/>
                <a:gd name="connsiteX5" fmla="*/ 0 w 976011"/>
                <a:gd name="connsiteY5" fmla="*/ 481064 h 1101964"/>
                <a:gd name="connsiteX0" fmla="*/ 0 w 976011"/>
                <a:gd name="connsiteY0" fmla="*/ 481064 h 1227975"/>
                <a:gd name="connsiteX1" fmla="*/ 369714 w 976011"/>
                <a:gd name="connsiteY1" fmla="*/ 0 h 1227975"/>
                <a:gd name="connsiteX2" fmla="*/ 786808 w 976011"/>
                <a:gd name="connsiteY2" fmla="*/ 303312 h 1227975"/>
                <a:gd name="connsiteX3" fmla="*/ 976012 w 976011"/>
                <a:gd name="connsiteY3" fmla="*/ 849405 h 1227975"/>
                <a:gd name="connsiteX4" fmla="*/ 223858 w 976011"/>
                <a:gd name="connsiteY4" fmla="*/ 1227975 h 1227975"/>
                <a:gd name="connsiteX5" fmla="*/ 0 w 976011"/>
                <a:gd name="connsiteY5" fmla="*/ 481064 h 1227975"/>
                <a:gd name="connsiteX0" fmla="*/ 79596 w 752152"/>
                <a:gd name="connsiteY0" fmla="*/ 581439 h 1227975"/>
                <a:gd name="connsiteX1" fmla="*/ 145855 w 752152"/>
                <a:gd name="connsiteY1" fmla="*/ 0 h 1227975"/>
                <a:gd name="connsiteX2" fmla="*/ 562949 w 752152"/>
                <a:gd name="connsiteY2" fmla="*/ 303312 h 1227975"/>
                <a:gd name="connsiteX3" fmla="*/ 752153 w 752152"/>
                <a:gd name="connsiteY3" fmla="*/ 849405 h 1227975"/>
                <a:gd name="connsiteX4" fmla="*/ -1 w 752152"/>
                <a:gd name="connsiteY4" fmla="*/ 1227975 h 1227975"/>
                <a:gd name="connsiteX5" fmla="*/ 79596 w 752152"/>
                <a:gd name="connsiteY5" fmla="*/ 581439 h 1227975"/>
                <a:gd name="connsiteX0" fmla="*/ 0 w 778300"/>
                <a:gd name="connsiteY0" fmla="*/ 602408 h 1227975"/>
                <a:gd name="connsiteX1" fmla="*/ 172003 w 778300"/>
                <a:gd name="connsiteY1" fmla="*/ 0 h 1227975"/>
                <a:gd name="connsiteX2" fmla="*/ 589097 w 778300"/>
                <a:gd name="connsiteY2" fmla="*/ 303312 h 1227975"/>
                <a:gd name="connsiteX3" fmla="*/ 778301 w 778300"/>
                <a:gd name="connsiteY3" fmla="*/ 849405 h 1227975"/>
                <a:gd name="connsiteX4" fmla="*/ 26147 w 778300"/>
                <a:gd name="connsiteY4" fmla="*/ 1227975 h 1227975"/>
                <a:gd name="connsiteX5" fmla="*/ 0 w 778300"/>
                <a:gd name="connsiteY5" fmla="*/ 602408 h 122797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766535 w 955738"/>
                <a:gd name="connsiteY2" fmla="*/ 474842 h 1399505"/>
                <a:gd name="connsiteX3" fmla="*/ 955739 w 955738"/>
                <a:gd name="connsiteY3" fmla="*/ 1020935 h 1399505"/>
                <a:gd name="connsiteX4" fmla="*/ 203585 w 955738"/>
                <a:gd name="connsiteY4" fmla="*/ 1399505 h 1399505"/>
                <a:gd name="connsiteX5" fmla="*/ 177438 w 955738"/>
                <a:gd name="connsiteY5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30780 w 955738"/>
                <a:gd name="connsiteY2" fmla="*/ 347694 h 1399505"/>
                <a:gd name="connsiteX3" fmla="*/ 766535 w 955738"/>
                <a:gd name="connsiteY3" fmla="*/ 474842 h 1399505"/>
                <a:gd name="connsiteX4" fmla="*/ 955739 w 955738"/>
                <a:gd name="connsiteY4" fmla="*/ 1020935 h 1399505"/>
                <a:gd name="connsiteX5" fmla="*/ 203585 w 955738"/>
                <a:gd name="connsiteY5" fmla="*/ 1399505 h 1399505"/>
                <a:gd name="connsiteX6" fmla="*/ 177438 w 955738"/>
                <a:gd name="connsiteY6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766535 w 955738"/>
                <a:gd name="connsiteY3" fmla="*/ 474842 h 1399505"/>
                <a:gd name="connsiteX4" fmla="*/ 955739 w 955738"/>
                <a:gd name="connsiteY4" fmla="*/ 1020935 h 1399505"/>
                <a:gd name="connsiteX5" fmla="*/ 203585 w 955738"/>
                <a:gd name="connsiteY5" fmla="*/ 1399505 h 1399505"/>
                <a:gd name="connsiteX6" fmla="*/ 177438 w 955738"/>
                <a:gd name="connsiteY6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716428 w 955738"/>
                <a:gd name="connsiteY3" fmla="*/ 506328 h 1399505"/>
                <a:gd name="connsiteX4" fmla="*/ 955739 w 955738"/>
                <a:gd name="connsiteY4" fmla="*/ 1020935 h 1399505"/>
                <a:gd name="connsiteX5" fmla="*/ 203585 w 955738"/>
                <a:gd name="connsiteY5" fmla="*/ 1399505 h 1399505"/>
                <a:gd name="connsiteX6" fmla="*/ 177438 w 955738"/>
                <a:gd name="connsiteY6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688724 w 955738"/>
                <a:gd name="connsiteY3" fmla="*/ 532832 h 1399505"/>
                <a:gd name="connsiteX4" fmla="*/ 955739 w 955738"/>
                <a:gd name="connsiteY4" fmla="*/ 1020935 h 1399505"/>
                <a:gd name="connsiteX5" fmla="*/ 203585 w 955738"/>
                <a:gd name="connsiteY5" fmla="*/ 1399505 h 1399505"/>
                <a:gd name="connsiteX6" fmla="*/ 177438 w 955738"/>
                <a:gd name="connsiteY6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623995 w 955738"/>
                <a:gd name="connsiteY3" fmla="*/ 334597 h 1399505"/>
                <a:gd name="connsiteX4" fmla="*/ 688724 w 955738"/>
                <a:gd name="connsiteY4" fmla="*/ 532832 h 1399505"/>
                <a:gd name="connsiteX5" fmla="*/ 955739 w 955738"/>
                <a:gd name="connsiteY5" fmla="*/ 1020935 h 1399505"/>
                <a:gd name="connsiteX6" fmla="*/ 203585 w 955738"/>
                <a:gd name="connsiteY6" fmla="*/ 1399505 h 1399505"/>
                <a:gd name="connsiteX7" fmla="*/ 177438 w 955738"/>
                <a:gd name="connsiteY7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756933 w 955738"/>
                <a:gd name="connsiteY3" fmla="*/ 396593 h 1399505"/>
                <a:gd name="connsiteX4" fmla="*/ 688724 w 955738"/>
                <a:gd name="connsiteY4" fmla="*/ 532832 h 1399505"/>
                <a:gd name="connsiteX5" fmla="*/ 955739 w 955738"/>
                <a:gd name="connsiteY5" fmla="*/ 1020935 h 1399505"/>
                <a:gd name="connsiteX6" fmla="*/ 203585 w 955738"/>
                <a:gd name="connsiteY6" fmla="*/ 1399505 h 1399505"/>
                <a:gd name="connsiteX7" fmla="*/ 177438 w 955738"/>
                <a:gd name="connsiteY7" fmla="*/ 773938 h 1399505"/>
                <a:gd name="connsiteX0" fmla="*/ 177438 w 955738"/>
                <a:gd name="connsiteY0" fmla="*/ 773938 h 1399505"/>
                <a:gd name="connsiteX1" fmla="*/ -1 w 955738"/>
                <a:gd name="connsiteY1" fmla="*/ 1 h 1399505"/>
                <a:gd name="connsiteX2" fmla="*/ 561934 w 955738"/>
                <a:gd name="connsiteY2" fmla="*/ 27959 h 1399505"/>
                <a:gd name="connsiteX3" fmla="*/ 756933 w 955738"/>
                <a:gd name="connsiteY3" fmla="*/ 396593 h 1399505"/>
                <a:gd name="connsiteX4" fmla="*/ 699555 w 955738"/>
                <a:gd name="connsiteY4" fmla="*/ 553312 h 1399505"/>
                <a:gd name="connsiteX5" fmla="*/ 955739 w 955738"/>
                <a:gd name="connsiteY5" fmla="*/ 1020935 h 1399505"/>
                <a:gd name="connsiteX6" fmla="*/ 203585 w 955738"/>
                <a:gd name="connsiteY6" fmla="*/ 1399505 h 1399505"/>
                <a:gd name="connsiteX7" fmla="*/ 177438 w 955738"/>
                <a:gd name="connsiteY7" fmla="*/ 773938 h 139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5738" h="1399505">
                  <a:moveTo>
                    <a:pt x="177438" y="773938"/>
                  </a:moveTo>
                  <a:lnTo>
                    <a:pt x="-1" y="1"/>
                  </a:lnTo>
                  <a:lnTo>
                    <a:pt x="561934" y="27959"/>
                  </a:lnTo>
                  <a:lnTo>
                    <a:pt x="756933" y="396593"/>
                  </a:lnTo>
                  <a:lnTo>
                    <a:pt x="699555" y="553312"/>
                  </a:lnTo>
                  <a:lnTo>
                    <a:pt x="955739" y="1020935"/>
                  </a:lnTo>
                  <a:lnTo>
                    <a:pt x="203585" y="1399505"/>
                  </a:lnTo>
                  <a:lnTo>
                    <a:pt x="177438" y="77393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13" name="Regular Pentagon 3"/>
            <p:cNvSpPr/>
            <p:nvPr/>
          </p:nvSpPr>
          <p:spPr>
            <a:xfrm rot="2987751">
              <a:off x="1831105" y="4282022"/>
              <a:ext cx="118109" cy="155970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67639"/>
                <a:gd name="connsiteY0" fmla="*/ 303312 h 941719"/>
                <a:gd name="connsiteX1" fmla="*/ 417094 w 967639"/>
                <a:gd name="connsiteY1" fmla="*/ 0 h 941719"/>
                <a:gd name="connsiteX2" fmla="*/ 967639 w 967639"/>
                <a:gd name="connsiteY2" fmla="*/ 229033 h 941719"/>
                <a:gd name="connsiteX3" fmla="*/ 632009 w 967639"/>
                <a:gd name="connsiteY3" fmla="*/ 941719 h 941719"/>
                <a:gd name="connsiteX4" fmla="*/ 159316 w 967639"/>
                <a:gd name="connsiteY4" fmla="*/ 794082 h 941719"/>
                <a:gd name="connsiteX5" fmla="*/ 0 w 967639"/>
                <a:gd name="connsiteY5" fmla="*/ 303312 h 941719"/>
                <a:gd name="connsiteX0" fmla="*/ 0 w 945643"/>
                <a:gd name="connsiteY0" fmla="*/ 303312 h 941719"/>
                <a:gd name="connsiteX1" fmla="*/ 417094 w 945643"/>
                <a:gd name="connsiteY1" fmla="*/ 0 h 941719"/>
                <a:gd name="connsiteX2" fmla="*/ 945643 w 945643"/>
                <a:gd name="connsiteY2" fmla="*/ 235384 h 941719"/>
                <a:gd name="connsiteX3" fmla="*/ 632009 w 945643"/>
                <a:gd name="connsiteY3" fmla="*/ 941719 h 941719"/>
                <a:gd name="connsiteX4" fmla="*/ 159316 w 945643"/>
                <a:gd name="connsiteY4" fmla="*/ 794082 h 941719"/>
                <a:gd name="connsiteX5" fmla="*/ 0 w 945643"/>
                <a:gd name="connsiteY5" fmla="*/ 303312 h 941719"/>
                <a:gd name="connsiteX0" fmla="*/ 0 w 945643"/>
                <a:gd name="connsiteY0" fmla="*/ 267136 h 905543"/>
                <a:gd name="connsiteX1" fmla="*/ 489409 w 945643"/>
                <a:gd name="connsiteY1" fmla="*/ 0 h 905543"/>
                <a:gd name="connsiteX2" fmla="*/ 945643 w 945643"/>
                <a:gd name="connsiteY2" fmla="*/ 199208 h 905543"/>
                <a:gd name="connsiteX3" fmla="*/ 632009 w 945643"/>
                <a:gd name="connsiteY3" fmla="*/ 905543 h 905543"/>
                <a:gd name="connsiteX4" fmla="*/ 159316 w 945643"/>
                <a:gd name="connsiteY4" fmla="*/ 757906 h 905543"/>
                <a:gd name="connsiteX5" fmla="*/ 0 w 945643"/>
                <a:gd name="connsiteY5" fmla="*/ 267136 h 905543"/>
                <a:gd name="connsiteX0" fmla="*/ 0 w 945643"/>
                <a:gd name="connsiteY0" fmla="*/ 275104 h 913511"/>
                <a:gd name="connsiteX1" fmla="*/ 483672 w 945643"/>
                <a:gd name="connsiteY1" fmla="*/ 0 h 913511"/>
                <a:gd name="connsiteX2" fmla="*/ 945643 w 945643"/>
                <a:gd name="connsiteY2" fmla="*/ 207176 h 913511"/>
                <a:gd name="connsiteX3" fmla="*/ 632009 w 945643"/>
                <a:gd name="connsiteY3" fmla="*/ 913511 h 913511"/>
                <a:gd name="connsiteX4" fmla="*/ 159316 w 945643"/>
                <a:gd name="connsiteY4" fmla="*/ 765874 h 913511"/>
                <a:gd name="connsiteX5" fmla="*/ 0 w 945643"/>
                <a:gd name="connsiteY5" fmla="*/ 275104 h 913511"/>
                <a:gd name="connsiteX0" fmla="*/ 0 w 945643"/>
                <a:gd name="connsiteY0" fmla="*/ 275104 h 1006888"/>
                <a:gd name="connsiteX1" fmla="*/ 483672 w 945643"/>
                <a:gd name="connsiteY1" fmla="*/ 0 h 1006888"/>
                <a:gd name="connsiteX2" fmla="*/ 945643 w 945643"/>
                <a:gd name="connsiteY2" fmla="*/ 207176 h 1006888"/>
                <a:gd name="connsiteX3" fmla="*/ 468610 w 945643"/>
                <a:gd name="connsiteY3" fmla="*/ 1006887 h 1006888"/>
                <a:gd name="connsiteX4" fmla="*/ 159316 w 945643"/>
                <a:gd name="connsiteY4" fmla="*/ 765874 h 1006888"/>
                <a:gd name="connsiteX5" fmla="*/ 0 w 945643"/>
                <a:gd name="connsiteY5" fmla="*/ 275104 h 1006888"/>
                <a:gd name="connsiteX0" fmla="*/ 0 w 945643"/>
                <a:gd name="connsiteY0" fmla="*/ 275104 h 1006888"/>
                <a:gd name="connsiteX1" fmla="*/ 483672 w 945643"/>
                <a:gd name="connsiteY1" fmla="*/ 0 h 1006888"/>
                <a:gd name="connsiteX2" fmla="*/ 945643 w 945643"/>
                <a:gd name="connsiteY2" fmla="*/ 207176 h 1006888"/>
                <a:gd name="connsiteX3" fmla="*/ 468610 w 945643"/>
                <a:gd name="connsiteY3" fmla="*/ 1006887 h 1006888"/>
                <a:gd name="connsiteX4" fmla="*/ 115203 w 945643"/>
                <a:gd name="connsiteY4" fmla="*/ 696164 h 1006888"/>
                <a:gd name="connsiteX5" fmla="*/ 0 w 945643"/>
                <a:gd name="connsiteY5" fmla="*/ 275104 h 1006888"/>
                <a:gd name="connsiteX0" fmla="*/ 99675 w 830440"/>
                <a:gd name="connsiteY0" fmla="*/ 377839 h 1006888"/>
                <a:gd name="connsiteX1" fmla="*/ 368469 w 830440"/>
                <a:gd name="connsiteY1" fmla="*/ 0 h 1006888"/>
                <a:gd name="connsiteX2" fmla="*/ 830440 w 830440"/>
                <a:gd name="connsiteY2" fmla="*/ 207176 h 1006888"/>
                <a:gd name="connsiteX3" fmla="*/ 353407 w 830440"/>
                <a:gd name="connsiteY3" fmla="*/ 1006887 h 1006888"/>
                <a:gd name="connsiteX4" fmla="*/ 0 w 830440"/>
                <a:gd name="connsiteY4" fmla="*/ 696164 h 1006888"/>
                <a:gd name="connsiteX5" fmla="*/ 99675 w 830440"/>
                <a:gd name="connsiteY5" fmla="*/ 377839 h 1006888"/>
                <a:gd name="connsiteX0" fmla="*/ 124338 w 830440"/>
                <a:gd name="connsiteY0" fmla="*/ 418262 h 1006888"/>
                <a:gd name="connsiteX1" fmla="*/ 368469 w 830440"/>
                <a:gd name="connsiteY1" fmla="*/ 0 h 1006888"/>
                <a:gd name="connsiteX2" fmla="*/ 830440 w 830440"/>
                <a:gd name="connsiteY2" fmla="*/ 207176 h 1006888"/>
                <a:gd name="connsiteX3" fmla="*/ 353407 w 830440"/>
                <a:gd name="connsiteY3" fmla="*/ 1006887 h 1006888"/>
                <a:gd name="connsiteX4" fmla="*/ 0 w 830440"/>
                <a:gd name="connsiteY4" fmla="*/ 696164 h 1006888"/>
                <a:gd name="connsiteX5" fmla="*/ 124338 w 830440"/>
                <a:gd name="connsiteY5" fmla="*/ 418262 h 1006888"/>
                <a:gd name="connsiteX0" fmla="*/ 124338 w 830440"/>
                <a:gd name="connsiteY0" fmla="*/ 422855 h 1011481"/>
                <a:gd name="connsiteX1" fmla="*/ 628051 w 830440"/>
                <a:gd name="connsiteY1" fmla="*/ 1 h 1011481"/>
                <a:gd name="connsiteX2" fmla="*/ 830440 w 830440"/>
                <a:gd name="connsiteY2" fmla="*/ 211769 h 1011481"/>
                <a:gd name="connsiteX3" fmla="*/ 353407 w 830440"/>
                <a:gd name="connsiteY3" fmla="*/ 1011480 h 1011481"/>
                <a:gd name="connsiteX4" fmla="*/ 0 w 830440"/>
                <a:gd name="connsiteY4" fmla="*/ 700757 h 1011481"/>
                <a:gd name="connsiteX5" fmla="*/ 124338 w 830440"/>
                <a:gd name="connsiteY5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53407 w 834803"/>
                <a:gd name="connsiteY3" fmla="*/ 1011480 h 1011481"/>
                <a:gd name="connsiteX4" fmla="*/ 0 w 834803"/>
                <a:gd name="connsiteY4" fmla="*/ 700757 h 1011481"/>
                <a:gd name="connsiteX5" fmla="*/ 124338 w 834803"/>
                <a:gd name="connsiteY5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567239 w 834803"/>
                <a:gd name="connsiteY3" fmla="*/ 814749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496422 w 834803"/>
                <a:gd name="connsiteY3" fmla="*/ 774027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409000 w 834803"/>
                <a:gd name="connsiteY3" fmla="*/ 826927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54138 w 834803"/>
                <a:gd name="connsiteY3" fmla="*/ 777284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31250 w 834803"/>
                <a:gd name="connsiteY3" fmla="*/ 802134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11477 w 834803"/>
                <a:gd name="connsiteY3" fmla="*/ 815199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  <a:gd name="connsiteX0" fmla="*/ 124338 w 834803"/>
                <a:gd name="connsiteY0" fmla="*/ 422855 h 1011481"/>
                <a:gd name="connsiteX1" fmla="*/ 628051 w 834803"/>
                <a:gd name="connsiteY1" fmla="*/ 1 h 1011481"/>
                <a:gd name="connsiteX2" fmla="*/ 834802 w 834803"/>
                <a:gd name="connsiteY2" fmla="*/ 534634 h 1011481"/>
                <a:gd name="connsiteX3" fmla="*/ 337859 w 834803"/>
                <a:gd name="connsiteY3" fmla="*/ 828559 h 1011481"/>
                <a:gd name="connsiteX4" fmla="*/ 353407 w 834803"/>
                <a:gd name="connsiteY4" fmla="*/ 1011480 h 1011481"/>
                <a:gd name="connsiteX5" fmla="*/ 0 w 834803"/>
                <a:gd name="connsiteY5" fmla="*/ 700757 h 1011481"/>
                <a:gd name="connsiteX6" fmla="*/ 124338 w 834803"/>
                <a:gd name="connsiteY6" fmla="*/ 422855 h 101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4803" h="1011481">
                  <a:moveTo>
                    <a:pt x="124338" y="422855"/>
                  </a:moveTo>
                  <a:lnTo>
                    <a:pt x="628051" y="1"/>
                  </a:lnTo>
                  <a:lnTo>
                    <a:pt x="834802" y="534634"/>
                  </a:lnTo>
                  <a:lnTo>
                    <a:pt x="337859" y="828559"/>
                  </a:lnTo>
                  <a:cubicBezTo>
                    <a:pt x="337615" y="906624"/>
                    <a:pt x="353651" y="933415"/>
                    <a:pt x="353407" y="1011480"/>
                  </a:cubicBezTo>
                  <a:lnTo>
                    <a:pt x="0" y="700757"/>
                  </a:lnTo>
                  <a:lnTo>
                    <a:pt x="124338" y="422855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14" name="Regular Pentagon 8"/>
            <p:cNvSpPr/>
            <p:nvPr/>
          </p:nvSpPr>
          <p:spPr>
            <a:xfrm rot="2344229">
              <a:off x="2080756" y="4227970"/>
              <a:ext cx="132037" cy="8189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-1 w 754978"/>
                <a:gd name="connsiteY0" fmla="*/ 434232 h 570746"/>
                <a:gd name="connsiteX1" fmla="*/ 216103 w 754978"/>
                <a:gd name="connsiteY1" fmla="*/ 276645 h 570746"/>
                <a:gd name="connsiteX2" fmla="*/ 754978 w 754978"/>
                <a:gd name="connsiteY2" fmla="*/ 0 h 570746"/>
                <a:gd name="connsiteX3" fmla="*/ 478059 w 754978"/>
                <a:gd name="connsiteY3" fmla="*/ 393371 h 570746"/>
                <a:gd name="connsiteX4" fmla="*/ 15988 w 754978"/>
                <a:gd name="connsiteY4" fmla="*/ 570746 h 570746"/>
                <a:gd name="connsiteX5" fmla="*/ -1 w 754978"/>
                <a:gd name="connsiteY5" fmla="*/ 434232 h 570746"/>
                <a:gd name="connsiteX0" fmla="*/ -1 w 691335"/>
                <a:gd name="connsiteY0" fmla="*/ 428735 h 565249"/>
                <a:gd name="connsiteX1" fmla="*/ 216103 w 691335"/>
                <a:gd name="connsiteY1" fmla="*/ 271148 h 565249"/>
                <a:gd name="connsiteX2" fmla="*/ 691335 w 691335"/>
                <a:gd name="connsiteY2" fmla="*/ 0 h 565249"/>
                <a:gd name="connsiteX3" fmla="*/ 478059 w 691335"/>
                <a:gd name="connsiteY3" fmla="*/ 387874 h 565249"/>
                <a:gd name="connsiteX4" fmla="*/ 15988 w 691335"/>
                <a:gd name="connsiteY4" fmla="*/ 565249 h 565249"/>
                <a:gd name="connsiteX5" fmla="*/ -1 w 691335"/>
                <a:gd name="connsiteY5" fmla="*/ 428735 h 565249"/>
                <a:gd name="connsiteX0" fmla="*/ -1 w 691335"/>
                <a:gd name="connsiteY0" fmla="*/ 428735 h 565249"/>
                <a:gd name="connsiteX1" fmla="*/ 216103 w 691335"/>
                <a:gd name="connsiteY1" fmla="*/ 271148 h 565249"/>
                <a:gd name="connsiteX2" fmla="*/ 691335 w 691335"/>
                <a:gd name="connsiteY2" fmla="*/ 0 h 565249"/>
                <a:gd name="connsiteX3" fmla="*/ 562512 w 691335"/>
                <a:gd name="connsiteY3" fmla="*/ 200412 h 565249"/>
                <a:gd name="connsiteX4" fmla="*/ 478059 w 691335"/>
                <a:gd name="connsiteY4" fmla="*/ 387874 h 565249"/>
                <a:gd name="connsiteX5" fmla="*/ 15988 w 691335"/>
                <a:gd name="connsiteY5" fmla="*/ 565249 h 565249"/>
                <a:gd name="connsiteX6" fmla="*/ -1 w 691335"/>
                <a:gd name="connsiteY6" fmla="*/ 428735 h 565249"/>
                <a:gd name="connsiteX0" fmla="*/ -1 w 933247"/>
                <a:gd name="connsiteY0" fmla="*/ 428735 h 565249"/>
                <a:gd name="connsiteX1" fmla="*/ 216103 w 933247"/>
                <a:gd name="connsiteY1" fmla="*/ 271148 h 565249"/>
                <a:gd name="connsiteX2" fmla="*/ 691335 w 933247"/>
                <a:gd name="connsiteY2" fmla="*/ 0 h 565249"/>
                <a:gd name="connsiteX3" fmla="*/ 933247 w 933247"/>
                <a:gd name="connsiteY3" fmla="*/ 43002 h 565249"/>
                <a:gd name="connsiteX4" fmla="*/ 478059 w 933247"/>
                <a:gd name="connsiteY4" fmla="*/ 387874 h 565249"/>
                <a:gd name="connsiteX5" fmla="*/ 15988 w 933247"/>
                <a:gd name="connsiteY5" fmla="*/ 565249 h 565249"/>
                <a:gd name="connsiteX6" fmla="*/ -1 w 933247"/>
                <a:gd name="connsiteY6" fmla="*/ 428735 h 565249"/>
                <a:gd name="connsiteX0" fmla="*/ -1 w 933247"/>
                <a:gd name="connsiteY0" fmla="*/ 394558 h 531072"/>
                <a:gd name="connsiteX1" fmla="*/ 216103 w 933247"/>
                <a:gd name="connsiteY1" fmla="*/ 236971 h 531072"/>
                <a:gd name="connsiteX2" fmla="*/ 645455 w 933247"/>
                <a:gd name="connsiteY2" fmla="*/ 0 h 531072"/>
                <a:gd name="connsiteX3" fmla="*/ 933247 w 933247"/>
                <a:gd name="connsiteY3" fmla="*/ 8825 h 531072"/>
                <a:gd name="connsiteX4" fmla="*/ 478059 w 933247"/>
                <a:gd name="connsiteY4" fmla="*/ 353697 h 531072"/>
                <a:gd name="connsiteX5" fmla="*/ 15988 w 933247"/>
                <a:gd name="connsiteY5" fmla="*/ 531072 h 531072"/>
                <a:gd name="connsiteX6" fmla="*/ -1 w 933247"/>
                <a:gd name="connsiteY6" fmla="*/ 394558 h 5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3247" h="531072">
                  <a:moveTo>
                    <a:pt x="-1" y="394558"/>
                  </a:moveTo>
                  <a:lnTo>
                    <a:pt x="216103" y="236971"/>
                  </a:lnTo>
                  <a:lnTo>
                    <a:pt x="645455" y="0"/>
                  </a:lnTo>
                  <a:lnTo>
                    <a:pt x="933247" y="8825"/>
                  </a:lnTo>
                  <a:lnTo>
                    <a:pt x="478059" y="353697"/>
                  </a:lnTo>
                  <a:lnTo>
                    <a:pt x="15988" y="531072"/>
                  </a:lnTo>
                  <a:lnTo>
                    <a:pt x="-1" y="394558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15" name="Regular Pentagon 8"/>
            <p:cNvSpPr/>
            <p:nvPr/>
          </p:nvSpPr>
          <p:spPr>
            <a:xfrm rot="3236692">
              <a:off x="2239536" y="4193970"/>
              <a:ext cx="100832" cy="132177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114208 w 738990"/>
                <a:gd name="connsiteY0" fmla="*/ 609717 h 857178"/>
                <a:gd name="connsiteX1" fmla="*/ 712688 w 738990"/>
                <a:gd name="connsiteY1" fmla="*/ 1 h 857178"/>
                <a:gd name="connsiteX2" fmla="*/ 738990 w 738990"/>
                <a:gd name="connsiteY2" fmla="*/ 286432 h 857178"/>
                <a:gd name="connsiteX3" fmla="*/ 462071 w 738990"/>
                <a:gd name="connsiteY3" fmla="*/ 679803 h 857178"/>
                <a:gd name="connsiteX4" fmla="*/ 0 w 738990"/>
                <a:gd name="connsiteY4" fmla="*/ 857178 h 857178"/>
                <a:gd name="connsiteX5" fmla="*/ 114208 w 738990"/>
                <a:gd name="connsiteY5" fmla="*/ 609717 h 857178"/>
                <a:gd name="connsiteX0" fmla="*/ 114208 w 712688"/>
                <a:gd name="connsiteY0" fmla="*/ 609717 h 857178"/>
                <a:gd name="connsiteX1" fmla="*/ 712688 w 712688"/>
                <a:gd name="connsiteY1" fmla="*/ 1 h 857178"/>
                <a:gd name="connsiteX2" fmla="*/ 466042 w 712688"/>
                <a:gd name="connsiteY2" fmla="*/ 446172 h 857178"/>
                <a:gd name="connsiteX3" fmla="*/ 462071 w 712688"/>
                <a:gd name="connsiteY3" fmla="*/ 679803 h 857178"/>
                <a:gd name="connsiteX4" fmla="*/ 0 w 712688"/>
                <a:gd name="connsiteY4" fmla="*/ 857178 h 857178"/>
                <a:gd name="connsiteX5" fmla="*/ 114208 w 712688"/>
                <a:gd name="connsiteY5" fmla="*/ 609717 h 857178"/>
                <a:gd name="connsiteX0" fmla="*/ 114208 w 712688"/>
                <a:gd name="connsiteY0" fmla="*/ 609717 h 857178"/>
                <a:gd name="connsiteX1" fmla="*/ 712688 w 712688"/>
                <a:gd name="connsiteY1" fmla="*/ 1 h 857178"/>
                <a:gd name="connsiteX2" fmla="*/ 569512 w 712688"/>
                <a:gd name="connsiteY2" fmla="*/ 334197 h 857178"/>
                <a:gd name="connsiteX3" fmla="*/ 462071 w 712688"/>
                <a:gd name="connsiteY3" fmla="*/ 679803 h 857178"/>
                <a:gd name="connsiteX4" fmla="*/ 0 w 712688"/>
                <a:gd name="connsiteY4" fmla="*/ 857178 h 857178"/>
                <a:gd name="connsiteX5" fmla="*/ 114208 w 712688"/>
                <a:gd name="connsiteY5" fmla="*/ 609717 h 857178"/>
                <a:gd name="connsiteX0" fmla="*/ 114208 w 712688"/>
                <a:gd name="connsiteY0" fmla="*/ 609717 h 857178"/>
                <a:gd name="connsiteX1" fmla="*/ 712688 w 712688"/>
                <a:gd name="connsiteY1" fmla="*/ 1 h 857178"/>
                <a:gd name="connsiteX2" fmla="*/ 569512 w 712688"/>
                <a:gd name="connsiteY2" fmla="*/ 334197 h 857178"/>
                <a:gd name="connsiteX3" fmla="*/ 359520 w 712688"/>
                <a:gd name="connsiteY3" fmla="*/ 698494 h 857178"/>
                <a:gd name="connsiteX4" fmla="*/ 0 w 712688"/>
                <a:gd name="connsiteY4" fmla="*/ 857178 h 857178"/>
                <a:gd name="connsiteX5" fmla="*/ 114208 w 712688"/>
                <a:gd name="connsiteY5" fmla="*/ 609717 h 857178"/>
                <a:gd name="connsiteX0" fmla="*/ 174600 w 712688"/>
                <a:gd name="connsiteY0" fmla="*/ 616519 h 857178"/>
                <a:gd name="connsiteX1" fmla="*/ 712688 w 712688"/>
                <a:gd name="connsiteY1" fmla="*/ 1 h 857178"/>
                <a:gd name="connsiteX2" fmla="*/ 569512 w 712688"/>
                <a:gd name="connsiteY2" fmla="*/ 334197 h 857178"/>
                <a:gd name="connsiteX3" fmla="*/ 359520 w 712688"/>
                <a:gd name="connsiteY3" fmla="*/ 698494 h 857178"/>
                <a:gd name="connsiteX4" fmla="*/ 0 w 712688"/>
                <a:gd name="connsiteY4" fmla="*/ 857178 h 857178"/>
                <a:gd name="connsiteX5" fmla="*/ 174600 w 712688"/>
                <a:gd name="connsiteY5" fmla="*/ 616519 h 85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2688" h="857178">
                  <a:moveTo>
                    <a:pt x="174600" y="616519"/>
                  </a:moveTo>
                  <a:lnTo>
                    <a:pt x="712688" y="1"/>
                  </a:lnTo>
                  <a:lnTo>
                    <a:pt x="569512" y="334197"/>
                  </a:lnTo>
                  <a:cubicBezTo>
                    <a:pt x="568188" y="412074"/>
                    <a:pt x="360844" y="620617"/>
                    <a:pt x="359520" y="698494"/>
                  </a:cubicBezTo>
                  <a:lnTo>
                    <a:pt x="0" y="857178"/>
                  </a:lnTo>
                  <a:lnTo>
                    <a:pt x="174600" y="616519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16" name="Regular Pentagon 6"/>
            <p:cNvSpPr/>
            <p:nvPr/>
          </p:nvSpPr>
          <p:spPr>
            <a:xfrm rot="2170572">
              <a:off x="2606656" y="4642835"/>
              <a:ext cx="252700" cy="29925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798765 w 1608093"/>
                <a:gd name="connsiteY0" fmla="*/ 481064 h 1845198"/>
                <a:gd name="connsiteX1" fmla="*/ 1168479 w 1608093"/>
                <a:gd name="connsiteY1" fmla="*/ 0 h 1845198"/>
                <a:gd name="connsiteX2" fmla="*/ 1585573 w 1608093"/>
                <a:gd name="connsiteY2" fmla="*/ 303312 h 1845198"/>
                <a:gd name="connsiteX3" fmla="*/ 1608093 w 1608093"/>
                <a:gd name="connsiteY3" fmla="*/ 881380 h 1845198"/>
                <a:gd name="connsiteX4" fmla="*/ 0 w 1608093"/>
                <a:gd name="connsiteY4" fmla="*/ 1845199 h 1845198"/>
                <a:gd name="connsiteX5" fmla="*/ 798765 w 1608093"/>
                <a:gd name="connsiteY5" fmla="*/ 481064 h 1845198"/>
                <a:gd name="connsiteX0" fmla="*/ 1064090 w 1608093"/>
                <a:gd name="connsiteY0" fmla="*/ 906554 h 1845198"/>
                <a:gd name="connsiteX1" fmla="*/ 1168479 w 1608093"/>
                <a:gd name="connsiteY1" fmla="*/ 0 h 1845198"/>
                <a:gd name="connsiteX2" fmla="*/ 1585573 w 1608093"/>
                <a:gd name="connsiteY2" fmla="*/ 303312 h 1845198"/>
                <a:gd name="connsiteX3" fmla="*/ 1608093 w 1608093"/>
                <a:gd name="connsiteY3" fmla="*/ 881380 h 1845198"/>
                <a:gd name="connsiteX4" fmla="*/ 0 w 1608093"/>
                <a:gd name="connsiteY4" fmla="*/ 1845199 h 1845198"/>
                <a:gd name="connsiteX5" fmla="*/ 1064090 w 1608093"/>
                <a:gd name="connsiteY5" fmla="*/ 906554 h 1845198"/>
                <a:gd name="connsiteX0" fmla="*/ 729747 w 1608093"/>
                <a:gd name="connsiteY0" fmla="*/ 1129096 h 1845198"/>
                <a:gd name="connsiteX1" fmla="*/ 1168479 w 1608093"/>
                <a:gd name="connsiteY1" fmla="*/ 0 h 1845198"/>
                <a:gd name="connsiteX2" fmla="*/ 1585573 w 1608093"/>
                <a:gd name="connsiteY2" fmla="*/ 303312 h 1845198"/>
                <a:gd name="connsiteX3" fmla="*/ 1608093 w 1608093"/>
                <a:gd name="connsiteY3" fmla="*/ 881380 h 1845198"/>
                <a:gd name="connsiteX4" fmla="*/ 0 w 1608093"/>
                <a:gd name="connsiteY4" fmla="*/ 1845199 h 1845198"/>
                <a:gd name="connsiteX5" fmla="*/ 729747 w 1608093"/>
                <a:gd name="connsiteY5" fmla="*/ 1129096 h 1845198"/>
                <a:gd name="connsiteX0" fmla="*/ 729747 w 1608093"/>
                <a:gd name="connsiteY0" fmla="*/ 1129096 h 1845198"/>
                <a:gd name="connsiteX1" fmla="*/ 894861 w 1608093"/>
                <a:gd name="connsiteY1" fmla="*/ 689739 h 1845198"/>
                <a:gd name="connsiteX2" fmla="*/ 1168479 w 1608093"/>
                <a:gd name="connsiteY2" fmla="*/ 0 h 1845198"/>
                <a:gd name="connsiteX3" fmla="*/ 1585573 w 1608093"/>
                <a:gd name="connsiteY3" fmla="*/ 303312 h 1845198"/>
                <a:gd name="connsiteX4" fmla="*/ 1608093 w 1608093"/>
                <a:gd name="connsiteY4" fmla="*/ 881380 h 1845198"/>
                <a:gd name="connsiteX5" fmla="*/ 0 w 1608093"/>
                <a:gd name="connsiteY5" fmla="*/ 1845199 h 1845198"/>
                <a:gd name="connsiteX6" fmla="*/ 729747 w 1608093"/>
                <a:gd name="connsiteY6" fmla="*/ 1129096 h 1845198"/>
                <a:gd name="connsiteX0" fmla="*/ 729747 w 1608093"/>
                <a:gd name="connsiteY0" fmla="*/ 1129096 h 1845198"/>
                <a:gd name="connsiteX1" fmla="*/ 858915 w 1608093"/>
                <a:gd name="connsiteY1" fmla="*/ 996598 h 1845198"/>
                <a:gd name="connsiteX2" fmla="*/ 1168479 w 1608093"/>
                <a:gd name="connsiteY2" fmla="*/ 0 h 1845198"/>
                <a:gd name="connsiteX3" fmla="*/ 1585573 w 1608093"/>
                <a:gd name="connsiteY3" fmla="*/ 303312 h 1845198"/>
                <a:gd name="connsiteX4" fmla="*/ 1608093 w 1608093"/>
                <a:gd name="connsiteY4" fmla="*/ 881380 h 1845198"/>
                <a:gd name="connsiteX5" fmla="*/ 0 w 1608093"/>
                <a:gd name="connsiteY5" fmla="*/ 1845199 h 1845198"/>
                <a:gd name="connsiteX6" fmla="*/ 729747 w 1608093"/>
                <a:gd name="connsiteY6" fmla="*/ 1129096 h 1845198"/>
                <a:gd name="connsiteX0" fmla="*/ 729747 w 1608093"/>
                <a:gd name="connsiteY0" fmla="*/ 825785 h 1541887"/>
                <a:gd name="connsiteX1" fmla="*/ 858915 w 1608093"/>
                <a:gd name="connsiteY1" fmla="*/ 693287 h 1541887"/>
                <a:gd name="connsiteX2" fmla="*/ 917870 w 1608093"/>
                <a:gd name="connsiteY2" fmla="*/ 94096 h 1541887"/>
                <a:gd name="connsiteX3" fmla="*/ 1585573 w 1608093"/>
                <a:gd name="connsiteY3" fmla="*/ 1 h 1541887"/>
                <a:gd name="connsiteX4" fmla="*/ 1608093 w 1608093"/>
                <a:gd name="connsiteY4" fmla="*/ 578069 h 1541887"/>
                <a:gd name="connsiteX5" fmla="*/ 0 w 1608093"/>
                <a:gd name="connsiteY5" fmla="*/ 1541888 h 1541887"/>
                <a:gd name="connsiteX6" fmla="*/ 729747 w 1608093"/>
                <a:gd name="connsiteY6" fmla="*/ 825785 h 1541887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701346 w 1608093"/>
                <a:gd name="connsiteY2" fmla="*/ 1 h 1970751"/>
                <a:gd name="connsiteX3" fmla="*/ 1585573 w 1608093"/>
                <a:gd name="connsiteY3" fmla="*/ 428865 h 1970751"/>
                <a:gd name="connsiteX4" fmla="*/ 1608093 w 1608093"/>
                <a:gd name="connsiteY4" fmla="*/ 1006933 h 1970751"/>
                <a:gd name="connsiteX5" fmla="*/ 0 w 1608093"/>
                <a:gd name="connsiteY5" fmla="*/ 1970752 h 1970751"/>
                <a:gd name="connsiteX6" fmla="*/ 729747 w 1608093"/>
                <a:gd name="connsiteY6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777096 w 1608093"/>
                <a:gd name="connsiteY2" fmla="*/ 579693 h 1970751"/>
                <a:gd name="connsiteX3" fmla="*/ 701346 w 1608093"/>
                <a:gd name="connsiteY3" fmla="*/ 1 h 1970751"/>
                <a:gd name="connsiteX4" fmla="*/ 1585573 w 1608093"/>
                <a:gd name="connsiteY4" fmla="*/ 428865 h 1970751"/>
                <a:gd name="connsiteX5" fmla="*/ 1608093 w 1608093"/>
                <a:gd name="connsiteY5" fmla="*/ 1006933 h 1970751"/>
                <a:gd name="connsiteX6" fmla="*/ 0 w 1608093"/>
                <a:gd name="connsiteY6" fmla="*/ 1970752 h 1970751"/>
                <a:gd name="connsiteX7" fmla="*/ 729747 w 1608093"/>
                <a:gd name="connsiteY7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997037 w 1608093"/>
                <a:gd name="connsiteY2" fmla="*/ 697253 h 1970751"/>
                <a:gd name="connsiteX3" fmla="*/ 701346 w 1608093"/>
                <a:gd name="connsiteY3" fmla="*/ 1 h 1970751"/>
                <a:gd name="connsiteX4" fmla="*/ 1585573 w 1608093"/>
                <a:gd name="connsiteY4" fmla="*/ 428865 h 1970751"/>
                <a:gd name="connsiteX5" fmla="*/ 1608093 w 1608093"/>
                <a:gd name="connsiteY5" fmla="*/ 1006933 h 1970751"/>
                <a:gd name="connsiteX6" fmla="*/ 0 w 1608093"/>
                <a:gd name="connsiteY6" fmla="*/ 1970752 h 1970751"/>
                <a:gd name="connsiteX7" fmla="*/ 729747 w 1608093"/>
                <a:gd name="connsiteY7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914148 w 1608093"/>
                <a:gd name="connsiteY2" fmla="*/ 543674 h 1970751"/>
                <a:gd name="connsiteX3" fmla="*/ 701346 w 1608093"/>
                <a:gd name="connsiteY3" fmla="*/ 1 h 1970751"/>
                <a:gd name="connsiteX4" fmla="*/ 1585573 w 1608093"/>
                <a:gd name="connsiteY4" fmla="*/ 428865 h 1970751"/>
                <a:gd name="connsiteX5" fmla="*/ 1608093 w 1608093"/>
                <a:gd name="connsiteY5" fmla="*/ 1006933 h 1970751"/>
                <a:gd name="connsiteX6" fmla="*/ 0 w 1608093"/>
                <a:gd name="connsiteY6" fmla="*/ 1970752 h 1970751"/>
                <a:gd name="connsiteX7" fmla="*/ 729747 w 1608093"/>
                <a:gd name="connsiteY7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914148 w 1608093"/>
                <a:gd name="connsiteY2" fmla="*/ 543674 h 1970751"/>
                <a:gd name="connsiteX3" fmla="*/ 701346 w 1608093"/>
                <a:gd name="connsiteY3" fmla="*/ 1 h 1970751"/>
                <a:gd name="connsiteX4" fmla="*/ 1087038 w 1608093"/>
                <a:gd name="connsiteY4" fmla="*/ 6207 h 1970751"/>
                <a:gd name="connsiteX5" fmla="*/ 1608093 w 1608093"/>
                <a:gd name="connsiteY5" fmla="*/ 1006933 h 1970751"/>
                <a:gd name="connsiteX6" fmla="*/ 0 w 1608093"/>
                <a:gd name="connsiteY6" fmla="*/ 1970752 h 1970751"/>
                <a:gd name="connsiteX7" fmla="*/ 729747 w 1608093"/>
                <a:gd name="connsiteY7" fmla="*/ 1254649 h 1970751"/>
                <a:gd name="connsiteX0" fmla="*/ 729747 w 1608093"/>
                <a:gd name="connsiteY0" fmla="*/ 1254649 h 1970751"/>
                <a:gd name="connsiteX1" fmla="*/ 858915 w 1608093"/>
                <a:gd name="connsiteY1" fmla="*/ 1122151 h 1970751"/>
                <a:gd name="connsiteX2" fmla="*/ 914148 w 1608093"/>
                <a:gd name="connsiteY2" fmla="*/ 543674 h 1970751"/>
                <a:gd name="connsiteX3" fmla="*/ 701346 w 1608093"/>
                <a:gd name="connsiteY3" fmla="*/ 1 h 1970751"/>
                <a:gd name="connsiteX4" fmla="*/ 1087038 w 1608093"/>
                <a:gd name="connsiteY4" fmla="*/ 6207 h 1970751"/>
                <a:gd name="connsiteX5" fmla="*/ 1163251 w 1608093"/>
                <a:gd name="connsiteY5" fmla="*/ 184073 h 1970751"/>
                <a:gd name="connsiteX6" fmla="*/ 1608093 w 1608093"/>
                <a:gd name="connsiteY6" fmla="*/ 1006933 h 1970751"/>
                <a:gd name="connsiteX7" fmla="*/ 0 w 1608093"/>
                <a:gd name="connsiteY7" fmla="*/ 1970752 h 1970751"/>
                <a:gd name="connsiteX8" fmla="*/ 729747 w 1608093"/>
                <a:gd name="connsiteY8" fmla="*/ 1254649 h 1970751"/>
                <a:gd name="connsiteX0" fmla="*/ 729747 w 1608093"/>
                <a:gd name="connsiteY0" fmla="*/ 1399078 h 2115180"/>
                <a:gd name="connsiteX1" fmla="*/ 858915 w 1608093"/>
                <a:gd name="connsiteY1" fmla="*/ 1266580 h 2115180"/>
                <a:gd name="connsiteX2" fmla="*/ 914148 w 1608093"/>
                <a:gd name="connsiteY2" fmla="*/ 688103 h 2115180"/>
                <a:gd name="connsiteX3" fmla="*/ 701346 w 1608093"/>
                <a:gd name="connsiteY3" fmla="*/ 144430 h 2115180"/>
                <a:gd name="connsiteX4" fmla="*/ 1087038 w 1608093"/>
                <a:gd name="connsiteY4" fmla="*/ 150636 h 2115180"/>
                <a:gd name="connsiteX5" fmla="*/ 1171237 w 1608093"/>
                <a:gd name="connsiteY5" fmla="*/ 0 h 2115180"/>
                <a:gd name="connsiteX6" fmla="*/ 1608093 w 1608093"/>
                <a:gd name="connsiteY6" fmla="*/ 1151362 h 2115180"/>
                <a:gd name="connsiteX7" fmla="*/ 0 w 1608093"/>
                <a:gd name="connsiteY7" fmla="*/ 2115181 h 2115180"/>
                <a:gd name="connsiteX8" fmla="*/ 729747 w 1608093"/>
                <a:gd name="connsiteY8" fmla="*/ 1399078 h 2115180"/>
                <a:gd name="connsiteX0" fmla="*/ 729747 w 1608093"/>
                <a:gd name="connsiteY0" fmla="*/ 1399078 h 2115180"/>
                <a:gd name="connsiteX1" fmla="*/ 858915 w 1608093"/>
                <a:gd name="connsiteY1" fmla="*/ 1266580 h 2115180"/>
                <a:gd name="connsiteX2" fmla="*/ 914148 w 1608093"/>
                <a:gd name="connsiteY2" fmla="*/ 688103 h 2115180"/>
                <a:gd name="connsiteX3" fmla="*/ 701346 w 1608093"/>
                <a:gd name="connsiteY3" fmla="*/ 144430 h 2115180"/>
                <a:gd name="connsiteX4" fmla="*/ 1087038 w 1608093"/>
                <a:gd name="connsiteY4" fmla="*/ 150636 h 2115180"/>
                <a:gd name="connsiteX5" fmla="*/ 1171237 w 1608093"/>
                <a:gd name="connsiteY5" fmla="*/ 0 h 2115180"/>
                <a:gd name="connsiteX6" fmla="*/ 1267640 w 1608093"/>
                <a:gd name="connsiteY6" fmla="*/ 303875 h 2115180"/>
                <a:gd name="connsiteX7" fmla="*/ 1608093 w 1608093"/>
                <a:gd name="connsiteY7" fmla="*/ 1151362 h 2115180"/>
                <a:gd name="connsiteX8" fmla="*/ 0 w 1608093"/>
                <a:gd name="connsiteY8" fmla="*/ 2115181 h 2115180"/>
                <a:gd name="connsiteX9" fmla="*/ 729747 w 1608093"/>
                <a:gd name="connsiteY9" fmla="*/ 1399078 h 2115180"/>
                <a:gd name="connsiteX0" fmla="*/ 729747 w 1608093"/>
                <a:gd name="connsiteY0" fmla="*/ 1399078 h 2115180"/>
                <a:gd name="connsiteX1" fmla="*/ 858915 w 1608093"/>
                <a:gd name="connsiteY1" fmla="*/ 1266580 h 2115180"/>
                <a:gd name="connsiteX2" fmla="*/ 914148 w 1608093"/>
                <a:gd name="connsiteY2" fmla="*/ 688103 h 2115180"/>
                <a:gd name="connsiteX3" fmla="*/ 701346 w 1608093"/>
                <a:gd name="connsiteY3" fmla="*/ 144430 h 2115180"/>
                <a:gd name="connsiteX4" fmla="*/ 1087038 w 1608093"/>
                <a:gd name="connsiteY4" fmla="*/ 150636 h 2115180"/>
                <a:gd name="connsiteX5" fmla="*/ 1171237 w 1608093"/>
                <a:gd name="connsiteY5" fmla="*/ 0 h 2115180"/>
                <a:gd name="connsiteX6" fmla="*/ 1451526 w 1608093"/>
                <a:gd name="connsiteY6" fmla="*/ 347672 h 2115180"/>
                <a:gd name="connsiteX7" fmla="*/ 1608093 w 1608093"/>
                <a:gd name="connsiteY7" fmla="*/ 1151362 h 2115180"/>
                <a:gd name="connsiteX8" fmla="*/ 0 w 1608093"/>
                <a:gd name="connsiteY8" fmla="*/ 2115181 h 2115180"/>
                <a:gd name="connsiteX9" fmla="*/ 729747 w 1608093"/>
                <a:gd name="connsiteY9" fmla="*/ 1399078 h 2115180"/>
                <a:gd name="connsiteX0" fmla="*/ 729747 w 1608093"/>
                <a:gd name="connsiteY0" fmla="*/ 1399078 h 2115180"/>
                <a:gd name="connsiteX1" fmla="*/ 858915 w 1608093"/>
                <a:gd name="connsiteY1" fmla="*/ 1266580 h 2115180"/>
                <a:gd name="connsiteX2" fmla="*/ 914148 w 1608093"/>
                <a:gd name="connsiteY2" fmla="*/ 688103 h 2115180"/>
                <a:gd name="connsiteX3" fmla="*/ 701346 w 1608093"/>
                <a:gd name="connsiteY3" fmla="*/ 144430 h 2115180"/>
                <a:gd name="connsiteX4" fmla="*/ 1087038 w 1608093"/>
                <a:gd name="connsiteY4" fmla="*/ 150636 h 2115180"/>
                <a:gd name="connsiteX5" fmla="*/ 1171237 w 1608093"/>
                <a:gd name="connsiteY5" fmla="*/ 0 h 2115180"/>
                <a:gd name="connsiteX6" fmla="*/ 1451526 w 1608093"/>
                <a:gd name="connsiteY6" fmla="*/ 347672 h 2115180"/>
                <a:gd name="connsiteX7" fmla="*/ 1516305 w 1608093"/>
                <a:gd name="connsiteY7" fmla="*/ 764608 h 2115180"/>
                <a:gd name="connsiteX8" fmla="*/ 1608093 w 1608093"/>
                <a:gd name="connsiteY8" fmla="*/ 1151362 h 2115180"/>
                <a:gd name="connsiteX9" fmla="*/ 0 w 1608093"/>
                <a:gd name="connsiteY9" fmla="*/ 2115181 h 2115180"/>
                <a:gd name="connsiteX10" fmla="*/ 729747 w 1608093"/>
                <a:gd name="connsiteY10" fmla="*/ 1399078 h 2115180"/>
                <a:gd name="connsiteX0" fmla="*/ 729747 w 1638779"/>
                <a:gd name="connsiteY0" fmla="*/ 1399078 h 2115180"/>
                <a:gd name="connsiteX1" fmla="*/ 858915 w 1638779"/>
                <a:gd name="connsiteY1" fmla="*/ 1266580 h 2115180"/>
                <a:gd name="connsiteX2" fmla="*/ 914148 w 1638779"/>
                <a:gd name="connsiteY2" fmla="*/ 688103 h 2115180"/>
                <a:gd name="connsiteX3" fmla="*/ 701346 w 1638779"/>
                <a:gd name="connsiteY3" fmla="*/ 144430 h 2115180"/>
                <a:gd name="connsiteX4" fmla="*/ 1087038 w 1638779"/>
                <a:gd name="connsiteY4" fmla="*/ 150636 h 2115180"/>
                <a:gd name="connsiteX5" fmla="*/ 1171237 w 1638779"/>
                <a:gd name="connsiteY5" fmla="*/ 0 h 2115180"/>
                <a:gd name="connsiteX6" fmla="*/ 1451526 w 1638779"/>
                <a:gd name="connsiteY6" fmla="*/ 347672 h 2115180"/>
                <a:gd name="connsiteX7" fmla="*/ 1638779 w 1638779"/>
                <a:gd name="connsiteY7" fmla="*/ 967171 h 2115180"/>
                <a:gd name="connsiteX8" fmla="*/ 1608093 w 1638779"/>
                <a:gd name="connsiteY8" fmla="*/ 1151362 h 2115180"/>
                <a:gd name="connsiteX9" fmla="*/ 0 w 1638779"/>
                <a:gd name="connsiteY9" fmla="*/ 2115181 h 2115180"/>
                <a:gd name="connsiteX10" fmla="*/ 729747 w 1638779"/>
                <a:gd name="connsiteY10" fmla="*/ 1399078 h 2115180"/>
                <a:gd name="connsiteX0" fmla="*/ 729747 w 1638779"/>
                <a:gd name="connsiteY0" fmla="*/ 1399078 h 2115180"/>
                <a:gd name="connsiteX1" fmla="*/ 858915 w 1638779"/>
                <a:gd name="connsiteY1" fmla="*/ 1266580 h 2115180"/>
                <a:gd name="connsiteX2" fmla="*/ 914148 w 1638779"/>
                <a:gd name="connsiteY2" fmla="*/ 688103 h 2115180"/>
                <a:gd name="connsiteX3" fmla="*/ 701346 w 1638779"/>
                <a:gd name="connsiteY3" fmla="*/ 144430 h 2115180"/>
                <a:gd name="connsiteX4" fmla="*/ 1087038 w 1638779"/>
                <a:gd name="connsiteY4" fmla="*/ 150636 h 2115180"/>
                <a:gd name="connsiteX5" fmla="*/ 1171237 w 1638779"/>
                <a:gd name="connsiteY5" fmla="*/ 0 h 2115180"/>
                <a:gd name="connsiteX6" fmla="*/ 1451526 w 1638779"/>
                <a:gd name="connsiteY6" fmla="*/ 347672 h 2115180"/>
                <a:gd name="connsiteX7" fmla="*/ 1638779 w 1638779"/>
                <a:gd name="connsiteY7" fmla="*/ 967171 h 2115180"/>
                <a:gd name="connsiteX8" fmla="*/ 1377235 w 1638779"/>
                <a:gd name="connsiteY8" fmla="*/ 1137676 h 2115180"/>
                <a:gd name="connsiteX9" fmla="*/ 0 w 1638779"/>
                <a:gd name="connsiteY9" fmla="*/ 2115181 h 2115180"/>
                <a:gd name="connsiteX10" fmla="*/ 729747 w 1638779"/>
                <a:gd name="connsiteY10" fmla="*/ 1399078 h 2115180"/>
                <a:gd name="connsiteX0" fmla="*/ 729747 w 1638779"/>
                <a:gd name="connsiteY0" fmla="*/ 1399078 h 2115180"/>
                <a:gd name="connsiteX1" fmla="*/ 858915 w 1638779"/>
                <a:gd name="connsiteY1" fmla="*/ 1266580 h 2115180"/>
                <a:gd name="connsiteX2" fmla="*/ 914148 w 1638779"/>
                <a:gd name="connsiteY2" fmla="*/ 688103 h 2115180"/>
                <a:gd name="connsiteX3" fmla="*/ 701346 w 1638779"/>
                <a:gd name="connsiteY3" fmla="*/ 144430 h 2115180"/>
                <a:gd name="connsiteX4" fmla="*/ 1087038 w 1638779"/>
                <a:gd name="connsiteY4" fmla="*/ 150636 h 2115180"/>
                <a:gd name="connsiteX5" fmla="*/ 1171237 w 1638779"/>
                <a:gd name="connsiteY5" fmla="*/ 0 h 2115180"/>
                <a:gd name="connsiteX6" fmla="*/ 1451526 w 1638779"/>
                <a:gd name="connsiteY6" fmla="*/ 347672 h 2115180"/>
                <a:gd name="connsiteX7" fmla="*/ 1638779 w 1638779"/>
                <a:gd name="connsiteY7" fmla="*/ 967171 h 2115180"/>
                <a:gd name="connsiteX8" fmla="*/ 1345231 w 1638779"/>
                <a:gd name="connsiteY8" fmla="*/ 1089971 h 2115180"/>
                <a:gd name="connsiteX9" fmla="*/ 0 w 1638779"/>
                <a:gd name="connsiteY9" fmla="*/ 2115181 h 2115180"/>
                <a:gd name="connsiteX10" fmla="*/ 729747 w 1638779"/>
                <a:gd name="connsiteY10" fmla="*/ 1399078 h 211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779" h="2115180">
                  <a:moveTo>
                    <a:pt x="729747" y="1399078"/>
                  </a:moveTo>
                  <a:lnTo>
                    <a:pt x="858915" y="1266580"/>
                  </a:lnTo>
                  <a:lnTo>
                    <a:pt x="914148" y="688103"/>
                  </a:lnTo>
                  <a:lnTo>
                    <a:pt x="701346" y="144430"/>
                  </a:lnTo>
                  <a:lnTo>
                    <a:pt x="1087038" y="150636"/>
                  </a:lnTo>
                  <a:lnTo>
                    <a:pt x="1171237" y="0"/>
                  </a:lnTo>
                  <a:lnTo>
                    <a:pt x="1451526" y="347672"/>
                  </a:lnTo>
                  <a:lnTo>
                    <a:pt x="1638779" y="967171"/>
                  </a:lnTo>
                  <a:lnTo>
                    <a:pt x="1345231" y="1089971"/>
                  </a:lnTo>
                  <a:lnTo>
                    <a:pt x="0" y="2115181"/>
                  </a:lnTo>
                  <a:lnTo>
                    <a:pt x="729747" y="1399078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17" name="Regular Pentagon 6"/>
            <p:cNvSpPr/>
            <p:nvPr/>
          </p:nvSpPr>
          <p:spPr>
            <a:xfrm rot="2170572">
              <a:off x="2863727" y="4752626"/>
              <a:ext cx="114426" cy="136908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1101964"/>
                <a:gd name="connsiteX1" fmla="*/ 417094 w 834188"/>
                <a:gd name="connsiteY1" fmla="*/ 0 h 1101964"/>
                <a:gd name="connsiteX2" fmla="*/ 834188 w 834188"/>
                <a:gd name="connsiteY2" fmla="*/ 303312 h 1101964"/>
                <a:gd name="connsiteX3" fmla="*/ 674872 w 834188"/>
                <a:gd name="connsiteY3" fmla="*/ 794082 h 1101964"/>
                <a:gd name="connsiteX4" fmla="*/ 254655 w 834188"/>
                <a:gd name="connsiteY4" fmla="*/ 1101964 h 1101964"/>
                <a:gd name="connsiteX5" fmla="*/ 0 w 834188"/>
                <a:gd name="connsiteY5" fmla="*/ 303312 h 1101964"/>
                <a:gd name="connsiteX0" fmla="*/ 0 w 932139"/>
                <a:gd name="connsiteY0" fmla="*/ 0 h 1572689"/>
                <a:gd name="connsiteX1" fmla="*/ 515045 w 932139"/>
                <a:gd name="connsiteY1" fmla="*/ 470725 h 1572689"/>
                <a:gd name="connsiteX2" fmla="*/ 932139 w 932139"/>
                <a:gd name="connsiteY2" fmla="*/ 774037 h 1572689"/>
                <a:gd name="connsiteX3" fmla="*/ 772823 w 932139"/>
                <a:gd name="connsiteY3" fmla="*/ 1264807 h 1572689"/>
                <a:gd name="connsiteX4" fmla="*/ 352606 w 932139"/>
                <a:gd name="connsiteY4" fmla="*/ 1572689 h 1572689"/>
                <a:gd name="connsiteX5" fmla="*/ 0 w 932139"/>
                <a:gd name="connsiteY5" fmla="*/ 0 h 1572689"/>
                <a:gd name="connsiteX0" fmla="*/ 0 w 786808"/>
                <a:gd name="connsiteY0" fmla="*/ 481064 h 1101964"/>
                <a:gd name="connsiteX1" fmla="*/ 369714 w 786808"/>
                <a:gd name="connsiteY1" fmla="*/ 0 h 1101964"/>
                <a:gd name="connsiteX2" fmla="*/ 786808 w 786808"/>
                <a:gd name="connsiteY2" fmla="*/ 303312 h 1101964"/>
                <a:gd name="connsiteX3" fmla="*/ 627492 w 786808"/>
                <a:gd name="connsiteY3" fmla="*/ 794082 h 1101964"/>
                <a:gd name="connsiteX4" fmla="*/ 207275 w 786808"/>
                <a:gd name="connsiteY4" fmla="*/ 1101964 h 1101964"/>
                <a:gd name="connsiteX5" fmla="*/ 0 w 786808"/>
                <a:gd name="connsiteY5" fmla="*/ 481064 h 1101964"/>
                <a:gd name="connsiteX0" fmla="*/ 0 w 809328"/>
                <a:gd name="connsiteY0" fmla="*/ 481064 h 1101964"/>
                <a:gd name="connsiteX1" fmla="*/ 369714 w 809328"/>
                <a:gd name="connsiteY1" fmla="*/ 0 h 1101964"/>
                <a:gd name="connsiteX2" fmla="*/ 786808 w 809328"/>
                <a:gd name="connsiteY2" fmla="*/ 303312 h 1101964"/>
                <a:gd name="connsiteX3" fmla="*/ 809328 w 809328"/>
                <a:gd name="connsiteY3" fmla="*/ 881380 h 1101964"/>
                <a:gd name="connsiteX4" fmla="*/ 207275 w 809328"/>
                <a:gd name="connsiteY4" fmla="*/ 1101964 h 1101964"/>
                <a:gd name="connsiteX5" fmla="*/ 0 w 809328"/>
                <a:gd name="connsiteY5" fmla="*/ 481064 h 1101964"/>
                <a:gd name="connsiteX0" fmla="*/ 0 w 786869"/>
                <a:gd name="connsiteY0" fmla="*/ 481064 h 1101964"/>
                <a:gd name="connsiteX1" fmla="*/ 369714 w 786869"/>
                <a:gd name="connsiteY1" fmla="*/ 0 h 1101964"/>
                <a:gd name="connsiteX2" fmla="*/ 786808 w 786869"/>
                <a:gd name="connsiteY2" fmla="*/ 303312 h 1101964"/>
                <a:gd name="connsiteX3" fmla="*/ 786869 w 786869"/>
                <a:gd name="connsiteY3" fmla="*/ 657679 h 1101964"/>
                <a:gd name="connsiteX4" fmla="*/ 207275 w 786869"/>
                <a:gd name="connsiteY4" fmla="*/ 1101964 h 1101964"/>
                <a:gd name="connsiteX5" fmla="*/ 0 w 786869"/>
                <a:gd name="connsiteY5" fmla="*/ 481064 h 1101964"/>
                <a:gd name="connsiteX0" fmla="*/ 0 w 786869"/>
                <a:gd name="connsiteY0" fmla="*/ 481064 h 1024715"/>
                <a:gd name="connsiteX1" fmla="*/ 369714 w 786869"/>
                <a:gd name="connsiteY1" fmla="*/ 0 h 1024715"/>
                <a:gd name="connsiteX2" fmla="*/ 786808 w 786869"/>
                <a:gd name="connsiteY2" fmla="*/ 303312 h 1024715"/>
                <a:gd name="connsiteX3" fmla="*/ 786869 w 786869"/>
                <a:gd name="connsiteY3" fmla="*/ 657679 h 1024715"/>
                <a:gd name="connsiteX4" fmla="*/ 175596 w 786869"/>
                <a:gd name="connsiteY4" fmla="*/ 1024716 h 1024715"/>
                <a:gd name="connsiteX5" fmla="*/ 0 w 786869"/>
                <a:gd name="connsiteY5" fmla="*/ 481064 h 1024715"/>
                <a:gd name="connsiteX0" fmla="*/ 0 w 786869"/>
                <a:gd name="connsiteY0" fmla="*/ 315024 h 858675"/>
                <a:gd name="connsiteX1" fmla="*/ 501271 w 786869"/>
                <a:gd name="connsiteY1" fmla="*/ -1 h 858675"/>
                <a:gd name="connsiteX2" fmla="*/ 786808 w 786869"/>
                <a:gd name="connsiteY2" fmla="*/ 137272 h 858675"/>
                <a:gd name="connsiteX3" fmla="*/ 786869 w 786869"/>
                <a:gd name="connsiteY3" fmla="*/ 491639 h 858675"/>
                <a:gd name="connsiteX4" fmla="*/ 175596 w 786869"/>
                <a:gd name="connsiteY4" fmla="*/ 858676 h 858675"/>
                <a:gd name="connsiteX5" fmla="*/ 0 w 786869"/>
                <a:gd name="connsiteY5" fmla="*/ 315024 h 858675"/>
                <a:gd name="connsiteX0" fmla="*/ 0 w 786869"/>
                <a:gd name="connsiteY0" fmla="*/ 424027 h 967678"/>
                <a:gd name="connsiteX1" fmla="*/ 481876 w 786869"/>
                <a:gd name="connsiteY1" fmla="*/ 0 h 967678"/>
                <a:gd name="connsiteX2" fmla="*/ 786808 w 786869"/>
                <a:gd name="connsiteY2" fmla="*/ 246275 h 967678"/>
                <a:gd name="connsiteX3" fmla="*/ 786869 w 786869"/>
                <a:gd name="connsiteY3" fmla="*/ 600642 h 967678"/>
                <a:gd name="connsiteX4" fmla="*/ 175596 w 786869"/>
                <a:gd name="connsiteY4" fmla="*/ 967679 h 967678"/>
                <a:gd name="connsiteX5" fmla="*/ 0 w 786869"/>
                <a:gd name="connsiteY5" fmla="*/ 424027 h 967678"/>
                <a:gd name="connsiteX0" fmla="*/ -1 w 687512"/>
                <a:gd name="connsiteY0" fmla="*/ 461981 h 967678"/>
                <a:gd name="connsiteX1" fmla="*/ 382519 w 687512"/>
                <a:gd name="connsiteY1" fmla="*/ 0 h 967678"/>
                <a:gd name="connsiteX2" fmla="*/ 687451 w 687512"/>
                <a:gd name="connsiteY2" fmla="*/ 246275 h 967678"/>
                <a:gd name="connsiteX3" fmla="*/ 687512 w 687512"/>
                <a:gd name="connsiteY3" fmla="*/ 600642 h 967678"/>
                <a:gd name="connsiteX4" fmla="*/ 76239 w 687512"/>
                <a:gd name="connsiteY4" fmla="*/ 967679 h 967678"/>
                <a:gd name="connsiteX5" fmla="*/ -1 w 687512"/>
                <a:gd name="connsiteY5" fmla="*/ 461981 h 967678"/>
                <a:gd name="connsiteX0" fmla="*/ 0 w 742062"/>
                <a:gd name="connsiteY0" fmla="*/ 490808 h 967678"/>
                <a:gd name="connsiteX1" fmla="*/ 437069 w 742062"/>
                <a:gd name="connsiteY1" fmla="*/ 0 h 967678"/>
                <a:gd name="connsiteX2" fmla="*/ 742001 w 742062"/>
                <a:gd name="connsiteY2" fmla="*/ 246275 h 967678"/>
                <a:gd name="connsiteX3" fmla="*/ 742062 w 742062"/>
                <a:gd name="connsiteY3" fmla="*/ 600642 h 967678"/>
                <a:gd name="connsiteX4" fmla="*/ 130789 w 742062"/>
                <a:gd name="connsiteY4" fmla="*/ 967679 h 967678"/>
                <a:gd name="connsiteX5" fmla="*/ 0 w 742062"/>
                <a:gd name="connsiteY5" fmla="*/ 490808 h 96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2062" h="967678">
                  <a:moveTo>
                    <a:pt x="0" y="490808"/>
                  </a:moveTo>
                  <a:lnTo>
                    <a:pt x="437069" y="0"/>
                  </a:lnTo>
                  <a:lnTo>
                    <a:pt x="742001" y="246275"/>
                  </a:lnTo>
                  <a:cubicBezTo>
                    <a:pt x="742021" y="364397"/>
                    <a:pt x="742042" y="482520"/>
                    <a:pt x="742062" y="600642"/>
                  </a:cubicBezTo>
                  <a:lnTo>
                    <a:pt x="130789" y="967679"/>
                  </a:lnTo>
                  <a:lnTo>
                    <a:pt x="0" y="490808"/>
                  </a:lnTo>
                  <a:close/>
                </a:path>
              </a:pathLst>
            </a:custGeom>
            <a:solidFill>
              <a:srgbClr val="FB2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18" name="Regular Pentagon 8"/>
            <p:cNvSpPr/>
            <p:nvPr/>
          </p:nvSpPr>
          <p:spPr>
            <a:xfrm rot="3236692">
              <a:off x="588499" y="4626083"/>
              <a:ext cx="145502" cy="18782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38322 w 738990"/>
                <a:gd name="connsiteY0" fmla="*/ 308366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38322 w 738990"/>
                <a:gd name="connsiteY5" fmla="*/ 308366 h 570746"/>
                <a:gd name="connsiteX0" fmla="*/ 38322 w 738990"/>
                <a:gd name="connsiteY0" fmla="*/ 308366 h 570746"/>
                <a:gd name="connsiteX1" fmla="*/ 477716 w 738990"/>
                <a:gd name="connsiteY1" fmla="*/ 8647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38322 w 738990"/>
                <a:gd name="connsiteY5" fmla="*/ 308366 h 570746"/>
                <a:gd name="connsiteX0" fmla="*/ 38322 w 1028418"/>
                <a:gd name="connsiteY0" fmla="*/ 955659 h 1218039"/>
                <a:gd name="connsiteX1" fmla="*/ 477716 w 1028418"/>
                <a:gd name="connsiteY1" fmla="*/ 733768 h 1218039"/>
                <a:gd name="connsiteX2" fmla="*/ 1028417 w 1028418"/>
                <a:gd name="connsiteY2" fmla="*/ 0 h 1218039"/>
                <a:gd name="connsiteX3" fmla="*/ 462071 w 1028418"/>
                <a:gd name="connsiteY3" fmla="*/ 1040664 h 1218039"/>
                <a:gd name="connsiteX4" fmla="*/ 0 w 1028418"/>
                <a:gd name="connsiteY4" fmla="*/ 1218039 h 1218039"/>
                <a:gd name="connsiteX5" fmla="*/ 38322 w 1028418"/>
                <a:gd name="connsiteY5" fmla="*/ 955659 h 1218039"/>
                <a:gd name="connsiteX0" fmla="*/ 38322 w 1028418"/>
                <a:gd name="connsiteY0" fmla="*/ 955659 h 1218039"/>
                <a:gd name="connsiteX1" fmla="*/ 477716 w 1028418"/>
                <a:gd name="connsiteY1" fmla="*/ 733768 h 1218039"/>
                <a:gd name="connsiteX2" fmla="*/ 1028417 w 1028418"/>
                <a:gd name="connsiteY2" fmla="*/ 0 h 1218039"/>
                <a:gd name="connsiteX3" fmla="*/ 403006 w 1028418"/>
                <a:gd name="connsiteY3" fmla="*/ 992268 h 1218039"/>
                <a:gd name="connsiteX4" fmla="*/ 0 w 1028418"/>
                <a:gd name="connsiteY4" fmla="*/ 1218039 h 1218039"/>
                <a:gd name="connsiteX5" fmla="*/ 38322 w 1028418"/>
                <a:gd name="connsiteY5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403006 w 1028418"/>
                <a:gd name="connsiteY3" fmla="*/ 992268 h 1218039"/>
                <a:gd name="connsiteX4" fmla="*/ 0 w 1028418"/>
                <a:gd name="connsiteY4" fmla="*/ 1218039 h 1218039"/>
                <a:gd name="connsiteX5" fmla="*/ 38322 w 1028418"/>
                <a:gd name="connsiteY5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327630 w 1028418"/>
                <a:gd name="connsiteY3" fmla="*/ 1111832 h 1218039"/>
                <a:gd name="connsiteX4" fmla="*/ 0 w 1028418"/>
                <a:gd name="connsiteY4" fmla="*/ 1218039 h 1218039"/>
                <a:gd name="connsiteX5" fmla="*/ 38322 w 1028418"/>
                <a:gd name="connsiteY5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327630 w 1028418"/>
                <a:gd name="connsiteY3" fmla="*/ 1111832 h 1218039"/>
                <a:gd name="connsiteX4" fmla="*/ 554001 w 1028418"/>
                <a:gd name="connsiteY4" fmla="*/ 754881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327630 w 1028418"/>
                <a:gd name="connsiteY3" fmla="*/ 1111832 h 1218039"/>
                <a:gd name="connsiteX4" fmla="*/ 261263 w 1028418"/>
                <a:gd name="connsiteY4" fmla="*/ 1086967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764751 w 1028418"/>
                <a:gd name="connsiteY3" fmla="*/ 536364 h 1218039"/>
                <a:gd name="connsiteX4" fmla="*/ 261263 w 1028418"/>
                <a:gd name="connsiteY4" fmla="*/ 1086967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764751 w 1028418"/>
                <a:gd name="connsiteY3" fmla="*/ 536364 h 1218039"/>
                <a:gd name="connsiteX4" fmla="*/ 189964 w 1028418"/>
                <a:gd name="connsiteY4" fmla="*/ 1164537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  <a:gd name="connsiteX0" fmla="*/ 38322 w 1028418"/>
                <a:gd name="connsiteY0" fmla="*/ 955659 h 1218039"/>
                <a:gd name="connsiteX1" fmla="*/ 463242 w 1028418"/>
                <a:gd name="connsiteY1" fmla="*/ 715157 h 1218039"/>
                <a:gd name="connsiteX2" fmla="*/ 1028417 w 1028418"/>
                <a:gd name="connsiteY2" fmla="*/ 0 h 1218039"/>
                <a:gd name="connsiteX3" fmla="*/ 764751 w 1028418"/>
                <a:gd name="connsiteY3" fmla="*/ 536364 h 1218039"/>
                <a:gd name="connsiteX4" fmla="*/ 221816 w 1028418"/>
                <a:gd name="connsiteY4" fmla="*/ 1185813 h 1218039"/>
                <a:gd name="connsiteX5" fmla="*/ 0 w 1028418"/>
                <a:gd name="connsiteY5" fmla="*/ 1218039 h 1218039"/>
                <a:gd name="connsiteX6" fmla="*/ 38322 w 1028418"/>
                <a:gd name="connsiteY6" fmla="*/ 955659 h 121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418" h="1218039">
                  <a:moveTo>
                    <a:pt x="38322" y="955659"/>
                  </a:moveTo>
                  <a:lnTo>
                    <a:pt x="463242" y="715157"/>
                  </a:lnTo>
                  <a:lnTo>
                    <a:pt x="1028417" y="0"/>
                  </a:lnTo>
                  <a:lnTo>
                    <a:pt x="764751" y="536364"/>
                  </a:lnTo>
                  <a:lnTo>
                    <a:pt x="221816" y="1185813"/>
                  </a:lnTo>
                  <a:lnTo>
                    <a:pt x="0" y="1218039"/>
                  </a:lnTo>
                  <a:lnTo>
                    <a:pt x="38322" y="95565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19" name="Regular Pentagon 8"/>
            <p:cNvSpPr/>
            <p:nvPr/>
          </p:nvSpPr>
          <p:spPr>
            <a:xfrm rot="3236692">
              <a:off x="484415" y="4739349"/>
              <a:ext cx="112138" cy="6579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4872 w 954412"/>
                <a:gd name="connsiteY3" fmla="*/ 794082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331015 w 954412"/>
                <a:gd name="connsiteY3" fmla="*/ 46127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794082"/>
                <a:gd name="connsiteX1" fmla="*/ 417094 w 954412"/>
                <a:gd name="connsiteY1" fmla="*/ 0 h 794082"/>
                <a:gd name="connsiteX2" fmla="*/ 954412 w 954412"/>
                <a:gd name="connsiteY2" fmla="*/ 49165 h 794082"/>
                <a:gd name="connsiteX3" fmla="*/ 677493 w 954412"/>
                <a:gd name="connsiteY3" fmla="*/ 442536 h 794082"/>
                <a:gd name="connsiteX4" fmla="*/ 159316 w 954412"/>
                <a:gd name="connsiteY4" fmla="*/ 794082 h 794082"/>
                <a:gd name="connsiteX5" fmla="*/ 0 w 954412"/>
                <a:gd name="connsiteY5" fmla="*/ 303312 h 794082"/>
                <a:gd name="connsiteX0" fmla="*/ 0 w 954412"/>
                <a:gd name="connsiteY0" fmla="*/ 303312 h 538363"/>
                <a:gd name="connsiteX1" fmla="*/ 417094 w 954412"/>
                <a:gd name="connsiteY1" fmla="*/ 0 h 538363"/>
                <a:gd name="connsiteX2" fmla="*/ 954412 w 954412"/>
                <a:gd name="connsiteY2" fmla="*/ 49165 h 538363"/>
                <a:gd name="connsiteX3" fmla="*/ 677493 w 954412"/>
                <a:gd name="connsiteY3" fmla="*/ 442536 h 538363"/>
                <a:gd name="connsiteX4" fmla="*/ 289519 w 954412"/>
                <a:gd name="connsiteY4" fmla="*/ 538363 h 538363"/>
                <a:gd name="connsiteX5" fmla="*/ 0 w 954412"/>
                <a:gd name="connsiteY5" fmla="*/ 303312 h 538363"/>
                <a:gd name="connsiteX0" fmla="*/ 0 w 954412"/>
                <a:gd name="connsiteY0" fmla="*/ 303312 h 619911"/>
                <a:gd name="connsiteX1" fmla="*/ 417094 w 954412"/>
                <a:gd name="connsiteY1" fmla="*/ 0 h 619911"/>
                <a:gd name="connsiteX2" fmla="*/ 954412 w 954412"/>
                <a:gd name="connsiteY2" fmla="*/ 49165 h 619911"/>
                <a:gd name="connsiteX3" fmla="*/ 677493 w 954412"/>
                <a:gd name="connsiteY3" fmla="*/ 442536 h 619911"/>
                <a:gd name="connsiteX4" fmla="*/ 215422 w 954412"/>
                <a:gd name="connsiteY4" fmla="*/ 619911 h 619911"/>
                <a:gd name="connsiteX5" fmla="*/ 0 w 954412"/>
                <a:gd name="connsiteY5" fmla="*/ 303312 h 619911"/>
                <a:gd name="connsiteX0" fmla="*/ 0 w 954412"/>
                <a:gd name="connsiteY0" fmla="*/ 254147 h 570746"/>
                <a:gd name="connsiteX1" fmla="*/ 525162 w 954412"/>
                <a:gd name="connsiteY1" fmla="*/ 215072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40749 w 954412"/>
                <a:gd name="connsiteY1" fmla="*/ 274381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954412"/>
                <a:gd name="connsiteY0" fmla="*/ 254147 h 570746"/>
                <a:gd name="connsiteX1" fmla="*/ 415537 w 954412"/>
                <a:gd name="connsiteY1" fmla="*/ 276645 h 570746"/>
                <a:gd name="connsiteX2" fmla="*/ 954412 w 954412"/>
                <a:gd name="connsiteY2" fmla="*/ 0 h 570746"/>
                <a:gd name="connsiteX3" fmla="*/ 677493 w 954412"/>
                <a:gd name="connsiteY3" fmla="*/ 393371 h 570746"/>
                <a:gd name="connsiteX4" fmla="*/ 215422 w 954412"/>
                <a:gd name="connsiteY4" fmla="*/ 570746 h 570746"/>
                <a:gd name="connsiteX5" fmla="*/ 0 w 954412"/>
                <a:gd name="connsiteY5" fmla="*/ 254147 h 570746"/>
                <a:gd name="connsiteX0" fmla="*/ 0 w 782598"/>
                <a:gd name="connsiteY0" fmla="*/ 479374 h 570746"/>
                <a:gd name="connsiteX1" fmla="*/ 243723 w 782598"/>
                <a:gd name="connsiteY1" fmla="*/ 276645 h 570746"/>
                <a:gd name="connsiteX2" fmla="*/ 782598 w 782598"/>
                <a:gd name="connsiteY2" fmla="*/ 0 h 570746"/>
                <a:gd name="connsiteX3" fmla="*/ 505679 w 782598"/>
                <a:gd name="connsiteY3" fmla="*/ 393371 h 570746"/>
                <a:gd name="connsiteX4" fmla="*/ 43608 w 782598"/>
                <a:gd name="connsiteY4" fmla="*/ 570746 h 570746"/>
                <a:gd name="connsiteX5" fmla="*/ 0 w 782598"/>
                <a:gd name="connsiteY5" fmla="*/ 479374 h 570746"/>
                <a:gd name="connsiteX0" fmla="*/ 114208 w 738990"/>
                <a:gd name="connsiteY0" fmla="*/ 323285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114208 w 738990"/>
                <a:gd name="connsiteY5" fmla="*/ 323285 h 570746"/>
                <a:gd name="connsiteX0" fmla="*/ 36590 w 738990"/>
                <a:gd name="connsiteY0" fmla="*/ 298269 h 570746"/>
                <a:gd name="connsiteX1" fmla="*/ 200115 w 738990"/>
                <a:gd name="connsiteY1" fmla="*/ 276645 h 570746"/>
                <a:gd name="connsiteX2" fmla="*/ 738990 w 738990"/>
                <a:gd name="connsiteY2" fmla="*/ 0 h 570746"/>
                <a:gd name="connsiteX3" fmla="*/ 462071 w 738990"/>
                <a:gd name="connsiteY3" fmla="*/ 393371 h 570746"/>
                <a:gd name="connsiteX4" fmla="*/ 0 w 738990"/>
                <a:gd name="connsiteY4" fmla="*/ 570746 h 570746"/>
                <a:gd name="connsiteX5" fmla="*/ 36590 w 738990"/>
                <a:gd name="connsiteY5" fmla="*/ 298269 h 570746"/>
                <a:gd name="connsiteX0" fmla="*/ 60289 w 762689"/>
                <a:gd name="connsiteY0" fmla="*/ 298269 h 465489"/>
                <a:gd name="connsiteX1" fmla="*/ 223814 w 762689"/>
                <a:gd name="connsiteY1" fmla="*/ 276645 h 465489"/>
                <a:gd name="connsiteX2" fmla="*/ 762689 w 762689"/>
                <a:gd name="connsiteY2" fmla="*/ 0 h 465489"/>
                <a:gd name="connsiteX3" fmla="*/ 485770 w 762689"/>
                <a:gd name="connsiteY3" fmla="*/ 393371 h 465489"/>
                <a:gd name="connsiteX4" fmla="*/ -1 w 762689"/>
                <a:gd name="connsiteY4" fmla="*/ 465489 h 465489"/>
                <a:gd name="connsiteX5" fmla="*/ 60289 w 762689"/>
                <a:gd name="connsiteY5" fmla="*/ 298269 h 465489"/>
                <a:gd name="connsiteX0" fmla="*/ 60289 w 762689"/>
                <a:gd name="connsiteY0" fmla="*/ 298269 h 650738"/>
                <a:gd name="connsiteX1" fmla="*/ 223814 w 762689"/>
                <a:gd name="connsiteY1" fmla="*/ 276645 h 650738"/>
                <a:gd name="connsiteX2" fmla="*/ 762689 w 762689"/>
                <a:gd name="connsiteY2" fmla="*/ 0 h 650738"/>
                <a:gd name="connsiteX3" fmla="*/ 710411 w 762689"/>
                <a:gd name="connsiteY3" fmla="*/ 650738 h 650738"/>
                <a:gd name="connsiteX4" fmla="*/ -1 w 762689"/>
                <a:gd name="connsiteY4" fmla="*/ 465489 h 650738"/>
                <a:gd name="connsiteX5" fmla="*/ 60289 w 762689"/>
                <a:gd name="connsiteY5" fmla="*/ 298269 h 650738"/>
                <a:gd name="connsiteX0" fmla="*/ 60289 w 792600"/>
                <a:gd name="connsiteY0" fmla="*/ 21624 h 374093"/>
                <a:gd name="connsiteX1" fmla="*/ 223814 w 792600"/>
                <a:gd name="connsiteY1" fmla="*/ 0 h 374093"/>
                <a:gd name="connsiteX2" fmla="*/ 792600 w 792600"/>
                <a:gd name="connsiteY2" fmla="*/ 127873 h 374093"/>
                <a:gd name="connsiteX3" fmla="*/ 710411 w 792600"/>
                <a:gd name="connsiteY3" fmla="*/ 374093 h 374093"/>
                <a:gd name="connsiteX4" fmla="*/ -1 w 792600"/>
                <a:gd name="connsiteY4" fmla="*/ 188844 h 374093"/>
                <a:gd name="connsiteX5" fmla="*/ 60289 w 792600"/>
                <a:gd name="connsiteY5" fmla="*/ 21624 h 374093"/>
                <a:gd name="connsiteX0" fmla="*/ 60289 w 792600"/>
                <a:gd name="connsiteY0" fmla="*/ 74227 h 426696"/>
                <a:gd name="connsiteX1" fmla="*/ 265554 w 792600"/>
                <a:gd name="connsiteY1" fmla="*/ -1 h 426696"/>
                <a:gd name="connsiteX2" fmla="*/ 792600 w 792600"/>
                <a:gd name="connsiteY2" fmla="*/ 180476 h 426696"/>
                <a:gd name="connsiteX3" fmla="*/ 710411 w 792600"/>
                <a:gd name="connsiteY3" fmla="*/ 426696 h 426696"/>
                <a:gd name="connsiteX4" fmla="*/ -1 w 792600"/>
                <a:gd name="connsiteY4" fmla="*/ 241447 h 426696"/>
                <a:gd name="connsiteX5" fmla="*/ 60289 w 792600"/>
                <a:gd name="connsiteY5" fmla="*/ 74227 h 42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600" h="426696">
                  <a:moveTo>
                    <a:pt x="60289" y="74227"/>
                  </a:moveTo>
                  <a:lnTo>
                    <a:pt x="265554" y="-1"/>
                  </a:lnTo>
                  <a:lnTo>
                    <a:pt x="792600" y="180476"/>
                  </a:lnTo>
                  <a:lnTo>
                    <a:pt x="710411" y="426696"/>
                  </a:lnTo>
                  <a:lnTo>
                    <a:pt x="-1" y="241447"/>
                  </a:lnTo>
                  <a:lnTo>
                    <a:pt x="60289" y="7422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20" name="Regular Pentagon 5"/>
            <p:cNvSpPr/>
            <p:nvPr/>
          </p:nvSpPr>
          <p:spPr>
            <a:xfrm rot="2170572">
              <a:off x="872804" y="4641150"/>
              <a:ext cx="193428" cy="13664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  <a:gd name="connsiteX0" fmla="*/ 1 w 985660"/>
                <a:gd name="connsiteY0" fmla="*/ 862366 h 862366"/>
                <a:gd name="connsiteX1" fmla="*/ 793414 w 985660"/>
                <a:gd name="connsiteY1" fmla="*/ -1 h 862366"/>
                <a:gd name="connsiteX2" fmla="*/ 973543 w 985660"/>
                <a:gd name="connsiteY2" fmla="*/ 417548 h 862366"/>
                <a:gd name="connsiteX3" fmla="*/ 985660 w 985660"/>
                <a:gd name="connsiteY3" fmla="*/ 657423 h 862366"/>
                <a:gd name="connsiteX4" fmla="*/ 883164 w 985660"/>
                <a:gd name="connsiteY4" fmla="*/ 577442 h 862366"/>
                <a:gd name="connsiteX5" fmla="*/ 1 w 985660"/>
                <a:gd name="connsiteY5" fmla="*/ 862366 h 862366"/>
                <a:gd name="connsiteX0" fmla="*/ 1 w 985660"/>
                <a:gd name="connsiteY0" fmla="*/ 694248 h 694248"/>
                <a:gd name="connsiteX1" fmla="*/ 753949 w 985660"/>
                <a:gd name="connsiteY1" fmla="*/ 0 h 694248"/>
                <a:gd name="connsiteX2" fmla="*/ 973543 w 985660"/>
                <a:gd name="connsiteY2" fmla="*/ 249430 h 694248"/>
                <a:gd name="connsiteX3" fmla="*/ 985660 w 985660"/>
                <a:gd name="connsiteY3" fmla="*/ 489305 h 694248"/>
                <a:gd name="connsiteX4" fmla="*/ 883164 w 985660"/>
                <a:gd name="connsiteY4" fmla="*/ 409324 h 694248"/>
                <a:gd name="connsiteX5" fmla="*/ 1 w 985660"/>
                <a:gd name="connsiteY5" fmla="*/ 694248 h 694248"/>
                <a:gd name="connsiteX0" fmla="*/ 1 w 985660"/>
                <a:gd name="connsiteY0" fmla="*/ 773040 h 773040"/>
                <a:gd name="connsiteX1" fmla="*/ 754822 w 985660"/>
                <a:gd name="connsiteY1" fmla="*/ 0 h 773040"/>
                <a:gd name="connsiteX2" fmla="*/ 973543 w 985660"/>
                <a:gd name="connsiteY2" fmla="*/ 328222 h 773040"/>
                <a:gd name="connsiteX3" fmla="*/ 985660 w 985660"/>
                <a:gd name="connsiteY3" fmla="*/ 568097 h 773040"/>
                <a:gd name="connsiteX4" fmla="*/ 883164 w 985660"/>
                <a:gd name="connsiteY4" fmla="*/ 488116 h 773040"/>
                <a:gd name="connsiteX5" fmla="*/ 1 w 985660"/>
                <a:gd name="connsiteY5" fmla="*/ 773040 h 773040"/>
                <a:gd name="connsiteX0" fmla="*/ 1 w 985660"/>
                <a:gd name="connsiteY0" fmla="*/ 773040 h 773040"/>
                <a:gd name="connsiteX1" fmla="*/ 754822 w 985660"/>
                <a:gd name="connsiteY1" fmla="*/ 0 h 773040"/>
                <a:gd name="connsiteX2" fmla="*/ 940899 w 985660"/>
                <a:gd name="connsiteY2" fmla="*/ 12576 h 773040"/>
                <a:gd name="connsiteX3" fmla="*/ 985660 w 985660"/>
                <a:gd name="connsiteY3" fmla="*/ 568097 h 773040"/>
                <a:gd name="connsiteX4" fmla="*/ 883164 w 985660"/>
                <a:gd name="connsiteY4" fmla="*/ 488116 h 773040"/>
                <a:gd name="connsiteX5" fmla="*/ 1 w 985660"/>
                <a:gd name="connsiteY5" fmla="*/ 773040 h 773040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40899 w 1254404"/>
                <a:gd name="connsiteY2" fmla="*/ 205323 h 965787"/>
                <a:gd name="connsiteX3" fmla="*/ 1254404 w 1254404"/>
                <a:gd name="connsiteY3" fmla="*/ -1 h 965787"/>
                <a:gd name="connsiteX4" fmla="*/ 883164 w 1254404"/>
                <a:gd name="connsiteY4" fmla="*/ 680863 h 965787"/>
                <a:gd name="connsiteX5" fmla="*/ 1 w 1254404"/>
                <a:gd name="connsiteY5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72523 w 1254404"/>
                <a:gd name="connsiteY2" fmla="*/ 92262 h 965787"/>
                <a:gd name="connsiteX3" fmla="*/ 1254404 w 1254404"/>
                <a:gd name="connsiteY3" fmla="*/ -1 h 965787"/>
                <a:gd name="connsiteX4" fmla="*/ 883164 w 1254404"/>
                <a:gd name="connsiteY4" fmla="*/ 680863 h 965787"/>
                <a:gd name="connsiteX5" fmla="*/ 1 w 1254404"/>
                <a:gd name="connsiteY5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1000829 w 1254404"/>
                <a:gd name="connsiteY2" fmla="*/ 147797 h 965787"/>
                <a:gd name="connsiteX3" fmla="*/ 1254404 w 1254404"/>
                <a:gd name="connsiteY3" fmla="*/ -1 h 965787"/>
                <a:gd name="connsiteX4" fmla="*/ 883164 w 1254404"/>
                <a:gd name="connsiteY4" fmla="*/ 680863 h 965787"/>
                <a:gd name="connsiteX5" fmla="*/ 1 w 1254404"/>
                <a:gd name="connsiteY5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1013630 w 1254404"/>
                <a:gd name="connsiteY2" fmla="*/ 166880 h 965787"/>
                <a:gd name="connsiteX3" fmla="*/ 1254404 w 1254404"/>
                <a:gd name="connsiteY3" fmla="*/ -1 h 965787"/>
                <a:gd name="connsiteX4" fmla="*/ 883164 w 1254404"/>
                <a:gd name="connsiteY4" fmla="*/ 680863 h 965787"/>
                <a:gd name="connsiteX5" fmla="*/ 1 w 1254404"/>
                <a:gd name="connsiteY5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1013630 w 1254404"/>
                <a:gd name="connsiteY2" fmla="*/ 166880 h 965787"/>
                <a:gd name="connsiteX3" fmla="*/ 996278 w 1254404"/>
                <a:gd name="connsiteY3" fmla="*/ 163328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1 w 1254404"/>
                <a:gd name="connsiteY6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1013630 w 1254404"/>
                <a:gd name="connsiteY2" fmla="*/ 166880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1 w 1254404"/>
                <a:gd name="connsiteY6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1 w 1254404"/>
                <a:gd name="connsiteY6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870917 w 1254404"/>
                <a:gd name="connsiteY6" fmla="*/ 643949 h 965787"/>
                <a:gd name="connsiteX7" fmla="*/ 1 w 1254404"/>
                <a:gd name="connsiteY7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83164 w 1254404"/>
                <a:gd name="connsiteY5" fmla="*/ 680863 h 965787"/>
                <a:gd name="connsiteX6" fmla="*/ 594113 w 1254404"/>
                <a:gd name="connsiteY6" fmla="*/ 698610 h 965787"/>
                <a:gd name="connsiteX7" fmla="*/ 1 w 1254404"/>
                <a:gd name="connsiteY7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826299 w 1254404"/>
                <a:gd name="connsiteY5" fmla="*/ 462615 h 965787"/>
                <a:gd name="connsiteX6" fmla="*/ 594113 w 1254404"/>
                <a:gd name="connsiteY6" fmla="*/ 698610 h 965787"/>
                <a:gd name="connsiteX7" fmla="*/ 1 w 1254404"/>
                <a:gd name="connsiteY7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942 w 1254404"/>
                <a:gd name="connsiteY5" fmla="*/ 394557 h 965787"/>
                <a:gd name="connsiteX6" fmla="*/ 594113 w 1254404"/>
                <a:gd name="connsiteY6" fmla="*/ 698610 h 965787"/>
                <a:gd name="connsiteX7" fmla="*/ 1 w 1254404"/>
                <a:gd name="connsiteY7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942 w 1254404"/>
                <a:gd name="connsiteY5" fmla="*/ 394557 h 965787"/>
                <a:gd name="connsiteX6" fmla="*/ 1000803 w 1254404"/>
                <a:gd name="connsiteY6" fmla="*/ 276863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942 w 1254404"/>
                <a:gd name="connsiteY5" fmla="*/ 394557 h 965787"/>
                <a:gd name="connsiteX6" fmla="*/ 1001677 w 1254404"/>
                <a:gd name="connsiteY6" fmla="*/ 198072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942 w 1254404"/>
                <a:gd name="connsiteY5" fmla="*/ 394557 h 965787"/>
                <a:gd name="connsiteX6" fmla="*/ 814051 w 1254404"/>
                <a:gd name="connsiteY6" fmla="*/ 425705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61839 w 1254404"/>
                <a:gd name="connsiteY5" fmla="*/ 237451 h 965787"/>
                <a:gd name="connsiteX6" fmla="*/ 814051 w 1254404"/>
                <a:gd name="connsiteY6" fmla="*/ 425705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14051 w 1254404"/>
                <a:gd name="connsiteY6" fmla="*/ 425705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99147 w 1254404"/>
                <a:gd name="connsiteY6" fmla="*/ 445741 h 965787"/>
                <a:gd name="connsiteX7" fmla="*/ 594113 w 1254404"/>
                <a:gd name="connsiteY7" fmla="*/ 698610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99147 w 1254404"/>
                <a:gd name="connsiteY6" fmla="*/ 445741 h 965787"/>
                <a:gd name="connsiteX7" fmla="*/ 546729 w 1254404"/>
                <a:gd name="connsiteY7" fmla="*/ 668039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99147 w 1254404"/>
                <a:gd name="connsiteY6" fmla="*/ 445741 h 965787"/>
                <a:gd name="connsiteX7" fmla="*/ 496646 w 1254404"/>
                <a:gd name="connsiteY7" fmla="*/ 620096 h 965787"/>
                <a:gd name="connsiteX8" fmla="*/ 1 w 1254404"/>
                <a:gd name="connsiteY8" fmla="*/ 965787 h 965787"/>
                <a:gd name="connsiteX0" fmla="*/ 1 w 1254404"/>
                <a:gd name="connsiteY0" fmla="*/ 965787 h 965787"/>
                <a:gd name="connsiteX1" fmla="*/ 754822 w 1254404"/>
                <a:gd name="connsiteY1" fmla="*/ 192747 h 965787"/>
                <a:gd name="connsiteX2" fmla="*/ 939769 w 1254404"/>
                <a:gd name="connsiteY2" fmla="*/ 176937 h 965787"/>
                <a:gd name="connsiteX3" fmla="*/ 916764 w 1254404"/>
                <a:gd name="connsiteY3" fmla="*/ 31465 h 965787"/>
                <a:gd name="connsiteX4" fmla="*/ 1254404 w 1254404"/>
                <a:gd name="connsiteY4" fmla="*/ -1 h 965787"/>
                <a:gd name="connsiteX5" fmla="*/ 923690 w 1254404"/>
                <a:gd name="connsiteY5" fmla="*/ 287382 h 965787"/>
                <a:gd name="connsiteX6" fmla="*/ 899147 w 1254404"/>
                <a:gd name="connsiteY6" fmla="*/ 445741 h 965787"/>
                <a:gd name="connsiteX7" fmla="*/ 522688 w 1254404"/>
                <a:gd name="connsiteY7" fmla="*/ 618865 h 965787"/>
                <a:gd name="connsiteX8" fmla="*/ 1 w 1254404"/>
                <a:gd name="connsiteY8" fmla="*/ 965787 h 9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4404" h="965787">
                  <a:moveTo>
                    <a:pt x="1" y="965787"/>
                  </a:moveTo>
                  <a:lnTo>
                    <a:pt x="754822" y="192747"/>
                  </a:lnTo>
                  <a:lnTo>
                    <a:pt x="939769" y="176937"/>
                  </a:lnTo>
                  <a:lnTo>
                    <a:pt x="916764" y="31465"/>
                  </a:lnTo>
                  <a:lnTo>
                    <a:pt x="1254404" y="-1"/>
                  </a:lnTo>
                  <a:lnTo>
                    <a:pt x="923690" y="287382"/>
                  </a:lnTo>
                  <a:lnTo>
                    <a:pt x="899147" y="445741"/>
                  </a:lnTo>
                  <a:lnTo>
                    <a:pt x="522688" y="618865"/>
                  </a:lnTo>
                  <a:lnTo>
                    <a:pt x="1" y="96578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621" name="Regular Pentagon 5"/>
            <p:cNvSpPr/>
            <p:nvPr/>
          </p:nvSpPr>
          <p:spPr>
            <a:xfrm rot="2170572">
              <a:off x="1167069" y="4318564"/>
              <a:ext cx="55664" cy="80921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919130 w 1078446"/>
                <a:gd name="connsiteY3" fmla="*/ 794082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94082"/>
                <a:gd name="connsiteX1" fmla="*/ 661352 w 1078446"/>
                <a:gd name="connsiteY1" fmla="*/ 0 h 794082"/>
                <a:gd name="connsiteX2" fmla="*/ 1078446 w 1078446"/>
                <a:gd name="connsiteY2" fmla="*/ 303312 h 794082"/>
                <a:gd name="connsiteX3" fmla="*/ 603463 w 1078446"/>
                <a:gd name="connsiteY3" fmla="*/ 588314 h 794082"/>
                <a:gd name="connsiteX4" fmla="*/ 403574 w 1078446"/>
                <a:gd name="connsiteY4" fmla="*/ 794082 h 794082"/>
                <a:gd name="connsiteX5" fmla="*/ 0 w 1078446"/>
                <a:gd name="connsiteY5" fmla="*/ 493726 h 794082"/>
                <a:gd name="connsiteX0" fmla="*/ 0 w 1078446"/>
                <a:gd name="connsiteY0" fmla="*/ 493726 h 743529"/>
                <a:gd name="connsiteX1" fmla="*/ 661352 w 1078446"/>
                <a:gd name="connsiteY1" fmla="*/ 0 h 743529"/>
                <a:gd name="connsiteX2" fmla="*/ 1078446 w 1078446"/>
                <a:gd name="connsiteY2" fmla="*/ 303312 h 743529"/>
                <a:gd name="connsiteX3" fmla="*/ 603463 w 1078446"/>
                <a:gd name="connsiteY3" fmla="*/ 588314 h 743529"/>
                <a:gd name="connsiteX4" fmla="*/ 319407 w 1078446"/>
                <a:gd name="connsiteY4" fmla="*/ 743529 h 743529"/>
                <a:gd name="connsiteX5" fmla="*/ 0 w 1078446"/>
                <a:gd name="connsiteY5" fmla="*/ 493726 h 743529"/>
                <a:gd name="connsiteX0" fmla="*/ 0 w 1078446"/>
                <a:gd name="connsiteY0" fmla="*/ 493726 h 817460"/>
                <a:gd name="connsiteX1" fmla="*/ 661352 w 1078446"/>
                <a:gd name="connsiteY1" fmla="*/ 0 h 817460"/>
                <a:gd name="connsiteX2" fmla="*/ 1078446 w 1078446"/>
                <a:gd name="connsiteY2" fmla="*/ 303312 h 817460"/>
                <a:gd name="connsiteX3" fmla="*/ 411127 w 1078446"/>
                <a:gd name="connsiteY3" fmla="*/ 817460 h 817460"/>
                <a:gd name="connsiteX4" fmla="*/ 319407 w 1078446"/>
                <a:gd name="connsiteY4" fmla="*/ 743529 h 817460"/>
                <a:gd name="connsiteX5" fmla="*/ 0 w 1078446"/>
                <a:gd name="connsiteY5" fmla="*/ 493726 h 817460"/>
                <a:gd name="connsiteX0" fmla="*/ 0 w 661352"/>
                <a:gd name="connsiteY0" fmla="*/ 493726 h 817460"/>
                <a:gd name="connsiteX1" fmla="*/ 661352 w 661352"/>
                <a:gd name="connsiteY1" fmla="*/ 0 h 817460"/>
                <a:gd name="connsiteX2" fmla="*/ 420563 w 661352"/>
                <a:gd name="connsiteY2" fmla="*/ 589689 h 817460"/>
                <a:gd name="connsiteX3" fmla="*/ 411127 w 661352"/>
                <a:gd name="connsiteY3" fmla="*/ 817460 h 817460"/>
                <a:gd name="connsiteX4" fmla="*/ 319407 w 661352"/>
                <a:gd name="connsiteY4" fmla="*/ 743529 h 817460"/>
                <a:gd name="connsiteX5" fmla="*/ 0 w 661352"/>
                <a:gd name="connsiteY5" fmla="*/ 493726 h 817460"/>
                <a:gd name="connsiteX0" fmla="*/ 0 w 420563"/>
                <a:gd name="connsiteY0" fmla="*/ 94759 h 418493"/>
                <a:gd name="connsiteX1" fmla="*/ 333599 w 420563"/>
                <a:gd name="connsiteY1" fmla="*/ 0 h 418493"/>
                <a:gd name="connsiteX2" fmla="*/ 420563 w 420563"/>
                <a:gd name="connsiteY2" fmla="*/ 190722 h 418493"/>
                <a:gd name="connsiteX3" fmla="*/ 411127 w 420563"/>
                <a:gd name="connsiteY3" fmla="*/ 418493 h 418493"/>
                <a:gd name="connsiteX4" fmla="*/ 319407 w 420563"/>
                <a:gd name="connsiteY4" fmla="*/ 344562 h 418493"/>
                <a:gd name="connsiteX5" fmla="*/ 0 w 420563"/>
                <a:gd name="connsiteY5" fmla="*/ 94759 h 418493"/>
                <a:gd name="connsiteX0" fmla="*/ 0 w 420563"/>
                <a:gd name="connsiteY0" fmla="*/ 124361 h 448095"/>
                <a:gd name="connsiteX1" fmla="*/ 406352 w 420563"/>
                <a:gd name="connsiteY1" fmla="*/ 0 h 448095"/>
                <a:gd name="connsiteX2" fmla="*/ 420563 w 420563"/>
                <a:gd name="connsiteY2" fmla="*/ 220324 h 448095"/>
                <a:gd name="connsiteX3" fmla="*/ 411127 w 420563"/>
                <a:gd name="connsiteY3" fmla="*/ 448095 h 448095"/>
                <a:gd name="connsiteX4" fmla="*/ 319407 w 420563"/>
                <a:gd name="connsiteY4" fmla="*/ 374164 h 448095"/>
                <a:gd name="connsiteX5" fmla="*/ 0 w 420563"/>
                <a:gd name="connsiteY5" fmla="*/ 124361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404919 w 506075"/>
                <a:gd name="connsiteY4" fmla="*/ 374164 h 448095"/>
                <a:gd name="connsiteX5" fmla="*/ 0 w 506075"/>
                <a:gd name="connsiteY5" fmla="*/ 207157 h 448095"/>
                <a:gd name="connsiteX0" fmla="*/ 0 w 506075"/>
                <a:gd name="connsiteY0" fmla="*/ 207157 h 448095"/>
                <a:gd name="connsiteX1" fmla="*/ 491864 w 506075"/>
                <a:gd name="connsiteY1" fmla="*/ 0 h 448095"/>
                <a:gd name="connsiteX2" fmla="*/ 506075 w 506075"/>
                <a:gd name="connsiteY2" fmla="*/ 220324 h 448095"/>
                <a:gd name="connsiteX3" fmla="*/ 496639 w 506075"/>
                <a:gd name="connsiteY3" fmla="*/ 448095 h 448095"/>
                <a:gd name="connsiteX4" fmla="*/ 378658 w 506075"/>
                <a:gd name="connsiteY4" fmla="*/ 395094 h 448095"/>
                <a:gd name="connsiteX5" fmla="*/ 0 w 506075"/>
                <a:gd name="connsiteY5" fmla="*/ 207157 h 448095"/>
                <a:gd name="connsiteX0" fmla="*/ 0 w 506075"/>
                <a:gd name="connsiteY0" fmla="*/ 389505 h 630443"/>
                <a:gd name="connsiteX1" fmla="*/ 288908 w 506075"/>
                <a:gd name="connsiteY1" fmla="*/ -1 h 630443"/>
                <a:gd name="connsiteX2" fmla="*/ 506075 w 506075"/>
                <a:gd name="connsiteY2" fmla="*/ 402672 h 630443"/>
                <a:gd name="connsiteX3" fmla="*/ 496639 w 506075"/>
                <a:gd name="connsiteY3" fmla="*/ 630443 h 630443"/>
                <a:gd name="connsiteX4" fmla="*/ 378658 w 506075"/>
                <a:gd name="connsiteY4" fmla="*/ 577442 h 630443"/>
                <a:gd name="connsiteX5" fmla="*/ 0 w 506075"/>
                <a:gd name="connsiteY5" fmla="*/ 389505 h 630443"/>
                <a:gd name="connsiteX0" fmla="*/ 0 w 506075"/>
                <a:gd name="connsiteY0" fmla="*/ 389505 h 657423"/>
                <a:gd name="connsiteX1" fmla="*/ 288908 w 506075"/>
                <a:gd name="connsiteY1" fmla="*/ -1 h 657423"/>
                <a:gd name="connsiteX2" fmla="*/ 506075 w 506075"/>
                <a:gd name="connsiteY2" fmla="*/ 402672 h 657423"/>
                <a:gd name="connsiteX3" fmla="*/ 481154 w 506075"/>
                <a:gd name="connsiteY3" fmla="*/ 657423 h 657423"/>
                <a:gd name="connsiteX4" fmla="*/ 378658 w 506075"/>
                <a:gd name="connsiteY4" fmla="*/ 577442 h 657423"/>
                <a:gd name="connsiteX5" fmla="*/ 0 w 506075"/>
                <a:gd name="connsiteY5" fmla="*/ 389505 h 657423"/>
                <a:gd name="connsiteX0" fmla="*/ 0 w 481154"/>
                <a:gd name="connsiteY0" fmla="*/ 389505 h 657423"/>
                <a:gd name="connsiteX1" fmla="*/ 288908 w 481154"/>
                <a:gd name="connsiteY1" fmla="*/ -1 h 657423"/>
                <a:gd name="connsiteX2" fmla="*/ 469037 w 481154"/>
                <a:gd name="connsiteY2" fmla="*/ 417548 h 657423"/>
                <a:gd name="connsiteX3" fmla="*/ 481154 w 481154"/>
                <a:gd name="connsiteY3" fmla="*/ 657423 h 657423"/>
                <a:gd name="connsiteX4" fmla="*/ 378658 w 481154"/>
                <a:gd name="connsiteY4" fmla="*/ 577442 h 657423"/>
                <a:gd name="connsiteX5" fmla="*/ 0 w 481154"/>
                <a:gd name="connsiteY5" fmla="*/ 389505 h 657423"/>
                <a:gd name="connsiteX0" fmla="*/ 0 w 574957"/>
                <a:gd name="connsiteY0" fmla="*/ 339803 h 657423"/>
                <a:gd name="connsiteX1" fmla="*/ 382711 w 574957"/>
                <a:gd name="connsiteY1" fmla="*/ -1 h 657423"/>
                <a:gd name="connsiteX2" fmla="*/ 562840 w 574957"/>
                <a:gd name="connsiteY2" fmla="*/ 417548 h 657423"/>
                <a:gd name="connsiteX3" fmla="*/ 574957 w 574957"/>
                <a:gd name="connsiteY3" fmla="*/ 657423 h 657423"/>
                <a:gd name="connsiteX4" fmla="*/ 472461 w 574957"/>
                <a:gd name="connsiteY4" fmla="*/ 577442 h 657423"/>
                <a:gd name="connsiteX5" fmla="*/ 0 w 574957"/>
                <a:gd name="connsiteY5" fmla="*/ 339803 h 657423"/>
                <a:gd name="connsiteX0" fmla="*/ 0 w 574957"/>
                <a:gd name="connsiteY0" fmla="*/ 339803 h 669423"/>
                <a:gd name="connsiteX1" fmla="*/ 382711 w 574957"/>
                <a:gd name="connsiteY1" fmla="*/ -1 h 669423"/>
                <a:gd name="connsiteX2" fmla="*/ 562840 w 574957"/>
                <a:gd name="connsiteY2" fmla="*/ 417548 h 669423"/>
                <a:gd name="connsiteX3" fmla="*/ 574957 w 574957"/>
                <a:gd name="connsiteY3" fmla="*/ 657423 h 669423"/>
                <a:gd name="connsiteX4" fmla="*/ 366237 w 574957"/>
                <a:gd name="connsiteY4" fmla="*/ 669422 h 669423"/>
                <a:gd name="connsiteX5" fmla="*/ 0 w 574957"/>
                <a:gd name="connsiteY5" fmla="*/ 339803 h 669423"/>
                <a:gd name="connsiteX0" fmla="*/ -1 w 298496"/>
                <a:gd name="connsiteY0" fmla="*/ 251250 h 669423"/>
                <a:gd name="connsiteX1" fmla="*/ 106250 w 298496"/>
                <a:gd name="connsiteY1" fmla="*/ -1 h 669423"/>
                <a:gd name="connsiteX2" fmla="*/ 286379 w 298496"/>
                <a:gd name="connsiteY2" fmla="*/ 417548 h 669423"/>
                <a:gd name="connsiteX3" fmla="*/ 298496 w 298496"/>
                <a:gd name="connsiteY3" fmla="*/ 657423 h 669423"/>
                <a:gd name="connsiteX4" fmla="*/ 89776 w 298496"/>
                <a:gd name="connsiteY4" fmla="*/ 669422 h 669423"/>
                <a:gd name="connsiteX5" fmla="*/ -1 w 298496"/>
                <a:gd name="connsiteY5" fmla="*/ 251250 h 669423"/>
                <a:gd name="connsiteX0" fmla="*/ 1 w 273277"/>
                <a:gd name="connsiteY0" fmla="*/ 128650 h 669423"/>
                <a:gd name="connsiteX1" fmla="*/ 81031 w 273277"/>
                <a:gd name="connsiteY1" fmla="*/ -1 h 669423"/>
                <a:gd name="connsiteX2" fmla="*/ 261160 w 273277"/>
                <a:gd name="connsiteY2" fmla="*/ 417548 h 669423"/>
                <a:gd name="connsiteX3" fmla="*/ 273277 w 273277"/>
                <a:gd name="connsiteY3" fmla="*/ 657423 h 669423"/>
                <a:gd name="connsiteX4" fmla="*/ 64557 w 273277"/>
                <a:gd name="connsiteY4" fmla="*/ 669422 h 669423"/>
                <a:gd name="connsiteX5" fmla="*/ 1 w 273277"/>
                <a:gd name="connsiteY5" fmla="*/ 128650 h 669423"/>
                <a:gd name="connsiteX0" fmla="*/ 1 w 273277"/>
                <a:gd name="connsiteY0" fmla="*/ 1 h 540774"/>
                <a:gd name="connsiteX1" fmla="*/ 192207 w 273277"/>
                <a:gd name="connsiteY1" fmla="*/ 17027 h 540774"/>
                <a:gd name="connsiteX2" fmla="*/ 261160 w 273277"/>
                <a:gd name="connsiteY2" fmla="*/ 288899 h 540774"/>
                <a:gd name="connsiteX3" fmla="*/ 273277 w 273277"/>
                <a:gd name="connsiteY3" fmla="*/ 528774 h 540774"/>
                <a:gd name="connsiteX4" fmla="*/ 64557 w 273277"/>
                <a:gd name="connsiteY4" fmla="*/ 540773 h 540774"/>
                <a:gd name="connsiteX5" fmla="*/ 1 w 273277"/>
                <a:gd name="connsiteY5" fmla="*/ 1 h 540774"/>
                <a:gd name="connsiteX0" fmla="*/ 1 w 360984"/>
                <a:gd name="connsiteY0" fmla="*/ 1 h 540774"/>
                <a:gd name="connsiteX1" fmla="*/ 192207 w 360984"/>
                <a:gd name="connsiteY1" fmla="*/ 17027 h 540774"/>
                <a:gd name="connsiteX2" fmla="*/ 360984 w 360984"/>
                <a:gd name="connsiteY2" fmla="*/ 187379 h 540774"/>
                <a:gd name="connsiteX3" fmla="*/ 273277 w 360984"/>
                <a:gd name="connsiteY3" fmla="*/ 528774 h 540774"/>
                <a:gd name="connsiteX4" fmla="*/ 64557 w 360984"/>
                <a:gd name="connsiteY4" fmla="*/ 540773 h 540774"/>
                <a:gd name="connsiteX5" fmla="*/ 1 w 360984"/>
                <a:gd name="connsiteY5" fmla="*/ 1 h 540774"/>
                <a:gd name="connsiteX0" fmla="*/ 1 w 360984"/>
                <a:gd name="connsiteY0" fmla="*/ 1 h 540774"/>
                <a:gd name="connsiteX1" fmla="*/ 192207 w 360984"/>
                <a:gd name="connsiteY1" fmla="*/ 17027 h 540774"/>
                <a:gd name="connsiteX2" fmla="*/ 360984 w 360984"/>
                <a:gd name="connsiteY2" fmla="*/ 187379 h 540774"/>
                <a:gd name="connsiteX3" fmla="*/ 176600 w 360984"/>
                <a:gd name="connsiteY3" fmla="*/ 444759 h 540774"/>
                <a:gd name="connsiteX4" fmla="*/ 64557 w 360984"/>
                <a:gd name="connsiteY4" fmla="*/ 540773 h 540774"/>
                <a:gd name="connsiteX5" fmla="*/ 1 w 360984"/>
                <a:gd name="connsiteY5" fmla="*/ 1 h 540774"/>
                <a:gd name="connsiteX0" fmla="*/ 1 w 360984"/>
                <a:gd name="connsiteY0" fmla="*/ 1 h 540774"/>
                <a:gd name="connsiteX1" fmla="*/ 192207 w 360984"/>
                <a:gd name="connsiteY1" fmla="*/ 17027 h 540774"/>
                <a:gd name="connsiteX2" fmla="*/ 360984 w 360984"/>
                <a:gd name="connsiteY2" fmla="*/ 187379 h 540774"/>
                <a:gd name="connsiteX3" fmla="*/ 201685 w 360984"/>
                <a:gd name="connsiteY3" fmla="*/ 432087 h 540774"/>
                <a:gd name="connsiteX4" fmla="*/ 64557 w 360984"/>
                <a:gd name="connsiteY4" fmla="*/ 540773 h 540774"/>
                <a:gd name="connsiteX5" fmla="*/ 1 w 360984"/>
                <a:gd name="connsiteY5" fmla="*/ 1 h 540774"/>
                <a:gd name="connsiteX0" fmla="*/ 1 w 360984"/>
                <a:gd name="connsiteY0" fmla="*/ 1 h 571960"/>
                <a:gd name="connsiteX1" fmla="*/ 192207 w 360984"/>
                <a:gd name="connsiteY1" fmla="*/ 17027 h 571960"/>
                <a:gd name="connsiteX2" fmla="*/ 360984 w 360984"/>
                <a:gd name="connsiteY2" fmla="*/ 187379 h 571960"/>
                <a:gd name="connsiteX3" fmla="*/ 201685 w 360984"/>
                <a:gd name="connsiteY3" fmla="*/ 432087 h 571960"/>
                <a:gd name="connsiteX4" fmla="*/ 98917 w 360984"/>
                <a:gd name="connsiteY4" fmla="*/ 571960 h 571960"/>
                <a:gd name="connsiteX5" fmla="*/ 1 w 360984"/>
                <a:gd name="connsiteY5" fmla="*/ 1 h 57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984" h="571960">
                  <a:moveTo>
                    <a:pt x="1" y="1"/>
                  </a:moveTo>
                  <a:lnTo>
                    <a:pt x="192207" y="17027"/>
                  </a:lnTo>
                  <a:lnTo>
                    <a:pt x="360984" y="187379"/>
                  </a:lnTo>
                  <a:lnTo>
                    <a:pt x="201685" y="432087"/>
                  </a:lnTo>
                  <a:lnTo>
                    <a:pt x="98917" y="5719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622" name="Regular Pentagon 3"/>
            <p:cNvSpPr/>
            <p:nvPr/>
          </p:nvSpPr>
          <p:spPr>
            <a:xfrm rot="870772">
              <a:off x="1091979" y="4117943"/>
              <a:ext cx="247913" cy="165726"/>
            </a:xfrm>
            <a:custGeom>
              <a:avLst/>
              <a:gdLst>
                <a:gd name="connsiteX0" fmla="*/ 1 w 834190"/>
                <a:gd name="connsiteY0" fmla="*/ 303312 h 794084"/>
                <a:gd name="connsiteX1" fmla="*/ 417095 w 834190"/>
                <a:gd name="connsiteY1" fmla="*/ 0 h 794084"/>
                <a:gd name="connsiteX2" fmla="*/ 834189 w 834190"/>
                <a:gd name="connsiteY2" fmla="*/ 303312 h 794084"/>
                <a:gd name="connsiteX3" fmla="*/ 674873 w 834190"/>
                <a:gd name="connsiteY3" fmla="*/ 794082 h 794084"/>
                <a:gd name="connsiteX4" fmla="*/ 159317 w 834190"/>
                <a:gd name="connsiteY4" fmla="*/ 794082 h 794084"/>
                <a:gd name="connsiteX5" fmla="*/ 1 w 834190"/>
                <a:gd name="connsiteY5" fmla="*/ 303312 h 794084"/>
                <a:gd name="connsiteX0" fmla="*/ 0 w 834188"/>
                <a:gd name="connsiteY0" fmla="*/ 303312 h 941719"/>
                <a:gd name="connsiteX1" fmla="*/ 417094 w 834188"/>
                <a:gd name="connsiteY1" fmla="*/ 0 h 941719"/>
                <a:gd name="connsiteX2" fmla="*/ 834188 w 834188"/>
                <a:gd name="connsiteY2" fmla="*/ 303312 h 941719"/>
                <a:gd name="connsiteX3" fmla="*/ 632009 w 834188"/>
                <a:gd name="connsiteY3" fmla="*/ 941719 h 941719"/>
                <a:gd name="connsiteX4" fmla="*/ 159316 w 834188"/>
                <a:gd name="connsiteY4" fmla="*/ 794082 h 941719"/>
                <a:gd name="connsiteX5" fmla="*/ 0 w 834188"/>
                <a:gd name="connsiteY5" fmla="*/ 303312 h 941719"/>
                <a:gd name="connsiteX0" fmla="*/ 0 w 977236"/>
                <a:gd name="connsiteY0" fmla="*/ 510883 h 941719"/>
                <a:gd name="connsiteX1" fmla="*/ 560142 w 977236"/>
                <a:gd name="connsiteY1" fmla="*/ 0 h 941719"/>
                <a:gd name="connsiteX2" fmla="*/ 977236 w 977236"/>
                <a:gd name="connsiteY2" fmla="*/ 303312 h 941719"/>
                <a:gd name="connsiteX3" fmla="*/ 775057 w 977236"/>
                <a:gd name="connsiteY3" fmla="*/ 941719 h 941719"/>
                <a:gd name="connsiteX4" fmla="*/ 302364 w 977236"/>
                <a:gd name="connsiteY4" fmla="*/ 794082 h 941719"/>
                <a:gd name="connsiteX5" fmla="*/ 0 w 977236"/>
                <a:gd name="connsiteY5" fmla="*/ 510883 h 941719"/>
                <a:gd name="connsiteX0" fmla="*/ 0 w 977236"/>
                <a:gd name="connsiteY0" fmla="*/ 510883 h 948311"/>
                <a:gd name="connsiteX1" fmla="*/ 560142 w 977236"/>
                <a:gd name="connsiteY1" fmla="*/ 0 h 948311"/>
                <a:gd name="connsiteX2" fmla="*/ 977236 w 977236"/>
                <a:gd name="connsiteY2" fmla="*/ 303312 h 948311"/>
                <a:gd name="connsiteX3" fmla="*/ 775057 w 977236"/>
                <a:gd name="connsiteY3" fmla="*/ 941719 h 948311"/>
                <a:gd name="connsiteX4" fmla="*/ 276694 w 977236"/>
                <a:gd name="connsiteY4" fmla="*/ 948311 h 948311"/>
                <a:gd name="connsiteX5" fmla="*/ 0 w 977236"/>
                <a:gd name="connsiteY5" fmla="*/ 510883 h 948311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775057 w 977236"/>
                <a:gd name="connsiteY3" fmla="*/ 889566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1169130"/>
                <a:gd name="connsiteX1" fmla="*/ 307990 w 977236"/>
                <a:gd name="connsiteY1" fmla="*/ 0 h 1169130"/>
                <a:gd name="connsiteX2" fmla="*/ 977236 w 977236"/>
                <a:gd name="connsiteY2" fmla="*/ 251159 h 1169130"/>
                <a:gd name="connsiteX3" fmla="*/ 771992 w 977236"/>
                <a:gd name="connsiteY3" fmla="*/ 1169130 h 1169130"/>
                <a:gd name="connsiteX4" fmla="*/ 276694 w 977236"/>
                <a:gd name="connsiteY4" fmla="*/ 896158 h 1169130"/>
                <a:gd name="connsiteX5" fmla="*/ 0 w 977236"/>
                <a:gd name="connsiteY5" fmla="*/ 458730 h 1169130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376074 w 977236"/>
                <a:gd name="connsiteY3" fmla="*/ 759905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896158"/>
                <a:gd name="connsiteX1" fmla="*/ 307990 w 977236"/>
                <a:gd name="connsiteY1" fmla="*/ 0 h 896158"/>
                <a:gd name="connsiteX2" fmla="*/ 977236 w 977236"/>
                <a:gd name="connsiteY2" fmla="*/ 251159 h 896158"/>
                <a:gd name="connsiteX3" fmla="*/ 443186 w 977236"/>
                <a:gd name="connsiteY3" fmla="*/ 822364 h 896158"/>
                <a:gd name="connsiteX4" fmla="*/ 276694 w 977236"/>
                <a:gd name="connsiteY4" fmla="*/ 896158 h 896158"/>
                <a:gd name="connsiteX5" fmla="*/ 0 w 977236"/>
                <a:gd name="connsiteY5" fmla="*/ 458730 h 896158"/>
                <a:gd name="connsiteX0" fmla="*/ 0 w 977236"/>
                <a:gd name="connsiteY0" fmla="*/ 458730 h 953510"/>
                <a:gd name="connsiteX1" fmla="*/ 307990 w 977236"/>
                <a:gd name="connsiteY1" fmla="*/ 0 h 953510"/>
                <a:gd name="connsiteX2" fmla="*/ 977236 w 977236"/>
                <a:gd name="connsiteY2" fmla="*/ 251159 h 953510"/>
                <a:gd name="connsiteX3" fmla="*/ 443186 w 977236"/>
                <a:gd name="connsiteY3" fmla="*/ 822364 h 953510"/>
                <a:gd name="connsiteX4" fmla="*/ 275379 w 977236"/>
                <a:gd name="connsiteY4" fmla="*/ 953509 h 953510"/>
                <a:gd name="connsiteX5" fmla="*/ 0 w 977236"/>
                <a:gd name="connsiteY5" fmla="*/ 458730 h 953510"/>
                <a:gd name="connsiteX0" fmla="*/ 0 w 770466"/>
                <a:gd name="connsiteY0" fmla="*/ 458730 h 953510"/>
                <a:gd name="connsiteX1" fmla="*/ 307990 w 770466"/>
                <a:gd name="connsiteY1" fmla="*/ 0 h 953510"/>
                <a:gd name="connsiteX2" fmla="*/ 770466 w 770466"/>
                <a:gd name="connsiteY2" fmla="*/ 40894 h 953510"/>
                <a:gd name="connsiteX3" fmla="*/ 443186 w 770466"/>
                <a:gd name="connsiteY3" fmla="*/ 822364 h 953510"/>
                <a:gd name="connsiteX4" fmla="*/ 275379 w 770466"/>
                <a:gd name="connsiteY4" fmla="*/ 953509 h 953510"/>
                <a:gd name="connsiteX5" fmla="*/ 0 w 770466"/>
                <a:gd name="connsiteY5" fmla="*/ 458730 h 953510"/>
                <a:gd name="connsiteX0" fmla="*/ 0 w 847953"/>
                <a:gd name="connsiteY0" fmla="*/ 458730 h 953510"/>
                <a:gd name="connsiteX1" fmla="*/ 307990 w 847953"/>
                <a:gd name="connsiteY1" fmla="*/ 0 h 953510"/>
                <a:gd name="connsiteX2" fmla="*/ 847954 w 847953"/>
                <a:gd name="connsiteY2" fmla="*/ 84151 h 953510"/>
                <a:gd name="connsiteX3" fmla="*/ 443186 w 847953"/>
                <a:gd name="connsiteY3" fmla="*/ 822364 h 953510"/>
                <a:gd name="connsiteX4" fmla="*/ 275379 w 847953"/>
                <a:gd name="connsiteY4" fmla="*/ 953509 h 953510"/>
                <a:gd name="connsiteX5" fmla="*/ 0 w 847953"/>
                <a:gd name="connsiteY5" fmla="*/ 458730 h 953510"/>
                <a:gd name="connsiteX0" fmla="*/ 0 w 847953"/>
                <a:gd name="connsiteY0" fmla="*/ 723663 h 1218443"/>
                <a:gd name="connsiteX1" fmla="*/ 439236 w 847953"/>
                <a:gd name="connsiteY1" fmla="*/ 0 h 1218443"/>
                <a:gd name="connsiteX2" fmla="*/ 847954 w 847953"/>
                <a:gd name="connsiteY2" fmla="*/ 349084 h 1218443"/>
                <a:gd name="connsiteX3" fmla="*/ 443186 w 847953"/>
                <a:gd name="connsiteY3" fmla="*/ 1087297 h 1218443"/>
                <a:gd name="connsiteX4" fmla="*/ 275379 w 847953"/>
                <a:gd name="connsiteY4" fmla="*/ 1218442 h 1218443"/>
                <a:gd name="connsiteX5" fmla="*/ 0 w 847953"/>
                <a:gd name="connsiteY5" fmla="*/ 723663 h 1218443"/>
                <a:gd name="connsiteX0" fmla="*/ 0 w 975828"/>
                <a:gd name="connsiteY0" fmla="*/ 723663 h 1218443"/>
                <a:gd name="connsiteX1" fmla="*/ 439236 w 975828"/>
                <a:gd name="connsiteY1" fmla="*/ 0 h 1218443"/>
                <a:gd name="connsiteX2" fmla="*/ 975827 w 975828"/>
                <a:gd name="connsiteY2" fmla="*/ 101382 h 1218443"/>
                <a:gd name="connsiteX3" fmla="*/ 443186 w 975828"/>
                <a:gd name="connsiteY3" fmla="*/ 1087297 h 1218443"/>
                <a:gd name="connsiteX4" fmla="*/ 275379 w 975828"/>
                <a:gd name="connsiteY4" fmla="*/ 1218442 h 1218443"/>
                <a:gd name="connsiteX5" fmla="*/ 0 w 975828"/>
                <a:gd name="connsiteY5" fmla="*/ 723663 h 1218443"/>
                <a:gd name="connsiteX0" fmla="*/ 0 w 975828"/>
                <a:gd name="connsiteY0" fmla="*/ 780673 h 1275453"/>
                <a:gd name="connsiteX1" fmla="*/ 403293 w 975828"/>
                <a:gd name="connsiteY1" fmla="*/ 0 h 1275453"/>
                <a:gd name="connsiteX2" fmla="*/ 975827 w 975828"/>
                <a:gd name="connsiteY2" fmla="*/ 158392 h 1275453"/>
                <a:gd name="connsiteX3" fmla="*/ 443186 w 975828"/>
                <a:gd name="connsiteY3" fmla="*/ 1144307 h 1275453"/>
                <a:gd name="connsiteX4" fmla="*/ 275379 w 975828"/>
                <a:gd name="connsiteY4" fmla="*/ 1275452 h 1275453"/>
                <a:gd name="connsiteX5" fmla="*/ 0 w 975828"/>
                <a:gd name="connsiteY5" fmla="*/ 780673 h 1275453"/>
                <a:gd name="connsiteX0" fmla="*/ 0 w 975828"/>
                <a:gd name="connsiteY0" fmla="*/ 780673 h 1275453"/>
                <a:gd name="connsiteX1" fmla="*/ 122970 w 975828"/>
                <a:gd name="connsiteY1" fmla="*/ 517430 h 1275453"/>
                <a:gd name="connsiteX2" fmla="*/ 403293 w 975828"/>
                <a:gd name="connsiteY2" fmla="*/ 0 h 1275453"/>
                <a:gd name="connsiteX3" fmla="*/ 975827 w 975828"/>
                <a:gd name="connsiteY3" fmla="*/ 158392 h 1275453"/>
                <a:gd name="connsiteX4" fmla="*/ 443186 w 975828"/>
                <a:gd name="connsiteY4" fmla="*/ 1144307 h 1275453"/>
                <a:gd name="connsiteX5" fmla="*/ 275379 w 975828"/>
                <a:gd name="connsiteY5" fmla="*/ 1275452 h 1275453"/>
                <a:gd name="connsiteX6" fmla="*/ 0 w 975828"/>
                <a:gd name="connsiteY6" fmla="*/ 780673 h 1275453"/>
                <a:gd name="connsiteX0" fmla="*/ 392952 w 1368780"/>
                <a:gd name="connsiteY0" fmla="*/ 780673 h 1275453"/>
                <a:gd name="connsiteX1" fmla="*/ 0 w 1368780"/>
                <a:gd name="connsiteY1" fmla="*/ 467636 h 1275453"/>
                <a:gd name="connsiteX2" fmla="*/ 796245 w 1368780"/>
                <a:gd name="connsiteY2" fmla="*/ 0 h 1275453"/>
                <a:gd name="connsiteX3" fmla="*/ 1368779 w 1368780"/>
                <a:gd name="connsiteY3" fmla="*/ 158392 h 1275453"/>
                <a:gd name="connsiteX4" fmla="*/ 836138 w 1368780"/>
                <a:gd name="connsiteY4" fmla="*/ 1144307 h 1275453"/>
                <a:gd name="connsiteX5" fmla="*/ 668331 w 1368780"/>
                <a:gd name="connsiteY5" fmla="*/ 1275452 h 1275453"/>
                <a:gd name="connsiteX6" fmla="*/ 392952 w 1368780"/>
                <a:gd name="connsiteY6" fmla="*/ 780673 h 1275453"/>
                <a:gd name="connsiteX0" fmla="*/ -1 w 1607734"/>
                <a:gd name="connsiteY0" fmla="*/ 525524 h 1275453"/>
                <a:gd name="connsiteX1" fmla="*/ 238954 w 1607734"/>
                <a:gd name="connsiteY1" fmla="*/ 467636 h 1275453"/>
                <a:gd name="connsiteX2" fmla="*/ 1035199 w 1607734"/>
                <a:gd name="connsiteY2" fmla="*/ 0 h 1275453"/>
                <a:gd name="connsiteX3" fmla="*/ 1607733 w 1607734"/>
                <a:gd name="connsiteY3" fmla="*/ 158392 h 1275453"/>
                <a:gd name="connsiteX4" fmla="*/ 1075092 w 1607734"/>
                <a:gd name="connsiteY4" fmla="*/ 1144307 h 1275453"/>
                <a:gd name="connsiteX5" fmla="*/ 907285 w 1607734"/>
                <a:gd name="connsiteY5" fmla="*/ 1275452 h 1275453"/>
                <a:gd name="connsiteX6" fmla="*/ -1 w 1607734"/>
                <a:gd name="connsiteY6" fmla="*/ 525524 h 1275453"/>
                <a:gd name="connsiteX0" fmla="*/ -1 w 1607734"/>
                <a:gd name="connsiteY0" fmla="*/ 525524 h 1275453"/>
                <a:gd name="connsiteX1" fmla="*/ 238954 w 1607734"/>
                <a:gd name="connsiteY1" fmla="*/ 467636 h 1275453"/>
                <a:gd name="connsiteX2" fmla="*/ 1035199 w 1607734"/>
                <a:gd name="connsiteY2" fmla="*/ 0 h 1275453"/>
                <a:gd name="connsiteX3" fmla="*/ 1607733 w 1607734"/>
                <a:gd name="connsiteY3" fmla="*/ 158392 h 1275453"/>
                <a:gd name="connsiteX4" fmla="*/ 1075092 w 1607734"/>
                <a:gd name="connsiteY4" fmla="*/ 1144307 h 1275453"/>
                <a:gd name="connsiteX5" fmla="*/ 907285 w 1607734"/>
                <a:gd name="connsiteY5" fmla="*/ 1275452 h 1275453"/>
                <a:gd name="connsiteX6" fmla="*/ 260639 w 1607734"/>
                <a:gd name="connsiteY6" fmla="*/ 724018 h 1275453"/>
                <a:gd name="connsiteX7" fmla="*/ -1 w 1607734"/>
                <a:gd name="connsiteY7" fmla="*/ 525524 h 1275453"/>
                <a:gd name="connsiteX0" fmla="*/ -1 w 1607734"/>
                <a:gd name="connsiteY0" fmla="*/ 525524 h 1275453"/>
                <a:gd name="connsiteX1" fmla="*/ 238954 w 1607734"/>
                <a:gd name="connsiteY1" fmla="*/ 467636 h 1275453"/>
                <a:gd name="connsiteX2" fmla="*/ 1035199 w 1607734"/>
                <a:gd name="connsiteY2" fmla="*/ 0 h 1275453"/>
                <a:gd name="connsiteX3" fmla="*/ 1607733 w 1607734"/>
                <a:gd name="connsiteY3" fmla="*/ 158392 h 1275453"/>
                <a:gd name="connsiteX4" fmla="*/ 1075092 w 1607734"/>
                <a:gd name="connsiteY4" fmla="*/ 1144307 h 1275453"/>
                <a:gd name="connsiteX5" fmla="*/ 907285 w 1607734"/>
                <a:gd name="connsiteY5" fmla="*/ 1275452 h 1275453"/>
                <a:gd name="connsiteX6" fmla="*/ 212594 w 1607734"/>
                <a:gd name="connsiteY6" fmla="*/ 804722 h 1275453"/>
                <a:gd name="connsiteX7" fmla="*/ -1 w 1607734"/>
                <a:gd name="connsiteY7" fmla="*/ 525524 h 1275453"/>
                <a:gd name="connsiteX0" fmla="*/ -1 w 1607734"/>
                <a:gd name="connsiteY0" fmla="*/ 525524 h 1144307"/>
                <a:gd name="connsiteX1" fmla="*/ 238954 w 1607734"/>
                <a:gd name="connsiteY1" fmla="*/ 467636 h 1144307"/>
                <a:gd name="connsiteX2" fmla="*/ 1035199 w 1607734"/>
                <a:gd name="connsiteY2" fmla="*/ 0 h 1144307"/>
                <a:gd name="connsiteX3" fmla="*/ 1607733 w 1607734"/>
                <a:gd name="connsiteY3" fmla="*/ 158392 h 1144307"/>
                <a:gd name="connsiteX4" fmla="*/ 1075092 w 1607734"/>
                <a:gd name="connsiteY4" fmla="*/ 1144307 h 1144307"/>
                <a:gd name="connsiteX5" fmla="*/ 875659 w 1607734"/>
                <a:gd name="connsiteY5" fmla="*/ 1095135 h 1144307"/>
                <a:gd name="connsiteX6" fmla="*/ 212594 w 1607734"/>
                <a:gd name="connsiteY6" fmla="*/ 804722 h 1144307"/>
                <a:gd name="connsiteX7" fmla="*/ -1 w 1607734"/>
                <a:gd name="connsiteY7" fmla="*/ 525524 h 1144307"/>
                <a:gd name="connsiteX0" fmla="*/ -1 w 1607734"/>
                <a:gd name="connsiteY0" fmla="*/ 525524 h 1144307"/>
                <a:gd name="connsiteX1" fmla="*/ 238954 w 1607734"/>
                <a:gd name="connsiteY1" fmla="*/ 467636 h 1144307"/>
                <a:gd name="connsiteX2" fmla="*/ 1035199 w 1607734"/>
                <a:gd name="connsiteY2" fmla="*/ 0 h 1144307"/>
                <a:gd name="connsiteX3" fmla="*/ 1607733 w 1607734"/>
                <a:gd name="connsiteY3" fmla="*/ 158392 h 1144307"/>
                <a:gd name="connsiteX4" fmla="*/ 1075092 w 1607734"/>
                <a:gd name="connsiteY4" fmla="*/ 1144307 h 1144307"/>
                <a:gd name="connsiteX5" fmla="*/ 913202 w 1607734"/>
                <a:gd name="connsiteY5" fmla="*/ 1017392 h 1144307"/>
                <a:gd name="connsiteX6" fmla="*/ 212594 w 1607734"/>
                <a:gd name="connsiteY6" fmla="*/ 804722 h 1144307"/>
                <a:gd name="connsiteX7" fmla="*/ -1 w 1607734"/>
                <a:gd name="connsiteY7" fmla="*/ 525524 h 1144307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935892 w 1607734"/>
                <a:gd name="connsiteY4" fmla="*/ 1171368 h 1171369"/>
                <a:gd name="connsiteX5" fmla="*/ 913202 w 1607734"/>
                <a:gd name="connsiteY5" fmla="*/ 1017392 h 1171369"/>
                <a:gd name="connsiteX6" fmla="*/ 212594 w 1607734"/>
                <a:gd name="connsiteY6" fmla="*/ 804722 h 1171369"/>
                <a:gd name="connsiteX7" fmla="*/ -1 w 1607734"/>
                <a:gd name="connsiteY7" fmla="*/ 525524 h 1171369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1085413 w 1607734"/>
                <a:gd name="connsiteY4" fmla="*/ 918646 h 1171369"/>
                <a:gd name="connsiteX5" fmla="*/ 935892 w 1607734"/>
                <a:gd name="connsiteY5" fmla="*/ 1171368 h 1171369"/>
                <a:gd name="connsiteX6" fmla="*/ 913202 w 1607734"/>
                <a:gd name="connsiteY6" fmla="*/ 1017392 h 1171369"/>
                <a:gd name="connsiteX7" fmla="*/ 212594 w 1607734"/>
                <a:gd name="connsiteY7" fmla="*/ 804722 h 1171369"/>
                <a:gd name="connsiteX8" fmla="*/ -1 w 1607734"/>
                <a:gd name="connsiteY8" fmla="*/ 525524 h 1171369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1242462 w 1607734"/>
                <a:gd name="connsiteY4" fmla="*/ 990325 h 1171369"/>
                <a:gd name="connsiteX5" fmla="*/ 935892 w 1607734"/>
                <a:gd name="connsiteY5" fmla="*/ 1171368 h 1171369"/>
                <a:gd name="connsiteX6" fmla="*/ 913202 w 1607734"/>
                <a:gd name="connsiteY6" fmla="*/ 1017392 h 1171369"/>
                <a:gd name="connsiteX7" fmla="*/ 212594 w 1607734"/>
                <a:gd name="connsiteY7" fmla="*/ 804722 h 1171369"/>
                <a:gd name="connsiteX8" fmla="*/ -1 w 1607734"/>
                <a:gd name="connsiteY8" fmla="*/ 525524 h 1171369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1296557 w 1607734"/>
                <a:gd name="connsiteY4" fmla="*/ 840760 h 1171369"/>
                <a:gd name="connsiteX5" fmla="*/ 1242462 w 1607734"/>
                <a:gd name="connsiteY5" fmla="*/ 990325 h 1171369"/>
                <a:gd name="connsiteX6" fmla="*/ 935892 w 1607734"/>
                <a:gd name="connsiteY6" fmla="*/ 1171368 h 1171369"/>
                <a:gd name="connsiteX7" fmla="*/ 913202 w 1607734"/>
                <a:gd name="connsiteY7" fmla="*/ 1017392 h 1171369"/>
                <a:gd name="connsiteX8" fmla="*/ 212594 w 1607734"/>
                <a:gd name="connsiteY8" fmla="*/ 804722 h 1171369"/>
                <a:gd name="connsiteX9" fmla="*/ -1 w 1607734"/>
                <a:gd name="connsiteY9" fmla="*/ 525524 h 1171369"/>
                <a:gd name="connsiteX0" fmla="*/ -1 w 1607734"/>
                <a:gd name="connsiteY0" fmla="*/ 525524 h 1171369"/>
                <a:gd name="connsiteX1" fmla="*/ 238954 w 1607734"/>
                <a:gd name="connsiteY1" fmla="*/ 467636 h 1171369"/>
                <a:gd name="connsiteX2" fmla="*/ 1035199 w 1607734"/>
                <a:gd name="connsiteY2" fmla="*/ 0 h 1171369"/>
                <a:gd name="connsiteX3" fmla="*/ 1607733 w 1607734"/>
                <a:gd name="connsiteY3" fmla="*/ 158392 h 1171369"/>
                <a:gd name="connsiteX4" fmla="*/ 1196633 w 1607734"/>
                <a:gd name="connsiteY4" fmla="*/ 844534 h 1171369"/>
                <a:gd name="connsiteX5" fmla="*/ 1242462 w 1607734"/>
                <a:gd name="connsiteY5" fmla="*/ 990325 h 1171369"/>
                <a:gd name="connsiteX6" fmla="*/ 935892 w 1607734"/>
                <a:gd name="connsiteY6" fmla="*/ 1171368 h 1171369"/>
                <a:gd name="connsiteX7" fmla="*/ 913202 w 1607734"/>
                <a:gd name="connsiteY7" fmla="*/ 1017392 h 1171369"/>
                <a:gd name="connsiteX8" fmla="*/ 212594 w 1607734"/>
                <a:gd name="connsiteY8" fmla="*/ 804722 h 1171369"/>
                <a:gd name="connsiteX9" fmla="*/ -1 w 1607734"/>
                <a:gd name="connsiteY9" fmla="*/ 525524 h 117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34" h="1171369">
                  <a:moveTo>
                    <a:pt x="-1" y="525524"/>
                  </a:moveTo>
                  <a:lnTo>
                    <a:pt x="238954" y="467636"/>
                  </a:lnTo>
                  <a:lnTo>
                    <a:pt x="1035199" y="0"/>
                  </a:lnTo>
                  <a:lnTo>
                    <a:pt x="1607733" y="158392"/>
                  </a:lnTo>
                  <a:lnTo>
                    <a:pt x="1196633" y="844534"/>
                  </a:lnTo>
                  <a:lnTo>
                    <a:pt x="1242462" y="990325"/>
                  </a:lnTo>
                  <a:lnTo>
                    <a:pt x="935892" y="1171368"/>
                  </a:lnTo>
                  <a:lnTo>
                    <a:pt x="913202" y="1017392"/>
                  </a:lnTo>
                  <a:lnTo>
                    <a:pt x="212594" y="804722"/>
                  </a:lnTo>
                  <a:lnTo>
                    <a:pt x="-1" y="5255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</p:grpSp>
      <p:sp>
        <p:nvSpPr>
          <p:cNvPr id="62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122230" y="6167045"/>
            <a:ext cx="5258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Abboud, et al., </a:t>
            </a:r>
            <a:r>
              <a:rPr lang="en-US" dirty="0"/>
              <a:t>Rev. Sci. </a:t>
            </a:r>
            <a:r>
              <a:rPr lang="en-US" dirty="0" err="1"/>
              <a:t>Instrum</a:t>
            </a:r>
            <a:r>
              <a:rPr lang="en-US" dirty="0"/>
              <a:t>. </a:t>
            </a:r>
            <a:r>
              <a:rPr lang="en-US" b="1" dirty="0"/>
              <a:t>85</a:t>
            </a:r>
            <a:r>
              <a:rPr lang="en-US" dirty="0"/>
              <a:t>, 113901 (2014)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S. Send, et al., </a:t>
            </a:r>
            <a:r>
              <a:rPr lang="it-IT" dirty="0"/>
              <a:t>J. </a:t>
            </a:r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Cryst</a:t>
            </a:r>
            <a:r>
              <a:rPr lang="it-IT" dirty="0"/>
              <a:t>. (2016). 49, 222–233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/>
          <p:cNvSpPr txBox="1">
            <a:spLocks/>
          </p:cNvSpPr>
          <p:nvPr/>
        </p:nvSpPr>
        <p:spPr>
          <a:xfrm>
            <a:off x="1907704" y="253975"/>
            <a:ext cx="6336704" cy="798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pnCCD as a (S)TEM Camera</a:t>
            </a:r>
            <a:endParaRPr lang="en-US" sz="4000" dirty="0"/>
          </a:p>
        </p:txBody>
      </p:sp>
      <p:sp>
        <p:nvSpPr>
          <p:cNvPr id="5" name="Inhaltsplatzhalter 6"/>
          <p:cNvSpPr>
            <a:spLocks noGrp="1"/>
          </p:cNvSpPr>
          <p:nvPr>
            <p:ph idx="1"/>
          </p:nvPr>
        </p:nvSpPr>
        <p:spPr>
          <a:xfrm>
            <a:off x="827584" y="1124744"/>
            <a:ext cx="7859216" cy="4425950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</a:pPr>
            <a:endParaRPr lang="en-US" sz="2000" dirty="0"/>
          </a:p>
        </p:txBody>
      </p:sp>
      <p:pic>
        <p:nvPicPr>
          <p:cNvPr id="7" name="Picture 3" descr="D:\Konferenzen\2015_MC\Vortrag_MC2015\Setup1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6" y="2590301"/>
            <a:ext cx="8000114" cy="27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4074954" y="3863690"/>
            <a:ext cx="494764" cy="494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D:\Graphix2\Bilder\2016_07_05_TEM\export\PN_TEM_Kamera__MG_6400__Crop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0" y="1341363"/>
            <a:ext cx="3184357" cy="205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pnddc1\usershare\mxs\TEM_share\Fotos\20140408_Juelich_ERC\P4145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4" y="3333449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 Verbindung mit Pfeil 10"/>
          <p:cNvCxnSpPr/>
          <p:nvPr/>
        </p:nvCxnSpPr>
        <p:spPr>
          <a:xfrm>
            <a:off x="2987824" y="2590301"/>
            <a:ext cx="1159587" cy="134584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/>
          <p:cNvSpPr txBox="1">
            <a:spLocks/>
          </p:cNvSpPr>
          <p:nvPr/>
        </p:nvSpPr>
        <p:spPr>
          <a:xfrm>
            <a:off x="642392" y="188640"/>
            <a:ext cx="7859216" cy="1143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Ptychography Results in a STEM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886222" y="1201306"/>
            <a:ext cx="692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Carbon nanotube with fullerenes inside</a:t>
            </a:r>
          </a:p>
        </p:txBody>
      </p:sp>
      <p:pic>
        <p:nvPicPr>
          <p:cNvPr id="13" name="Picture 2" descr="D:\Thesis\Bilder\MO_PNG\Ptychography_Sample_CNT__2016_09_14_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817440"/>
            <a:ext cx="71437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Thesis\Bilder\MO_PNG\2016__Yang_S1__edit__2016_11_10_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33" y="-387424"/>
            <a:ext cx="1581630" cy="28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827584" y="5553254"/>
            <a:ext cx="79928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dirty="0"/>
              <a:t>. Yang, </a:t>
            </a:r>
            <a:r>
              <a:rPr lang="en-US" sz="1200" dirty="0" smtClean="0"/>
              <a:t>… H. Ryll, et</a:t>
            </a:r>
            <a:r>
              <a:rPr lang="en-US" sz="1200" dirty="0"/>
              <a:t>. al.,</a:t>
            </a:r>
            <a:r>
              <a:rPr lang="de-DE" sz="1200" dirty="0"/>
              <a:t> </a:t>
            </a:r>
            <a:r>
              <a:rPr lang="en-US" sz="1200" dirty="0"/>
              <a:t>‘Simultaneous atomic-resolution electron ptychography and Z-contrast imaging of light and heavy elements in complex nanostructures’. </a:t>
            </a:r>
            <a:r>
              <a:rPr lang="en-US" sz="1400" i="1" dirty="0"/>
              <a:t>n</a:t>
            </a:r>
            <a:r>
              <a:rPr lang="en-US" sz="1400" i="1" dirty="0" smtClean="0"/>
              <a:t>ature </a:t>
            </a:r>
            <a:r>
              <a:rPr lang="en-US" sz="1200" dirty="0"/>
              <a:t>Communications </a:t>
            </a:r>
            <a:r>
              <a:rPr lang="en-US" sz="1200" dirty="0" smtClean="0"/>
              <a:t>7, 2016</a:t>
            </a:r>
            <a:endParaRPr lang="en-US" sz="1200" dirty="0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55"/>
          <a:stretch/>
        </p:blipFill>
        <p:spPr bwMode="auto">
          <a:xfrm>
            <a:off x="4073970" y="4365104"/>
            <a:ext cx="4962525" cy="20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2"/>
          <a:stretch/>
        </p:blipFill>
        <p:spPr bwMode="auto">
          <a:xfrm>
            <a:off x="4073971" y="4580662"/>
            <a:ext cx="4962525" cy="2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9144000"/>
              <a:gd name="T1" fmla="*/ 0 h 338554"/>
              <a:gd name="T2" fmla="*/ 9144000 w 9144000"/>
              <a:gd name="T3" fmla="*/ 0 h 338554"/>
              <a:gd name="T4" fmla="*/ 9144000 w 9144000"/>
              <a:gd name="T5" fmla="*/ 138920716 h 338554"/>
              <a:gd name="T6" fmla="*/ 0 w 9144000"/>
              <a:gd name="T7" fmla="*/ 138920716 h 338554"/>
              <a:gd name="T8" fmla="*/ 0 w 9144000"/>
              <a:gd name="T9" fmla="*/ 0 h 338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338554">
                <a:moveTo>
                  <a:pt x="0" y="0"/>
                </a:moveTo>
                <a:lnTo>
                  <a:pt x="9144000" y="0"/>
                </a:lnTo>
                <a:lnTo>
                  <a:pt x="914400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884526" y="634916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8B943B30-781A-4739-933B-63C4231E5BA8}" type="slidenum">
              <a:rPr lang="de-DE">
                <a:solidFill>
                  <a:srgbClr val="FF0000"/>
                </a:solidFill>
              </a:rPr>
              <a:pPr>
                <a:defRPr/>
              </a:pPr>
              <a:t>3</a:t>
            </a:fld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 rot="-263726">
            <a:off x="-542925" y="0"/>
            <a:ext cx="10442575" cy="6611938"/>
          </a:xfrm>
          <a:prstGeom prst="rect">
            <a:avLst/>
          </a:prstGeom>
          <a:noFill/>
          <a:ln w="50800" algn="ctr">
            <a:solidFill>
              <a:srgbClr val="3699CD">
                <a:alpha val="30196"/>
              </a:srgbClr>
            </a:solidFill>
            <a:round/>
            <a:headEnd/>
            <a:tailEnd/>
          </a:ln>
        </p:spPr>
        <p:txBody>
          <a:bodyPr wrap="none"/>
          <a:lstStyle/>
          <a:p>
            <a:pPr marL="266700" indent="-266700" eaLnBrk="0" hangingPunct="0">
              <a:buClr>
                <a:schemeClr val="hlink"/>
              </a:buClr>
              <a:buFont typeface="Wingdings" pitchFamily="2" charset="2"/>
              <a:buChar char="Ø"/>
            </a:pPr>
            <a:endParaRPr lang="de-DE" sz="1600" b="1">
              <a:latin typeface="Times New Roman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358" y="5961412"/>
            <a:ext cx="1872000" cy="86400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31358" y="6493571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and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3" y="6288837"/>
            <a:ext cx="1152000" cy="5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pn sensor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13" y="6139363"/>
            <a:ext cx="12874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54113" y="5941928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Lothar</a:t>
            </a:r>
            <a:r>
              <a:rPr lang="en-US" sz="1100" baseline="0" dirty="0" smtClean="0">
                <a:latin typeface="Arial" pitchFamily="34" charset="0"/>
                <a:cs typeface="Arial" pitchFamily="34" charset="0"/>
              </a:rPr>
              <a:t> Strüder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" y="0"/>
            <a:ext cx="9144000" cy="43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236296" y="1897687"/>
            <a:ext cx="1728192" cy="288032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49461" y="1897687"/>
            <a:ext cx="1004652" cy="288032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3923928" y="584419"/>
            <a:ext cx="406098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Presented @ the 3</a:t>
            </a:r>
            <a:r>
              <a:rPr lang="en-US" baseline="30000" dirty="0" smtClean="0"/>
              <a:t>rd</a:t>
            </a:r>
            <a:r>
              <a:rPr lang="en-US" dirty="0" smtClean="0"/>
              <a:t> Pisa meeting in 1986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4293096"/>
            <a:ext cx="5616624" cy="242171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71600" y="-27384"/>
            <a:ext cx="77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Interference Pattern @ 300 keV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equence 01_1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549275" y="1298178"/>
            <a:ext cx="8045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4"/>
          <p:cNvSpPr txBox="1">
            <a:spLocks/>
          </p:cNvSpPr>
          <p:nvPr/>
        </p:nvSpPr>
        <p:spPr>
          <a:xfrm>
            <a:off x="8847112" y="6407228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DAAE5BF-151D-42E8-A1CD-4052A939C217}" type="slidenum">
              <a:rPr lang="de-DE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Bilder 2015\Bilder_Modul\Modul_V3__MG_509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t="3470" r="6217" b="12651"/>
          <a:stretch/>
        </p:blipFill>
        <p:spPr bwMode="auto">
          <a:xfrm>
            <a:off x="4644008" y="188640"/>
            <a:ext cx="4220904" cy="637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7544" y="116632"/>
            <a:ext cx="3481018" cy="58169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/>
              <a:t>pnCCD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48 µm pixel size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264 x 528 pixel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450 µm fully sensitive 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1.200 frames per second</a:t>
            </a:r>
            <a:br>
              <a:rPr lang="en-US" dirty="0" smtClean="0"/>
            </a:br>
            <a:r>
              <a:rPr lang="en-US" dirty="0" smtClean="0"/>
              <a:t>(4.800  with binning)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3 electrons (rms) readout noise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∆E</a:t>
            </a:r>
            <a:r>
              <a:rPr lang="en-US" baseline="-25000" dirty="0" smtClean="0"/>
              <a:t>6keV</a:t>
            </a:r>
            <a:r>
              <a:rPr lang="en-US" dirty="0" smtClean="0"/>
              <a:t> ≤ 150 eV (FWHM)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∆</a:t>
            </a:r>
            <a:r>
              <a:rPr lang="en-US" dirty="0" smtClean="0"/>
              <a:t>E</a:t>
            </a:r>
            <a:r>
              <a:rPr lang="en-US" baseline="-25000" dirty="0" smtClean="0"/>
              <a:t>0,5keV </a:t>
            </a:r>
            <a:r>
              <a:rPr lang="en-US" dirty="0"/>
              <a:t> </a:t>
            </a:r>
            <a:r>
              <a:rPr lang="en-US" dirty="0" smtClean="0"/>
              <a:t>≤  65 eV (FWHM)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p to 1 x 10</a:t>
            </a:r>
            <a:r>
              <a:rPr lang="en-US" baseline="30000" dirty="0" smtClean="0"/>
              <a:t>6 </a:t>
            </a:r>
            <a:r>
              <a:rPr lang="en-US" dirty="0" smtClean="0"/>
              <a:t>counts per second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4224 x 8448 resolution points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Energy range: 0.1 keV to 50 keV</a:t>
            </a:r>
            <a:endParaRPr lang="en-US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dirty="0" smtClean="0">
                <a:solidFill>
                  <a:srgbClr val="FFC000"/>
                </a:solidFill>
              </a:rPr>
              <a:t>o</a:t>
            </a:r>
            <a:r>
              <a:rPr lang="en-US" dirty="0" smtClean="0">
                <a:solidFill>
                  <a:srgbClr val="00B05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 x-ray camera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31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ts\Pictures\laser guide st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929079"/>
            <a:ext cx="9289032" cy="61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-4762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Wave-front sensor in adaptive optics systems</a:t>
            </a:r>
            <a:br>
              <a:rPr lang="en-US" sz="3200" dirty="0" smtClean="0"/>
            </a:br>
            <a:r>
              <a:rPr lang="en-US" sz="2000" dirty="0" smtClean="0"/>
              <a:t>LBT in Arizona installed in 2014</a:t>
            </a:r>
            <a:endParaRPr lang="en-US" sz="3200" dirty="0"/>
          </a:p>
        </p:txBody>
      </p:sp>
      <p:pic>
        <p:nvPicPr>
          <p:cNvPr id="2050" name="Picture 2" descr="D:\Bilder 2015\H_open_vgl ARG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2" t="35122" r="65324" b="38267"/>
          <a:stretch/>
        </p:blipFill>
        <p:spPr bwMode="auto">
          <a:xfrm>
            <a:off x="35496" y="980728"/>
            <a:ext cx="4334585" cy="45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Bilder 2015\H_open_vgl ARG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7" t="37253" r="15050" b="38269"/>
          <a:stretch/>
        </p:blipFill>
        <p:spPr bwMode="auto">
          <a:xfrm>
            <a:off x="4427984" y="941487"/>
            <a:ext cx="4598617" cy="45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1560" y="1412776"/>
            <a:ext cx="135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Without AO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44008" y="1425599"/>
            <a:ext cx="103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 AO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6228020"/>
            <a:ext cx="514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O. </a:t>
            </a:r>
            <a:r>
              <a:rPr lang="en-US" dirty="0" err="1" smtClean="0">
                <a:solidFill>
                  <a:schemeClr val="bg1"/>
                </a:solidFill>
              </a:rPr>
              <a:t>Xivry</a:t>
            </a:r>
            <a:r>
              <a:rPr lang="en-US" dirty="0" smtClean="0">
                <a:solidFill>
                  <a:schemeClr val="bg1"/>
                </a:solidFill>
              </a:rPr>
              <a:t> et al</a:t>
            </a:r>
            <a:r>
              <a:rPr lang="en-US" dirty="0">
                <a:solidFill>
                  <a:schemeClr val="bg1"/>
                </a:solidFill>
              </a:rPr>
              <a:t>., doi.org/10.13009/AO4ELT2/2011.032  </a:t>
            </a:r>
          </a:p>
        </p:txBody>
      </p:sp>
      <p:sp>
        <p:nvSpPr>
          <p:cNvPr id="7" name="Rechteck 6"/>
          <p:cNvSpPr/>
          <p:nvPr/>
        </p:nvSpPr>
        <p:spPr>
          <a:xfrm>
            <a:off x="2483768" y="3474000"/>
            <a:ext cx="828000" cy="82800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7056000" y="3501008"/>
            <a:ext cx="828000" cy="82800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D:\Bilder 2015\H_open_vgl ARG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9" t="51579" r="18113" b="43551"/>
          <a:stretch/>
        </p:blipFill>
        <p:spPr bwMode="auto">
          <a:xfrm>
            <a:off x="4644008" y="1772816"/>
            <a:ext cx="4454601" cy="44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Bilder 2015\H_open_vgl ARG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2" t="50000" r="68476" b="44813"/>
          <a:stretch/>
        </p:blipFill>
        <p:spPr bwMode="auto">
          <a:xfrm>
            <a:off x="-36510" y="1772816"/>
            <a:ext cx="4789039" cy="44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D:\Volume D\ceres\lts\privat\Gerhard_Bilder\Elmau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1986"/>
            <a:ext cx="8159848" cy="54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9144000"/>
              <a:gd name="T1" fmla="*/ 0 h 338554"/>
              <a:gd name="T2" fmla="*/ 9144000 w 9144000"/>
              <a:gd name="T3" fmla="*/ 0 h 338554"/>
              <a:gd name="T4" fmla="*/ 9144000 w 9144000"/>
              <a:gd name="T5" fmla="*/ 138920716 h 338554"/>
              <a:gd name="T6" fmla="*/ 0 w 9144000"/>
              <a:gd name="T7" fmla="*/ 138920716 h 338554"/>
              <a:gd name="T8" fmla="*/ 0 w 9144000"/>
              <a:gd name="T9" fmla="*/ 0 h 338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338554">
                <a:moveTo>
                  <a:pt x="0" y="0"/>
                </a:moveTo>
                <a:lnTo>
                  <a:pt x="9144000" y="0"/>
                </a:lnTo>
                <a:lnTo>
                  <a:pt x="914400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" name="Rectangle 1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40725" y="645318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8B943B30-781A-4739-933B-63C4231E5BA8}" type="slidenum">
              <a:rPr lang="de-DE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 rot="-263726">
            <a:off x="-542925" y="0"/>
            <a:ext cx="10442575" cy="6611938"/>
          </a:xfrm>
          <a:prstGeom prst="rect">
            <a:avLst/>
          </a:prstGeom>
          <a:noFill/>
          <a:ln w="50800" algn="ctr">
            <a:solidFill>
              <a:srgbClr val="3699CD">
                <a:alpha val="30196"/>
              </a:srgbClr>
            </a:solidFill>
            <a:round/>
            <a:headEnd/>
            <a:tailEnd/>
          </a:ln>
        </p:spPr>
        <p:txBody>
          <a:bodyPr wrap="none"/>
          <a:lstStyle/>
          <a:p>
            <a:pPr marL="266700" indent="-266700" eaLnBrk="0" hangingPunct="0">
              <a:buClr>
                <a:schemeClr val="hlink"/>
              </a:buClr>
              <a:buFont typeface="Wingdings" pitchFamily="2" charset="2"/>
              <a:buChar char="Ø"/>
            </a:pPr>
            <a:endParaRPr lang="de-DE" sz="1600" b="1">
              <a:latin typeface="Times New Roman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9358" y="5961412"/>
            <a:ext cx="1872000" cy="86400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1358" y="6493571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and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3" y="6288837"/>
            <a:ext cx="1152000" cy="5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 descr="pn sensor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13" y="6139363"/>
            <a:ext cx="12874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154113" y="5941928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699792" y="116632"/>
            <a:ext cx="45365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1998 in </a:t>
            </a:r>
            <a:r>
              <a:rPr lang="en-US" sz="2800" dirty="0" err="1" smtClean="0"/>
              <a:t>Schloss</a:t>
            </a:r>
            <a:r>
              <a:rPr lang="en-US" sz="2800" dirty="0" smtClean="0"/>
              <a:t> Elmau</a:t>
            </a:r>
            <a:endParaRPr lang="en-US" sz="2800" dirty="0"/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33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491064" cy="79208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2009 in Wildbad </a:t>
            </a:r>
            <a:r>
              <a:rPr lang="en-US" sz="3600" dirty="0" err="1" smtClean="0"/>
              <a:t>Kreuth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14112"/>
            <a:ext cx="7147940" cy="475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34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Volume D\ceres\lts\Bilder 2010\Remembering Pav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6"/>
          <a:stretch/>
        </p:blipFill>
        <p:spPr bwMode="auto">
          <a:xfrm>
            <a:off x="-108520" y="1412776"/>
            <a:ext cx="9324000" cy="332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843808" y="251937"/>
            <a:ext cx="345638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2010 at BNL</a:t>
            </a:r>
            <a:endParaRPr lang="en-US" sz="3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332656"/>
            <a:ext cx="8712968" cy="50405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Pier Franco Manfredi has left deep traces in Munich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" y="1340768"/>
            <a:ext cx="392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ASIC development with Gerhard Lutz over more than ten </a:t>
            </a:r>
            <a:r>
              <a:rPr lang="en-US" dirty="0" smtClean="0"/>
              <a:t>years</a:t>
            </a:r>
            <a:br>
              <a:rPr lang="en-US" dirty="0" smtClean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Analysis for the CMX type mixed signal </a:t>
            </a:r>
            <a:r>
              <a:rPr lang="en-US" dirty="0" smtClean="0"/>
              <a:t>ASICs</a:t>
            </a:r>
            <a:br>
              <a:rPr lang="en-US" dirty="0" smtClean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a CMOS compatible </a:t>
            </a:r>
            <a:r>
              <a:rPr lang="en-US" dirty="0" smtClean="0"/>
              <a:t>JFETs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Applications in many different fields were stimulated by his work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27013"/>
          <a:stretch/>
        </p:blipFill>
        <p:spPr bwMode="auto">
          <a:xfrm>
            <a:off x="4067944" y="1315269"/>
            <a:ext cx="495191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36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9144000"/>
              <a:gd name="T1" fmla="*/ 0 h 338554"/>
              <a:gd name="T2" fmla="*/ 9144000 w 9144000"/>
              <a:gd name="T3" fmla="*/ 0 h 338554"/>
              <a:gd name="T4" fmla="*/ 9144000 w 9144000"/>
              <a:gd name="T5" fmla="*/ 138920716 h 338554"/>
              <a:gd name="T6" fmla="*/ 0 w 9144000"/>
              <a:gd name="T7" fmla="*/ 138920716 h 338554"/>
              <a:gd name="T8" fmla="*/ 0 w 9144000"/>
              <a:gd name="T9" fmla="*/ 0 h 338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338554">
                <a:moveTo>
                  <a:pt x="0" y="0"/>
                </a:moveTo>
                <a:lnTo>
                  <a:pt x="9144000" y="0"/>
                </a:lnTo>
                <a:lnTo>
                  <a:pt x="914400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40725" y="645318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8B943B30-781A-4739-933B-63C4231E5BA8}" type="slidenum">
              <a:rPr lang="de-DE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 rot="-263726">
            <a:off x="-542925" y="0"/>
            <a:ext cx="10442575" cy="6611938"/>
          </a:xfrm>
          <a:prstGeom prst="rect">
            <a:avLst/>
          </a:prstGeom>
          <a:noFill/>
          <a:ln w="50800" algn="ctr">
            <a:solidFill>
              <a:srgbClr val="3699CD">
                <a:alpha val="30196"/>
              </a:srgbClr>
            </a:solidFill>
            <a:round/>
            <a:headEnd/>
            <a:tailEnd/>
          </a:ln>
        </p:spPr>
        <p:txBody>
          <a:bodyPr wrap="none"/>
          <a:lstStyle/>
          <a:p>
            <a:pPr marL="266700" indent="-266700" eaLnBrk="0" hangingPunct="0">
              <a:buClr>
                <a:schemeClr val="hlink"/>
              </a:buClr>
              <a:buFont typeface="Wingdings" pitchFamily="2" charset="2"/>
              <a:buChar char="Ø"/>
            </a:pPr>
            <a:endParaRPr lang="de-DE" sz="1600" b="1">
              <a:latin typeface="Times New Roman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358" y="5961412"/>
            <a:ext cx="1872000" cy="86400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31358" y="6493571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and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3" y="6288837"/>
            <a:ext cx="1152000" cy="5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pn sensor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13" y="6139363"/>
            <a:ext cx="12874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54113" y="5941928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Lothar</a:t>
            </a:r>
            <a:r>
              <a:rPr lang="en-US" sz="1100" baseline="0" dirty="0" smtClean="0">
                <a:latin typeface="Arial" pitchFamily="34" charset="0"/>
                <a:cs typeface="Arial" pitchFamily="34" charset="0"/>
              </a:rPr>
              <a:t> Strüder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7"/>
          <a:stretch/>
        </p:blipFill>
        <p:spPr bwMode="auto">
          <a:xfrm>
            <a:off x="0" y="620688"/>
            <a:ext cx="9036496" cy="28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07" y="3261435"/>
            <a:ext cx="4445089" cy="333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74"/>
          <a:stretch/>
        </p:blipFill>
        <p:spPr bwMode="auto">
          <a:xfrm>
            <a:off x="-36512" y="-27384"/>
            <a:ext cx="9036496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6012160" y="1052736"/>
            <a:ext cx="1800200" cy="288032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3131840" y="1052736"/>
            <a:ext cx="1080120" cy="288032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381750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78" y="0"/>
            <a:ext cx="6215897" cy="682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2987824" y="3789040"/>
            <a:ext cx="1512168" cy="43204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3024000" y="1242000"/>
            <a:ext cx="879071" cy="216024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4680000" y="1872000"/>
            <a:ext cx="612000" cy="216024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" y="404664"/>
            <a:ext cx="9102134" cy="473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442290" y="5108991"/>
            <a:ext cx="4618444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Very first publication about the column parallel</a:t>
            </a:r>
            <a:br>
              <a:rPr lang="en-US" dirty="0" smtClean="0"/>
            </a:br>
            <a:r>
              <a:rPr lang="en-US" dirty="0" smtClean="0"/>
              <a:t>readout of CCDs</a:t>
            </a:r>
            <a:r>
              <a:rPr lang="en-US" i="1" dirty="0" smtClean="0"/>
              <a:t>: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The MPI/AIT X-ray imager </a:t>
            </a:r>
            <a:b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(MAXI) – high speed pnCCDs for X-ray detection</a:t>
            </a:r>
            <a:b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L. Strüder et al., NIM A(288) 1990,  p 227-235</a:t>
            </a:r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8"/>
            <a:ext cx="939165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>
            <a:off x="3275856" y="3861048"/>
            <a:ext cx="4572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1691680" y="4581128"/>
            <a:ext cx="601216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847112" y="6407228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1619672" y="2132856"/>
            <a:ext cx="601216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3275856" y="1412776"/>
            <a:ext cx="576064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4644008" y="260648"/>
            <a:ext cx="367240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Schematic building blocks of the first CAMEX for the pnCCD readout</a:t>
            </a:r>
            <a:endParaRPr lang="en-US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635896" y="5982379"/>
            <a:ext cx="412388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From: </a:t>
            </a: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</a:rPr>
              <a:t>The MPI/AIT X-ray imager </a:t>
            </a:r>
            <a:br>
              <a:rPr lang="en-US" sz="16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</a:rPr>
              <a:t>(MAXI) – high speed pnCCDs for X-ray detection</a:t>
            </a:r>
            <a:br>
              <a:rPr lang="en-US" sz="16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</a:rPr>
              <a:t>L. Strüder et al., NIM A(288) 1990,  p 227-235</a:t>
            </a:r>
            <a:endParaRPr lang="en-US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171400"/>
            <a:ext cx="9289031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35496" y="3343300"/>
            <a:ext cx="936104" cy="373732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181200" y="4149080"/>
            <a:ext cx="1518592" cy="373732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7215778" y="6381750"/>
            <a:ext cx="2133600" cy="476250"/>
          </a:xfrm>
        </p:spPr>
        <p:txBody>
          <a:bodyPr/>
          <a:lstStyle/>
          <a:p>
            <a:pPr>
              <a:defRPr/>
            </a:pPr>
            <a:fld id="{6DAAE5BF-151D-42E8-A1CD-4052A939C217}" type="slidenum">
              <a:rPr lang="de-DE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9144000"/>
              <a:gd name="T1" fmla="*/ 0 h 338554"/>
              <a:gd name="T2" fmla="*/ 9144000 w 9144000"/>
              <a:gd name="T3" fmla="*/ 0 h 338554"/>
              <a:gd name="T4" fmla="*/ 9144000 w 9144000"/>
              <a:gd name="T5" fmla="*/ 138920716 h 338554"/>
              <a:gd name="T6" fmla="*/ 0 w 9144000"/>
              <a:gd name="T7" fmla="*/ 138920716 h 338554"/>
              <a:gd name="T8" fmla="*/ 0 w 9144000"/>
              <a:gd name="T9" fmla="*/ 0 h 338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338554">
                <a:moveTo>
                  <a:pt x="0" y="0"/>
                </a:moveTo>
                <a:lnTo>
                  <a:pt x="9144000" y="0"/>
                </a:lnTo>
                <a:lnTo>
                  <a:pt x="914400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35786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8B943B30-781A-4739-933B-63C4231E5BA8}" type="slidenum">
              <a:rPr lang="de-DE">
                <a:solidFill>
                  <a:srgbClr val="FF0000"/>
                </a:solidFill>
              </a:rPr>
              <a:pPr>
                <a:defRPr/>
              </a:pPr>
              <a:t>9</a:t>
            </a:fld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 rot="-263726">
            <a:off x="-542925" y="0"/>
            <a:ext cx="10442575" cy="6611938"/>
          </a:xfrm>
          <a:prstGeom prst="rect">
            <a:avLst/>
          </a:prstGeom>
          <a:noFill/>
          <a:ln w="50800" algn="ctr">
            <a:solidFill>
              <a:srgbClr val="3699CD">
                <a:alpha val="30196"/>
              </a:srgbClr>
            </a:solidFill>
            <a:round/>
            <a:headEnd/>
            <a:tailEnd/>
          </a:ln>
        </p:spPr>
        <p:txBody>
          <a:bodyPr wrap="none"/>
          <a:lstStyle/>
          <a:p>
            <a:pPr marL="266700" indent="-266700" eaLnBrk="0" hangingPunct="0">
              <a:buClr>
                <a:schemeClr val="hlink"/>
              </a:buClr>
              <a:buFont typeface="Wingdings" pitchFamily="2" charset="2"/>
              <a:buChar char="Ø"/>
            </a:pPr>
            <a:endParaRPr lang="de-DE" sz="1600" b="1">
              <a:latin typeface="Times New Roman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358" y="5961412"/>
            <a:ext cx="1872000" cy="86400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31358" y="6493571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and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3" y="6288837"/>
            <a:ext cx="1152000" cy="5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pn sensor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13" y="6139363"/>
            <a:ext cx="12874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54113" y="5877272"/>
            <a:ext cx="1800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/>
          <a:lstStyle/>
          <a:p>
            <a:pPr marL="266700" indent="-266700">
              <a:buFont typeface="Wingdings" pitchFamily="2" charset="2"/>
              <a:buNone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Lothar</a:t>
            </a:r>
            <a:r>
              <a:rPr lang="en-US" sz="1100" baseline="0" dirty="0" smtClean="0">
                <a:latin typeface="Arial" pitchFamily="34" charset="0"/>
                <a:cs typeface="Arial" pitchFamily="34" charset="0"/>
              </a:rPr>
              <a:t> Strüder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4" y="531516"/>
            <a:ext cx="8195578" cy="508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89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</Words>
  <Application>Microsoft Office PowerPoint</Application>
  <PresentationFormat>Bildschirmpräsentation (4:3)</PresentationFormat>
  <Paragraphs>243</Paragraphs>
  <Slides>36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Larissa</vt:lpstr>
      <vt:lpstr> Lothar Strüder and  Gerhard Lutz   December – 5, 2016 Pavia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CAMEX analog signal processor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Erosita, svom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Color x-ray camera</vt:lpstr>
      <vt:lpstr>Wave-front sensor in adaptive optics systems LBT in Arizona installed in 2014</vt:lpstr>
      <vt:lpstr>PowerPoint-Präsentation</vt:lpstr>
      <vt:lpstr>2009 in Wildbad Kreuth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Lothar Strüder</dc:creator>
  <cp:lastModifiedBy>Lothar Strüder</cp:lastModifiedBy>
  <cp:revision>71</cp:revision>
  <dcterms:created xsi:type="dcterms:W3CDTF">2016-11-23T12:49:00Z</dcterms:created>
  <dcterms:modified xsi:type="dcterms:W3CDTF">2016-12-02T12:15:36Z</dcterms:modified>
</cp:coreProperties>
</file>