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8"/>
  </p:normalViewPr>
  <p:slideViewPr>
    <p:cSldViewPr snapToGrid="0" snapToObjects="1">
      <p:cViewPr varScale="1">
        <p:scale>
          <a:sx n="93" d="100"/>
          <a:sy n="93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38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41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79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2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98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02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32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2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453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22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463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96448-E0D2-A747-A31D-AA87A2F7B14E}" type="datetimeFigureOut">
              <a:rPr lang="it-IT" smtClean="0"/>
              <a:t>19/07/16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15B1-57C4-BF49-BEA8-06CCB5E8094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09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pana@Euprax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847" y="1156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5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di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1</cp:revision>
  <dcterms:created xsi:type="dcterms:W3CDTF">2016-07-19T09:59:41Z</dcterms:created>
  <dcterms:modified xsi:type="dcterms:W3CDTF">2016-07-19T10:01:47Z</dcterms:modified>
</cp:coreProperties>
</file>