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notesSlides/notesSlide4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_rels/notesSlide47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6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5.xml.rels" ContentType="application/vnd.openxmlformats-package.relationships+xml"/>
  <Override PartName="/ppt/notesSlides/_rels/notesSlide9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.xml.rels" ContentType="application/vnd.openxmlformats-package.relationships+xml"/>
  <Override PartName="/ppt/notesSlides/notesSlide6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s/_rels/slide47.xml.rels" ContentType="application/vnd.openxmlformats-package.relationships+xml"/>
  <Override PartName="/ppt/slides/_rels/slide44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6.xml.rels" ContentType="application/vnd.openxmlformats-package.relationships+xml"/>
  <Override PartName="/ppt/slides/_rels/slide38.xml.rels" ContentType="application/vnd.openxmlformats-package.relationships+xml"/>
  <Override PartName="/ppt/slides/_rels/slide35.xml.rels" ContentType="application/vnd.openxmlformats-package.relationships+xml"/>
  <Override PartName="/ppt/slides/_rels/slide32.xml.rels" ContentType="application/vnd.openxmlformats-package.relationships+xml"/>
  <Override PartName="/ppt/slides/_rels/slide29.xml.rels" ContentType="application/vnd.openxmlformats-package.relationships+xml"/>
  <Override PartName="/ppt/slides/_rels/slide24.xml.rels" ContentType="application/vnd.openxmlformats-package.relationships+xml"/>
  <Override PartName="/ppt/slides/_rels/slide31.xml.rels" ContentType="application/vnd.openxmlformats-package.relationships+xml"/>
  <Override PartName="/ppt/slides/_rels/slide28.xml.rels" ContentType="application/vnd.openxmlformats-package.relationships+xml"/>
  <Override PartName="/ppt/slides/_rels/slide23.xml.rels" ContentType="application/vnd.openxmlformats-package.relationships+xml"/>
  <Override PartName="/ppt/slides/_rels/slide26.xml.rels" ContentType="application/vnd.openxmlformats-package.relationships+xml"/>
  <Override PartName="/ppt/slides/_rels/slide21.xml.rels" ContentType="application/vnd.openxmlformats-package.relationships+xml"/>
  <Override PartName="/ppt/slides/_rels/slide46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4.xml.rels" ContentType="application/vnd.openxmlformats-package.relationships+xml"/>
  <Override PartName="/ppt/slides/_rels/slide25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7.xml.rels" ContentType="application/vnd.openxmlformats-package.relationships+xml"/>
  <Override PartName="/ppt/slides/_rels/slide15.xml.rels" ContentType="application/vnd.openxmlformats-package.relationships+xml"/>
  <Override PartName="/ppt/slides/_rels/slide20.xml.rels" ContentType="application/vnd.openxmlformats-package.relationships+xml"/>
  <Override PartName="/ppt/slides/_rels/slide30.xml.rels" ContentType="application/vnd.openxmlformats-package.relationships+xml"/>
  <Override PartName="/ppt/slides/_rels/slide45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6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37.xml.rels" ContentType="application/vnd.openxmlformats-package.relationships+xml"/>
  <Override PartName="/ppt/slides/_rels/slide4.xml.rels" ContentType="application/vnd.openxmlformats-package.relationships+xml"/>
  <Override PartName="/ppt/slides/_rels/slide17.xml.rels" ContentType="application/vnd.openxmlformats-package.relationships+xml"/>
  <Override PartName="/ppt/slides/_rels/slide43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45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4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25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_rels/slideLayout249.xml.rels" ContentType="application/vnd.openxmlformats-package.relationships+xml"/>
  <Override PartName="/ppt/slideLayouts/_rels/slideLayout243.xml.rels" ContentType="application/vnd.openxmlformats-package.relationships+xml"/>
  <Override PartName="/ppt/slideLayouts/_rels/slideLayout242.xml.rels" ContentType="application/vnd.openxmlformats-package.relationships+xml"/>
  <Override PartName="/ppt/slideLayouts/_rels/slideLayout244.xml.rels" ContentType="application/vnd.openxmlformats-package.relationships+xml"/>
  <Override PartName="/ppt/slideLayouts/_rels/slideLayout240.xml.rels" ContentType="application/vnd.openxmlformats-package.relationships+xml"/>
  <Override PartName="/ppt/slideLayouts/_rels/slideLayout238.xml.rels" ContentType="application/vnd.openxmlformats-package.relationships+xml"/>
  <Override PartName="/ppt/slideLayouts/_rels/slideLayout236.xml.rels" ContentType="application/vnd.openxmlformats-package.relationships+xml"/>
  <Override PartName="/ppt/slideLayouts/_rels/slideLayout234.xml.rels" ContentType="application/vnd.openxmlformats-package.relationships+xml"/>
  <Override PartName="/ppt/slideLayouts/_rels/slideLayout233.xml.rels" ContentType="application/vnd.openxmlformats-package.relationships+xml"/>
  <Override PartName="/ppt/slideLayouts/_rels/slideLayout232.xml.rels" ContentType="application/vnd.openxmlformats-package.relationships+xml"/>
  <Override PartName="/ppt/slideLayouts/_rels/slideLayout229.xml.rels" ContentType="application/vnd.openxmlformats-package.relationships+xml"/>
  <Override PartName="/ppt/slideLayouts/_rels/slideLayout226.xml.rels" ContentType="application/vnd.openxmlformats-package.relationships+xml"/>
  <Override PartName="/ppt/slideLayouts/_rels/slideLayout223.xml.rels" ContentType="application/vnd.openxmlformats-package.relationships+xml"/>
  <Override PartName="/ppt/slideLayouts/_rels/slideLayout222.xml.rels" ContentType="application/vnd.openxmlformats-package.relationships+xml"/>
  <Override PartName="/ppt/slideLayouts/_rels/slideLayout221.xml.rels" ContentType="application/vnd.openxmlformats-package.relationships+xml"/>
  <Override PartName="/ppt/slideLayouts/_rels/slideLayout220.xml.rels" ContentType="application/vnd.openxmlformats-package.relationships+xml"/>
  <Override PartName="/ppt/slideLayouts/_rels/slideLayout216.xml.rels" ContentType="application/vnd.openxmlformats-package.relationships+xml"/>
  <Override PartName="/ppt/slideLayouts/_rels/slideLayout214.xml.rels" ContentType="application/vnd.openxmlformats-package.relationships+xml"/>
  <Override PartName="/ppt/slideLayouts/_rels/slideLayout212.xml.rels" ContentType="application/vnd.openxmlformats-package.relationships+xml"/>
  <Override PartName="/ppt/slideLayouts/_rels/slideLayout211.xml.rels" ContentType="application/vnd.openxmlformats-package.relationships+xml"/>
  <Override PartName="/ppt/slideLayouts/_rels/slideLayout209.xml.rels" ContentType="application/vnd.openxmlformats-package.relationships+xml"/>
  <Override PartName="/ppt/slideLayouts/_rels/slideLayout207.xml.rels" ContentType="application/vnd.openxmlformats-package.relationships+xml"/>
  <Override PartName="/ppt/slideLayouts/_rels/slideLayout206.xml.rels" ContentType="application/vnd.openxmlformats-package.relationships+xml"/>
  <Override PartName="/ppt/slideLayouts/_rels/slideLayout204.xml.rels" ContentType="application/vnd.openxmlformats-package.relationships+xml"/>
  <Override PartName="/ppt/slideLayouts/_rels/slideLayout250.xml.rels" ContentType="application/vnd.openxmlformats-package.relationships+xml"/>
  <Override PartName="/ppt/slideLayouts/_rels/slideLayout197.xml.rels" ContentType="application/vnd.openxmlformats-package.relationships+xml"/>
  <Override PartName="/ppt/slideLayouts/_rels/slideLayout196.xml.rels" ContentType="application/vnd.openxmlformats-package.relationships+xml"/>
  <Override PartName="/ppt/slideLayouts/_rels/slideLayout195.xml.rels" ContentType="application/vnd.openxmlformats-package.relationships+xml"/>
  <Override PartName="/ppt/slideLayouts/_rels/slideLayout194.xml.rels" ContentType="application/vnd.openxmlformats-package.relationships+xml"/>
  <Override PartName="/ppt/slideLayouts/_rels/slideLayout239.xml.rels" ContentType="application/vnd.openxmlformats-package.relationships+xml"/>
  <Override PartName="/ppt/slideLayouts/_rels/slideLayout193.xml.rels" ContentType="application/vnd.openxmlformats-package.relationships+xml"/>
  <Override PartName="/ppt/slideLayouts/_rels/slideLayout192.xml.rels" ContentType="application/vnd.openxmlformats-package.relationships+xml"/>
  <Override PartName="/ppt/slideLayouts/_rels/slideLayout191.xml.rels" ContentType="application/vnd.openxmlformats-package.relationships+xml"/>
  <Override PartName="/ppt/slideLayouts/_rels/slideLayout203.xml.rels" ContentType="application/vnd.openxmlformats-package.relationships+xml"/>
  <Override PartName="/ppt/slideLayouts/_rels/slideLayout190.xml.rels" ContentType="application/vnd.openxmlformats-package.relationships+xml"/>
  <Override PartName="/ppt/slideLayouts/_rels/slideLayout181.xml.rels" ContentType="application/vnd.openxmlformats-package.relationships+xml"/>
  <Override PartName="/ppt/slideLayouts/_rels/slideLayout180.xml.rels" ContentType="application/vnd.openxmlformats-package.relationships+xml"/>
  <Override PartName="/ppt/slideLayouts/_rels/slideLayout177.xml.rels" ContentType="application/vnd.openxmlformats-package.relationships+xml"/>
  <Override PartName="/ppt/slideLayouts/_rels/slideLayout175.xml.rels" ContentType="application/vnd.openxmlformats-package.relationships+xml"/>
  <Override PartName="/ppt/slideLayouts/_rels/slideLayout174.xml.rels" ContentType="application/vnd.openxmlformats-package.relationships+xml"/>
  <Override PartName="/ppt/slideLayouts/_rels/slideLayout173.xml.rels" ContentType="application/vnd.openxmlformats-package.relationships+xml"/>
  <Override PartName="/ppt/slideLayouts/_rels/slideLayout170.xml.rels" ContentType="application/vnd.openxmlformats-package.relationships+xml"/>
  <Override PartName="/ppt/slideLayouts/_rels/slideLayout169.xml.rels" ContentType="application/vnd.openxmlformats-package.relationships+xml"/>
  <Override PartName="/ppt/slideLayouts/_rels/slideLayout251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248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208.xml.rels" ContentType="application/vnd.openxmlformats-package.relationships+xml"/>
  <Override PartName="/ppt/slideLayouts/_rels/slideLayout171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185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205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252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218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228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67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231.xml.rels" ContentType="application/vnd.openxmlformats-package.relationships+xml"/>
  <Override PartName="/ppt/slideLayouts/_rels/slideLayout188.xml.rels" ContentType="application/vnd.openxmlformats-package.relationships+xml"/>
  <Override PartName="/ppt/slideLayouts/_rels/slideLayout179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59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78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210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215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199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86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20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227.xml.rels" ContentType="application/vnd.openxmlformats-package.relationships+xml"/>
  <Override PartName="/ppt/slideLayouts/_rels/slideLayout224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219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82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89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01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230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4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83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235.xml.rels" ContentType="application/vnd.openxmlformats-package.relationships+xml"/>
  <Override PartName="/ppt/slideLayouts/_rels/slideLayout198.xml.rels" ContentType="application/vnd.openxmlformats-package.relationships+xml"/>
  <Override PartName="/ppt/slideLayouts/_rels/slideLayout187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7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0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8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37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225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7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4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17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46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0.xml" ContentType="application/vnd.openxmlformats-officedocument.theme+xml"/>
  <Override PartName="/ppt/theme/theme18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22.xml" ContentType="application/vnd.openxmlformats-officedocument.theme+xml"/>
  <Override PartName="/ppt/theme/theme9.xml" ContentType="application/vnd.openxmlformats-officedocument.theme+xml"/>
  <Override PartName="/ppt/theme/theme7.xml" ContentType="application/vnd.openxmlformats-officedocument.theme+xml"/>
  <Override PartName="/ppt/theme/theme14.xml" ContentType="application/vnd.openxmlformats-officedocument.theme+xml"/>
  <Override PartName="/ppt/theme/theme10.xml" ContentType="application/vnd.openxmlformats-officedocument.theme+xml"/>
  <Override PartName="/ppt/theme/theme13.xml" ContentType="application/vnd.openxmlformats-officedocument.theme+xml"/>
  <Override PartName="/ppt/theme/theme8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21.xml" ContentType="application/vnd.openxmlformats-officedocument.theme+xml"/>
  <Override PartName="/ppt/theme/theme19.xml" ContentType="application/vnd.openxmlformats-officedocument.theme+xml"/>
  <Override PartName="/ppt/theme/theme1.xml" ContentType="application/vnd.openxmlformats-officedocument.theme+xml"/>
  <Override PartName="/ppt/media/image157.png" ContentType="image/png"/>
  <Override PartName="/ppt/media/image155.jpeg" ContentType="image/jpeg"/>
  <Override PartName="/ppt/media/image154.png" ContentType="image/png"/>
  <Override PartName="/ppt/media/image153.png" ContentType="image/png"/>
  <Override PartName="/ppt/media/image147.png" ContentType="image/png"/>
  <Override PartName="/ppt/media/image145.png" ContentType="image/png"/>
  <Override PartName="/ppt/media/image141.png" ContentType="image/png"/>
  <Override PartName="/ppt/media/image140.png" ContentType="image/png"/>
  <Override PartName="/ppt/media/image139.png" ContentType="image/png"/>
  <Override PartName="/ppt/media/image138.png" ContentType="image/png"/>
  <Override PartName="/ppt/media/image137.png" ContentType="image/png"/>
  <Override PartName="/ppt/media/image135.png" ContentType="image/png"/>
  <Override PartName="/ppt/media/image134.png" ContentType="image/png"/>
  <Override PartName="/ppt/media/image130.png" ContentType="image/png"/>
  <Override PartName="/ppt/media/image126.wmf" ContentType="image/x-wmf"/>
  <Override PartName="/ppt/media/image120.png" ContentType="image/png"/>
  <Override PartName="/ppt/media/image119.png" ContentType="image/png"/>
  <Override PartName="/ppt/media/image123.png" ContentType="image/png"/>
  <Override PartName="/ppt/media/image156.jpeg" ContentType="image/jpeg"/>
  <Override PartName="/ppt/media/image116.png" ContentType="image/png"/>
  <Override PartName="/ppt/media/image112.png" ContentType="image/png"/>
  <Override PartName="/ppt/media/image109.png" ContentType="image/png"/>
  <Override PartName="/ppt/media/image108.png" ContentType="image/png"/>
  <Override PartName="/ppt/media/image107.png" ContentType="image/png"/>
  <Override PartName="/ppt/media/image106.png" ContentType="image/png"/>
  <Override PartName="/ppt/media/image99.gif" ContentType="image/gif"/>
  <Override PartName="/ppt/media/image105.png" ContentType="image/png"/>
  <Override PartName="/ppt/media/image97.gif" ContentType="image/gif"/>
  <Override PartName="/ppt/media/image127.png" ContentType="image/png"/>
  <Override PartName="/ppt/media/image96.gif" ContentType="image/gif"/>
  <Override PartName="/ppt/media/image113.png" ContentType="image/png"/>
  <Override PartName="/ppt/media/image125.png" ContentType="image/png"/>
  <Override PartName="/ppt/media/image95.gif" ContentType="image/gif"/>
  <Override PartName="/ppt/media/image98.gif" ContentType="image/gif"/>
  <Override PartName="/ppt/media/image102.gif" ContentType="image/gif"/>
  <Override PartName="/ppt/media/image94.gif" ContentType="image/gif"/>
  <Override PartName="/ppt/media/image90.gif" ContentType="image/gif"/>
  <Override PartName="/ppt/media/image144.jpeg" ContentType="image/jpeg"/>
  <Override PartName="/ppt/media/image85.png" ContentType="image/png"/>
  <Override PartName="/ppt/media/image103.png" ContentType="image/png"/>
  <Override PartName="/ppt/media/image84.gif" ContentType="image/gif"/>
  <Override PartName="/ppt/media/image81.gif" ContentType="image/gif"/>
  <Override PartName="/ppt/media/image152.png" ContentType="image/png"/>
  <Override PartName="/ppt/media/image78.gif" ContentType="image/gif"/>
  <Override PartName="/ppt/media/image88.png" ContentType="image/png"/>
  <Override PartName="/ppt/media/image142.png" ContentType="image/png"/>
  <Override PartName="/ppt/media/image77.gif" ContentType="image/gif"/>
  <Override PartName="/ppt/media/image75.gif" ContentType="image/gif"/>
  <Override PartName="/ppt/media/image151.png" ContentType="image/png"/>
  <Override PartName="/ppt/media/image72.gif" ContentType="image/gif"/>
  <Override PartName="/ppt/media/image71.png" ContentType="image/png"/>
  <Override PartName="/ppt/media/image129.png" ContentType="image/png"/>
  <Override PartName="/ppt/media/image68.png" ContentType="image/png"/>
  <Override PartName="/ppt/media/image69.png" ContentType="image/png"/>
  <Override PartName="/ppt/media/image76.gif" ContentType="image/gif"/>
  <Override PartName="/ppt/media/image67.png" ContentType="image/png"/>
  <Override PartName="/ppt/media/image66.png" ContentType="image/png"/>
  <Override PartName="/ppt/media/image115.png" ContentType="image/png"/>
  <Override PartName="/ppt/media/image122.png" ContentType="image/png"/>
  <Override PartName="/ppt/media/image65.png" ContentType="image/png"/>
  <Override PartName="/ppt/media/image64.png" ContentType="image/png"/>
  <Override PartName="/ppt/media/image63.png" ContentType="image/png"/>
  <Override PartName="/ppt/media/image132.jpeg" ContentType="image/jpeg"/>
  <Override PartName="/ppt/media/image62.png" ContentType="image/png"/>
  <Override PartName="/ppt/media/image60.png" ContentType="image/png"/>
  <Override PartName="/ppt/media/image118.gif" ContentType="image/gif"/>
  <Override PartName="/ppt/media/image59.png" ContentType="image/png"/>
  <Override PartName="/ppt/media/image58.png" ContentType="image/png"/>
  <Override PartName="/ppt/media/image57.png" ContentType="image/png"/>
  <Override PartName="/ppt/media/image53.png" ContentType="image/png"/>
  <Override PartName="/ppt/media/image52.png" ContentType="image/png"/>
  <Override PartName="/ppt/media/image86.png" ContentType="image/png"/>
  <Override PartName="/ppt/media/image136.png" ContentType="image/png"/>
  <Override PartName="/ppt/media/image56.png" ContentType="image/png"/>
  <Override PartName="/ppt/media/image93.gif" ContentType="image/gif"/>
  <Override PartName="/ppt/media/image51.png" ContentType="image/png"/>
  <Override PartName="/ppt/media/image92.gif" ContentType="image/gif"/>
  <Override PartName="/ppt/media/image73.gif" ContentType="image/gif"/>
  <Override PartName="/ppt/media/image50.png" ContentType="image/png"/>
  <Override PartName="/ppt/media/image128.png" ContentType="image/png"/>
  <Override PartName="/ppt/media/image49.png" ContentType="image/png"/>
  <Override PartName="/ppt/media/image89.png" ContentType="image/png"/>
  <Override PartName="/ppt/media/image111.png" ContentType="image/png"/>
  <Override PartName="/ppt/media/image43.png" ContentType="image/png"/>
  <Override PartName="/ppt/media/image100.gif" ContentType="image/gif"/>
  <Override PartName="/ppt/media/image124.png" ContentType="image/png"/>
  <Override PartName="/ppt/media/image42.png" ContentType="image/png"/>
  <Override PartName="/ppt/media/image41.png" ContentType="image/png"/>
  <Override PartName="/ppt/media/image36.png" ContentType="image/png"/>
  <Override PartName="/ppt/media/image146.wmf" ContentType="image/x-wmf"/>
  <Override PartName="/ppt/media/image131.png" ContentType="image/png"/>
  <Override PartName="/ppt/media/image32.png" ContentType="image/png"/>
  <Override PartName="/ppt/media/image45.png" ContentType="image/png"/>
  <Override PartName="/ppt/media/image44.png" ContentType="image/png"/>
  <Override PartName="/ppt/media/image30.png" ContentType="image/png"/>
  <Override PartName="/ppt/media/image91.gif" ContentType="image/gif"/>
  <Override PartName="/ppt/media/image27.png" ContentType="image/png"/>
  <Override PartName="/ppt/media/image143.png" ContentType="image/png"/>
  <Override PartName="/ppt/media/image26.png" ContentType="image/png"/>
  <Override PartName="/ppt/media/image74.gif" ContentType="image/gif"/>
  <Override PartName="/ppt/media/image38.png" ContentType="image/png"/>
  <Override PartName="/ppt/media/image33.png" ContentType="image/png"/>
  <Override PartName="/ppt/media/image79.gif" ContentType="image/gif"/>
  <Override PartName="/ppt/media/image87.png" ContentType="image/png"/>
  <Override PartName="/ppt/media/image25.png" ContentType="image/png"/>
  <Override PartName="/ppt/media/image28.png" ContentType="image/png"/>
  <Override PartName="/ppt/media/image150.png" ContentType="image/png"/>
  <Override PartName="/ppt/media/image22.png" ContentType="image/png"/>
  <Override PartName="/ppt/media/image55.png" ContentType="image/png"/>
  <Override PartName="/ppt/media/image31.png" ContentType="image/png"/>
  <Override PartName="/ppt/media/image37.png" ContentType="image/png"/>
  <Override PartName="/ppt/media/image83.gif" ContentType="image/gif"/>
  <Override PartName="/ppt/media/image24.png" ContentType="image/png"/>
  <Override PartName="/ppt/media/image61.png" ContentType="image/png"/>
  <Override PartName="/ppt/media/image54.png" ContentType="image/png"/>
  <Override PartName="/ppt/media/image21.png" ContentType="image/png"/>
  <Override PartName="/ppt/media/image20.png" ContentType="image/png"/>
  <Override PartName="/ppt/media/image19.png" ContentType="image/png"/>
  <Override PartName="/ppt/media/image16.png" ContentType="image/png"/>
  <Override PartName="/ppt/media/image17.png" ContentType="image/png"/>
  <Override PartName="/ppt/media/image82.gif" ContentType="image/gif"/>
  <Override PartName="/ppt/media/image133.png" ContentType="image/png"/>
  <Override PartName="/ppt/media/image14.png" ContentType="image/png"/>
  <Override PartName="/ppt/media/image13.png" ContentType="image/png"/>
  <Override PartName="/ppt/media/image46.png" ContentType="image/png"/>
  <Override PartName="/ppt/media/image121.png" ContentType="image/png"/>
  <Override PartName="/ppt/media/image23.png" ContentType="image/png"/>
  <Override PartName="/ppt/media/image12.png" ContentType="image/png"/>
  <Override PartName="/ppt/media/image148.png" ContentType="image/png"/>
  <Override PartName="/ppt/media/image39.png" ContentType="image/png"/>
  <Override PartName="/ppt/media/image110.png" ContentType="image/png"/>
  <Override PartName="/ppt/media/image35.png" ContentType="image/png"/>
  <Override PartName="/ppt/media/image80.gif" ContentType="image/gif"/>
  <Override PartName="/ppt/media/image10.png" ContentType="image/png"/>
  <Override PartName="/ppt/media/image117.png" ContentType="image/png"/>
  <Override PartName="/ppt/media/image48.png" ContentType="image/png"/>
  <Override PartName="/ppt/media/image149.jpeg" ContentType="image/jpeg"/>
  <Override PartName="/ppt/media/image15.png" ContentType="image/png"/>
  <Override PartName="/ppt/media/image9.png" ContentType="image/png"/>
  <Override PartName="/ppt/media/image40.png" ContentType="image/png"/>
  <Override PartName="/ppt/media/image8.png" ContentType="image/png"/>
  <Override PartName="/ppt/media/image29.png" ContentType="image/png"/>
  <Override PartName="/ppt/media/image34.png" ContentType="image/png"/>
  <Override PartName="/ppt/media/image6.png" ContentType="image/png"/>
  <Override PartName="/ppt/media/image101.gif" ContentType="image/gif"/>
  <Override PartName="/ppt/media/image5.png" ContentType="image/png"/>
  <Override PartName="/ppt/media/image18.png" ContentType="image/png"/>
  <Override PartName="/ppt/media/image114.png" ContentType="image/png"/>
  <Override PartName="/ppt/media/image7.png" ContentType="image/png"/>
  <Override PartName="/ppt/media/image4.png" ContentType="image/png"/>
  <Override PartName="/ppt/media/image3.png" ContentType="image/png"/>
  <Override PartName="/ppt/media/image47.png" ContentType="image/png"/>
  <Override PartName="/ppt/media/image70.png" ContentType="image/png"/>
  <Override PartName="/ppt/media/image104.png" ContentType="image/png"/>
  <Override PartName="/ppt/media/image2.png" ContentType="image/png"/>
  <Override PartName="/ppt/media/image11.png" ContentType="image/png"/>
  <Override PartName="/ppt/media/image1.png" ContentType="image/png"/>
  <Override PartName="/ppt/slideMasters/_rels/slideMaster15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slideMaster21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6.xml" ContentType="application/vnd.openxmlformats-officedocument.presentationml.slide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  <p:sldMasterId id="2147483830" r:id="rId16"/>
    <p:sldMasterId id="2147483843" r:id="rId17"/>
    <p:sldMasterId id="2147483856" r:id="rId18"/>
    <p:sldMasterId id="2147483869" r:id="rId19"/>
    <p:sldMasterId id="2147483882" r:id="rId20"/>
    <p:sldMasterId id="2147483895" r:id="rId21"/>
    <p:sldMasterId id="2147483908" r:id="rId22"/>
  </p:sldMasterIdLst>
  <p:notesMasterIdLst>
    <p:notesMasterId r:id="rId23"/>
  </p:notesMasterIdLst>
  <p:sldIdLst>
    <p:sldId id="256" r:id="rId24"/>
    <p:sldId id="257" r:id="rId25"/>
    <p:sldId id="258" r:id="rId26"/>
    <p:sldId id="259" r:id="rId27"/>
    <p:sldId id="260" r:id="rId28"/>
    <p:sldId id="261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271" r:id="rId39"/>
    <p:sldId id="272" r:id="rId40"/>
    <p:sldId id="273" r:id="rId41"/>
    <p:sldId id="274" r:id="rId42"/>
    <p:sldId id="275" r:id="rId43"/>
    <p:sldId id="276" r:id="rId44"/>
    <p:sldId id="277" r:id="rId45"/>
    <p:sldId id="278" r:id="rId46"/>
    <p:sldId id="279" r:id="rId47"/>
    <p:sldId id="280" r:id="rId48"/>
    <p:sldId id="281" r:id="rId49"/>
    <p:sldId id="282" r:id="rId50"/>
    <p:sldId id="283" r:id="rId51"/>
    <p:sldId id="284" r:id="rId52"/>
    <p:sldId id="285" r:id="rId53"/>
    <p:sldId id="286" r:id="rId54"/>
    <p:sldId id="287" r:id="rId55"/>
    <p:sldId id="288" r:id="rId56"/>
    <p:sldId id="289" r:id="rId57"/>
    <p:sldId id="290" r:id="rId58"/>
    <p:sldId id="291" r:id="rId59"/>
    <p:sldId id="292" r:id="rId60"/>
    <p:sldId id="293" r:id="rId61"/>
    <p:sldId id="294" r:id="rId62"/>
    <p:sldId id="295" r:id="rId63"/>
    <p:sldId id="296" r:id="rId64"/>
    <p:sldId id="297" r:id="rId65"/>
    <p:sldId id="298" r:id="rId66"/>
    <p:sldId id="299" r:id="rId67"/>
    <p:sldId id="300" r:id="rId68"/>
    <p:sldId id="301" r:id="rId69"/>
    <p:sldId id="302" r:id="rId70"/>
  </p:sldIdLst>
  <p:sldSz cx="9144000" cy="6858000"/>
  <p:notesSz cx="7099300" cy="102346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notesMaster" Target="notesMasters/notesMaster1.xml"/><Relationship Id="rId24" Type="http://schemas.openxmlformats.org/officeDocument/2006/relationships/slide" Target="slides/slide1.xml"/><Relationship Id="rId25" Type="http://schemas.openxmlformats.org/officeDocument/2006/relationships/slide" Target="slides/slide2.xml"/><Relationship Id="rId26" Type="http://schemas.openxmlformats.org/officeDocument/2006/relationships/slide" Target="slides/slide3.xml"/><Relationship Id="rId27" Type="http://schemas.openxmlformats.org/officeDocument/2006/relationships/slide" Target="slides/slide4.xml"/><Relationship Id="rId28" Type="http://schemas.openxmlformats.org/officeDocument/2006/relationships/slide" Target="slides/slide5.xml"/><Relationship Id="rId29" Type="http://schemas.openxmlformats.org/officeDocument/2006/relationships/slide" Target="slides/slide6.xml"/><Relationship Id="rId30" Type="http://schemas.openxmlformats.org/officeDocument/2006/relationships/slide" Target="slides/slide7.xml"/><Relationship Id="rId31" Type="http://schemas.openxmlformats.org/officeDocument/2006/relationships/slide" Target="slides/slide8.xml"/><Relationship Id="rId32" Type="http://schemas.openxmlformats.org/officeDocument/2006/relationships/slide" Target="slides/slide9.xml"/><Relationship Id="rId33" Type="http://schemas.openxmlformats.org/officeDocument/2006/relationships/slide" Target="slides/slide10.xml"/><Relationship Id="rId34" Type="http://schemas.openxmlformats.org/officeDocument/2006/relationships/slide" Target="slides/slide11.xml"/><Relationship Id="rId35" Type="http://schemas.openxmlformats.org/officeDocument/2006/relationships/slide" Target="slides/slide12.xml"/><Relationship Id="rId36" Type="http://schemas.openxmlformats.org/officeDocument/2006/relationships/slide" Target="slides/slide13.xml"/><Relationship Id="rId37" Type="http://schemas.openxmlformats.org/officeDocument/2006/relationships/slide" Target="slides/slide14.xml"/><Relationship Id="rId38" Type="http://schemas.openxmlformats.org/officeDocument/2006/relationships/slide" Target="slides/slide15.xml"/><Relationship Id="rId39" Type="http://schemas.openxmlformats.org/officeDocument/2006/relationships/slide" Target="slides/slide16.xml"/><Relationship Id="rId40" Type="http://schemas.openxmlformats.org/officeDocument/2006/relationships/slide" Target="slides/slide17.xml"/><Relationship Id="rId41" Type="http://schemas.openxmlformats.org/officeDocument/2006/relationships/slide" Target="slides/slide18.xml"/><Relationship Id="rId42" Type="http://schemas.openxmlformats.org/officeDocument/2006/relationships/slide" Target="slides/slide19.xml"/><Relationship Id="rId43" Type="http://schemas.openxmlformats.org/officeDocument/2006/relationships/slide" Target="slides/slide20.xml"/><Relationship Id="rId44" Type="http://schemas.openxmlformats.org/officeDocument/2006/relationships/slide" Target="slides/slide21.xml"/><Relationship Id="rId45" Type="http://schemas.openxmlformats.org/officeDocument/2006/relationships/slide" Target="slides/slide22.xml"/><Relationship Id="rId46" Type="http://schemas.openxmlformats.org/officeDocument/2006/relationships/slide" Target="slides/slide23.xml"/><Relationship Id="rId47" Type="http://schemas.openxmlformats.org/officeDocument/2006/relationships/slide" Target="slides/slide24.xml"/><Relationship Id="rId48" Type="http://schemas.openxmlformats.org/officeDocument/2006/relationships/slide" Target="slides/slide25.xml"/><Relationship Id="rId49" Type="http://schemas.openxmlformats.org/officeDocument/2006/relationships/slide" Target="slides/slide26.xml"/><Relationship Id="rId50" Type="http://schemas.openxmlformats.org/officeDocument/2006/relationships/slide" Target="slides/slide27.xml"/><Relationship Id="rId51" Type="http://schemas.openxmlformats.org/officeDocument/2006/relationships/slide" Target="slides/slide28.xml"/><Relationship Id="rId52" Type="http://schemas.openxmlformats.org/officeDocument/2006/relationships/slide" Target="slides/slide29.xml"/><Relationship Id="rId53" Type="http://schemas.openxmlformats.org/officeDocument/2006/relationships/slide" Target="slides/slide30.xml"/><Relationship Id="rId54" Type="http://schemas.openxmlformats.org/officeDocument/2006/relationships/slide" Target="slides/slide31.xml"/><Relationship Id="rId55" Type="http://schemas.openxmlformats.org/officeDocument/2006/relationships/slide" Target="slides/slide32.xml"/><Relationship Id="rId56" Type="http://schemas.openxmlformats.org/officeDocument/2006/relationships/slide" Target="slides/slide33.xml"/><Relationship Id="rId57" Type="http://schemas.openxmlformats.org/officeDocument/2006/relationships/slide" Target="slides/slide34.xml"/><Relationship Id="rId58" Type="http://schemas.openxmlformats.org/officeDocument/2006/relationships/slide" Target="slides/slide35.xml"/><Relationship Id="rId59" Type="http://schemas.openxmlformats.org/officeDocument/2006/relationships/slide" Target="slides/slide36.xml"/><Relationship Id="rId60" Type="http://schemas.openxmlformats.org/officeDocument/2006/relationships/slide" Target="slides/slide37.xml"/><Relationship Id="rId61" Type="http://schemas.openxmlformats.org/officeDocument/2006/relationships/slide" Target="slides/slide38.xml"/><Relationship Id="rId62" Type="http://schemas.openxmlformats.org/officeDocument/2006/relationships/slide" Target="slides/slide39.xml"/><Relationship Id="rId63" Type="http://schemas.openxmlformats.org/officeDocument/2006/relationships/slide" Target="slides/slide40.xml"/><Relationship Id="rId64" Type="http://schemas.openxmlformats.org/officeDocument/2006/relationships/slide" Target="slides/slide41.xml"/><Relationship Id="rId65" Type="http://schemas.openxmlformats.org/officeDocument/2006/relationships/slide" Target="slides/slide42.xml"/><Relationship Id="rId66" Type="http://schemas.openxmlformats.org/officeDocument/2006/relationships/slide" Target="slides/slide43.xml"/><Relationship Id="rId67" Type="http://schemas.openxmlformats.org/officeDocument/2006/relationships/slide" Target="slides/slide44.xml"/><Relationship Id="rId68" Type="http://schemas.openxmlformats.org/officeDocument/2006/relationships/slide" Target="slides/slide45.xml"/><Relationship Id="rId69" Type="http://schemas.openxmlformats.org/officeDocument/2006/relationships/slide" Target="slides/slide46.xml"/><Relationship Id="rId70" Type="http://schemas.openxmlformats.org/officeDocument/2006/relationships/slide" Target="slides/slide47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846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847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848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849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9816C68F-9FF6-4327-9B2B-37AC5CBA1899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TextShape 1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80D800FB-68A8-4E20-BB2E-D93EA448A724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/>
          </a:p>
        </p:txBody>
      </p:sp>
      <p:sp>
        <p:nvSpPr>
          <p:cNvPr id="1246" name="PlaceHolder 2"/>
          <p:cNvSpPr>
            <a:spLocks noGrp="1"/>
          </p:cNvSpPr>
          <p:nvPr>
            <p:ph type="body"/>
          </p:nvPr>
        </p:nvSpPr>
        <p:spPr>
          <a:xfrm>
            <a:off x="944640" y="4861080"/>
            <a:ext cx="5209920" cy="4603320"/>
          </a:xfrm>
          <a:prstGeom prst="rect">
            <a:avLst/>
          </a:prstGeom>
        </p:spPr>
        <p:txBody>
          <a:bodyPr lIns="93600" rIns="93600" tIns="46800" bIns="46800"/>
          <a:p>
            <a:endParaRPr/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TextShape 1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DE6469CD-721E-4454-ADFF-68BC673EB483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/>
          </a:p>
        </p:txBody>
      </p:sp>
      <p:sp>
        <p:nvSpPr>
          <p:cNvPr id="1260" name="PlaceHolder 2"/>
          <p:cNvSpPr>
            <a:spLocks noGrp="1"/>
          </p:cNvSpPr>
          <p:nvPr>
            <p:ph type="body"/>
          </p:nvPr>
        </p:nvSpPr>
        <p:spPr>
          <a:xfrm>
            <a:off x="944640" y="4861080"/>
            <a:ext cx="5209920" cy="4603320"/>
          </a:xfrm>
          <a:prstGeom prst="rect">
            <a:avLst/>
          </a:prstGeom>
        </p:spPr>
        <p:txBody>
          <a:bodyPr lIns="93600" rIns="93600" tIns="46800" bIns="46800"/>
          <a:p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TextShape 1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766E47C2-E612-4724-BDAB-AB702CC38673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/>
          </a:p>
        </p:txBody>
      </p:sp>
      <p:sp>
        <p:nvSpPr>
          <p:cNvPr id="1248" name="PlaceHolder 2"/>
          <p:cNvSpPr>
            <a:spLocks noGrp="1"/>
          </p:cNvSpPr>
          <p:nvPr>
            <p:ph type="body"/>
          </p:nvPr>
        </p:nvSpPr>
        <p:spPr>
          <a:xfrm>
            <a:off x="944640" y="4861080"/>
            <a:ext cx="5209920" cy="4603320"/>
          </a:xfrm>
          <a:prstGeom prst="rect">
            <a:avLst/>
          </a:prstGeom>
        </p:spPr>
        <p:txBody>
          <a:bodyPr lIns="93600" rIns="93600" tIns="46800" bIns="46800"/>
          <a:p>
            <a:endParaRPr/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TextShape 1"/>
          <p:cNvSpPr txBox="1"/>
          <p:nvPr/>
        </p:nvSpPr>
        <p:spPr>
          <a:xfrm>
            <a:off x="4024440" y="0"/>
            <a:ext cx="3074760" cy="51084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/>
          <a:p>
            <a:pPr algn="r">
              <a:lnSpc>
                <a:spcPct val="100000"/>
              </a:lnSpc>
            </a:pPr>
            <a:r>
              <a:rPr lang="en-US" sz="1200" strike="noStrike">
                <a:solidFill>
                  <a:srgbClr val="000000"/>
                </a:solidFill>
                <a:latin typeface="Times New Roman"/>
              </a:rPr>
              <a:t>7/8/15</a:t>
            </a:r>
            <a:endParaRPr/>
          </a:p>
        </p:txBody>
      </p:sp>
      <p:sp>
        <p:nvSpPr>
          <p:cNvPr id="1262" name="TextShape 2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71558C0F-EBE4-4930-8EB3-C84745D9DDEB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/>
          </a:p>
        </p:txBody>
      </p:sp>
      <p:sp>
        <p:nvSpPr>
          <p:cNvPr id="1263" name="PlaceHolder 3"/>
          <p:cNvSpPr>
            <a:spLocks noGrp="1"/>
          </p:cNvSpPr>
          <p:nvPr>
            <p:ph type="body"/>
          </p:nvPr>
        </p:nvSpPr>
        <p:spPr>
          <a:xfrm>
            <a:off x="944640" y="4861080"/>
            <a:ext cx="5209920" cy="4603320"/>
          </a:xfrm>
          <a:prstGeom prst="rect">
            <a:avLst/>
          </a:prstGeom>
        </p:spPr>
        <p:txBody>
          <a:bodyPr lIns="93600" rIns="93600" tIns="46800" bIns="46800"/>
          <a:p>
            <a:endParaRPr/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TextShape 1"/>
          <p:cNvSpPr txBox="1"/>
          <p:nvPr/>
        </p:nvSpPr>
        <p:spPr>
          <a:xfrm>
            <a:off x="4024440" y="0"/>
            <a:ext cx="3074760" cy="51084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/>
          <a:p>
            <a:pPr algn="r">
              <a:lnSpc>
                <a:spcPct val="100000"/>
              </a:lnSpc>
            </a:pPr>
            <a:r>
              <a:rPr lang="en-US" sz="1200" strike="noStrike">
                <a:solidFill>
                  <a:srgbClr val="000000"/>
                </a:solidFill>
                <a:latin typeface="Times New Roman"/>
              </a:rPr>
              <a:t>7/8/15</a:t>
            </a:r>
            <a:endParaRPr/>
          </a:p>
        </p:txBody>
      </p:sp>
      <p:sp>
        <p:nvSpPr>
          <p:cNvPr id="1265" name="TextShape 2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8459558C-C71F-4396-9F41-785A7774E71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/>
          </a:p>
        </p:txBody>
      </p:sp>
      <p:sp>
        <p:nvSpPr>
          <p:cNvPr id="1266" name="PlaceHolder 3"/>
          <p:cNvSpPr>
            <a:spLocks noGrp="1"/>
          </p:cNvSpPr>
          <p:nvPr>
            <p:ph type="body"/>
          </p:nvPr>
        </p:nvSpPr>
        <p:spPr>
          <a:xfrm>
            <a:off x="944640" y="4861080"/>
            <a:ext cx="5209920" cy="4603320"/>
          </a:xfrm>
          <a:prstGeom prst="rect">
            <a:avLst/>
          </a:prstGeom>
        </p:spPr>
        <p:txBody>
          <a:bodyPr lIns="93600" rIns="93600" tIns="46800" bIns="46800"/>
          <a:p>
            <a:endParaRPr/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TextShape 1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0A05BB78-41FF-4A44-B7DA-978D90EB225F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/>
          </a:p>
        </p:txBody>
      </p:sp>
      <p:sp>
        <p:nvSpPr>
          <p:cNvPr id="1268" name="PlaceHolder 2"/>
          <p:cNvSpPr>
            <a:spLocks noGrp="1"/>
          </p:cNvSpPr>
          <p:nvPr>
            <p:ph type="body"/>
          </p:nvPr>
        </p:nvSpPr>
        <p:spPr>
          <a:xfrm>
            <a:off x="944640" y="4861080"/>
            <a:ext cx="5209920" cy="4603320"/>
          </a:xfrm>
          <a:prstGeom prst="rect">
            <a:avLst/>
          </a:prstGeom>
        </p:spPr>
        <p:txBody>
          <a:bodyPr lIns="93600" rIns="93600" tIns="46800" bIns="46800"/>
          <a:p>
            <a:endParaRPr/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PlaceHolder 1"/>
          <p:cNvSpPr>
            <a:spLocks noGrp="1"/>
          </p:cNvSpPr>
          <p:nvPr>
            <p:ph type="body"/>
          </p:nvPr>
        </p:nvSpPr>
        <p:spPr>
          <a:xfrm>
            <a:off x="944640" y="4861080"/>
            <a:ext cx="5209920" cy="4603320"/>
          </a:xfrm>
          <a:prstGeom prst="rect">
            <a:avLst/>
          </a:prstGeom>
        </p:spPr>
        <p:txBody>
          <a:bodyPr lIns="93600" rIns="93600" tIns="46800" bIns="46800"/>
          <a:p>
            <a:endParaRPr/>
          </a:p>
        </p:txBody>
      </p:sp>
      <p:sp>
        <p:nvSpPr>
          <p:cNvPr id="1270" name="TextShape 2"/>
          <p:cNvSpPr txBox="1"/>
          <p:nvPr/>
        </p:nvSpPr>
        <p:spPr>
          <a:xfrm>
            <a:off x="4024440" y="0"/>
            <a:ext cx="3074760" cy="51084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/>
          <a:p>
            <a:pPr algn="r">
              <a:lnSpc>
                <a:spcPct val="100000"/>
              </a:lnSpc>
            </a:pPr>
            <a:r>
              <a:rPr lang="en-US" sz="1200" strike="noStrike">
                <a:solidFill>
                  <a:srgbClr val="000000"/>
                </a:solidFill>
                <a:latin typeface="Times New Roman"/>
                <a:ea typeface="+mn-ea"/>
              </a:rPr>
              <a:t>7/8/15</a:t>
            </a:r>
            <a:endParaRPr/>
          </a:p>
        </p:txBody>
      </p:sp>
      <p:sp>
        <p:nvSpPr>
          <p:cNvPr id="1271" name="TextShape 3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6BC7D6C7-CA25-4F22-B32E-1E9AF5531587}" type="slidenum">
              <a:rPr lang="en-US" sz="1200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PlaceHolder 1"/>
          <p:cNvSpPr>
            <a:spLocks noGrp="1"/>
          </p:cNvSpPr>
          <p:nvPr>
            <p:ph type="body"/>
          </p:nvPr>
        </p:nvSpPr>
        <p:spPr>
          <a:xfrm>
            <a:off x="944640" y="4861080"/>
            <a:ext cx="5209920" cy="4603320"/>
          </a:xfrm>
          <a:prstGeom prst="rect">
            <a:avLst/>
          </a:prstGeom>
        </p:spPr>
        <p:txBody>
          <a:bodyPr lIns="93600" rIns="93600" tIns="46800" bIns="46800"/>
          <a:p>
            <a:endParaRPr/>
          </a:p>
        </p:txBody>
      </p:sp>
      <p:sp>
        <p:nvSpPr>
          <p:cNvPr id="1273" name="TextShape 2"/>
          <p:cNvSpPr txBox="1"/>
          <p:nvPr/>
        </p:nvSpPr>
        <p:spPr>
          <a:xfrm>
            <a:off x="4024440" y="0"/>
            <a:ext cx="3074760" cy="51084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/>
          <a:p>
            <a:pPr algn="r">
              <a:lnSpc>
                <a:spcPct val="100000"/>
              </a:lnSpc>
            </a:pPr>
            <a:r>
              <a:rPr lang="en-US" sz="1200" strike="noStrike">
                <a:solidFill>
                  <a:srgbClr val="000000"/>
                </a:solidFill>
                <a:latin typeface="Times New Roman"/>
                <a:ea typeface="+mn-ea"/>
              </a:rPr>
              <a:t>7/8/15</a:t>
            </a:r>
            <a:endParaRPr/>
          </a:p>
        </p:txBody>
      </p:sp>
      <p:sp>
        <p:nvSpPr>
          <p:cNvPr id="1274" name="TextShape 3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6FC9DF5A-C78D-4912-B67E-2827397D296E}" type="slidenum">
              <a:rPr lang="en-US" sz="1200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PlaceHolder 1"/>
          <p:cNvSpPr>
            <a:spLocks noGrp="1"/>
          </p:cNvSpPr>
          <p:nvPr>
            <p:ph type="body"/>
          </p:nvPr>
        </p:nvSpPr>
        <p:spPr>
          <a:xfrm>
            <a:off x="944640" y="4861080"/>
            <a:ext cx="5209920" cy="4603320"/>
          </a:xfrm>
          <a:prstGeom prst="rect">
            <a:avLst/>
          </a:prstGeom>
        </p:spPr>
        <p:txBody>
          <a:bodyPr lIns="93600" rIns="93600" tIns="46800" bIns="46800"/>
          <a:p>
            <a:endParaRPr/>
          </a:p>
        </p:txBody>
      </p:sp>
      <p:sp>
        <p:nvSpPr>
          <p:cNvPr id="1276" name="TextShape 2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4ADCFBFD-8809-4C3A-ADA7-50DC8B7C5516}" type="slidenum">
              <a:rPr lang="en-US" sz="1200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PlaceHolder 1"/>
          <p:cNvSpPr>
            <a:spLocks noGrp="1"/>
          </p:cNvSpPr>
          <p:nvPr>
            <p:ph type="body"/>
          </p:nvPr>
        </p:nvSpPr>
        <p:spPr>
          <a:xfrm>
            <a:off x="944640" y="4861080"/>
            <a:ext cx="5209920" cy="4603320"/>
          </a:xfrm>
          <a:prstGeom prst="rect">
            <a:avLst/>
          </a:prstGeom>
        </p:spPr>
        <p:txBody>
          <a:bodyPr lIns="93600" rIns="93600" tIns="46800" bIns="46800"/>
          <a:p>
            <a:endParaRPr/>
          </a:p>
        </p:txBody>
      </p:sp>
      <p:sp>
        <p:nvSpPr>
          <p:cNvPr id="1278" name="TextShape 2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5B3055B2-FFCE-4250-A798-D406780FB147}" type="slidenum">
              <a:rPr lang="en-US" sz="1200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PlaceHolder 1"/>
          <p:cNvSpPr>
            <a:spLocks noGrp="1"/>
          </p:cNvSpPr>
          <p:nvPr>
            <p:ph type="body"/>
          </p:nvPr>
        </p:nvSpPr>
        <p:spPr>
          <a:xfrm>
            <a:off x="944640" y="4861080"/>
            <a:ext cx="5209920" cy="4603320"/>
          </a:xfrm>
          <a:prstGeom prst="rect">
            <a:avLst/>
          </a:prstGeom>
        </p:spPr>
        <p:txBody>
          <a:bodyPr lIns="93600" rIns="93600" tIns="46800" bIns="46800"/>
          <a:p>
            <a:r>
              <a:rPr lang="en-US" sz="2000" strike="noStrike">
                <a:latin typeface="Arial"/>
              </a:rPr>
              <a:t>Foto nuovo chuck – nuova probestation</a:t>
            </a:r>
            <a:endParaRPr/>
          </a:p>
        </p:txBody>
      </p:sp>
      <p:sp>
        <p:nvSpPr>
          <p:cNvPr id="1280" name="TextShape 2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30F36FA8-888E-4EA4-8354-16F8A5584C9A}" type="slidenum">
              <a:rPr lang="en-US" sz="1200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TextShape 1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A8D87664-D224-4B46-8530-1B2BAB07BA78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/>
          </a:p>
        </p:txBody>
      </p:sp>
      <p:sp>
        <p:nvSpPr>
          <p:cNvPr id="1250" name="PlaceHolder 2"/>
          <p:cNvSpPr>
            <a:spLocks noGrp="1"/>
          </p:cNvSpPr>
          <p:nvPr>
            <p:ph type="body"/>
          </p:nvPr>
        </p:nvSpPr>
        <p:spPr>
          <a:xfrm>
            <a:off x="944640" y="4861080"/>
            <a:ext cx="5209920" cy="4603320"/>
          </a:xfrm>
          <a:prstGeom prst="rect">
            <a:avLst/>
          </a:prstGeom>
        </p:spPr>
        <p:txBody>
          <a:bodyPr lIns="93600" rIns="93600" tIns="46800" bIns="46800"/>
          <a:p>
            <a:endParaRPr/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PlaceHolder 1"/>
          <p:cNvSpPr>
            <a:spLocks noGrp="1"/>
          </p:cNvSpPr>
          <p:nvPr>
            <p:ph type="body"/>
          </p:nvPr>
        </p:nvSpPr>
        <p:spPr>
          <a:xfrm>
            <a:off x="944640" y="4861080"/>
            <a:ext cx="5209920" cy="4603320"/>
          </a:xfrm>
          <a:prstGeom prst="rect">
            <a:avLst/>
          </a:prstGeom>
        </p:spPr>
        <p:txBody>
          <a:bodyPr lIns="93600" rIns="93600" tIns="46800" bIns="46800"/>
          <a:p>
            <a:r>
              <a:rPr lang="en-US" sz="2000" strike="noStrike">
                <a:latin typeface="Arial"/>
              </a:rPr>
              <a:t>Foto nuovo chuck – nuova probestation</a:t>
            </a:r>
            <a:endParaRPr/>
          </a:p>
        </p:txBody>
      </p:sp>
      <p:sp>
        <p:nvSpPr>
          <p:cNvPr id="1282" name="TextShape 2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83FB1E7A-049F-43B1-954F-B46843E055FB}" type="slidenum">
              <a:rPr lang="en-US" sz="1200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TextShape 1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6C66C3CA-3622-4AEE-B205-AAF62987776A}" type="slidenum">
              <a:rPr lang="en-US" sz="1200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/>
          </a:p>
        </p:txBody>
      </p:sp>
      <p:sp>
        <p:nvSpPr>
          <p:cNvPr id="1284" name="PlaceHolder 2"/>
          <p:cNvSpPr>
            <a:spLocks noGrp="1"/>
          </p:cNvSpPr>
          <p:nvPr>
            <p:ph type="body"/>
          </p:nvPr>
        </p:nvSpPr>
        <p:spPr>
          <a:xfrm>
            <a:off x="709560" y="4861080"/>
            <a:ext cx="5679720" cy="4605480"/>
          </a:xfrm>
          <a:prstGeom prst="rect">
            <a:avLst/>
          </a:prstGeom>
        </p:spPr>
        <p:txBody>
          <a:bodyPr lIns="93600" rIns="93600" tIns="46800" bIns="46800" anchor="ctr"/>
          <a:p>
            <a:endParaRPr/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TextShape 1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ACFBB5CA-6C48-4F4C-8243-583B78C3D97B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/>
          </a:p>
        </p:txBody>
      </p:sp>
      <p:sp>
        <p:nvSpPr>
          <p:cNvPr id="1286" name="PlaceHolder 2"/>
          <p:cNvSpPr>
            <a:spLocks noGrp="1"/>
          </p:cNvSpPr>
          <p:nvPr>
            <p:ph type="body"/>
          </p:nvPr>
        </p:nvSpPr>
        <p:spPr>
          <a:xfrm>
            <a:off x="944640" y="4861080"/>
            <a:ext cx="5209920" cy="4603320"/>
          </a:xfrm>
          <a:prstGeom prst="rect">
            <a:avLst/>
          </a:prstGeom>
        </p:spPr>
        <p:txBody>
          <a:bodyPr lIns="93600" rIns="93600" tIns="46800" bIns="46800"/>
          <a:p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TextShape 1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BB99C385-229C-4DDD-8F51-A23A984C2398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/>
          </a:p>
        </p:txBody>
      </p:sp>
      <p:sp>
        <p:nvSpPr>
          <p:cNvPr id="1252" name="PlaceHolder 2"/>
          <p:cNvSpPr>
            <a:spLocks noGrp="1"/>
          </p:cNvSpPr>
          <p:nvPr>
            <p:ph type="body"/>
          </p:nvPr>
        </p:nvSpPr>
        <p:spPr>
          <a:xfrm>
            <a:off x="944640" y="4861080"/>
            <a:ext cx="5209920" cy="4603320"/>
          </a:xfrm>
          <a:prstGeom prst="rect">
            <a:avLst/>
          </a:prstGeom>
        </p:spPr>
        <p:txBody>
          <a:bodyPr lIns="93600" rIns="93600" tIns="46800" bIns="46800"/>
          <a:p>
            <a:endParaRPr/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TextShape 1"/>
          <p:cNvSpPr txBox="1"/>
          <p:nvPr/>
        </p:nvSpPr>
        <p:spPr>
          <a:xfrm>
            <a:off x="4024440" y="0"/>
            <a:ext cx="3074760" cy="51084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/>
          <a:p>
            <a:pPr algn="r">
              <a:lnSpc>
                <a:spcPct val="100000"/>
              </a:lnSpc>
            </a:pPr>
            <a:r>
              <a:rPr lang="en-US" sz="1200" strike="noStrike">
                <a:latin typeface="Times New Roman"/>
              </a:rPr>
              <a:t>7/8/15</a:t>
            </a:r>
            <a:endParaRPr/>
          </a:p>
        </p:txBody>
      </p:sp>
      <p:sp>
        <p:nvSpPr>
          <p:cNvPr id="1288" name="TextShape 2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0FE336DC-3384-43B0-8841-0180322D1CB2}" type="slidenum">
              <a:rPr lang="en-US" sz="1200" strike="noStrike">
                <a:latin typeface="Times New Roman"/>
              </a:rPr>
              <a:t>&lt;number&gt;</a:t>
            </a:fld>
            <a:endParaRPr/>
          </a:p>
        </p:txBody>
      </p:sp>
      <p:sp>
        <p:nvSpPr>
          <p:cNvPr id="1289" name="PlaceHolder 3"/>
          <p:cNvSpPr>
            <a:spLocks noGrp="1"/>
          </p:cNvSpPr>
          <p:nvPr>
            <p:ph type="body"/>
          </p:nvPr>
        </p:nvSpPr>
        <p:spPr>
          <a:xfrm>
            <a:off x="944640" y="4861080"/>
            <a:ext cx="5209920" cy="4603320"/>
          </a:xfrm>
          <a:prstGeom prst="rect">
            <a:avLst/>
          </a:prstGeom>
        </p:spPr>
        <p:txBody>
          <a:bodyPr lIns="93600" rIns="93600" tIns="46800" bIns="46800"/>
          <a:p>
            <a:endParaRPr/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TextShape 1"/>
          <p:cNvSpPr txBox="1"/>
          <p:nvPr/>
        </p:nvSpPr>
        <p:spPr>
          <a:xfrm>
            <a:off x="4024440" y="0"/>
            <a:ext cx="3074760" cy="51084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/>
          <a:p>
            <a:pPr algn="r">
              <a:lnSpc>
                <a:spcPct val="100000"/>
              </a:lnSpc>
            </a:pPr>
            <a:r>
              <a:rPr lang="en-US" sz="1200" strike="noStrike">
                <a:latin typeface="Times New Roman"/>
              </a:rPr>
              <a:t>7/8/15</a:t>
            </a:r>
            <a:endParaRPr/>
          </a:p>
        </p:txBody>
      </p:sp>
      <p:sp>
        <p:nvSpPr>
          <p:cNvPr id="1291" name="TextShape 2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035F228F-419D-4F1F-84A6-5DBAB82E079D}" type="slidenum">
              <a:rPr lang="en-US" sz="1200" strike="noStrike">
                <a:latin typeface="Times New Roman"/>
              </a:rPr>
              <a:t>&lt;number&gt;</a:t>
            </a:fld>
            <a:endParaRPr/>
          </a:p>
        </p:txBody>
      </p:sp>
      <p:sp>
        <p:nvSpPr>
          <p:cNvPr id="1292" name="PlaceHolder 3"/>
          <p:cNvSpPr>
            <a:spLocks noGrp="1"/>
          </p:cNvSpPr>
          <p:nvPr>
            <p:ph type="body"/>
          </p:nvPr>
        </p:nvSpPr>
        <p:spPr>
          <a:xfrm>
            <a:off x="944640" y="4861080"/>
            <a:ext cx="5209920" cy="4603320"/>
          </a:xfrm>
          <a:prstGeom prst="rect">
            <a:avLst/>
          </a:prstGeom>
        </p:spPr>
        <p:txBody>
          <a:bodyPr lIns="93600" rIns="93600" tIns="46800" bIns="46800"/>
          <a:p>
            <a:endParaRPr/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TextShape 1"/>
          <p:cNvSpPr txBox="1"/>
          <p:nvPr/>
        </p:nvSpPr>
        <p:spPr>
          <a:xfrm>
            <a:off x="4024440" y="0"/>
            <a:ext cx="3074760" cy="51084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/>
          <a:p>
            <a:pPr algn="r">
              <a:lnSpc>
                <a:spcPct val="100000"/>
              </a:lnSpc>
            </a:pPr>
            <a:r>
              <a:rPr lang="en-US" sz="1200" strike="noStrike">
                <a:latin typeface="Times New Roman"/>
              </a:rPr>
              <a:t>7/8/15</a:t>
            </a:r>
            <a:endParaRPr/>
          </a:p>
        </p:txBody>
      </p:sp>
      <p:sp>
        <p:nvSpPr>
          <p:cNvPr id="1294" name="TextShape 2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D1E5A32E-28C7-4CE0-87B1-DEA2F7B1B465}" type="slidenum">
              <a:rPr lang="en-US" sz="1200" strike="noStrike">
                <a:latin typeface="Times New Roman"/>
              </a:rPr>
              <a:t>&lt;number&gt;</a:t>
            </a:fld>
            <a:endParaRPr/>
          </a:p>
        </p:txBody>
      </p:sp>
      <p:sp>
        <p:nvSpPr>
          <p:cNvPr id="1295" name="PlaceHolder 3"/>
          <p:cNvSpPr>
            <a:spLocks noGrp="1"/>
          </p:cNvSpPr>
          <p:nvPr>
            <p:ph type="body"/>
          </p:nvPr>
        </p:nvSpPr>
        <p:spPr>
          <a:xfrm>
            <a:off x="944640" y="4861080"/>
            <a:ext cx="5209920" cy="4603320"/>
          </a:xfrm>
          <a:prstGeom prst="rect">
            <a:avLst/>
          </a:prstGeom>
        </p:spPr>
        <p:txBody>
          <a:bodyPr lIns="93600" rIns="93600" tIns="46800" bIns="46800"/>
          <a:p>
            <a:endParaRPr/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TextShape 1"/>
          <p:cNvSpPr txBox="1"/>
          <p:nvPr/>
        </p:nvSpPr>
        <p:spPr>
          <a:xfrm>
            <a:off x="4024440" y="0"/>
            <a:ext cx="3074760" cy="51084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/>
          <a:p>
            <a:pPr algn="r">
              <a:lnSpc>
                <a:spcPct val="100000"/>
              </a:lnSpc>
            </a:pPr>
            <a:r>
              <a:rPr lang="en-US" sz="1200" strike="noStrike">
                <a:latin typeface="Times New Roman"/>
              </a:rPr>
              <a:t>7/8/15</a:t>
            </a:r>
            <a:endParaRPr/>
          </a:p>
        </p:txBody>
      </p:sp>
      <p:sp>
        <p:nvSpPr>
          <p:cNvPr id="1297" name="TextShape 2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91C81CF7-305C-4C89-B1D6-5B21A0F8AE11}" type="slidenum">
              <a:rPr lang="en-US" sz="1200" strike="noStrike">
                <a:latin typeface="Times New Roman"/>
              </a:rPr>
              <a:t>&lt;number&gt;</a:t>
            </a:fld>
            <a:endParaRPr/>
          </a:p>
        </p:txBody>
      </p:sp>
      <p:sp>
        <p:nvSpPr>
          <p:cNvPr id="1298" name="PlaceHolder 3"/>
          <p:cNvSpPr>
            <a:spLocks noGrp="1"/>
          </p:cNvSpPr>
          <p:nvPr>
            <p:ph type="body"/>
          </p:nvPr>
        </p:nvSpPr>
        <p:spPr>
          <a:xfrm>
            <a:off x="944640" y="4861080"/>
            <a:ext cx="5209920" cy="4603320"/>
          </a:xfrm>
          <a:prstGeom prst="rect">
            <a:avLst/>
          </a:prstGeom>
        </p:spPr>
        <p:txBody>
          <a:bodyPr lIns="93600" rIns="93600" tIns="46800" bIns="46800"/>
          <a:p>
            <a:endParaRPr/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TextShape 1"/>
          <p:cNvSpPr txBox="1"/>
          <p:nvPr/>
        </p:nvSpPr>
        <p:spPr>
          <a:xfrm>
            <a:off x="4024440" y="0"/>
            <a:ext cx="3074760" cy="51084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/>
          <a:p>
            <a:pPr algn="r">
              <a:lnSpc>
                <a:spcPct val="100000"/>
              </a:lnSpc>
            </a:pPr>
            <a:r>
              <a:rPr lang="en-US" sz="1200" strike="noStrike">
                <a:latin typeface="Times New Roman"/>
              </a:rPr>
              <a:t>7/8/15</a:t>
            </a:r>
            <a:endParaRPr/>
          </a:p>
        </p:txBody>
      </p:sp>
      <p:sp>
        <p:nvSpPr>
          <p:cNvPr id="1300" name="TextShape 2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8F955324-F68F-49E5-BA93-3503EA3000E8}" type="slidenum">
              <a:rPr lang="en-US" sz="1200" strike="noStrike">
                <a:latin typeface="Times New Roman"/>
              </a:rPr>
              <a:t>&lt;number&gt;</a:t>
            </a:fld>
            <a:endParaRPr/>
          </a:p>
        </p:txBody>
      </p:sp>
      <p:sp>
        <p:nvSpPr>
          <p:cNvPr id="1301" name="PlaceHolder 3"/>
          <p:cNvSpPr>
            <a:spLocks noGrp="1"/>
          </p:cNvSpPr>
          <p:nvPr>
            <p:ph type="body"/>
          </p:nvPr>
        </p:nvSpPr>
        <p:spPr>
          <a:xfrm>
            <a:off x="944640" y="4861080"/>
            <a:ext cx="5209920" cy="4603320"/>
          </a:xfrm>
          <a:prstGeom prst="rect">
            <a:avLst/>
          </a:prstGeom>
        </p:spPr>
        <p:txBody>
          <a:bodyPr lIns="93600" rIns="93600" tIns="46800" bIns="46800"/>
          <a:p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TextShape 1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022BA222-07C8-4ED7-8632-4DFA20AE17A8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/>
          </a:p>
        </p:txBody>
      </p:sp>
      <p:sp>
        <p:nvSpPr>
          <p:cNvPr id="1254" name="PlaceHolder 2"/>
          <p:cNvSpPr>
            <a:spLocks noGrp="1"/>
          </p:cNvSpPr>
          <p:nvPr>
            <p:ph type="body"/>
          </p:nvPr>
        </p:nvSpPr>
        <p:spPr>
          <a:xfrm>
            <a:off x="944640" y="4861080"/>
            <a:ext cx="5209920" cy="4603320"/>
          </a:xfrm>
          <a:prstGeom prst="rect">
            <a:avLst/>
          </a:prstGeom>
        </p:spPr>
        <p:txBody>
          <a:bodyPr lIns="93600" rIns="93600" tIns="46800" bIns="46800"/>
          <a:p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TextShape 1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554BA8EF-9BF6-4C88-ACF4-4707F5705BCB}" type="slidenum">
              <a:rPr lang="en-US" sz="1200" strike="noStrike">
                <a:solidFill>
                  <a:srgbClr val="ffffff"/>
                </a:solidFill>
                <a:latin typeface="Times New Roman"/>
                <a:ea typeface="+mn-ea"/>
              </a:rPr>
              <a:t>&lt;number&gt;</a:t>
            </a:fld>
            <a:endParaRPr/>
          </a:p>
        </p:txBody>
      </p:sp>
      <p:sp>
        <p:nvSpPr>
          <p:cNvPr id="1256" name="PlaceHolder 2"/>
          <p:cNvSpPr>
            <a:spLocks noGrp="1"/>
          </p:cNvSpPr>
          <p:nvPr>
            <p:ph type="body"/>
          </p:nvPr>
        </p:nvSpPr>
        <p:spPr>
          <a:xfrm>
            <a:off x="709920" y="4861440"/>
            <a:ext cx="5679000" cy="4605120"/>
          </a:xfrm>
          <a:prstGeom prst="rect">
            <a:avLst/>
          </a:prstGeom>
        </p:spPr>
        <p:txBody>
          <a:bodyPr lIns="93600" rIns="93600" tIns="46800" bIns="46800" anchor="ctr"/>
          <a:p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TextShape 1"/>
          <p:cNvSpPr txBox="1"/>
          <p:nvPr/>
        </p:nvSpPr>
        <p:spPr>
          <a:xfrm>
            <a:off x="4024440" y="9720360"/>
            <a:ext cx="3074760" cy="514080"/>
          </a:xfrm>
          <a:prstGeom prst="rect">
            <a:avLst/>
          </a:prstGeom>
          <a:noFill/>
          <a:ln w="9360">
            <a:noFill/>
          </a:ln>
        </p:spPr>
        <p:txBody>
          <a:bodyPr lIns="93600" rIns="93600" tIns="46800" bIns="46800" anchor="b"/>
          <a:p>
            <a:pPr algn="r">
              <a:lnSpc>
                <a:spcPct val="100000"/>
              </a:lnSpc>
            </a:pPr>
            <a:fld id="{D2D3E277-633C-4491-84CB-D3F34697E05D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/>
          </a:p>
        </p:txBody>
      </p:sp>
      <p:sp>
        <p:nvSpPr>
          <p:cNvPr id="1258" name="PlaceHolder 2"/>
          <p:cNvSpPr>
            <a:spLocks noGrp="1"/>
          </p:cNvSpPr>
          <p:nvPr>
            <p:ph type="body"/>
          </p:nvPr>
        </p:nvSpPr>
        <p:spPr>
          <a:xfrm>
            <a:off x="944640" y="4861080"/>
            <a:ext cx="5209920" cy="4603320"/>
          </a:xfrm>
          <a:prstGeom prst="rect">
            <a:avLst/>
          </a:prstGeom>
        </p:spPr>
        <p:txBody>
          <a:bodyPr lIns="93600" rIns="93600" tIns="46800" bIns="46800"/>
          <a:p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7.png"/><Relationship Id="rId3" Type="http://schemas.openxmlformats.org/officeDocument/2006/relationships/image" Target="../media/image28.png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9.png"/><Relationship Id="rId3" Type="http://schemas.openxmlformats.org/officeDocument/2006/relationships/image" Target="../media/image30.png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5.png"/><Relationship Id="rId3" Type="http://schemas.openxmlformats.org/officeDocument/2006/relationships/image" Target="../media/image36.png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
</Relationships>
</file>

<file path=ppt/slideLayouts/_rels/slideLayout1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39.png"/><Relationship Id="rId3" Type="http://schemas.openxmlformats.org/officeDocument/2006/relationships/image" Target="../media/image40.png"/>
</Relationships>
</file>

<file path=ppt/slideLayouts/_rels/slideLayout1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
</Relationships>
</file>

<file path=ppt/slideLayouts/_rels/slideLayout1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47.png"/><Relationship Id="rId3" Type="http://schemas.openxmlformats.org/officeDocument/2006/relationships/image" Target="../media/image48.png"/>
</Relationships>
</file>

<file path=ppt/slideLayouts/_rels/slideLayout2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51.png"/><Relationship Id="rId3" Type="http://schemas.openxmlformats.org/officeDocument/2006/relationships/image" Target="../media/image52.png"/>
</Relationships>
</file>

<file path=ppt/slideLayouts/_rels/slideLayout2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53.png"/><Relationship Id="rId3" Type="http://schemas.openxmlformats.org/officeDocument/2006/relationships/image" Target="../media/image54.png"/>
</Relationships>
</file>

<file path=ppt/slideLayouts/_rels/slideLayout2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2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55.png"/><Relationship Id="rId3" Type="http://schemas.openxmlformats.org/officeDocument/2006/relationships/image" Target="../media/image56.png"/>
</Relationships>
</file>

<file path=ppt/slideLayouts/_rels/slideLayout2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59.png"/><Relationship Id="rId3" Type="http://schemas.openxmlformats.org/officeDocument/2006/relationships/image" Target="../media/image60.png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5.png"/><Relationship Id="rId3" Type="http://schemas.openxmlformats.org/officeDocument/2006/relationships/image" Target="../media/image26.png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7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subTitle"/>
          </p:nvPr>
        </p:nvSpPr>
        <p:spPr>
          <a:xfrm>
            <a:off x="1062000" y="152280"/>
            <a:ext cx="785304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2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3" name="PlaceHolder 4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7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0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1" name="PlaceHolder 4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4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7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8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9" name="PlaceHolder 5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2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63" name="" descr=""/>
          <p:cNvPicPr/>
          <p:nvPr/>
        </p:nvPicPr>
        <p:blipFill>
          <a:blip r:embed="rId2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  <p:pic>
        <p:nvPicPr>
          <p:cNvPr id="364" name="" descr=""/>
          <p:cNvPicPr/>
          <p:nvPr/>
        </p:nvPicPr>
        <p:blipFill>
          <a:blip r:embed="rId3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72" name="PlaceHolder 2"/>
          <p:cNvSpPr>
            <a:spLocks noGrp="1"/>
          </p:cNvSpPr>
          <p:nvPr>
            <p:ph type="subTitle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7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subTitle"/>
          </p:nvPr>
        </p:nvSpPr>
        <p:spPr>
          <a:xfrm>
            <a:off x="1062000" y="152280"/>
            <a:ext cx="785304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2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3" name="PlaceHolder 4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6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7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0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1" name="PlaceHolder 4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93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4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8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9" name="PlaceHolder 5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9" name="" descr=""/>
          <p:cNvPicPr/>
          <p:nvPr/>
        </p:nvPicPr>
        <p:blipFill>
          <a:blip r:embed="rId2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  <p:pic>
        <p:nvPicPr>
          <p:cNvPr id="40" name="" descr=""/>
          <p:cNvPicPr/>
          <p:nvPr/>
        </p:nvPicPr>
        <p:blipFill>
          <a:blip r:embed="rId3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2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03" name="" descr=""/>
          <p:cNvPicPr/>
          <p:nvPr/>
        </p:nvPicPr>
        <p:blipFill>
          <a:blip r:embed="rId2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  <p:pic>
        <p:nvPicPr>
          <p:cNvPr id="404" name="" descr=""/>
          <p:cNvPicPr/>
          <p:nvPr/>
        </p:nvPicPr>
        <p:blipFill>
          <a:blip r:embed="rId3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11" name="PlaceHolder 2"/>
          <p:cNvSpPr>
            <a:spLocks noGrp="1"/>
          </p:cNvSpPr>
          <p:nvPr>
            <p:ph type="subTitle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6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subTitle"/>
          </p:nvPr>
        </p:nvSpPr>
        <p:spPr>
          <a:xfrm>
            <a:off x="1062000" y="152280"/>
            <a:ext cx="785304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1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2" name="PlaceHolder 4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5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6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9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0" name="PlaceHolder 4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32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3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6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7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8" name="PlaceHolder 5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1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42" name="" descr=""/>
          <p:cNvPicPr/>
          <p:nvPr/>
        </p:nvPicPr>
        <p:blipFill>
          <a:blip r:embed="rId2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  <p:pic>
        <p:nvPicPr>
          <p:cNvPr id="443" name="" descr=""/>
          <p:cNvPicPr/>
          <p:nvPr/>
        </p:nvPicPr>
        <p:blipFill>
          <a:blip r:embed="rId3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51" name="PlaceHolder 2"/>
          <p:cNvSpPr>
            <a:spLocks noGrp="1"/>
          </p:cNvSpPr>
          <p:nvPr>
            <p:ph type="subTitle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56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subTitle"/>
          </p:nvPr>
        </p:nvSpPr>
        <p:spPr>
          <a:xfrm>
            <a:off x="1062000" y="152280"/>
            <a:ext cx="785304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61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62" name="PlaceHolder 4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64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65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66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68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69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0" name="PlaceHolder 4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3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75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6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7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8" name="PlaceHolder 5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81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82" name="" descr=""/>
          <p:cNvPicPr/>
          <p:nvPr/>
        </p:nvPicPr>
        <p:blipFill>
          <a:blip r:embed="rId2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  <p:pic>
        <p:nvPicPr>
          <p:cNvPr id="483" name="" descr=""/>
          <p:cNvPicPr/>
          <p:nvPr/>
        </p:nvPicPr>
        <p:blipFill>
          <a:blip r:embed="rId3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90" name="PlaceHolder 2"/>
          <p:cNvSpPr>
            <a:spLocks noGrp="1"/>
          </p:cNvSpPr>
          <p:nvPr>
            <p:ph type="subTitle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92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94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95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subTitle"/>
          </p:nvPr>
        </p:nvSpPr>
        <p:spPr>
          <a:xfrm>
            <a:off x="1062000" y="152280"/>
            <a:ext cx="785304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0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1" name="PlaceHolder 4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4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5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8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9" name="PlaceHolder 4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2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14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5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6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7" name="PlaceHolder 5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20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521" name="" descr=""/>
          <p:cNvPicPr/>
          <p:nvPr/>
        </p:nvPicPr>
        <p:blipFill>
          <a:blip r:embed="rId2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  <p:pic>
        <p:nvPicPr>
          <p:cNvPr id="522" name="" descr=""/>
          <p:cNvPicPr/>
          <p:nvPr/>
        </p:nvPicPr>
        <p:blipFill>
          <a:blip r:embed="rId3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29" name="PlaceHolder 2"/>
          <p:cNvSpPr>
            <a:spLocks noGrp="1"/>
          </p:cNvSpPr>
          <p:nvPr>
            <p:ph type="subTitle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31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33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34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subTitle"/>
          </p:nvPr>
        </p:nvSpPr>
        <p:spPr>
          <a:xfrm>
            <a:off x="1062000" y="152280"/>
            <a:ext cx="785304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39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0" name="PlaceHolder 4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42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3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4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46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7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8" name="PlaceHolder 4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50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1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53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4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5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6" name="PlaceHolder 5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58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9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560" name="" descr=""/>
          <p:cNvPicPr/>
          <p:nvPr/>
        </p:nvPicPr>
        <p:blipFill>
          <a:blip r:embed="rId2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  <p:pic>
        <p:nvPicPr>
          <p:cNvPr id="561" name="" descr=""/>
          <p:cNvPicPr/>
          <p:nvPr/>
        </p:nvPicPr>
        <p:blipFill>
          <a:blip r:embed="rId3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6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7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68" name="PlaceHolder 2"/>
          <p:cNvSpPr>
            <a:spLocks noGrp="1"/>
          </p:cNvSpPr>
          <p:nvPr>
            <p:ph type="subTitle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7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70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72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3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7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type="subTitle"/>
          </p:nvPr>
        </p:nvSpPr>
        <p:spPr>
          <a:xfrm>
            <a:off x="1062000" y="152280"/>
            <a:ext cx="785304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7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77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8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9" name="PlaceHolder 4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81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82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83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85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86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87" name="PlaceHolder 4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89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0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92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3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4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5" name="PlaceHolder 5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062000" y="152280"/>
            <a:ext cx="785304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97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8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599" name="" descr=""/>
          <p:cNvPicPr/>
          <p:nvPr/>
        </p:nvPicPr>
        <p:blipFill>
          <a:blip r:embed="rId2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  <p:pic>
        <p:nvPicPr>
          <p:cNvPr id="600" name="" descr=""/>
          <p:cNvPicPr/>
          <p:nvPr/>
        </p:nvPicPr>
        <p:blipFill>
          <a:blip r:embed="rId3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8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8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09" name="PlaceHolder 2"/>
          <p:cNvSpPr>
            <a:spLocks noGrp="1"/>
          </p:cNvSpPr>
          <p:nvPr>
            <p:ph type="subTitle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11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8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13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4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8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8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PlaceHolder 1"/>
          <p:cNvSpPr>
            <a:spLocks noGrp="1"/>
          </p:cNvSpPr>
          <p:nvPr>
            <p:ph type="subTitle"/>
          </p:nvPr>
        </p:nvSpPr>
        <p:spPr>
          <a:xfrm>
            <a:off x="1062000" y="152280"/>
            <a:ext cx="785304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18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9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20" name="PlaceHolder 4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8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22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23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24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8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26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27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28" name="PlaceHolder 4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9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30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1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9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33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4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5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6" name="PlaceHolder 5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9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38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9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640" name="" descr=""/>
          <p:cNvPicPr/>
          <p:nvPr/>
        </p:nvPicPr>
        <p:blipFill>
          <a:blip r:embed="rId2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  <p:pic>
        <p:nvPicPr>
          <p:cNvPr id="641" name="" descr=""/>
          <p:cNvPicPr/>
          <p:nvPr/>
        </p:nvPicPr>
        <p:blipFill>
          <a:blip r:embed="rId3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9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9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51" name="PlaceHolder 2"/>
          <p:cNvSpPr>
            <a:spLocks noGrp="1"/>
          </p:cNvSpPr>
          <p:nvPr>
            <p:ph type="subTitle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53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9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55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6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9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9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subTitle"/>
          </p:nvPr>
        </p:nvSpPr>
        <p:spPr>
          <a:xfrm>
            <a:off x="1062000" y="152280"/>
            <a:ext cx="785304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60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1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2" name="PlaceHolder 4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0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64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5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6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0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68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9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0" name="PlaceHolder 4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0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72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3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0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75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6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7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8" name="PlaceHolder 5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0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80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1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682" name="" descr=""/>
          <p:cNvPicPr/>
          <p:nvPr/>
        </p:nvPicPr>
        <p:blipFill>
          <a:blip r:embed="rId2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  <p:pic>
        <p:nvPicPr>
          <p:cNvPr id="683" name="" descr=""/>
          <p:cNvPicPr/>
          <p:nvPr/>
        </p:nvPicPr>
        <p:blipFill>
          <a:blip r:embed="rId3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0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0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93" name="PlaceHolder 2"/>
          <p:cNvSpPr>
            <a:spLocks noGrp="1"/>
          </p:cNvSpPr>
          <p:nvPr>
            <p:ph type="subTitle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95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0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97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8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0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PlaceHolder 1"/>
          <p:cNvSpPr>
            <a:spLocks noGrp="1"/>
          </p:cNvSpPr>
          <p:nvPr>
            <p:ph type="subTitle"/>
          </p:nvPr>
        </p:nvSpPr>
        <p:spPr>
          <a:xfrm>
            <a:off x="1062000" y="152280"/>
            <a:ext cx="785304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1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02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03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04" name="PlaceHolder 4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06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07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08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10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1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2" name="PlaceHolder 4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14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5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17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8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9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20" name="PlaceHolder 5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22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23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24" name="" descr=""/>
          <p:cNvPicPr/>
          <p:nvPr/>
        </p:nvPicPr>
        <p:blipFill>
          <a:blip r:embed="rId2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  <p:pic>
        <p:nvPicPr>
          <p:cNvPr id="725" name="" descr=""/>
          <p:cNvPicPr/>
          <p:nvPr/>
        </p:nvPicPr>
        <p:blipFill>
          <a:blip r:embed="rId3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1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1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32" name="PlaceHolder 2"/>
          <p:cNvSpPr>
            <a:spLocks noGrp="1"/>
          </p:cNvSpPr>
          <p:nvPr>
            <p:ph type="subTitle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1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34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36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37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2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PlaceHolder 1"/>
          <p:cNvSpPr>
            <a:spLocks noGrp="1"/>
          </p:cNvSpPr>
          <p:nvPr>
            <p:ph type="subTitle"/>
          </p:nvPr>
        </p:nvSpPr>
        <p:spPr>
          <a:xfrm>
            <a:off x="1062000" y="152280"/>
            <a:ext cx="785304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2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41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2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3" name="PlaceHolder 4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45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6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7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49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0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1" name="PlaceHolder 4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53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4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56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7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8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9" name="PlaceHolder 5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61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62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63" name="" descr=""/>
          <p:cNvPicPr/>
          <p:nvPr/>
        </p:nvPicPr>
        <p:blipFill>
          <a:blip r:embed="rId2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  <p:pic>
        <p:nvPicPr>
          <p:cNvPr id="764" name="" descr=""/>
          <p:cNvPicPr/>
          <p:nvPr/>
        </p:nvPicPr>
        <p:blipFill>
          <a:blip r:embed="rId3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2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71" name="PlaceHolder 2"/>
          <p:cNvSpPr>
            <a:spLocks noGrp="1"/>
          </p:cNvSpPr>
          <p:nvPr>
            <p:ph type="subTitle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3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73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75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76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2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PlaceHolder 1"/>
          <p:cNvSpPr>
            <a:spLocks noGrp="1"/>
          </p:cNvSpPr>
          <p:nvPr>
            <p:ph type="subTitle"/>
          </p:nvPr>
        </p:nvSpPr>
        <p:spPr>
          <a:xfrm>
            <a:off x="1062000" y="152280"/>
            <a:ext cx="785304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3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80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81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82" name="PlaceHolder 4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84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85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86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88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89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90" name="PlaceHolder 4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92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93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95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96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97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98" name="PlaceHolder 5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8" name="" descr=""/>
          <p:cNvPicPr/>
          <p:nvPr/>
        </p:nvPicPr>
        <p:blipFill>
          <a:blip r:embed="rId2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  <p:pic>
        <p:nvPicPr>
          <p:cNvPr id="79" name="" descr=""/>
          <p:cNvPicPr/>
          <p:nvPr/>
        </p:nvPicPr>
        <p:blipFill>
          <a:blip r:embed="rId3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4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00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01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02" name="" descr=""/>
          <p:cNvPicPr/>
          <p:nvPr/>
        </p:nvPicPr>
        <p:blipFill>
          <a:blip r:embed="rId2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  <p:pic>
        <p:nvPicPr>
          <p:cNvPr id="803" name="" descr=""/>
          <p:cNvPicPr/>
          <p:nvPr/>
        </p:nvPicPr>
        <p:blipFill>
          <a:blip r:embed="rId3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4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4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12" name="PlaceHolder 2"/>
          <p:cNvSpPr>
            <a:spLocks noGrp="1"/>
          </p:cNvSpPr>
          <p:nvPr>
            <p:ph type="subTitle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4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14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16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17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2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PlaceHolder 1"/>
          <p:cNvSpPr>
            <a:spLocks noGrp="1"/>
          </p:cNvSpPr>
          <p:nvPr>
            <p:ph type="subTitle"/>
          </p:nvPr>
        </p:nvSpPr>
        <p:spPr>
          <a:xfrm>
            <a:off x="1062000" y="152280"/>
            <a:ext cx="785304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4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21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22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23" name="PlaceHolder 4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25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26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27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29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30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31" name="PlaceHolder 4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5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33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34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5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36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37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38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39" name="PlaceHolder 5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5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41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42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43" name="" descr=""/>
          <p:cNvPicPr/>
          <p:nvPr/>
        </p:nvPicPr>
        <p:blipFill>
          <a:blip r:embed="rId2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  <p:pic>
        <p:nvPicPr>
          <p:cNvPr id="844" name="" descr=""/>
          <p:cNvPicPr/>
          <p:nvPr/>
        </p:nvPicPr>
        <p:blipFill>
          <a:blip r:embed="rId3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1062000" y="152280"/>
            <a:ext cx="785304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17" name="" descr=""/>
          <p:cNvPicPr/>
          <p:nvPr/>
        </p:nvPicPr>
        <p:blipFill>
          <a:blip r:embed="rId2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  <p:pic>
        <p:nvPicPr>
          <p:cNvPr id="118" name="" descr=""/>
          <p:cNvPicPr/>
          <p:nvPr/>
        </p:nvPicPr>
        <p:blipFill>
          <a:blip r:embed="rId3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8" name="PlaceHolder 2"/>
          <p:cNvSpPr>
            <a:spLocks noGrp="1"/>
          </p:cNvSpPr>
          <p:nvPr>
            <p:ph type="subTitle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subTitle"/>
          </p:nvPr>
        </p:nvSpPr>
        <p:spPr>
          <a:xfrm>
            <a:off x="1062000" y="152280"/>
            <a:ext cx="785304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5" name="PlaceHolder 5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59" name="" descr=""/>
          <p:cNvPicPr/>
          <p:nvPr/>
        </p:nvPicPr>
        <p:blipFill>
          <a:blip r:embed="rId2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  <p:pic>
        <p:nvPicPr>
          <p:cNvPr id="160" name="" descr=""/>
          <p:cNvPicPr/>
          <p:nvPr/>
        </p:nvPicPr>
        <p:blipFill>
          <a:blip r:embed="rId3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subTitle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subTitle"/>
          </p:nvPr>
        </p:nvSpPr>
        <p:spPr>
          <a:xfrm>
            <a:off x="1062000" y="152280"/>
            <a:ext cx="785304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5" name="PlaceHolder 5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1062000" y="152280"/>
            <a:ext cx="785304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99" name="" descr=""/>
          <p:cNvPicPr/>
          <p:nvPr/>
        </p:nvPicPr>
        <p:blipFill>
          <a:blip r:embed="rId2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  <p:pic>
        <p:nvPicPr>
          <p:cNvPr id="200" name="" descr=""/>
          <p:cNvPicPr/>
          <p:nvPr/>
        </p:nvPicPr>
        <p:blipFill>
          <a:blip r:embed="rId3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10" name="PlaceHolder 2"/>
          <p:cNvSpPr>
            <a:spLocks noGrp="1"/>
          </p:cNvSpPr>
          <p:nvPr>
            <p:ph type="subTitle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subTitle"/>
          </p:nvPr>
        </p:nvSpPr>
        <p:spPr>
          <a:xfrm>
            <a:off x="1062000" y="152280"/>
            <a:ext cx="785304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1" name="PlaceHolder 4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5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6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7" name="PlaceHolder 5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41" name="" descr=""/>
          <p:cNvPicPr/>
          <p:nvPr/>
        </p:nvPicPr>
        <p:blipFill>
          <a:blip r:embed="rId2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  <p:pic>
        <p:nvPicPr>
          <p:cNvPr id="242" name="" descr=""/>
          <p:cNvPicPr/>
          <p:nvPr/>
        </p:nvPicPr>
        <p:blipFill>
          <a:blip r:embed="rId3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52" name="PlaceHolder 2"/>
          <p:cNvSpPr>
            <a:spLocks noGrp="1"/>
          </p:cNvSpPr>
          <p:nvPr>
            <p:ph type="subTitle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subTitle"/>
          </p:nvPr>
        </p:nvSpPr>
        <p:spPr>
          <a:xfrm>
            <a:off x="1062000" y="152280"/>
            <a:ext cx="785304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1" name="PlaceHolder 4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8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9" name="PlaceHolder 5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83" name="" descr=""/>
          <p:cNvPicPr/>
          <p:nvPr/>
        </p:nvPicPr>
        <p:blipFill>
          <a:blip r:embed="rId2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  <p:pic>
        <p:nvPicPr>
          <p:cNvPr id="284" name="" descr=""/>
          <p:cNvPicPr/>
          <p:nvPr/>
        </p:nvPicPr>
        <p:blipFill>
          <a:blip r:embed="rId3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92" name="PlaceHolder 2"/>
          <p:cNvSpPr>
            <a:spLocks noGrp="1"/>
          </p:cNvSpPr>
          <p:nvPr>
            <p:ph type="subTitle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subTitle"/>
          </p:nvPr>
        </p:nvSpPr>
        <p:spPr>
          <a:xfrm>
            <a:off x="1062000" y="152280"/>
            <a:ext cx="7853040" cy="35323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2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3" name="PlaceHolder 4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6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7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1" name="PlaceHolder 4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4" name="PlaceHolder 3"/>
          <p:cNvSpPr>
            <a:spLocks noGrp="1"/>
          </p:cNvSpPr>
          <p:nvPr>
            <p:ph type="body"/>
          </p:nvPr>
        </p:nvSpPr>
        <p:spPr>
          <a:xfrm>
            <a:off x="304920" y="3819960"/>
            <a:ext cx="861012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4717080" y="91440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8" name="PlaceHolder 4"/>
          <p:cNvSpPr>
            <a:spLocks noGrp="1"/>
          </p:cNvSpPr>
          <p:nvPr>
            <p:ph type="body"/>
          </p:nvPr>
        </p:nvSpPr>
        <p:spPr>
          <a:xfrm>
            <a:off x="471708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9" name="PlaceHolder 5"/>
          <p:cNvSpPr>
            <a:spLocks noGrp="1"/>
          </p:cNvSpPr>
          <p:nvPr>
            <p:ph type="body"/>
          </p:nvPr>
        </p:nvSpPr>
        <p:spPr>
          <a:xfrm>
            <a:off x="304920" y="3819960"/>
            <a:ext cx="4201560" cy="26532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2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23" name="" descr=""/>
          <p:cNvPicPr/>
          <p:nvPr/>
        </p:nvPicPr>
        <p:blipFill>
          <a:blip r:embed="rId2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  <p:pic>
        <p:nvPicPr>
          <p:cNvPr id="324" name="" descr=""/>
          <p:cNvPicPr/>
          <p:nvPr/>
        </p:nvPicPr>
        <p:blipFill>
          <a:blip r:embed="rId3"/>
          <a:stretch/>
        </p:blipFill>
        <p:spPr>
          <a:xfrm>
            <a:off x="1123920" y="914040"/>
            <a:ext cx="6971760" cy="55623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32" name="PlaceHolder 2"/>
          <p:cNvSpPr>
            <a:spLocks noGrp="1"/>
          </p:cNvSpPr>
          <p:nvPr>
            <p:ph type="subTitle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56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68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0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4.xml"/><Relationship Id="rId8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192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6.xml"/><Relationship Id="rId8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3.xml"/><Relationship Id="rId15" Type="http://schemas.openxmlformats.org/officeDocument/2006/relationships/slideLayout" Target="../slideLayouts/slideLayout204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08.xml"/><Relationship Id="rId8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5.xml"/><Relationship Id="rId15" Type="http://schemas.openxmlformats.org/officeDocument/2006/relationships/slideLayout" Target="../slideLayouts/slideLayout216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2.xml"/><Relationship Id="rId8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28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4.xml"/><Relationship Id="rId8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39.xml"/><Relationship Id="rId13" Type="http://schemas.openxmlformats.org/officeDocument/2006/relationships/slideLayout" Target="../slideLayouts/slideLayout24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4.xml"/><Relationship Id="rId8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250.xml"/><Relationship Id="rId14" Type="http://schemas.openxmlformats.org/officeDocument/2006/relationships/slideLayout" Target="../slideLayouts/slideLayout251.xml"/><Relationship Id="rId15" Type="http://schemas.openxmlformats.org/officeDocument/2006/relationships/slideLayout" Target="../slideLayouts/slideLayout25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71280" cy="963360"/>
          </a:xfrm>
          <a:prstGeom prst="rect">
            <a:avLst/>
          </a:prstGeom>
          <a:ln w="9360">
            <a:noFill/>
          </a:ln>
        </p:spPr>
      </p:pic>
      <p:pic>
        <p:nvPicPr>
          <p:cNvPr id="1" name="Picture 8" descr=""/>
          <p:cNvPicPr/>
          <p:nvPr/>
        </p:nvPicPr>
        <p:blipFill>
          <a:blip r:embed="rId3"/>
          <a:stretch/>
        </p:blipFill>
        <p:spPr>
          <a:xfrm>
            <a:off x="8028000" y="0"/>
            <a:ext cx="1115640" cy="98064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000000"/>
                </a:solidFill>
                <a:latin typeface="Times New Roman"/>
              </a:rPr>
              <a:t>Click to edit Master title style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en-US" sz="1400" strike="noStrike">
                <a:solidFill>
                  <a:srgbClr val="3333cc"/>
                </a:solidFill>
                <a:latin typeface="Arial"/>
              </a:rPr>
              <a:t>7/8/15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p>
            <a:pPr algn="r">
              <a:lnSpc>
                <a:spcPct val="100000"/>
              </a:lnSpc>
            </a:pPr>
            <a:fld id="{23FE0A1E-F711-467B-BE6C-BBA2EDED6062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000000"/>
                </a:solidFill>
                <a:latin typeface="Calibri"/>
              </a:rPr>
              <a:t>Fare clic per modificare lo stile del titolo</a:t>
            </a:r>
            <a:endParaRPr/>
          </a:p>
        </p:txBody>
      </p:sp>
      <p:sp>
        <p:nvSpPr>
          <p:cNvPr id="366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400440" cy="175212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en-US" sz="3200" strike="noStrike">
                <a:solidFill>
                  <a:srgbClr val="8b8b8b"/>
                </a:solidFill>
                <a:latin typeface="Calibri"/>
              </a:rPr>
              <a:t>Fare clic per modificare lo stile del sottotitolo dello schema</a:t>
            </a:r>
            <a:endParaRPr/>
          </a:p>
        </p:txBody>
      </p:sp>
      <p:sp>
        <p:nvSpPr>
          <p:cNvPr id="367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 strike="noStrike">
                <a:solidFill>
                  <a:srgbClr val="8b8b8b"/>
                </a:solidFill>
                <a:latin typeface="Arial"/>
              </a:rPr>
              <a:t>7/8/15</a:t>
            </a:r>
            <a:endParaRPr/>
          </a:p>
        </p:txBody>
      </p:sp>
      <p:sp>
        <p:nvSpPr>
          <p:cNvPr id="368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369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0C311F08-F158-4CF6-BF44-5E219453740A}" type="slidenum">
              <a:rPr lang="en-US" sz="1200" strike="noStrike">
                <a:solidFill>
                  <a:srgbClr val="8b8b8b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370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000000"/>
                </a:solidFill>
                <a:latin typeface="Calibri"/>
              </a:rPr>
              <a:t>Click to edit Master title style</a:t>
            </a:r>
            <a:endParaRPr/>
          </a:p>
        </p:txBody>
      </p:sp>
      <p:sp>
        <p:nvSpPr>
          <p:cNvPr id="40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z="2400" strike="noStrike">
                <a:solidFill>
                  <a:srgbClr val="000000"/>
                </a:solidFill>
                <a:latin typeface="Calibri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Fifth level</a:t>
            </a:r>
            <a:endParaRPr/>
          </a:p>
        </p:txBody>
      </p:sp>
      <p:sp>
        <p:nvSpPr>
          <p:cNvPr id="407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 strike="noStrike">
                <a:solidFill>
                  <a:srgbClr val="8b8b8b"/>
                </a:solidFill>
                <a:latin typeface="Arial"/>
              </a:rPr>
              <a:t>7/8/15</a:t>
            </a:r>
            <a:endParaRPr/>
          </a:p>
        </p:txBody>
      </p:sp>
      <p:sp>
        <p:nvSpPr>
          <p:cNvPr id="408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409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A6C9D826-3E1D-4076-96A9-63311BB0F5BD}" type="slidenum">
              <a:rPr lang="en-US" sz="1200" strike="noStrike">
                <a:solidFill>
                  <a:srgbClr val="8b8b8b"/>
                </a:solidFill>
                <a:latin typeface="Arial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/>
          </a:p>
        </p:txBody>
      </p:sp>
      <p:sp>
        <p:nvSpPr>
          <p:cNvPr id="445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400440" cy="175212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en-US" sz="3200" strike="noStrike">
                <a:solidFill>
                  <a:srgbClr val="8b8b8b"/>
                </a:solidFill>
                <a:latin typeface="Calibri"/>
              </a:rPr>
              <a:t>Haga clic para modificar el estilo de subtítulo del patrón</a:t>
            </a:r>
            <a:endParaRPr/>
          </a:p>
        </p:txBody>
      </p:sp>
      <p:sp>
        <p:nvSpPr>
          <p:cNvPr id="446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 strike="noStrike">
                <a:solidFill>
                  <a:srgbClr val="8b8b8b"/>
                </a:solidFill>
                <a:latin typeface="Arial"/>
              </a:rPr>
              <a:t>7/8/15</a:t>
            </a:r>
            <a:endParaRPr/>
          </a:p>
        </p:txBody>
      </p:sp>
      <p:sp>
        <p:nvSpPr>
          <p:cNvPr id="447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448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E19CA292-CF63-4A75-A10C-8571B749509C}" type="slidenum">
              <a:rPr lang="en-US" sz="1200" strike="noStrike">
                <a:solidFill>
                  <a:srgbClr val="8b8b8b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449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/>
          </a:p>
        </p:txBody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Seventh Outline LevelHaga clic para modificar el estilo de texto del patrón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Segundo nivel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z="2400" strike="noStrike">
                <a:solidFill>
                  <a:srgbClr val="000000"/>
                </a:solidFill>
                <a:latin typeface="Calibri"/>
              </a:rPr>
              <a:t>Tercer nivel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Cuarto nivel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Quinto nivel</a:t>
            </a:r>
            <a:endParaRPr/>
          </a:p>
        </p:txBody>
      </p:sp>
      <p:sp>
        <p:nvSpPr>
          <p:cNvPr id="486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 strike="noStrike">
                <a:solidFill>
                  <a:srgbClr val="8b8b8b"/>
                </a:solidFill>
                <a:latin typeface="Arial"/>
              </a:rPr>
              <a:t>7/8/15</a:t>
            </a:r>
            <a:endParaRPr/>
          </a:p>
        </p:txBody>
      </p:sp>
      <p:sp>
        <p:nvSpPr>
          <p:cNvPr id="487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488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C6578D09-6CD6-4219-B66F-EA5DABD938DC}" type="slidenum">
              <a:rPr lang="en-US" sz="1200" strike="noStrike">
                <a:solidFill>
                  <a:srgbClr val="8b8b8b"/>
                </a:solidFill>
                <a:latin typeface="Arial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/>
          </a:p>
        </p:txBody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Seventh Outline LevelHaga clic para modificar el estilo de texto del patrón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Segundo nivel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z="2400" strike="noStrike">
                <a:solidFill>
                  <a:srgbClr val="000000"/>
                </a:solidFill>
                <a:latin typeface="Calibri"/>
              </a:rPr>
              <a:t>Tercer nivel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Cuarto nivel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Quinto nivel</a:t>
            </a:r>
            <a:endParaRPr/>
          </a:p>
        </p:txBody>
      </p:sp>
      <p:sp>
        <p:nvSpPr>
          <p:cNvPr id="525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 strike="noStrike">
                <a:solidFill>
                  <a:srgbClr val="8b8b8b"/>
                </a:solidFill>
                <a:latin typeface="Arial"/>
              </a:rPr>
              <a:t>7/8/15</a:t>
            </a:r>
            <a:endParaRPr/>
          </a:p>
        </p:txBody>
      </p:sp>
      <p:sp>
        <p:nvSpPr>
          <p:cNvPr id="526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527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AF5C402-DE6B-41EB-A328-C16BAD20894A}" type="slidenum">
              <a:rPr lang="en-US" sz="1200" strike="noStrike">
                <a:solidFill>
                  <a:srgbClr val="8b8b8b"/>
                </a:solidFill>
                <a:latin typeface="Arial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title"/>
          </p:nvPr>
        </p:nvSpPr>
        <p:spPr>
          <a:xfrm>
            <a:off x="456480" y="273600"/>
            <a:ext cx="8226360" cy="1143000"/>
          </a:xfrm>
          <a:prstGeom prst="rect">
            <a:avLst/>
          </a:prstGeom>
        </p:spPr>
        <p:txBody>
          <a:bodyPr lIns="0" rIns="0" tIns="0" bIns="0" anchor="ctr"/>
          <a:p>
            <a:pPr algn="ctr">
              <a:lnSpc>
                <a:spcPct val="93000"/>
              </a:lnSpc>
            </a:pPr>
            <a:r>
              <a:rPr lang="en-US" sz="4000" strike="noStrike">
                <a:solidFill>
                  <a:srgbClr val="000000"/>
                </a:solidFill>
                <a:latin typeface="Arial"/>
                <a:ea typeface="AR PL UMing HK"/>
              </a:rPr>
              <a:t>Click to edit Master title style</a:t>
            </a:r>
            <a:endParaRPr/>
          </a:p>
        </p:txBody>
      </p:sp>
      <p:sp>
        <p:nvSpPr>
          <p:cNvPr id="563" name="PlaceHolder 2"/>
          <p:cNvSpPr>
            <a:spLocks noGrp="1"/>
          </p:cNvSpPr>
          <p:nvPr>
            <p:ph type="body"/>
          </p:nvPr>
        </p:nvSpPr>
        <p:spPr>
          <a:xfrm>
            <a:off x="456480" y="1604160"/>
            <a:ext cx="8226360" cy="3975840"/>
          </a:xfrm>
          <a:prstGeom prst="rect">
            <a:avLst/>
          </a:prstGeom>
        </p:spPr>
        <p:txBody>
          <a:bodyPr lIns="0" rIns="0" tIns="25560" bIns="0"/>
          <a:p>
            <a:pPr>
              <a:buSzPct val="45000"/>
              <a:buFont typeface="StarSymbol"/>
              <a:buChar char=""/>
            </a:pPr>
            <a:r>
              <a:rPr lang="en-US" sz="2900" strike="noStrike">
                <a:solidFill>
                  <a:srgbClr val="000000"/>
                </a:solidFill>
                <a:latin typeface="Arial"/>
                <a:ea typeface="AR PL UMing HK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900" strike="noStrike">
                <a:solidFill>
                  <a:srgbClr val="000000"/>
                </a:solidFill>
                <a:latin typeface="Arial"/>
                <a:ea typeface="AR PL UMing HK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900" strike="noStrike">
                <a:solidFill>
                  <a:srgbClr val="000000"/>
                </a:solidFill>
                <a:latin typeface="Arial"/>
                <a:ea typeface="AR PL UMing HK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900" strike="noStrike">
                <a:solidFill>
                  <a:srgbClr val="000000"/>
                </a:solidFill>
                <a:latin typeface="Arial"/>
                <a:ea typeface="AR PL UMing HK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900" strike="noStrike">
                <a:solidFill>
                  <a:srgbClr val="000000"/>
                </a:solidFill>
                <a:latin typeface="Arial"/>
                <a:ea typeface="AR PL UMing HK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900" strike="noStrike">
                <a:solidFill>
                  <a:srgbClr val="000000"/>
                </a:solidFill>
                <a:latin typeface="Arial"/>
                <a:ea typeface="AR PL UMing HK"/>
              </a:rPr>
              <a:t>Sixth Outline Level</a:t>
            </a:r>
            <a:endParaRPr/>
          </a:p>
          <a:p>
            <a:pPr>
              <a:lnSpc>
                <a:spcPct val="100000"/>
              </a:lnSpc>
            </a:pPr>
            <a:r>
              <a:rPr lang="en-US" sz="2900" strike="noStrike">
                <a:solidFill>
                  <a:srgbClr val="000000"/>
                </a:solidFill>
                <a:latin typeface="Arial"/>
                <a:ea typeface="AR PL UMing HK"/>
              </a:rPr>
              <a:t>Seventh Outline LevelClick to edit Master text styles</a:t>
            </a:r>
            <a:endParaRPr/>
          </a:p>
          <a:p>
            <a:r>
              <a:rPr lang="en-US" sz="2500" strike="noStrike">
                <a:solidFill>
                  <a:srgbClr val="000000"/>
                </a:solidFill>
                <a:latin typeface="Arial"/>
                <a:ea typeface="AR PL UMing HK"/>
              </a:rPr>
              <a:t>Second level</a:t>
            </a:r>
            <a:endParaRPr/>
          </a:p>
          <a:p>
            <a:r>
              <a:rPr lang="en-US" sz="2200" strike="noStrike">
                <a:solidFill>
                  <a:srgbClr val="000000"/>
                </a:solidFill>
                <a:latin typeface="Arial"/>
                <a:ea typeface="AR PL UMing HK"/>
              </a:rPr>
              <a:t>Third level</a:t>
            </a:r>
            <a:endParaRPr/>
          </a:p>
          <a:p>
            <a:r>
              <a:rPr lang="en-US" strike="noStrike">
                <a:solidFill>
                  <a:srgbClr val="000000"/>
                </a:solidFill>
                <a:latin typeface="Arial"/>
                <a:ea typeface="AR PL UMing HK"/>
              </a:rPr>
              <a:t>Fourth level</a:t>
            </a:r>
            <a:endParaRPr/>
          </a:p>
          <a:p>
            <a:r>
              <a:rPr lang="en-US" strike="noStrike">
                <a:solidFill>
                  <a:srgbClr val="000000"/>
                </a:solidFill>
                <a:latin typeface="Arial"/>
                <a:ea typeface="AR PL UMing HK"/>
              </a:rPr>
              <a:t>Fifth level</a:t>
            </a:r>
            <a:endParaRPr/>
          </a:p>
        </p:txBody>
      </p:sp>
      <p:sp>
        <p:nvSpPr>
          <p:cNvPr id="564" name="PlaceHolder 3"/>
          <p:cNvSpPr>
            <a:spLocks noGrp="1"/>
          </p:cNvSpPr>
          <p:nvPr>
            <p:ph type="dt"/>
          </p:nvPr>
        </p:nvSpPr>
        <p:spPr>
          <a:xfrm>
            <a:off x="456480" y="6247440"/>
            <a:ext cx="2127960" cy="4705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5" name="PlaceHolder 4"/>
          <p:cNvSpPr>
            <a:spLocks noGrp="1"/>
          </p:cNvSpPr>
          <p:nvPr>
            <p:ph type="ftr"/>
          </p:nvPr>
        </p:nvSpPr>
        <p:spPr>
          <a:xfrm>
            <a:off x="3127680" y="6247440"/>
            <a:ext cx="2896920" cy="4705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6" name="PlaceHolder 5"/>
          <p:cNvSpPr>
            <a:spLocks noGrp="1"/>
          </p:cNvSpPr>
          <p:nvPr>
            <p:ph type="sldNum"/>
          </p:nvPr>
        </p:nvSpPr>
        <p:spPr>
          <a:xfrm>
            <a:off x="6556320" y="6247440"/>
            <a:ext cx="2127960" cy="470520"/>
          </a:xfrm>
          <a:prstGeom prst="rect">
            <a:avLst/>
          </a:prstGeom>
        </p:spPr>
        <p:txBody>
          <a:bodyPr lIns="0" rIns="0" tIns="0" bIns="0"/>
          <a:p>
            <a:pPr algn="r">
              <a:lnSpc>
                <a:spcPct val="100000"/>
              </a:lnSpc>
            </a:pPr>
            <a:fld id="{4AE04682-1966-4694-B537-F42FAA11FC67}" type="slidenum">
              <a:rPr lang="en-US" sz="1300" strike="noStrike">
                <a:solidFill>
                  <a:srgbClr val="000000"/>
                </a:solidFill>
                <a:latin typeface="Times New Roman"/>
                <a:ea typeface="AR PL UMing HK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71280" cy="963360"/>
          </a:xfrm>
          <a:prstGeom prst="rect">
            <a:avLst/>
          </a:prstGeom>
          <a:ln w="9360">
            <a:noFill/>
          </a:ln>
        </p:spPr>
      </p:pic>
      <p:pic>
        <p:nvPicPr>
          <p:cNvPr id="602" name="Picture 8" descr=""/>
          <p:cNvPicPr/>
          <p:nvPr/>
        </p:nvPicPr>
        <p:blipFill>
          <a:blip r:embed="rId3"/>
          <a:stretch/>
        </p:blipFill>
        <p:spPr>
          <a:xfrm>
            <a:off x="8028000" y="0"/>
            <a:ext cx="1115640" cy="980640"/>
          </a:xfrm>
          <a:prstGeom prst="rect">
            <a:avLst/>
          </a:prstGeom>
          <a:ln>
            <a:noFill/>
          </a:ln>
        </p:spPr>
      </p:pic>
      <p:sp>
        <p:nvSpPr>
          <p:cNvPr id="603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000000"/>
                </a:solidFill>
                <a:latin typeface="Times New Roman"/>
              </a:rPr>
              <a:t>Click to edit Master title style</a:t>
            </a:r>
            <a:endParaRPr/>
          </a:p>
        </p:txBody>
      </p:sp>
      <p:sp>
        <p:nvSpPr>
          <p:cNvPr id="604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Times New Roman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US" sz="3200" strike="noStrike">
                <a:solidFill>
                  <a:srgbClr val="000000"/>
                </a:solidFill>
                <a:latin typeface="Times New Roman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StarSymbol"/>
              <a:buChar char=""/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StarSymbol"/>
              <a:buChar char=""/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Fifth level</a:t>
            </a:r>
            <a:endParaRPr/>
          </a:p>
        </p:txBody>
      </p:sp>
      <p:sp>
        <p:nvSpPr>
          <p:cNvPr id="605" name="PlaceHolder 3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en-US" sz="1400" strike="noStrike">
                <a:solidFill>
                  <a:srgbClr val="3333cc"/>
                </a:solidFill>
                <a:latin typeface="Arial"/>
              </a:rPr>
              <a:t>7/8/15</a:t>
            </a:r>
            <a:endParaRPr/>
          </a:p>
        </p:txBody>
      </p:sp>
      <p:sp>
        <p:nvSpPr>
          <p:cNvPr id="606" name="PlaceHolder 4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607" name="PlaceHolder 5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p>
            <a:pPr algn="r">
              <a:lnSpc>
                <a:spcPct val="100000"/>
              </a:lnSpc>
            </a:pPr>
            <a:fld id="{231C55D9-D620-4FB8-9D2D-30714854CD64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Picture 13" descr=""/>
          <p:cNvPicPr/>
          <p:nvPr/>
        </p:nvPicPr>
        <p:blipFill>
          <a:blip r:embed="rId2"/>
          <a:stretch/>
        </p:blipFill>
        <p:spPr>
          <a:xfrm>
            <a:off x="304920" y="152280"/>
            <a:ext cx="8591040" cy="745920"/>
          </a:xfrm>
          <a:prstGeom prst="rect">
            <a:avLst/>
          </a:prstGeom>
          <a:ln w="9360">
            <a:noFill/>
          </a:ln>
        </p:spPr>
      </p:pic>
      <p:sp>
        <p:nvSpPr>
          <p:cNvPr id="643" name="Line 1"/>
          <p:cNvSpPr/>
          <p:nvPr/>
        </p:nvSpPr>
        <p:spPr>
          <a:xfrm>
            <a:off x="304560" y="6476760"/>
            <a:ext cx="8610840" cy="0"/>
          </a:xfrm>
          <a:prstGeom prst="line">
            <a:avLst/>
          </a:prstGeom>
          <a:ln w="9360">
            <a:solidFill>
              <a:schemeClr val="bg2"/>
            </a:solidFill>
            <a:round/>
          </a:ln>
        </p:spPr>
      </p:sp>
      <p:pic>
        <p:nvPicPr>
          <p:cNvPr id="644" name="Picture 14" descr=""/>
          <p:cNvPicPr/>
          <p:nvPr/>
        </p:nvPicPr>
        <p:blipFill>
          <a:blip r:embed="rId3"/>
          <a:stretch/>
        </p:blipFill>
        <p:spPr>
          <a:xfrm>
            <a:off x="270000" y="152280"/>
            <a:ext cx="804600" cy="740880"/>
          </a:xfrm>
          <a:prstGeom prst="rect">
            <a:avLst/>
          </a:prstGeom>
          <a:ln>
            <a:noFill/>
          </a:ln>
        </p:spPr>
      </p:pic>
      <p:sp>
        <p:nvSpPr>
          <p:cNvPr id="645" name="PlaceHolder 2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92160" rIns="92160" tIns="137160" bIns="46080" anchor="ctr"/>
          <a:p>
            <a:pPr algn="ctr">
              <a:lnSpc>
                <a:spcPct val="70000"/>
              </a:lnSpc>
            </a:pPr>
            <a:r>
              <a:rPr b="1" lang="en-US" sz="3200" strike="noStrike">
                <a:solidFill>
                  <a:srgbClr val="003399"/>
                </a:solidFill>
                <a:latin typeface="Arial"/>
              </a:rPr>
              <a:t>Click to edit Master title style</a:t>
            </a:r>
            <a:endParaRPr/>
          </a:p>
        </p:txBody>
      </p:sp>
      <p:sp>
        <p:nvSpPr>
          <p:cNvPr id="646" name="PlaceHolder 3"/>
          <p:cNvSpPr>
            <a:spLocks noGrp="1"/>
          </p:cNvSpPr>
          <p:nvPr>
            <p:ph type="dt"/>
          </p:nvPr>
        </p:nvSpPr>
        <p:spPr>
          <a:xfrm>
            <a:off x="304920" y="6558120"/>
            <a:ext cx="1294920" cy="205920"/>
          </a:xfrm>
          <a:prstGeom prst="rect">
            <a:avLst/>
          </a:prstGeom>
        </p:spPr>
        <p:txBody>
          <a:bodyPr lIns="92160" rIns="92160" tIns="46080" bIns="46080" anchor="ctr"/>
          <a:p>
            <a:pPr algn="ctr">
              <a:lnSpc>
                <a:spcPct val="100000"/>
              </a:lnSpc>
            </a:pPr>
            <a:r>
              <a:rPr lang="en-US" sz="1200" strike="noStrike">
                <a:solidFill>
                  <a:srgbClr val="000000"/>
                </a:solidFill>
                <a:latin typeface="Arial"/>
              </a:rPr>
              <a:t>7/8/15</a:t>
            </a:r>
            <a:endParaRPr/>
          </a:p>
        </p:txBody>
      </p:sp>
      <p:sp>
        <p:nvSpPr>
          <p:cNvPr id="647" name="PlaceHolder 4"/>
          <p:cNvSpPr>
            <a:spLocks noGrp="1"/>
          </p:cNvSpPr>
          <p:nvPr>
            <p:ph type="ftr"/>
          </p:nvPr>
        </p:nvSpPr>
        <p:spPr>
          <a:xfrm>
            <a:off x="1676520" y="6535800"/>
            <a:ext cx="4266720" cy="228240"/>
          </a:xfrm>
          <a:prstGeom prst="rect">
            <a:avLst/>
          </a:prstGeom>
        </p:spPr>
        <p:txBody>
          <a:bodyPr lIns="92160" rIns="92160" tIns="46080" bIns="46080" anchor="ctr"/>
          <a:p>
            <a:endParaRPr/>
          </a:p>
        </p:txBody>
      </p:sp>
      <p:sp>
        <p:nvSpPr>
          <p:cNvPr id="648" name="PlaceHolder 5"/>
          <p:cNvSpPr>
            <a:spLocks noGrp="1"/>
          </p:cNvSpPr>
          <p:nvPr>
            <p:ph type="sldNum"/>
          </p:nvPr>
        </p:nvSpPr>
        <p:spPr>
          <a:xfrm>
            <a:off x="8381880" y="6553080"/>
            <a:ext cx="533160" cy="228240"/>
          </a:xfrm>
          <a:prstGeom prst="rect">
            <a:avLst/>
          </a:prstGeom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586143D2-F0B0-42AE-B83C-A1E2D3B34347}" type="slidenum">
              <a:rPr lang="en-US" sz="1200" strike="noStrike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649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b="1" lang="en-US" sz="24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b="1" lang="en-US" sz="20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b="1" lang="en-US" sz="20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b="1"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b="1"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b="1"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b="1"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Picture 13" descr=""/>
          <p:cNvPicPr/>
          <p:nvPr/>
        </p:nvPicPr>
        <p:blipFill>
          <a:blip r:embed="rId2"/>
          <a:stretch/>
        </p:blipFill>
        <p:spPr>
          <a:xfrm>
            <a:off x="304920" y="152280"/>
            <a:ext cx="8591040" cy="745920"/>
          </a:xfrm>
          <a:prstGeom prst="rect">
            <a:avLst/>
          </a:prstGeom>
          <a:ln w="9360">
            <a:noFill/>
          </a:ln>
        </p:spPr>
      </p:pic>
      <p:sp>
        <p:nvSpPr>
          <p:cNvPr id="685" name="Line 1"/>
          <p:cNvSpPr/>
          <p:nvPr/>
        </p:nvSpPr>
        <p:spPr>
          <a:xfrm>
            <a:off x="304560" y="6476760"/>
            <a:ext cx="8610840" cy="0"/>
          </a:xfrm>
          <a:prstGeom prst="line">
            <a:avLst/>
          </a:prstGeom>
          <a:ln w="9360">
            <a:solidFill>
              <a:schemeClr val="bg2"/>
            </a:solidFill>
            <a:round/>
          </a:ln>
        </p:spPr>
      </p:sp>
      <p:pic>
        <p:nvPicPr>
          <p:cNvPr id="686" name="Picture 14" descr=""/>
          <p:cNvPicPr/>
          <p:nvPr/>
        </p:nvPicPr>
        <p:blipFill>
          <a:blip r:embed="rId3"/>
          <a:stretch/>
        </p:blipFill>
        <p:spPr>
          <a:xfrm>
            <a:off x="270000" y="152280"/>
            <a:ext cx="804600" cy="740880"/>
          </a:xfrm>
          <a:prstGeom prst="rect">
            <a:avLst/>
          </a:prstGeom>
          <a:ln>
            <a:noFill/>
          </a:ln>
        </p:spPr>
      </p:pic>
      <p:sp>
        <p:nvSpPr>
          <p:cNvPr id="687" name="PlaceHolder 2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92160" rIns="92160" tIns="137160" bIns="46080" anchor="ctr"/>
          <a:p>
            <a:pPr algn="ctr">
              <a:lnSpc>
                <a:spcPct val="70000"/>
              </a:lnSpc>
            </a:pPr>
            <a:r>
              <a:rPr b="1" lang="en-US" sz="3200" strike="noStrike">
                <a:solidFill>
                  <a:srgbClr val="003399"/>
                </a:solidFill>
                <a:latin typeface="Arial"/>
              </a:rPr>
              <a:t>Click to edit Master title style</a:t>
            </a:r>
            <a:endParaRPr/>
          </a:p>
        </p:txBody>
      </p:sp>
      <p:sp>
        <p:nvSpPr>
          <p:cNvPr id="688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92160" rIns="92160" tIns="46080" bIns="46080"/>
          <a:p>
            <a:pPr>
              <a:buSzPct val="45000"/>
              <a:buFont typeface="StarSymbol"/>
              <a:buChar char=""/>
            </a:pPr>
            <a:r>
              <a:rPr b="1" lang="en-US" sz="2400" strike="noStrike">
                <a:solidFill>
                  <a:srgbClr val="ff0000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b="1" lang="en-US" sz="2400" strike="noStrike">
                <a:solidFill>
                  <a:srgbClr val="ff0000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b="1" lang="en-US" sz="2400" strike="noStrike">
                <a:solidFill>
                  <a:srgbClr val="ff0000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b="1" lang="en-US" sz="2400" strike="noStrike">
                <a:solidFill>
                  <a:srgbClr val="ff0000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b="1" lang="en-US" sz="2400" strike="noStrike">
                <a:solidFill>
                  <a:srgbClr val="ff0000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b="1" lang="en-US" sz="2400" strike="noStrike">
                <a:solidFill>
                  <a:srgbClr val="ff0000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SzPct val="50000"/>
              <a:buFont typeface="Zapf Dingbats"/>
              <a:buChar char="n"/>
            </a:pPr>
            <a:r>
              <a:rPr b="1" lang="en-US" sz="2400" strike="noStrike">
                <a:solidFill>
                  <a:srgbClr val="ff0000"/>
                </a:solidFill>
                <a:latin typeface="Arial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SzPct val="60000"/>
              <a:buFont typeface="Zapf Dingbats"/>
              <a:buChar char="u"/>
            </a:pPr>
            <a:r>
              <a:rPr b="1" lang="en-US" sz="2000" strike="noStrike">
                <a:solidFill>
                  <a:srgbClr val="003399"/>
                </a:solidFill>
                <a:latin typeface="Arial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SzPct val="65000"/>
              <a:buFont typeface="Zapf Dingbats"/>
              <a:buChar char="l"/>
            </a:pPr>
            <a:r>
              <a:rPr b="1" lang="en-US" sz="2000" strike="noStrike">
                <a:solidFill>
                  <a:srgbClr val="008000"/>
                </a:solidFill>
                <a:latin typeface="Arial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SzPct val="75000"/>
              <a:buFont typeface="Zapf Dingbats"/>
              <a:buChar char="è"/>
            </a:pPr>
            <a:r>
              <a:rPr b="1" lang="en-US" sz="2000" strike="noStrike">
                <a:solidFill>
                  <a:srgbClr val="ff00ff"/>
                </a:solidFill>
                <a:latin typeface="Arial"/>
              </a:rPr>
              <a:t>Fourth level</a:t>
            </a:r>
            <a:endParaRPr/>
          </a:p>
          <a:p>
            <a:r>
              <a:rPr b="1" lang="en-US" sz="2000" strike="noStrike">
                <a:solidFill>
                  <a:srgbClr val="000000"/>
                </a:solidFill>
                <a:latin typeface="Arial"/>
              </a:rPr>
              <a:t>Fifth level</a:t>
            </a:r>
            <a:endParaRPr/>
          </a:p>
        </p:txBody>
      </p:sp>
      <p:sp>
        <p:nvSpPr>
          <p:cNvPr id="689" name="PlaceHolder 4"/>
          <p:cNvSpPr>
            <a:spLocks noGrp="1"/>
          </p:cNvSpPr>
          <p:nvPr>
            <p:ph type="dt"/>
          </p:nvPr>
        </p:nvSpPr>
        <p:spPr>
          <a:xfrm>
            <a:off x="304920" y="6558120"/>
            <a:ext cx="1294920" cy="205920"/>
          </a:xfrm>
          <a:prstGeom prst="rect">
            <a:avLst/>
          </a:prstGeom>
        </p:spPr>
        <p:txBody>
          <a:bodyPr lIns="92160" rIns="92160" tIns="46080" bIns="46080" anchor="ctr"/>
          <a:p>
            <a:pPr algn="ctr">
              <a:lnSpc>
                <a:spcPct val="100000"/>
              </a:lnSpc>
            </a:pPr>
            <a:r>
              <a:rPr lang="en-US" sz="1200" strike="noStrike">
                <a:solidFill>
                  <a:srgbClr val="000000"/>
                </a:solidFill>
                <a:latin typeface="Arial"/>
              </a:rPr>
              <a:t>7/8/15</a:t>
            </a:r>
            <a:endParaRPr/>
          </a:p>
        </p:txBody>
      </p:sp>
      <p:sp>
        <p:nvSpPr>
          <p:cNvPr id="690" name="PlaceHolder 5"/>
          <p:cNvSpPr>
            <a:spLocks noGrp="1"/>
          </p:cNvSpPr>
          <p:nvPr>
            <p:ph type="ftr"/>
          </p:nvPr>
        </p:nvSpPr>
        <p:spPr>
          <a:xfrm>
            <a:off x="1676520" y="6535800"/>
            <a:ext cx="4266720" cy="228240"/>
          </a:xfrm>
          <a:prstGeom prst="rect">
            <a:avLst/>
          </a:prstGeom>
        </p:spPr>
        <p:txBody>
          <a:bodyPr lIns="92160" rIns="92160" tIns="46080" bIns="46080" anchor="ctr"/>
          <a:p>
            <a:endParaRPr/>
          </a:p>
        </p:txBody>
      </p:sp>
      <p:sp>
        <p:nvSpPr>
          <p:cNvPr id="691" name="PlaceHolder 6"/>
          <p:cNvSpPr>
            <a:spLocks noGrp="1"/>
          </p:cNvSpPr>
          <p:nvPr>
            <p:ph type="sldNum"/>
          </p:nvPr>
        </p:nvSpPr>
        <p:spPr>
          <a:xfrm>
            <a:off x="8381880" y="6553080"/>
            <a:ext cx="533160" cy="228240"/>
          </a:xfrm>
          <a:prstGeom prst="rect">
            <a:avLst/>
          </a:prstGeom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4809903C-2166-4078-AC13-F7BD18F0CB8B}" type="slidenum">
              <a:rPr lang="en-US" sz="1200" strike="noStrike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/>
          </a:p>
        </p:txBody>
      </p:sp>
      <p:sp>
        <p:nvSpPr>
          <p:cNvPr id="7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Seventh Outline LevelHaga clic para modificar el estilo de texto del patrón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Segundo nivel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z="2400" strike="noStrike">
                <a:solidFill>
                  <a:srgbClr val="000000"/>
                </a:solidFill>
                <a:latin typeface="Calibri"/>
              </a:rPr>
              <a:t>Tercer nivel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Cuarto nivel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Quinto nivel</a:t>
            </a:r>
            <a:endParaRPr/>
          </a:p>
        </p:txBody>
      </p:sp>
      <p:sp>
        <p:nvSpPr>
          <p:cNvPr id="728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 strike="noStrike">
                <a:solidFill>
                  <a:srgbClr val="8b8b8b"/>
                </a:solidFill>
                <a:latin typeface="Arial"/>
              </a:rPr>
              <a:t>7/8/15</a:t>
            </a:r>
            <a:endParaRPr/>
          </a:p>
        </p:txBody>
      </p:sp>
      <p:sp>
        <p:nvSpPr>
          <p:cNvPr id="729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730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C0CDEAF4-CB30-4F80-BFD2-7DCE0D4E35D8}" type="slidenum">
              <a:rPr lang="en-US" sz="1200" strike="noStrike">
                <a:solidFill>
                  <a:srgbClr val="8b8b8b"/>
                </a:solidFill>
                <a:latin typeface="Arial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457200" y="6218280"/>
            <a:ext cx="2131560" cy="641160"/>
          </a:xfrm>
          <a:prstGeom prst="rect">
            <a:avLst/>
          </a:prstGeom>
        </p:spPr>
        <p:txBody>
          <a:bodyPr lIns="90000" rIns="90000" tIns="46800" bIns="46800" anchor="ctr"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DejaVu Sans"/>
              </a:rPr>
              <a:t>July 24 th 2014</a:t>
            </a:r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3124080" y="6218280"/>
            <a:ext cx="2893680" cy="641160"/>
          </a:xfrm>
          <a:prstGeom prst="rect">
            <a:avLst/>
          </a:prstGeom>
        </p:spPr>
        <p:txBody>
          <a:bodyPr lIns="90000" rIns="90000" tIns="46800" bIns="46800" anchor="ctr"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Calibri"/>
                <a:ea typeface="DejaVu Sans"/>
              </a:rPr>
              <a:t>EXO-14-001 Preapproval talk </a:t>
            </a:r>
            <a:endParaRPr/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6553080" y="6354720"/>
            <a:ext cx="2131560" cy="366480"/>
          </a:xfrm>
          <a:prstGeom prst="rect">
            <a:avLst/>
          </a:prstGeom>
        </p:spPr>
        <p:txBody>
          <a:bodyPr lIns="90000" rIns="90000" tIns="46800" bIns="46800" anchor="ctr"/>
          <a:p>
            <a:pPr>
              <a:lnSpc>
                <a:spcPct val="100000"/>
              </a:lnSpc>
            </a:pPr>
            <a:fld id="{43C4E628-0FB3-4CBB-AACF-4FF5B2CDE93E}" type="slidenum">
              <a:rPr lang="en-US" sz="2400" strike="noStrike">
                <a:solidFill>
                  <a:srgbClr val="000000"/>
                </a:solidFill>
                <a:latin typeface="Arial"/>
                <a:ea typeface="DejaVu Sans"/>
              </a:rPr>
              <a:t>&lt;number&gt;</a:t>
            </a:fld>
            <a:endParaRPr/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lang="en-US" sz="2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/>
          </a:p>
        </p:txBody>
      </p:sp>
      <p:sp>
        <p:nvSpPr>
          <p:cNvPr id="7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Seventh Outline LevelHaga clic para modificar el estilo de texto del patrón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Segundo nivel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z="2400" strike="noStrike">
                <a:solidFill>
                  <a:srgbClr val="000000"/>
                </a:solidFill>
                <a:latin typeface="Calibri"/>
              </a:rPr>
              <a:t>Tercer nivel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Cuarto nivel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Quinto nivel</a:t>
            </a:r>
            <a:endParaRPr/>
          </a:p>
        </p:txBody>
      </p:sp>
      <p:sp>
        <p:nvSpPr>
          <p:cNvPr id="767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 strike="noStrike">
                <a:solidFill>
                  <a:srgbClr val="8b8b8b"/>
                </a:solidFill>
                <a:latin typeface="Arial"/>
              </a:rPr>
              <a:t>7/8/15</a:t>
            </a:r>
            <a:endParaRPr/>
          </a:p>
        </p:txBody>
      </p:sp>
      <p:sp>
        <p:nvSpPr>
          <p:cNvPr id="768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769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2D8EF51-1A1E-41FA-84D8-F3A838D4FA8A}" type="slidenum">
              <a:rPr lang="en-US" sz="1200" strike="noStrike">
                <a:solidFill>
                  <a:srgbClr val="8b8b8b"/>
                </a:solidFill>
                <a:latin typeface="Arial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71280" cy="963360"/>
          </a:xfrm>
          <a:prstGeom prst="rect">
            <a:avLst/>
          </a:prstGeom>
          <a:ln w="9360">
            <a:noFill/>
          </a:ln>
        </p:spPr>
      </p:pic>
      <p:pic>
        <p:nvPicPr>
          <p:cNvPr id="805" name="Picture 8" descr=""/>
          <p:cNvPicPr/>
          <p:nvPr/>
        </p:nvPicPr>
        <p:blipFill>
          <a:blip r:embed="rId3"/>
          <a:stretch/>
        </p:blipFill>
        <p:spPr>
          <a:xfrm>
            <a:off x="8028000" y="0"/>
            <a:ext cx="1115640" cy="980640"/>
          </a:xfrm>
          <a:prstGeom prst="rect">
            <a:avLst/>
          </a:prstGeom>
          <a:ln>
            <a:noFill/>
          </a:ln>
        </p:spPr>
      </p:pic>
      <p:sp>
        <p:nvSpPr>
          <p:cNvPr id="80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000000"/>
                </a:solidFill>
                <a:latin typeface="Times New Roman"/>
              </a:rPr>
              <a:t>Click to edit Master title style</a:t>
            </a:r>
            <a:endParaRPr/>
          </a:p>
        </p:txBody>
      </p:sp>
      <p:sp>
        <p:nvSpPr>
          <p:cNvPr id="807" name="PlaceHolder 2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en-US" sz="1400" strike="noStrike">
                <a:solidFill>
                  <a:srgbClr val="3333cc"/>
                </a:solidFill>
                <a:latin typeface="Arial"/>
              </a:rPr>
              <a:t>7/8/15</a:t>
            </a:r>
            <a:endParaRPr/>
          </a:p>
        </p:txBody>
      </p:sp>
      <p:sp>
        <p:nvSpPr>
          <p:cNvPr id="808" name="PlaceHolder 3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809" name="PlaceHolder 4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p>
            <a:pPr algn="r">
              <a:lnSpc>
                <a:spcPct val="100000"/>
              </a:lnSpc>
            </a:pPr>
            <a:fld id="{616AC9B4-84BB-471A-BFA5-2DC06BDB674C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810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000000"/>
                </a:solidFill>
                <a:latin typeface="Calibri"/>
              </a:rPr>
              <a:t>Click to edit Master title style</a:t>
            </a:r>
            <a:endParaRPr/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 strike="noStrike">
                <a:solidFill>
                  <a:srgbClr val="000000"/>
                </a:solidFill>
                <a:latin typeface="Calibri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 strike="noStrike">
                <a:solidFill>
                  <a:srgbClr val="000000"/>
                </a:solidFill>
                <a:latin typeface="Calibri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z="2400" strike="noStrike">
                <a:solidFill>
                  <a:srgbClr val="000000"/>
                </a:solidFill>
                <a:latin typeface="Calibri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Fifth level</a:t>
            </a:r>
            <a:endParaRPr/>
          </a:p>
        </p:txBody>
      </p:sp>
      <p:sp>
        <p:nvSpPr>
          <p:cNvPr id="82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 strike="noStrike">
                <a:solidFill>
                  <a:srgbClr val="8b8b8b"/>
                </a:solidFill>
                <a:latin typeface="Arial"/>
              </a:rPr>
              <a:t>7/8/15</a:t>
            </a:r>
            <a:endParaRPr/>
          </a:p>
        </p:txBody>
      </p:sp>
      <p:sp>
        <p:nvSpPr>
          <p:cNvPr id="8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84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DE8C9DF8-9697-4A1A-A715-945D08E9585C}" type="slidenum">
              <a:rPr lang="en-US" sz="1200" strike="noStrike">
                <a:solidFill>
                  <a:srgbClr val="8b8b8b"/>
                </a:solidFill>
                <a:latin typeface="Arial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3" descr=""/>
          <p:cNvPicPr/>
          <p:nvPr/>
        </p:nvPicPr>
        <p:blipFill>
          <a:blip r:embed="rId2"/>
          <a:stretch/>
        </p:blipFill>
        <p:spPr>
          <a:xfrm>
            <a:off x="304920" y="152280"/>
            <a:ext cx="8591040" cy="745920"/>
          </a:xfrm>
          <a:prstGeom prst="rect">
            <a:avLst/>
          </a:prstGeom>
          <a:ln w="9360">
            <a:noFill/>
          </a:ln>
        </p:spPr>
      </p:pic>
      <p:sp>
        <p:nvSpPr>
          <p:cNvPr id="120" name="Line 1"/>
          <p:cNvSpPr/>
          <p:nvPr/>
        </p:nvSpPr>
        <p:spPr>
          <a:xfrm>
            <a:off x="304560" y="6476760"/>
            <a:ext cx="8610840" cy="0"/>
          </a:xfrm>
          <a:prstGeom prst="line">
            <a:avLst/>
          </a:prstGeom>
          <a:ln w="9360">
            <a:solidFill>
              <a:schemeClr val="bg2"/>
            </a:solidFill>
            <a:round/>
          </a:ln>
        </p:spPr>
      </p:sp>
      <p:pic>
        <p:nvPicPr>
          <p:cNvPr id="121" name="Picture 14" descr=""/>
          <p:cNvPicPr/>
          <p:nvPr/>
        </p:nvPicPr>
        <p:blipFill>
          <a:blip r:embed="rId3"/>
          <a:stretch/>
        </p:blipFill>
        <p:spPr>
          <a:xfrm>
            <a:off x="270000" y="152280"/>
            <a:ext cx="804600" cy="740880"/>
          </a:xfrm>
          <a:prstGeom prst="rect">
            <a:avLst/>
          </a:prstGeom>
          <a:ln>
            <a:noFill/>
          </a:ln>
        </p:spPr>
      </p:pic>
      <p:sp>
        <p:nvSpPr>
          <p:cNvPr id="122" name="PlaceHolder 2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92160" rIns="92160" tIns="137160" bIns="46080" anchor="ctr"/>
          <a:p>
            <a:pPr algn="ctr">
              <a:lnSpc>
                <a:spcPct val="70000"/>
              </a:lnSpc>
            </a:pPr>
            <a:r>
              <a:rPr b="1" lang="en-US" sz="3200" strike="noStrike">
                <a:solidFill>
                  <a:srgbClr val="003399"/>
                </a:solidFill>
                <a:latin typeface="Arial"/>
              </a:rPr>
              <a:t>Click to edit Master title style</a:t>
            </a:r>
            <a:endParaRPr/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304920" y="914400"/>
            <a:ext cx="8610120" cy="5562360"/>
          </a:xfrm>
          <a:prstGeom prst="rect">
            <a:avLst/>
          </a:prstGeom>
        </p:spPr>
        <p:txBody>
          <a:bodyPr lIns="92160" rIns="92160" tIns="46080" bIns="46080"/>
          <a:p>
            <a:pPr>
              <a:buSzPct val="45000"/>
              <a:buFont typeface="StarSymbol"/>
              <a:buChar char=""/>
            </a:pPr>
            <a:r>
              <a:rPr b="1" lang="en-US" sz="2400" strike="noStrike">
                <a:solidFill>
                  <a:srgbClr val="ff0000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b="1" lang="en-US" sz="2400" strike="noStrike">
                <a:solidFill>
                  <a:srgbClr val="ff0000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b="1" lang="en-US" sz="2400" strike="noStrike">
                <a:solidFill>
                  <a:srgbClr val="ff0000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b="1" lang="en-US" sz="2400" strike="noStrike">
                <a:solidFill>
                  <a:srgbClr val="ff0000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b="1" lang="en-US" sz="2400" strike="noStrike">
                <a:solidFill>
                  <a:srgbClr val="ff0000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b="1" lang="en-US" sz="2400" strike="noStrike">
                <a:solidFill>
                  <a:srgbClr val="ff0000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SzPct val="50000"/>
              <a:buFont typeface="Zapf Dingbats"/>
              <a:buChar char="n"/>
            </a:pPr>
            <a:r>
              <a:rPr b="1" lang="en-US" sz="2400" strike="noStrike">
                <a:solidFill>
                  <a:srgbClr val="ff0000"/>
                </a:solidFill>
                <a:latin typeface="Arial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SzPct val="60000"/>
              <a:buFont typeface="Zapf Dingbats"/>
              <a:buChar char="u"/>
            </a:pPr>
            <a:r>
              <a:rPr b="1" lang="en-US" sz="2000" strike="noStrike">
                <a:solidFill>
                  <a:srgbClr val="003399"/>
                </a:solidFill>
                <a:latin typeface="Arial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SzPct val="65000"/>
              <a:buFont typeface="Zapf Dingbats"/>
              <a:buChar char="l"/>
            </a:pPr>
            <a:r>
              <a:rPr b="1" lang="en-US" sz="2000" strike="noStrike">
                <a:solidFill>
                  <a:srgbClr val="008000"/>
                </a:solidFill>
                <a:latin typeface="Arial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SzPct val="75000"/>
              <a:buFont typeface="Zapf Dingbats"/>
              <a:buChar char="è"/>
            </a:pPr>
            <a:r>
              <a:rPr b="1" lang="en-US" sz="2000" strike="noStrike">
                <a:solidFill>
                  <a:srgbClr val="ff00ff"/>
                </a:solidFill>
                <a:latin typeface="Arial"/>
              </a:rPr>
              <a:t>Fourth level</a:t>
            </a:r>
            <a:endParaRPr/>
          </a:p>
          <a:p>
            <a:r>
              <a:rPr b="1" lang="en-US" sz="2000" strike="noStrike">
                <a:solidFill>
                  <a:srgbClr val="000000"/>
                </a:solidFill>
                <a:latin typeface="Arial"/>
              </a:rPr>
              <a:t>Fifth level</a:t>
            </a:r>
            <a:endParaRPr/>
          </a:p>
        </p:txBody>
      </p:sp>
      <p:sp>
        <p:nvSpPr>
          <p:cNvPr id="124" name="PlaceHolder 4"/>
          <p:cNvSpPr>
            <a:spLocks noGrp="1"/>
          </p:cNvSpPr>
          <p:nvPr>
            <p:ph type="dt"/>
          </p:nvPr>
        </p:nvSpPr>
        <p:spPr>
          <a:xfrm>
            <a:off x="304920" y="6558120"/>
            <a:ext cx="1294920" cy="205920"/>
          </a:xfrm>
          <a:prstGeom prst="rect">
            <a:avLst/>
          </a:prstGeom>
        </p:spPr>
        <p:txBody>
          <a:bodyPr lIns="92160" rIns="92160" tIns="46080" bIns="46080" anchor="ctr"/>
          <a:p>
            <a:endParaRPr/>
          </a:p>
        </p:txBody>
      </p:sp>
      <p:sp>
        <p:nvSpPr>
          <p:cNvPr id="125" name="PlaceHolder 5"/>
          <p:cNvSpPr>
            <a:spLocks noGrp="1"/>
          </p:cNvSpPr>
          <p:nvPr>
            <p:ph type="ftr"/>
          </p:nvPr>
        </p:nvSpPr>
        <p:spPr>
          <a:xfrm>
            <a:off x="1676520" y="6535800"/>
            <a:ext cx="4266720" cy="228240"/>
          </a:xfrm>
          <a:prstGeom prst="rect">
            <a:avLst/>
          </a:prstGeom>
        </p:spPr>
        <p:txBody>
          <a:bodyPr lIns="92160" rIns="92160" tIns="46080" bIns="46080" anchor="ctr"/>
          <a:p>
            <a:endParaRPr/>
          </a:p>
        </p:txBody>
      </p:sp>
      <p:sp>
        <p:nvSpPr>
          <p:cNvPr id="126" name="PlaceHolder 6"/>
          <p:cNvSpPr>
            <a:spLocks noGrp="1"/>
          </p:cNvSpPr>
          <p:nvPr>
            <p:ph type="sldNum"/>
          </p:nvPr>
        </p:nvSpPr>
        <p:spPr>
          <a:xfrm>
            <a:off x="8381880" y="6553080"/>
            <a:ext cx="533160" cy="228240"/>
          </a:xfrm>
          <a:prstGeom prst="rect">
            <a:avLst/>
          </a:prstGeom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417A11DD-8B7C-4DE2-98EB-CDEEBC110510}" type="slidenum">
              <a:rPr lang="en-US" sz="1200" strike="noStrike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9" descr=""/>
          <p:cNvPicPr/>
          <p:nvPr/>
        </p:nvPicPr>
        <p:blipFill>
          <a:blip r:embed="rId2"/>
          <a:srcRect l="-1247" t="74130" r="-970" b="18357"/>
          <a:stretch/>
        </p:blipFill>
        <p:spPr>
          <a:xfrm>
            <a:off x="-180360" y="6529320"/>
            <a:ext cx="9435600" cy="328320"/>
          </a:xfrm>
          <a:prstGeom prst="rect">
            <a:avLst/>
          </a:prstGeom>
          <a:ln>
            <a:noFill/>
          </a:ln>
        </p:spPr>
      </p:pic>
      <p:pic>
        <p:nvPicPr>
          <p:cNvPr id="162" name="Picture 8" descr=""/>
          <p:cNvPicPr/>
          <p:nvPr/>
        </p:nvPicPr>
        <p:blipFill>
          <a:blip r:embed="rId3"/>
          <a:srcRect l="0" t="46840" r="0" b="26068"/>
          <a:stretch/>
        </p:blipFill>
        <p:spPr>
          <a:xfrm>
            <a:off x="-101520" y="15840"/>
            <a:ext cx="9245160" cy="1188720"/>
          </a:xfrm>
          <a:prstGeom prst="rect">
            <a:avLst/>
          </a:prstGeom>
          <a:ln>
            <a:noFill/>
          </a:ln>
        </p:spPr>
      </p:pic>
      <p:sp>
        <p:nvSpPr>
          <p:cNvPr id="163" name="CustomShape 1"/>
          <p:cNvSpPr/>
          <p:nvPr/>
        </p:nvSpPr>
        <p:spPr>
          <a:xfrm>
            <a:off x="457200" y="-27360"/>
            <a:ext cx="822924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PlaceHolder 2"/>
          <p:cNvSpPr>
            <a:spLocks noGrp="1"/>
          </p:cNvSpPr>
          <p:nvPr>
            <p:ph type="title"/>
          </p:nvPr>
        </p:nvSpPr>
        <p:spPr>
          <a:xfrm>
            <a:off x="457200" y="-27360"/>
            <a:ext cx="82292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400" strike="noStrike">
                <a:solidFill>
                  <a:srgbClr val="000090"/>
                </a:solidFill>
                <a:latin typeface="Candara"/>
                <a:ea typeface="ＭＳ Ｐゴシック"/>
              </a:rPr>
              <a:t>Click to edit Master title style</a:t>
            </a:r>
            <a:endParaRPr/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57200" y="1548000"/>
            <a:ext cx="822924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ndara"/>
                <a:ea typeface="ＭＳ Ｐゴシック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Candara"/>
                <a:ea typeface="ＭＳ Ｐゴシック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ndara"/>
                <a:ea typeface="ＭＳ Ｐゴシック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Candara"/>
                <a:ea typeface="ＭＳ Ｐゴシック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ndara"/>
                <a:ea typeface="ＭＳ Ｐゴシック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Candara"/>
                <a:ea typeface="ＭＳ Ｐゴシック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US" sz="3200" strike="noStrike">
                <a:solidFill>
                  <a:srgbClr val="000000"/>
                </a:solidFill>
                <a:latin typeface="Candara"/>
                <a:ea typeface="ＭＳ Ｐゴシック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en-US" sz="2800" strike="noStrike">
                <a:solidFill>
                  <a:srgbClr val="000000"/>
                </a:solidFill>
                <a:latin typeface="Candara"/>
                <a:ea typeface="ＭＳ Ｐゴシック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StarSymbol"/>
              <a:buChar char=""/>
            </a:pPr>
            <a:r>
              <a:rPr lang="en-US" sz="2400" strike="noStrike">
                <a:solidFill>
                  <a:srgbClr val="000000"/>
                </a:solidFill>
                <a:latin typeface="Candara"/>
                <a:ea typeface="ＭＳ Ｐゴシック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StarSymbol"/>
              <a:buChar char=""/>
            </a:pPr>
            <a:r>
              <a:rPr lang="en-US" sz="2000" strike="noStrike">
                <a:solidFill>
                  <a:srgbClr val="000000"/>
                </a:solidFill>
                <a:latin typeface="Candara"/>
                <a:ea typeface="ＭＳ Ｐゴシック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en-US" sz="2000" strike="noStrike">
                <a:solidFill>
                  <a:srgbClr val="000000"/>
                </a:solidFill>
                <a:latin typeface="Candara"/>
                <a:ea typeface="ＭＳ Ｐゴシック"/>
              </a:rPr>
              <a:t>Fifth level</a:t>
            </a:r>
            <a:endParaRPr/>
          </a:p>
        </p:txBody>
      </p:sp>
      <p:sp>
        <p:nvSpPr>
          <p:cNvPr id="166" name="PlaceHolder 4"/>
          <p:cNvSpPr>
            <a:spLocks noGrp="1"/>
          </p:cNvSpPr>
          <p:nvPr>
            <p:ph type="sldNum"/>
          </p:nvPr>
        </p:nvSpPr>
        <p:spPr>
          <a:xfrm>
            <a:off x="6553080" y="6409080"/>
            <a:ext cx="2133360" cy="475920"/>
          </a:xfrm>
          <a:prstGeom prst="rect">
            <a:avLst/>
          </a:prstGeom>
        </p:spPr>
        <p:txBody>
          <a:bodyPr/>
          <a:p>
            <a:pPr algn="r">
              <a:lnSpc>
                <a:spcPct val="100000"/>
              </a:lnSpc>
            </a:pPr>
            <a:fld id="{91701097-7D80-49B7-B94B-ACD710556850}" type="slidenum">
              <a:rPr b="1" lang="en-US" sz="2800" strike="noStrike">
                <a:solidFill>
                  <a:srgbClr val="000090"/>
                </a:solidFill>
                <a:latin typeface="Candara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3" descr=""/>
          <p:cNvPicPr/>
          <p:nvPr/>
        </p:nvPicPr>
        <p:blipFill>
          <a:blip r:embed="rId2"/>
          <a:stretch/>
        </p:blipFill>
        <p:spPr>
          <a:xfrm>
            <a:off x="304920" y="152280"/>
            <a:ext cx="8591040" cy="745920"/>
          </a:xfrm>
          <a:prstGeom prst="rect">
            <a:avLst/>
          </a:prstGeom>
          <a:ln w="9360">
            <a:noFill/>
          </a:ln>
        </p:spPr>
      </p:pic>
      <p:sp>
        <p:nvSpPr>
          <p:cNvPr id="202" name="Line 1"/>
          <p:cNvSpPr/>
          <p:nvPr/>
        </p:nvSpPr>
        <p:spPr>
          <a:xfrm>
            <a:off x="304560" y="6476760"/>
            <a:ext cx="8610840" cy="0"/>
          </a:xfrm>
          <a:prstGeom prst="line">
            <a:avLst/>
          </a:prstGeom>
          <a:ln w="9360">
            <a:solidFill>
              <a:schemeClr val="bg2"/>
            </a:solidFill>
            <a:round/>
          </a:ln>
        </p:spPr>
      </p:sp>
      <p:pic>
        <p:nvPicPr>
          <p:cNvPr id="203" name="Picture 14" descr=""/>
          <p:cNvPicPr/>
          <p:nvPr/>
        </p:nvPicPr>
        <p:blipFill>
          <a:blip r:embed="rId3"/>
          <a:stretch/>
        </p:blipFill>
        <p:spPr>
          <a:xfrm>
            <a:off x="270000" y="152280"/>
            <a:ext cx="804600" cy="740880"/>
          </a:xfrm>
          <a:prstGeom prst="rect">
            <a:avLst/>
          </a:prstGeom>
          <a:ln>
            <a:noFill/>
          </a:ln>
        </p:spPr>
      </p:pic>
      <p:sp>
        <p:nvSpPr>
          <p:cNvPr id="204" name="PlaceHolder 2"/>
          <p:cNvSpPr>
            <a:spLocks noGrp="1"/>
          </p:cNvSpPr>
          <p:nvPr>
            <p:ph type="title"/>
          </p:nvPr>
        </p:nvSpPr>
        <p:spPr>
          <a:xfrm>
            <a:off x="1062000" y="152280"/>
            <a:ext cx="7853040" cy="761760"/>
          </a:xfrm>
          <a:prstGeom prst="rect">
            <a:avLst/>
          </a:prstGeom>
        </p:spPr>
        <p:txBody>
          <a:bodyPr lIns="92160" rIns="92160" tIns="137160" bIns="46080" anchor="ctr"/>
          <a:p>
            <a:pPr algn="ctr">
              <a:lnSpc>
                <a:spcPct val="70000"/>
              </a:lnSpc>
            </a:pPr>
            <a:r>
              <a:rPr b="1" lang="en-US" sz="3200" strike="noStrike">
                <a:solidFill>
                  <a:srgbClr val="003399"/>
                </a:solidFill>
                <a:latin typeface="Arial"/>
              </a:rPr>
              <a:t>Click to edit Master title style</a:t>
            </a:r>
            <a:endParaRPr/>
          </a:p>
        </p:txBody>
      </p:sp>
      <p:sp>
        <p:nvSpPr>
          <p:cNvPr id="205" name="PlaceHolder 3"/>
          <p:cNvSpPr>
            <a:spLocks noGrp="1"/>
          </p:cNvSpPr>
          <p:nvPr>
            <p:ph type="dt"/>
          </p:nvPr>
        </p:nvSpPr>
        <p:spPr>
          <a:xfrm>
            <a:off x="304920" y="6558120"/>
            <a:ext cx="1294920" cy="205920"/>
          </a:xfrm>
          <a:prstGeom prst="rect">
            <a:avLst/>
          </a:prstGeom>
        </p:spPr>
        <p:txBody>
          <a:bodyPr lIns="92160" rIns="92160" tIns="46080" bIns="46080" anchor="ctr"/>
          <a:p>
            <a:pPr algn="ctr">
              <a:lnSpc>
                <a:spcPct val="100000"/>
              </a:lnSpc>
            </a:pPr>
            <a:r>
              <a:rPr lang="en-US" sz="1200" strike="noStrike">
                <a:solidFill>
                  <a:srgbClr val="000000"/>
                </a:solidFill>
                <a:latin typeface="Arial"/>
              </a:rPr>
              <a:t>7/8/15</a:t>
            </a:r>
            <a:endParaRPr/>
          </a:p>
        </p:txBody>
      </p:sp>
      <p:sp>
        <p:nvSpPr>
          <p:cNvPr id="206" name="PlaceHolder 4"/>
          <p:cNvSpPr>
            <a:spLocks noGrp="1"/>
          </p:cNvSpPr>
          <p:nvPr>
            <p:ph type="ftr"/>
          </p:nvPr>
        </p:nvSpPr>
        <p:spPr>
          <a:xfrm>
            <a:off x="1676520" y="6535800"/>
            <a:ext cx="4266720" cy="228240"/>
          </a:xfrm>
          <a:prstGeom prst="rect">
            <a:avLst/>
          </a:prstGeom>
        </p:spPr>
        <p:txBody>
          <a:bodyPr lIns="92160" rIns="92160" tIns="46080" bIns="46080" anchor="ctr"/>
          <a:p>
            <a:endParaRPr/>
          </a:p>
        </p:txBody>
      </p:sp>
      <p:sp>
        <p:nvSpPr>
          <p:cNvPr id="207" name="PlaceHolder 5"/>
          <p:cNvSpPr>
            <a:spLocks noGrp="1"/>
          </p:cNvSpPr>
          <p:nvPr>
            <p:ph type="sldNum"/>
          </p:nvPr>
        </p:nvSpPr>
        <p:spPr>
          <a:xfrm>
            <a:off x="8381880" y="6553080"/>
            <a:ext cx="533160" cy="228240"/>
          </a:xfrm>
          <a:prstGeom prst="rect">
            <a:avLst/>
          </a:prstGeom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BEF0990F-E7C7-4002-AF87-178B143BBA4E}" type="slidenum">
              <a:rPr lang="en-US" sz="1200" strike="noStrike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208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b="1" lang="en-US" sz="24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b="1" lang="en-US" sz="20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b="1" lang="en-US" sz="20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b="1"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b="1"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b="1"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b="1"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71280" cy="963360"/>
          </a:xfrm>
          <a:prstGeom prst="rect">
            <a:avLst/>
          </a:prstGeom>
          <a:ln w="9360">
            <a:noFill/>
          </a:ln>
        </p:spPr>
      </p:pic>
      <p:pic>
        <p:nvPicPr>
          <p:cNvPr id="244" name="Picture 8" descr=""/>
          <p:cNvPicPr/>
          <p:nvPr/>
        </p:nvPicPr>
        <p:blipFill>
          <a:blip r:embed="rId3"/>
          <a:stretch/>
        </p:blipFill>
        <p:spPr>
          <a:xfrm>
            <a:off x="8028000" y="0"/>
            <a:ext cx="1115640" cy="980640"/>
          </a:xfrm>
          <a:prstGeom prst="rect">
            <a:avLst/>
          </a:prstGeom>
          <a:ln>
            <a:noFill/>
          </a:ln>
        </p:spPr>
      </p:pic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000000"/>
                </a:solidFill>
                <a:latin typeface="Times New Roman"/>
              </a:rPr>
              <a:t>Click to edit Master title style</a:t>
            </a:r>
            <a:endParaRPr/>
          </a:p>
        </p:txBody>
      </p:sp>
      <p:sp>
        <p:nvSpPr>
          <p:cNvPr id="246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400440" cy="175212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Times New Roman"/>
              </a:rPr>
              <a:t>Click to edit Master subtitle style</a:t>
            </a:r>
            <a:endParaRPr/>
          </a:p>
        </p:txBody>
      </p:sp>
      <p:sp>
        <p:nvSpPr>
          <p:cNvPr id="247" name="PlaceHolder 3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en-US" sz="1400" strike="noStrike">
                <a:solidFill>
                  <a:srgbClr val="3333cc"/>
                </a:solidFill>
                <a:latin typeface="Arial"/>
              </a:rPr>
              <a:t>7/8/15</a:t>
            </a:r>
            <a:endParaRPr/>
          </a:p>
        </p:txBody>
      </p:sp>
      <p:sp>
        <p:nvSpPr>
          <p:cNvPr id="248" name="PlaceHolder 4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249" name="PlaceHolder 5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p>
            <a:pPr algn="r">
              <a:lnSpc>
                <a:spcPct val="100000"/>
              </a:lnSpc>
            </a:pPr>
            <a:fld id="{D8062EB7-7B30-422E-879A-E2E1F88AFC7A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250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000000"/>
                </a:solidFill>
                <a:latin typeface="Calibri"/>
              </a:rPr>
              <a:t>Fare clic per modificare lo stile del titolo</a:t>
            </a:r>
            <a:endParaRPr/>
          </a:p>
        </p:txBody>
      </p:sp>
      <p:sp>
        <p:nvSpPr>
          <p:cNvPr id="286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400440" cy="175212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en-US" sz="3200" strike="noStrike">
                <a:solidFill>
                  <a:srgbClr val="8b8b8b"/>
                </a:solidFill>
                <a:latin typeface="Calibri"/>
              </a:rPr>
              <a:t>Fare clic per modificare lo stile del sottotitolo dello schema</a:t>
            </a:r>
            <a:endParaRPr/>
          </a:p>
        </p:txBody>
      </p:sp>
      <p:sp>
        <p:nvSpPr>
          <p:cNvPr id="287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 strike="noStrike">
                <a:solidFill>
                  <a:srgbClr val="8b8b8b"/>
                </a:solidFill>
                <a:latin typeface="Arial"/>
              </a:rPr>
              <a:t>7/8/15</a:t>
            </a:r>
            <a:endParaRPr/>
          </a:p>
        </p:txBody>
      </p:sp>
      <p:sp>
        <p:nvSpPr>
          <p:cNvPr id="288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289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7817B645-5930-4D60-B09D-9AF4C81ED118}" type="slidenum">
              <a:rPr lang="en-US" sz="1200" strike="noStrike">
                <a:solidFill>
                  <a:srgbClr val="8b8b8b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290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000000"/>
                </a:solidFill>
                <a:latin typeface="Calibri"/>
              </a:rPr>
              <a:t>Fare clic per modificare lo stile del titolo</a:t>
            </a:r>
            <a:endParaRPr/>
          </a:p>
        </p:txBody>
      </p:sp>
      <p:sp>
        <p:nvSpPr>
          <p:cNvPr id="326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400440" cy="175212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en-US" sz="3200" strike="noStrike">
                <a:solidFill>
                  <a:srgbClr val="8b8b8b"/>
                </a:solidFill>
                <a:latin typeface="Calibri"/>
              </a:rPr>
              <a:t>Fare clic per modificare lo stile del sottotitolo dello schema</a:t>
            </a:r>
            <a:endParaRPr/>
          </a:p>
        </p:txBody>
      </p:sp>
      <p:sp>
        <p:nvSpPr>
          <p:cNvPr id="327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 strike="noStrike">
                <a:solidFill>
                  <a:srgbClr val="8b8b8b"/>
                </a:solidFill>
                <a:latin typeface="Arial"/>
              </a:rPr>
              <a:t>7/8/15</a:t>
            </a:r>
            <a:endParaRPr/>
          </a:p>
        </p:txBody>
      </p:sp>
      <p:sp>
        <p:nvSpPr>
          <p:cNvPr id="328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329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9C5C9AA1-5CED-49D0-92C6-608BE486CB2C}" type="slidenum">
              <a:rPr lang="en-US" sz="1200" strike="noStrike">
                <a:solidFill>
                  <a:srgbClr val="8b8b8b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330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6.png"/><Relationship Id="rId2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07.png"/><Relationship Id="rId2" Type="http://schemas.openxmlformats.org/officeDocument/2006/relationships/image" Target="../media/image108.png"/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8" Type="http://schemas.openxmlformats.org/officeDocument/2006/relationships/image" Target="../media/image114.png"/><Relationship Id="rId9" Type="http://schemas.openxmlformats.org/officeDocument/2006/relationships/image" Target="../media/image115.png"/><Relationship Id="rId10" Type="http://schemas.openxmlformats.org/officeDocument/2006/relationships/image" Target="../media/image116.png"/><Relationship Id="rId11" Type="http://schemas.openxmlformats.org/officeDocument/2006/relationships/image" Target="../media/image117.png"/><Relationship Id="rId1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18.gif"/><Relationship Id="rId2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image" Target="../media/image121.png"/><Relationship Id="rId3" Type="http://schemas.openxmlformats.org/officeDocument/2006/relationships/image" Target="../media/image122.png"/><Relationship Id="rId4" Type="http://schemas.openxmlformats.org/officeDocument/2006/relationships/slideLayout" Target="../slideLayouts/slideLayout4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23.png"/><Relationship Id="rId2" Type="http://schemas.openxmlformats.org/officeDocument/2006/relationships/image" Target="../media/image124.png"/><Relationship Id="rId3" Type="http://schemas.openxmlformats.org/officeDocument/2006/relationships/image" Target="../media/image125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26.wmf"/><Relationship Id="rId2" Type="http://schemas.openxmlformats.org/officeDocument/2006/relationships/image" Target="../media/image127.png"/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slideLayout" Target="../slideLayouts/slideLayout74.xml"/><Relationship Id="rId7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slideLayout" Target="../slideLayouts/slideLayout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32.jpeg"/><Relationship Id="rId2" Type="http://schemas.openxmlformats.org/officeDocument/2006/relationships/slideLayout" Target="../slideLayouts/slideLayout74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33.png"/><Relationship Id="rId2" Type="http://schemas.openxmlformats.org/officeDocument/2006/relationships/image" Target="../media/image134.png"/><Relationship Id="rId3" Type="http://schemas.openxmlformats.org/officeDocument/2006/relationships/image" Target="../media/image135.png"/><Relationship Id="rId4" Type="http://schemas.openxmlformats.org/officeDocument/2006/relationships/slideLayout" Target="../slideLayouts/slideLayout86.xml"/><Relationship Id="rId5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36.png"/><Relationship Id="rId2" Type="http://schemas.openxmlformats.org/officeDocument/2006/relationships/slideLayout" Target="../slideLayouts/slideLayout98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37.png"/><Relationship Id="rId2" Type="http://schemas.openxmlformats.org/officeDocument/2006/relationships/slideLayout" Target="../slideLayouts/slideLayout110.xml"/><Relationship Id="rId3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38.png"/><Relationship Id="rId2" Type="http://schemas.openxmlformats.org/officeDocument/2006/relationships/image" Target="../media/image139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7" Type="http://schemas.openxmlformats.org/officeDocument/2006/relationships/slideLayout" Target="../slideLayouts/slideLayout12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44.jpeg"/><Relationship Id="rId2" Type="http://schemas.openxmlformats.org/officeDocument/2006/relationships/image" Target="../media/image145.png"/><Relationship Id="rId3" Type="http://schemas.openxmlformats.org/officeDocument/2006/relationships/slideLayout" Target="../slideLayouts/slideLayout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46.wmf"/><Relationship Id="rId2" Type="http://schemas.openxmlformats.org/officeDocument/2006/relationships/image" Target="../media/image147.png"/><Relationship Id="rId3" Type="http://schemas.openxmlformats.org/officeDocument/2006/relationships/image" Target="../media/image148.png"/><Relationship Id="rId4" Type="http://schemas.openxmlformats.org/officeDocument/2006/relationships/image" Target="../media/image149.jpeg"/><Relationship Id="rId5" Type="http://schemas.openxmlformats.org/officeDocument/2006/relationships/slideLayout" Target="../slideLayouts/slideLayout134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50.png"/><Relationship Id="rId2" Type="http://schemas.openxmlformats.org/officeDocument/2006/relationships/slideLayout" Target="../slideLayouts/slideLayout14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51.png"/><Relationship Id="rId2" Type="http://schemas.openxmlformats.org/officeDocument/2006/relationships/slideLayout" Target="../slideLayouts/slideLayout157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52.png"/><Relationship Id="rId2" Type="http://schemas.openxmlformats.org/officeDocument/2006/relationships/image" Target="../media/image153.png"/><Relationship Id="rId3" Type="http://schemas.openxmlformats.org/officeDocument/2006/relationships/slideLayout" Target="../slideLayouts/slideLayout169.xml"/><Relationship Id="rId4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54.png"/><Relationship Id="rId2" Type="http://schemas.openxmlformats.org/officeDocument/2006/relationships/slideLayout" Target="../slideLayouts/slideLayout18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7.xml"/><Relationship Id="rId2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5.xml"/><Relationship Id="rId2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7.xml"/><Relationship Id="rId2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7.xml"/><Relationship Id="rId2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55.jpeg"/><Relationship Id="rId2" Type="http://schemas.openxmlformats.org/officeDocument/2006/relationships/slideLayout" Target="../slideLayouts/slideLayout217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56.jpeg"/><Relationship Id="rId2" Type="http://schemas.openxmlformats.org/officeDocument/2006/relationships/image" Target="../media/image157.png"/><Relationship Id="rId3" Type="http://schemas.openxmlformats.org/officeDocument/2006/relationships/slideLayout" Target="../slideLayouts/slideLayout229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5.xml"/><Relationship Id="rId2" Type="http://schemas.openxmlformats.org/officeDocument/2006/relationships/notesSlide" Target="../notesSlides/notesSlide4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2.gif"/><Relationship Id="rId2" Type="http://schemas.openxmlformats.org/officeDocument/2006/relationships/image" Target="../media/image73.gif"/><Relationship Id="rId3" Type="http://schemas.openxmlformats.org/officeDocument/2006/relationships/image" Target="../media/image74.gif"/><Relationship Id="rId4" Type="http://schemas.openxmlformats.org/officeDocument/2006/relationships/image" Target="../media/image75.gif"/><Relationship Id="rId5" Type="http://schemas.openxmlformats.org/officeDocument/2006/relationships/image" Target="../media/image76.gif"/><Relationship Id="rId6" Type="http://schemas.openxmlformats.org/officeDocument/2006/relationships/image" Target="../media/image77.gif"/><Relationship Id="rId7" Type="http://schemas.openxmlformats.org/officeDocument/2006/relationships/image" Target="../media/image78.gif"/><Relationship Id="rId8" Type="http://schemas.openxmlformats.org/officeDocument/2006/relationships/image" Target="../media/image79.gif"/><Relationship Id="rId9" Type="http://schemas.openxmlformats.org/officeDocument/2006/relationships/image" Target="../media/image80.gif"/><Relationship Id="rId10" Type="http://schemas.openxmlformats.org/officeDocument/2006/relationships/image" Target="../media/image81.gif"/><Relationship Id="rId11" Type="http://schemas.openxmlformats.org/officeDocument/2006/relationships/image" Target="../media/image82.gif"/><Relationship Id="rId12" Type="http://schemas.openxmlformats.org/officeDocument/2006/relationships/image" Target="../media/image83.gif"/><Relationship Id="rId13" Type="http://schemas.openxmlformats.org/officeDocument/2006/relationships/image" Target="../media/image84.gif"/><Relationship Id="rId14" Type="http://schemas.openxmlformats.org/officeDocument/2006/relationships/slideLayout" Target="../slideLayouts/slideLayout5.xml"/><Relationship Id="rId15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0.gif"/><Relationship Id="rId2" Type="http://schemas.openxmlformats.org/officeDocument/2006/relationships/image" Target="../media/image91.gif"/><Relationship Id="rId3" Type="http://schemas.openxmlformats.org/officeDocument/2006/relationships/image" Target="../media/image92.gif"/><Relationship Id="rId4" Type="http://schemas.openxmlformats.org/officeDocument/2006/relationships/image" Target="../media/image93.gif"/><Relationship Id="rId5" Type="http://schemas.openxmlformats.org/officeDocument/2006/relationships/image" Target="../media/image94.gif"/><Relationship Id="rId6" Type="http://schemas.openxmlformats.org/officeDocument/2006/relationships/image" Target="../media/image95.gif"/><Relationship Id="rId7" Type="http://schemas.openxmlformats.org/officeDocument/2006/relationships/image" Target="../media/image96.gif"/><Relationship Id="rId8" Type="http://schemas.openxmlformats.org/officeDocument/2006/relationships/image" Target="../media/image97.gif"/><Relationship Id="rId9" Type="http://schemas.openxmlformats.org/officeDocument/2006/relationships/image" Target="../media/image98.gif"/><Relationship Id="rId10" Type="http://schemas.openxmlformats.org/officeDocument/2006/relationships/image" Target="../media/image99.gif"/><Relationship Id="rId11" Type="http://schemas.openxmlformats.org/officeDocument/2006/relationships/image" Target="../media/image100.gif"/><Relationship Id="rId12" Type="http://schemas.openxmlformats.org/officeDocument/2006/relationships/image" Target="../media/image101.gif"/><Relationship Id="rId13" Type="http://schemas.openxmlformats.org/officeDocument/2006/relationships/image" Target="../media/image102.gif"/><Relationship Id="rId14" Type="http://schemas.openxmlformats.org/officeDocument/2006/relationships/slideLayout" Target="../slideLayouts/slideLayout245.xml"/><Relationship Id="rId1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</a:pPr>
            <a:fld id="{CAC22B32-E775-4CBF-B5E7-EEB0D1617393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851" name="TextShape 2"/>
          <p:cNvSpPr txBox="1"/>
          <p:nvPr/>
        </p:nvSpPr>
        <p:spPr>
          <a:xfrm>
            <a:off x="1042920" y="0"/>
            <a:ext cx="6840000" cy="98064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000" strike="noStrike">
                <a:solidFill>
                  <a:srgbClr val="003399"/>
                </a:solidFill>
                <a:latin typeface="Times New Roman"/>
              </a:rPr>
              <a:t>
</a:t>
            </a:r>
            <a:r>
              <a:rPr b="1" lang="en-US" sz="4000" strike="noStrike">
                <a:solidFill>
                  <a:srgbClr val="3333cc"/>
                </a:solidFill>
                <a:latin typeface="Times New Roman"/>
              </a:rPr>
              <a:t>CMS: stato e futuro</a:t>
            </a:r>
            <a:r>
              <a:rPr b="1" lang="en-US" sz="4000" strike="noStrike">
                <a:solidFill>
                  <a:srgbClr val="3333cc"/>
                </a:solidFill>
                <a:latin typeface="Times New Roman"/>
              </a:rPr>
              <a:t>
</a:t>
            </a:r>
            <a:endParaRPr/>
          </a:p>
        </p:txBody>
      </p:sp>
      <p:sp>
        <p:nvSpPr>
          <p:cNvPr id="852" name="CustomShape 3"/>
          <p:cNvSpPr/>
          <p:nvPr/>
        </p:nvSpPr>
        <p:spPr>
          <a:xfrm>
            <a:off x="746280" y="4384800"/>
            <a:ext cx="3673080" cy="456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3" name="CustomShape 4"/>
          <p:cNvSpPr/>
          <p:nvPr/>
        </p:nvSpPr>
        <p:spPr>
          <a:xfrm>
            <a:off x="1711440" y="2514600"/>
            <a:ext cx="6975000" cy="3046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StarSymbol"/>
              <a:buChar char=""/>
            </a:pPr>
            <a:r>
              <a:rPr b="1" lang="en-US" sz="2400" strike="noStrike">
                <a:solidFill>
                  <a:srgbClr val="ff0000"/>
                </a:solidFill>
                <a:latin typeface="Times New Roman"/>
              </a:rPr>
              <a:t>Dal Run I: altri Risultati di Fisica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b="1" lang="en-US" sz="2400" strike="noStrike">
                <a:solidFill>
                  <a:srgbClr val="ff0000"/>
                </a:solidFill>
                <a:latin typeface="Times New Roman"/>
              </a:rPr>
              <a:t>Partenza Run II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b="1" lang="en-US" sz="2400" strike="noStrike">
                <a:solidFill>
                  <a:srgbClr val="ff0000"/>
                </a:solidFill>
                <a:latin typeface="Times New Roman"/>
              </a:rPr>
              <a:t>Responsabilità Padovane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b="1" lang="en-US" sz="2400" strike="noStrike">
                <a:solidFill>
                  <a:srgbClr val="ff0000"/>
                </a:solidFill>
                <a:latin typeface="Times New Roman"/>
              </a:rPr>
              <a:t>Stato Attività LS1 e seguenti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b="1" lang="en-US" sz="2400" strike="noStrike">
                <a:solidFill>
                  <a:srgbClr val="ff0000"/>
                </a:solidFill>
                <a:latin typeface="Times New Roman"/>
              </a:rPr>
              <a:t>Studi per “ Fase 2”  (HL-LHC) : nuova sigla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b="1" lang="en-US" sz="2400" strike="noStrike">
                <a:solidFill>
                  <a:srgbClr val="ff0000"/>
                </a:solidFill>
                <a:latin typeface="Times New Roman"/>
              </a:rPr>
              <a:t>Burocrazia (richieste serv., preventivi ecc.) </a:t>
            </a:r>
            <a:endParaRPr/>
          </a:p>
        </p:txBody>
      </p:sp>
      <p:sp>
        <p:nvSpPr>
          <p:cNvPr id="854" name="CustomShape 5"/>
          <p:cNvSpPr/>
          <p:nvPr/>
        </p:nvSpPr>
        <p:spPr>
          <a:xfrm>
            <a:off x="3467160" y="1392120"/>
            <a:ext cx="2209320" cy="761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en-US" sz="2400" strike="noStrike">
                <a:solidFill>
                  <a:srgbClr val="3333cc"/>
                </a:solidFill>
                <a:latin typeface="Times New Roman"/>
              </a:rPr>
              <a:t>Sommario</a:t>
            </a:r>
            <a:r>
              <a:rPr lang="en-US" sz="2400" strike="noStrike">
                <a:solidFill>
                  <a:srgbClr val="3333cc"/>
                </a:solidFill>
                <a:latin typeface="Times New Roman"/>
              </a:rPr>
              <a:t>: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</a:pPr>
            <a:fld id="{516EAC07-59BC-4021-B293-C78C2049E917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  <p:pic>
        <p:nvPicPr>
          <p:cNvPr id="923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476760"/>
          </a:xfrm>
          <a:prstGeom prst="rect">
            <a:avLst/>
          </a:prstGeom>
          <a:ln w="9360">
            <a:noFill/>
          </a:ln>
        </p:spPr>
      </p:pic>
      <p:sp>
        <p:nvSpPr>
          <p:cNvPr id="924" name="CustomShape 2"/>
          <p:cNvSpPr/>
          <p:nvPr/>
        </p:nvSpPr>
        <p:spPr>
          <a:xfrm>
            <a:off x="6030720" y="6477120"/>
            <a:ext cx="28695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J.Pazzini, F.Simonetto, M.Margoni</a:t>
            </a:r>
            <a:endParaRPr/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</a:pPr>
            <a:fld id="{B1839335-F70F-43EA-A5E8-B441845A71A4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  <p:pic>
        <p:nvPicPr>
          <p:cNvPr id="926" name="Picture 2" descr=""/>
          <p:cNvPicPr/>
          <p:nvPr/>
        </p:nvPicPr>
        <p:blipFill>
          <a:blip r:embed="rId1"/>
          <a:srcRect l="2080" t="0" r="4160" b="0"/>
          <a:stretch/>
        </p:blipFill>
        <p:spPr>
          <a:xfrm>
            <a:off x="1002960" y="159120"/>
            <a:ext cx="7177680" cy="653976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TextShape 1"/>
          <p:cNvSpPr txBox="1"/>
          <p:nvPr/>
        </p:nvSpPr>
        <p:spPr>
          <a:xfrm>
            <a:off x="685800" y="60948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/>
          </a:p>
        </p:txBody>
      </p:sp>
      <p:sp>
        <p:nvSpPr>
          <p:cNvPr id="928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</a:pPr>
            <a:fld id="{6BA903D8-8AE1-4F96-B72E-1E1F8F6708D8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  <p:pic>
        <p:nvPicPr>
          <p:cNvPr id="929" name="Picture 2" descr=""/>
          <p:cNvPicPr/>
          <p:nvPr/>
        </p:nvPicPr>
        <p:blipFill>
          <a:blip r:embed="rId1"/>
          <a:stretch/>
        </p:blipFill>
        <p:spPr>
          <a:xfrm>
            <a:off x="304920" y="952560"/>
            <a:ext cx="8381520" cy="5905080"/>
          </a:xfrm>
          <a:prstGeom prst="rect">
            <a:avLst/>
          </a:prstGeom>
          <a:ln w="9360">
            <a:noFill/>
          </a:ln>
        </p:spPr>
      </p:pic>
      <p:sp>
        <p:nvSpPr>
          <p:cNvPr id="930" name="CustomShape 3"/>
          <p:cNvSpPr/>
          <p:nvPr/>
        </p:nvSpPr>
        <p:spPr>
          <a:xfrm>
            <a:off x="6705720" y="1290960"/>
            <a:ext cx="15235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arXiv…</a:t>
            </a:r>
            <a:endParaRPr/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TextShape 1"/>
          <p:cNvSpPr txBox="1"/>
          <p:nvPr/>
        </p:nvSpPr>
        <p:spPr>
          <a:xfrm>
            <a:off x="685800" y="60948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/>
          </a:p>
        </p:txBody>
      </p:sp>
      <p:sp>
        <p:nvSpPr>
          <p:cNvPr id="932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</a:pPr>
            <a:fld id="{8FCEB05E-05AD-4936-9B94-88E8F56FADF3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  <p:pic>
        <p:nvPicPr>
          <p:cNvPr id="933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9360">
            <a:noFill/>
          </a:ln>
        </p:spPr>
      </p:pic>
      <p:sp>
        <p:nvSpPr>
          <p:cNvPr id="934" name="CustomShape 3"/>
          <p:cNvSpPr/>
          <p:nvPr/>
        </p:nvSpPr>
        <p:spPr>
          <a:xfrm>
            <a:off x="380880" y="6248520"/>
            <a:ext cx="220932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J.Pazzini, M.Zanetti, A.Zucchetta </a:t>
            </a:r>
            <a:endParaRPr/>
          </a:p>
        </p:txBody>
      </p:sp>
      <p:sp>
        <p:nvSpPr>
          <p:cNvPr id="935" name="TextShape 4"/>
          <p:cNvSpPr txBox="1"/>
          <p:nvPr/>
        </p:nvSpPr>
        <p:spPr>
          <a:xfrm>
            <a:off x="94320" y="60120"/>
            <a:ext cx="2623680" cy="78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4400">
                <a:solidFill>
                  <a:srgbClr val="ff950e"/>
                </a:solidFill>
                <a:latin typeface="Bookman Old Style"/>
              </a:rPr>
              <a:t>DM </a:t>
            </a:r>
            <a:r>
              <a:rPr lang="en-US" sz="4400">
                <a:solidFill>
                  <a:srgbClr val="ff950e"/>
                </a:solidFill>
                <a:latin typeface="Symbol"/>
              </a:rPr>
              <a:t>cc</a:t>
            </a:r>
            <a:r>
              <a:rPr lang="en-US" sz="4400">
                <a:solidFill>
                  <a:srgbClr val="ff950e"/>
                </a:solidFill>
                <a:latin typeface="Bookman Old Style"/>
              </a:rPr>
              <a:t>bb</a:t>
            </a:r>
            <a:endParaRPr/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6" name="Picture 4" descr=""/>
          <p:cNvPicPr/>
          <p:nvPr/>
        </p:nvPicPr>
        <p:blipFill>
          <a:blip r:embed="rId1"/>
          <a:stretch/>
        </p:blipFill>
        <p:spPr>
          <a:xfrm>
            <a:off x="7469280" y="1140840"/>
            <a:ext cx="1584360" cy="1439640"/>
          </a:xfrm>
          <a:prstGeom prst="rect">
            <a:avLst/>
          </a:prstGeom>
          <a:ln>
            <a:noFill/>
          </a:ln>
        </p:spPr>
      </p:pic>
      <p:sp>
        <p:nvSpPr>
          <p:cNvPr id="937" name="CustomShape 1"/>
          <p:cNvSpPr/>
          <p:nvPr/>
        </p:nvSpPr>
        <p:spPr>
          <a:xfrm>
            <a:off x="0" y="380520"/>
            <a:ext cx="431640" cy="431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38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410400" cy="429480"/>
          </a:xfrm>
          <a:prstGeom prst="rect">
            <a:avLst/>
          </a:prstGeom>
          <a:ln>
            <a:noFill/>
          </a:ln>
        </p:spPr>
      </p:pic>
      <p:sp>
        <p:nvSpPr>
          <p:cNvPr id="939" name="CustomShape 2"/>
          <p:cNvSpPr/>
          <p:nvPr/>
        </p:nvSpPr>
        <p:spPr>
          <a:xfrm>
            <a:off x="420840" y="0"/>
            <a:ext cx="416160" cy="4161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40" name="Picture 4" descr=""/>
          <p:cNvPicPr/>
          <p:nvPr/>
        </p:nvPicPr>
        <p:blipFill>
          <a:blip r:embed="rId3"/>
          <a:stretch/>
        </p:blipFill>
        <p:spPr>
          <a:xfrm>
            <a:off x="420840" y="0"/>
            <a:ext cx="380160" cy="380160"/>
          </a:xfrm>
          <a:prstGeom prst="rect">
            <a:avLst/>
          </a:prstGeom>
          <a:ln>
            <a:noFill/>
          </a:ln>
        </p:spPr>
      </p:pic>
      <p:pic>
        <p:nvPicPr>
          <p:cNvPr id="941" name="Picture 6" descr=""/>
          <p:cNvPicPr/>
          <p:nvPr/>
        </p:nvPicPr>
        <p:blipFill>
          <a:blip r:embed="rId4"/>
          <a:stretch/>
        </p:blipFill>
        <p:spPr>
          <a:xfrm>
            <a:off x="0" y="405360"/>
            <a:ext cx="432720" cy="431640"/>
          </a:xfrm>
          <a:prstGeom prst="rect">
            <a:avLst/>
          </a:prstGeom>
          <a:ln>
            <a:noFill/>
          </a:ln>
        </p:spPr>
      </p:pic>
      <p:sp>
        <p:nvSpPr>
          <p:cNvPr id="942" name="TextShape 3"/>
          <p:cNvSpPr txBox="1"/>
          <p:nvPr/>
        </p:nvSpPr>
        <p:spPr>
          <a:xfrm>
            <a:off x="457200" y="-186120"/>
            <a:ext cx="86864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 strike="noStrike" u="sng">
                <a:solidFill>
                  <a:srgbClr val="000090"/>
                </a:solidFill>
                <a:latin typeface="Calibri"/>
              </a:rPr>
              <a:t>Dark Matter searches in tt events</a:t>
            </a:r>
            <a:endParaRPr/>
          </a:p>
        </p:txBody>
      </p:sp>
      <p:sp>
        <p:nvSpPr>
          <p:cNvPr id="943" name="TextShape 4"/>
          <p:cNvSpPr txBox="1"/>
          <p:nvPr/>
        </p:nvSpPr>
        <p:spPr>
          <a:xfrm>
            <a:off x="8381880" y="6591240"/>
            <a:ext cx="533160" cy="2282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8C06BDC6-7867-4A7D-BBEF-29E9D3F96F00}" type="slidenum">
              <a:rPr lang="en-US" sz="1200" strike="noStrike">
                <a:solidFill>
                  <a:srgbClr val="8b8b8b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944" name="CustomShape 5"/>
          <p:cNvSpPr/>
          <p:nvPr/>
        </p:nvSpPr>
        <p:spPr>
          <a:xfrm>
            <a:off x="6982200" y="675720"/>
            <a:ext cx="2157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000000"/>
                </a:solidFill>
                <a:latin typeface="Calibri"/>
              </a:rPr>
              <a:t>patrizia azzi, mia tosi</a:t>
            </a:r>
            <a:endParaRPr/>
          </a:p>
        </p:txBody>
      </p:sp>
      <p:pic>
        <p:nvPicPr>
          <p:cNvPr id="945" name="Picture 16" descr=""/>
          <p:cNvPicPr/>
          <p:nvPr/>
        </p:nvPicPr>
        <p:blipFill>
          <a:blip r:embed="rId5"/>
          <a:stretch/>
        </p:blipFill>
        <p:spPr>
          <a:xfrm>
            <a:off x="6312240" y="1190520"/>
            <a:ext cx="1351800" cy="1439640"/>
          </a:xfrm>
          <a:prstGeom prst="rect">
            <a:avLst/>
          </a:prstGeom>
          <a:ln>
            <a:noFill/>
          </a:ln>
        </p:spPr>
      </p:pic>
      <p:sp>
        <p:nvSpPr>
          <p:cNvPr id="946" name="CustomShape 6"/>
          <p:cNvSpPr/>
          <p:nvPr/>
        </p:nvSpPr>
        <p:spPr>
          <a:xfrm>
            <a:off x="86400" y="808200"/>
            <a:ext cx="6253560" cy="572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search for </a:t>
            </a:r>
            <a:r>
              <a:rPr b="1" lang="en-US" strike="noStrike">
                <a:solidFill>
                  <a:srgbClr val="000000"/>
                </a:solidFill>
                <a:latin typeface="Calibri"/>
              </a:rPr>
              <a:t>DM candidates in tt events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Spin-0 interactions are most compelling for tt+DM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Run-2 results interpret w/ both </a:t>
            </a:r>
            <a:r>
              <a:rPr lang="en-US" strike="noStrike">
                <a:solidFill>
                  <a:srgbClr val="008000"/>
                </a:solidFill>
                <a:latin typeface="Calibri"/>
              </a:rPr>
              <a:t>EFT</a:t>
            </a:r>
            <a:r>
              <a:rPr lang="en-US" strike="noStrike">
                <a:solidFill>
                  <a:srgbClr val="000000"/>
                </a:solidFill>
                <a:latin typeface="Calibri"/>
              </a:rPr>
              <a:t> (already used in Run-1)</a:t>
            </a:r>
            <a:endParaRPr/>
          </a:p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and </a:t>
            </a:r>
            <a:r>
              <a:rPr lang="en-US" strike="noStrike">
                <a:solidFill>
                  <a:srgbClr val="ff6600"/>
                </a:solidFill>
                <a:latin typeface="Calibri"/>
              </a:rPr>
              <a:t>simplified models</a:t>
            </a:r>
            <a:endParaRPr/>
          </a:p>
          <a:p>
            <a:pPr lvl="1">
              <a:lnSpc>
                <a:spcPct val="100000"/>
              </a:lnSpc>
              <a:buFont typeface="Wingdings" charset="2"/>
              <a:buChar char="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benchmark models from ATLAS-CMS DM Forum (</a:t>
            </a:r>
            <a:r>
              <a:rPr lang="en-US" strike="noStrike" u="sng">
                <a:solidFill>
                  <a:srgbClr val="000000"/>
                </a:solidFill>
                <a:latin typeface="Calibri"/>
              </a:rPr>
              <a:t>arxiv</a:t>
            </a:r>
            <a:r>
              <a:rPr lang="en-US" strike="noStrike">
                <a:solidFill>
                  <a:srgbClr val="000000"/>
                </a:solidFill>
                <a:latin typeface="Calibri"/>
              </a:rPr>
              <a:t>)</a:t>
            </a:r>
            <a:endParaRPr/>
          </a:p>
          <a:p>
            <a:pPr lvl="2">
              <a:lnSpc>
                <a:spcPct val="100000"/>
              </a:lnSpc>
              <a:buFont typeface="Wingdings" charset="2"/>
              <a:buChar char=""/>
            </a:pPr>
            <a:r>
              <a:rPr lang="en-US" strike="noStrike" u="sng">
                <a:solidFill>
                  <a:srgbClr val="000000"/>
                </a:solidFill>
                <a:latin typeface="Calibri"/>
              </a:rPr>
              <a:t>minimal set of MC points to cover kinematic regimes</a:t>
            </a:r>
            <a:endParaRPr/>
          </a:p>
          <a:p>
            <a:pPr>
              <a:lnSpc>
                <a:spcPct val="100000"/>
              </a:lnSpc>
            </a:pPr>
            <a:r>
              <a:rPr lang="en-US" sz="1050" strike="noStrike">
                <a:solidFill>
                  <a:srgbClr val="000000"/>
                </a:solidFill>
                <a:latin typeface="Calibri"/>
              </a:rPr>
              <a:t>   </a:t>
            </a:r>
            <a:endParaRPr/>
          </a:p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000000"/>
                </a:solidFill>
                <a:latin typeface="Calibri"/>
              </a:rPr>
              <a:t>3 channels in Run-2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en-US" strike="noStrike">
                <a:solidFill>
                  <a:srgbClr val="000000"/>
                </a:solidFill>
                <a:latin typeface="Calibri"/>
              </a:rPr>
              <a:t>di-leptonic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en-US" strike="noStrike">
                <a:solidFill>
                  <a:srgbClr val="000000"/>
                </a:solidFill>
                <a:latin typeface="Calibri"/>
              </a:rPr>
              <a:t>semi-leptonic</a:t>
            </a:r>
            <a:endParaRPr/>
          </a:p>
          <a:p>
            <a:pPr>
              <a:lnSpc>
                <a:spcPct val="100000"/>
              </a:lnSpc>
              <a:buBlip>
                <a:blip r:embed="rId6"/>
              </a:buBlip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en-US" strike="noStrike">
                <a:solidFill>
                  <a:srgbClr val="000000"/>
                </a:solidFill>
                <a:latin typeface="Calibri"/>
              </a:rPr>
              <a:t>all-hadronic</a:t>
            </a:r>
            <a:endParaRPr/>
          </a:p>
          <a:p>
            <a:pPr>
              <a:lnSpc>
                <a:spcPct val="100000"/>
              </a:lnSpc>
            </a:pPr>
            <a:r>
              <a:rPr lang="en-US" sz="800" strike="noStrike">
                <a:solidFill>
                  <a:srgbClr val="000000"/>
                </a:solidFill>
                <a:latin typeface="Calibri"/>
              </a:rPr>
              <a:t>   </a:t>
            </a:r>
            <a:endParaRPr/>
          </a:p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in </a:t>
            </a:r>
            <a:r>
              <a:rPr b="1" lang="en-US" strike="noStrike">
                <a:solidFill>
                  <a:srgbClr val="000000"/>
                </a:solidFill>
                <a:latin typeface="Calibri"/>
              </a:rPr>
              <a:t>different</a:t>
            </a:r>
            <a:r>
              <a:rPr lang="en-US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n-US" strike="noStrike">
                <a:solidFill>
                  <a:srgbClr val="000000"/>
                </a:solidFill>
                <a:latin typeface="Calibri"/>
              </a:rPr>
              <a:t>kinematical regime</a:t>
            </a:r>
            <a:r>
              <a:rPr lang="en-US" strike="noStrike">
                <a:solidFill>
                  <a:srgbClr val="000000"/>
                </a:solidFill>
                <a:latin typeface="Calibri"/>
              </a:rPr>
              <a:t> of the 2 tops in the event</a:t>
            </a:r>
            <a:endParaRPr/>
          </a:p>
          <a:p>
            <a:pPr>
              <a:lnSpc>
                <a:spcPct val="100000"/>
              </a:lnSpc>
              <a:buBlip>
                <a:blip r:embed="rId7"/>
              </a:buBlip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 “</a:t>
            </a:r>
            <a:r>
              <a:rPr lang="en-US" strike="noStrike">
                <a:solidFill>
                  <a:srgbClr val="000000"/>
                </a:solidFill>
                <a:latin typeface="Calibri"/>
              </a:rPr>
              <a:t>low p</a:t>
            </a:r>
            <a:r>
              <a:rPr lang="en-US" strike="noStrike" baseline="-25000">
                <a:solidFill>
                  <a:srgbClr val="000000"/>
                </a:solidFill>
                <a:latin typeface="Calibri"/>
              </a:rPr>
              <a:t>T</a:t>
            </a:r>
            <a:r>
              <a:rPr lang="en-US" strike="noStrike">
                <a:solidFill>
                  <a:srgbClr val="000000"/>
                </a:solidFill>
                <a:latin typeface="Calibri"/>
              </a:rPr>
              <a:t>”</a:t>
            </a:r>
            <a:endParaRPr/>
          </a:p>
          <a:p>
            <a:pPr>
              <a:lnSpc>
                <a:spcPct val="100000"/>
              </a:lnSpc>
              <a:buBlip>
                <a:blip r:embed="rId8"/>
              </a:buBlip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en-US" strike="noStrike">
                <a:solidFill>
                  <a:srgbClr val="000000"/>
                </a:solidFill>
                <a:latin typeface="Calibri"/>
              </a:rPr>
              <a:t>boosted (new)</a:t>
            </a:r>
            <a:endParaRPr/>
          </a:p>
          <a:p>
            <a:pPr>
              <a:lnSpc>
                <a:spcPct val="100000"/>
              </a:lnSpc>
            </a:pPr>
            <a:r>
              <a:rPr lang="en-US" sz="600" strike="noStrike">
                <a:solidFill>
                  <a:srgbClr val="000000"/>
                </a:solidFill>
                <a:latin typeface="Calibri"/>
              </a:rPr>
              <a:t>  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preliminary studies (based on 8TeV data and 13TeV MC)</a:t>
            </a:r>
            <a:endParaRPr/>
          </a:p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show </a:t>
            </a:r>
            <a:r>
              <a:rPr b="1" lang="en-US" strike="noStrike">
                <a:solidFill>
                  <a:srgbClr val="000000"/>
                </a:solidFill>
                <a:latin typeface="Calibri"/>
              </a:rPr>
              <a:t>improvements w.r.t. Run-1 results already w/ few fb</a:t>
            </a:r>
            <a:r>
              <a:rPr b="1" lang="en-US" strike="noStrike" baseline="30000">
                <a:solidFill>
                  <a:srgbClr val="000000"/>
                </a:solidFill>
                <a:latin typeface="Calibri"/>
              </a:rPr>
              <a:t>-1</a:t>
            </a:r>
            <a:endParaRPr/>
          </a:p>
          <a:p>
            <a:pPr>
              <a:lnSpc>
                <a:spcPct val="100000"/>
              </a:lnSpc>
            </a:pPr>
            <a:r>
              <a:rPr lang="en-US" sz="700" strike="noStrike">
                <a:solidFill>
                  <a:srgbClr val="000000"/>
                </a:solidFill>
                <a:latin typeface="Calibri"/>
              </a:rPr>
              <a:t>   </a:t>
            </a:r>
            <a:endParaRPr/>
          </a:p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2 independent analysis strategy</a:t>
            </a:r>
            <a:endParaRPr/>
          </a:p>
          <a:p>
            <a:pPr>
              <a:lnSpc>
                <a:spcPct val="100000"/>
              </a:lnSpc>
              <a:buBlip>
                <a:blip r:embed="rId9"/>
              </a:buBlip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en-US" strike="noStrike">
                <a:solidFill>
                  <a:srgbClr val="000000"/>
                </a:solidFill>
                <a:latin typeface="Calibri"/>
              </a:rPr>
              <a:t>cut-and-count </a:t>
            </a:r>
            <a:endParaRPr/>
          </a:p>
          <a:p>
            <a:pPr>
              <a:lnSpc>
                <a:spcPct val="100000"/>
              </a:lnSpc>
              <a:buBlip>
                <a:blip r:embed="rId10"/>
              </a:buBlip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en-US" strike="noStrike">
                <a:solidFill>
                  <a:srgbClr val="000000"/>
                </a:solidFill>
                <a:latin typeface="Calibri"/>
              </a:rPr>
              <a:t>shape</a:t>
            </a:r>
            <a:endParaRPr/>
          </a:p>
        </p:txBody>
      </p:sp>
      <p:sp>
        <p:nvSpPr>
          <p:cNvPr id="947" name="CustomShape 7"/>
          <p:cNvSpPr/>
          <p:nvPr/>
        </p:nvSpPr>
        <p:spPr>
          <a:xfrm>
            <a:off x="7552080" y="2421000"/>
            <a:ext cx="14522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ff6600"/>
                </a:solidFill>
                <a:latin typeface="Calibri"/>
              </a:rPr>
              <a:t>simplified models</a:t>
            </a:r>
            <a:endParaRPr/>
          </a:p>
        </p:txBody>
      </p:sp>
      <p:sp>
        <p:nvSpPr>
          <p:cNvPr id="948" name="CustomShape 8"/>
          <p:cNvSpPr/>
          <p:nvPr/>
        </p:nvSpPr>
        <p:spPr>
          <a:xfrm>
            <a:off x="6740640" y="2445840"/>
            <a:ext cx="557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8000"/>
                </a:solidFill>
                <a:latin typeface="Calibri"/>
              </a:rPr>
              <a:t>EFT</a:t>
            </a:r>
            <a:r>
              <a:rPr lang="en-US" strike="noStrike">
                <a:solidFill>
                  <a:srgbClr val="000000"/>
                </a:solidFill>
                <a:latin typeface="Calibri"/>
              </a:rPr>
              <a:t> </a:t>
            </a:r>
            <a:endParaRPr/>
          </a:p>
        </p:txBody>
      </p:sp>
      <p:sp>
        <p:nvSpPr>
          <p:cNvPr id="949" name="CustomShape 9"/>
          <p:cNvSpPr/>
          <p:nvPr/>
        </p:nvSpPr>
        <p:spPr>
          <a:xfrm>
            <a:off x="3133080" y="6488640"/>
            <a:ext cx="55591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660066"/>
                </a:solidFill>
                <a:latin typeface="Calibri"/>
              </a:rPr>
              <a:t>Physics Analysis Summary already started ! (B2G-15-005)</a:t>
            </a:r>
            <a:endParaRPr/>
          </a:p>
        </p:txBody>
      </p:sp>
      <p:pic>
        <p:nvPicPr>
          <p:cNvPr id="950" name="Picture 9" descr=""/>
          <p:cNvPicPr/>
          <p:nvPr/>
        </p:nvPicPr>
        <p:blipFill>
          <a:blip r:embed="rId11"/>
          <a:stretch/>
        </p:blipFill>
        <p:spPr>
          <a:xfrm>
            <a:off x="5789160" y="3602160"/>
            <a:ext cx="2939760" cy="2879640"/>
          </a:xfrm>
          <a:prstGeom prst="rect">
            <a:avLst/>
          </a:prstGeom>
          <a:ln>
            <a:noFill/>
          </a:ln>
        </p:spPr>
      </p:pic>
      <p:sp>
        <p:nvSpPr>
          <p:cNvPr id="951" name="CustomShape 10"/>
          <p:cNvSpPr/>
          <p:nvPr/>
        </p:nvSpPr>
        <p:spPr>
          <a:xfrm rot="20463000">
            <a:off x="6294960" y="4552200"/>
            <a:ext cx="13287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800000"/>
                </a:solidFill>
                <a:latin typeface="Calibri"/>
              </a:rPr>
              <a:t>CMS private</a:t>
            </a:r>
            <a:endParaRPr/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TextShape 1"/>
          <p:cNvSpPr txBox="1"/>
          <p:nvPr/>
        </p:nvSpPr>
        <p:spPr>
          <a:xfrm>
            <a:off x="685800" y="60948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/>
          </a:p>
        </p:txBody>
      </p:sp>
      <p:sp>
        <p:nvSpPr>
          <p:cNvPr id="953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</a:pPr>
            <a:fld id="{2797D8B2-A8C9-4DDD-BB89-5092EED5C621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Picture 21" descr=""/>
          <p:cNvPicPr/>
          <p:nvPr/>
        </p:nvPicPr>
        <p:blipFill>
          <a:blip r:embed="rId1"/>
          <a:stretch/>
        </p:blipFill>
        <p:spPr>
          <a:xfrm>
            <a:off x="1948680" y="1999080"/>
            <a:ext cx="6095520" cy="4563000"/>
          </a:xfrm>
          <a:prstGeom prst="rect">
            <a:avLst/>
          </a:prstGeom>
          <a:ln>
            <a:noFill/>
          </a:ln>
        </p:spPr>
      </p:pic>
      <p:sp>
        <p:nvSpPr>
          <p:cNvPr id="955" name="TextShape 1"/>
          <p:cNvSpPr txBox="1"/>
          <p:nvPr/>
        </p:nvSpPr>
        <p:spPr>
          <a:xfrm>
            <a:off x="1062000" y="152280"/>
            <a:ext cx="7853040" cy="761760"/>
          </a:xfrm>
          <a:prstGeom prst="rect">
            <a:avLst/>
          </a:prstGeom>
          <a:noFill/>
          <a:ln>
            <a:noFill/>
          </a:ln>
        </p:spPr>
        <p:txBody>
          <a:bodyPr lIns="92160" rIns="92160" tIns="137160" bIns="46080" anchor="ctr"/>
          <a:p>
            <a:pPr algn="ctr">
              <a:lnSpc>
                <a:spcPct val="70000"/>
              </a:lnSpc>
            </a:pPr>
            <a:r>
              <a:rPr b="1" lang="en-US" sz="3200" strike="noStrike">
                <a:solidFill>
                  <a:srgbClr val="003399"/>
                </a:solidFill>
                <a:latin typeface="Arial"/>
              </a:rPr>
              <a:t>Multi-lepton (OS vs SS)  + MET searches</a:t>
            </a:r>
            <a:endParaRPr/>
          </a:p>
        </p:txBody>
      </p:sp>
      <p:sp>
        <p:nvSpPr>
          <p:cNvPr id="956" name="TextShape 2"/>
          <p:cNvSpPr txBox="1"/>
          <p:nvPr/>
        </p:nvSpPr>
        <p:spPr>
          <a:xfrm>
            <a:off x="8381880" y="6553080"/>
            <a:ext cx="533160" cy="2282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B42ABDE6-02EE-4EE9-806F-C23EA42EC9DB}" type="slidenum">
              <a:rPr lang="en-US" sz="1200" strike="noStrike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957" name="CustomShape 3"/>
          <p:cNvSpPr/>
          <p:nvPr/>
        </p:nvSpPr>
        <p:spPr>
          <a:xfrm>
            <a:off x="7806600" y="4491000"/>
            <a:ext cx="1150200" cy="203724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59c1ff"/>
                </a:solidFill>
                <a:latin typeface="Arial"/>
              </a:rPr>
              <a:t>Drell-Yan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ff0000"/>
                </a:solidFill>
                <a:latin typeface="Arial"/>
              </a:rPr>
              <a:t>tt -&gt; 2</a:t>
            </a:r>
            <a:r>
              <a:rPr b="1" lang="en-US" sz="1600" strike="noStrike">
                <a:solidFill>
                  <a:srgbClr val="ff0000"/>
                </a:solidFill>
                <a:latin typeface="Symbol"/>
              </a:rPr>
              <a:t>m</a:t>
            </a:r>
            <a:r>
              <a:rPr b="1" lang="en-US" sz="1600" strike="noStrike">
                <a:solidFill>
                  <a:srgbClr val="ff0000"/>
                </a:solidFill>
                <a:latin typeface="Arial"/>
              </a:rPr>
              <a:t> X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9b9b35"/>
                </a:solidFill>
                <a:latin typeface="Arial"/>
              </a:rPr>
              <a:t>WZ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4775ff"/>
                </a:solidFill>
                <a:latin typeface="Arial"/>
              </a:rPr>
              <a:t>WW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85a3ff"/>
                </a:solidFill>
                <a:latin typeface="Arial"/>
              </a:rPr>
              <a:t>ZZ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ffc000"/>
                </a:solidFill>
                <a:latin typeface="Arial"/>
              </a:rPr>
              <a:t>W </a:t>
            </a:r>
            <a:r>
              <a:rPr b="1" lang="en-US" sz="1600" strike="noStrike">
                <a:solidFill>
                  <a:srgbClr val="ffc000"/>
                </a:solidFill>
                <a:latin typeface="Symbol"/>
              </a:rPr>
              <a:t>g</a:t>
            </a:r>
            <a:r>
              <a:rPr b="1" lang="en-US" sz="1600" strike="noStrike">
                <a:solidFill>
                  <a:srgbClr val="ffc000"/>
                </a:solidFill>
                <a:latin typeface="Arial"/>
              </a:rPr>
              <a:t>*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ff9900"/>
                </a:solidFill>
                <a:latin typeface="Arial"/>
              </a:rPr>
              <a:t>Z Z/</a:t>
            </a:r>
            <a:r>
              <a:rPr b="1" lang="en-US" sz="1600" strike="noStrike">
                <a:solidFill>
                  <a:srgbClr val="ff9900"/>
                </a:solidFill>
                <a:latin typeface="Symbol"/>
              </a:rPr>
              <a:t>g</a:t>
            </a:r>
            <a:r>
              <a:rPr b="1" lang="en-US" sz="1600" strike="noStrike">
                <a:solidFill>
                  <a:srgbClr val="ff9900"/>
                </a:solidFill>
                <a:latin typeface="Arial"/>
              </a:rPr>
              <a:t>*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ff3399"/>
                </a:solidFill>
                <a:latin typeface="Arial"/>
              </a:rPr>
              <a:t>ttW,ttZ,ttH</a:t>
            </a:r>
            <a:endParaRPr/>
          </a:p>
        </p:txBody>
      </p:sp>
      <p:sp>
        <p:nvSpPr>
          <p:cNvPr id="958" name="CustomShape 4"/>
          <p:cNvSpPr/>
          <p:nvPr/>
        </p:nvSpPr>
        <p:spPr>
          <a:xfrm>
            <a:off x="123480" y="2295360"/>
            <a:ext cx="1722240" cy="577080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inclusive Z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→</a:t>
            </a:r>
            <a:r>
              <a:rPr b="1" lang="en-US" sz="1600" strike="noStrike">
                <a:solidFill>
                  <a:srgbClr val="000000"/>
                </a:solidFill>
                <a:latin typeface="Symbol"/>
              </a:rPr>
              <a:t>mm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sample</a:t>
            </a:r>
            <a:endParaRPr/>
          </a:p>
        </p:txBody>
      </p:sp>
      <p:sp>
        <p:nvSpPr>
          <p:cNvPr id="959" name="CustomShape 5"/>
          <p:cNvSpPr/>
          <p:nvPr/>
        </p:nvSpPr>
        <p:spPr>
          <a:xfrm>
            <a:off x="5284080" y="2511000"/>
            <a:ext cx="2742840" cy="577080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Opposite sign  </a:t>
            </a:r>
            <a:r>
              <a:rPr b="1" lang="en-US" sz="1600" strike="noStrike">
                <a:solidFill>
                  <a:srgbClr val="000000"/>
                </a:solidFill>
                <a:latin typeface="Symbol"/>
              </a:rPr>
              <a:t>m-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e sample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(WW enriched sample)</a:t>
            </a:r>
            <a:endParaRPr/>
          </a:p>
        </p:txBody>
      </p:sp>
      <p:sp>
        <p:nvSpPr>
          <p:cNvPr id="960" name="CustomShape 6"/>
          <p:cNvSpPr/>
          <p:nvPr/>
        </p:nvSpPr>
        <p:spPr>
          <a:xfrm>
            <a:off x="665640" y="4742280"/>
            <a:ext cx="1409400" cy="609840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p</a:t>
            </a:r>
            <a:r>
              <a:rPr b="1" lang="en-US" sz="1600" strike="noStrike" baseline="-25000">
                <a:solidFill>
                  <a:srgbClr val="000000"/>
                </a:solidFill>
                <a:latin typeface="Arial"/>
              </a:rPr>
              <a:t>T</a:t>
            </a:r>
            <a:r>
              <a:rPr b="1" lang="en-US" sz="1600" strike="noStrike" baseline="30000">
                <a:solidFill>
                  <a:srgbClr val="000000"/>
                </a:solidFill>
                <a:latin typeface="Arial"/>
              </a:rPr>
              <a:t>Z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&gt;40 GeV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&amp; b-tag veto</a:t>
            </a:r>
            <a:endParaRPr/>
          </a:p>
        </p:txBody>
      </p:sp>
      <p:sp>
        <p:nvSpPr>
          <p:cNvPr id="961" name="CustomShape 7"/>
          <p:cNvSpPr/>
          <p:nvPr/>
        </p:nvSpPr>
        <p:spPr>
          <a:xfrm>
            <a:off x="660600" y="925920"/>
            <a:ext cx="76212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  <a:buFont typeface="StarSymbol"/>
              <a:buChar char="-"/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Topology from many possible BSM signatures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trike="noStrike">
                <a:solidFill>
                  <a:srgbClr val="000000"/>
                </a:solidFill>
                <a:latin typeface="Arial"/>
              </a:rPr>
              <a:t>interesting rare SM processes (important to keep under control…)</a:t>
            </a:r>
            <a:endParaRPr/>
          </a:p>
        </p:txBody>
      </p:sp>
      <p:sp>
        <p:nvSpPr>
          <p:cNvPr id="962" name="CustomShape 8"/>
          <p:cNvSpPr/>
          <p:nvPr/>
        </p:nvSpPr>
        <p:spPr>
          <a:xfrm>
            <a:off x="3031200" y="4908240"/>
            <a:ext cx="111816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400" strike="noStrike">
                <a:solidFill>
                  <a:srgbClr val="000000"/>
                </a:solidFill>
                <a:latin typeface="Arial"/>
              </a:rPr>
              <a:t>ZZ</a:t>
            </a:r>
            <a:r>
              <a:rPr b="1" lang="en-US" sz="1400" strike="noStrike">
                <a:solidFill>
                  <a:srgbClr val="000000"/>
                </a:solidFill>
                <a:latin typeface="Arial"/>
              </a:rPr>
              <a:t>→</a:t>
            </a:r>
            <a:r>
              <a:rPr b="1" lang="en-US" sz="1400" strike="noStrike">
                <a:solidFill>
                  <a:srgbClr val="000000"/>
                </a:solidFill>
                <a:latin typeface="Symbol"/>
              </a:rPr>
              <a:t>mmnn</a:t>
            </a:r>
            <a:r>
              <a:rPr b="1" lang="en-US" sz="1400" strike="noStrike">
                <a:solidFill>
                  <a:srgbClr val="000000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400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1" lang="en-US" sz="1400" strike="noStrike">
                <a:solidFill>
                  <a:srgbClr val="000000"/>
                </a:solidFill>
                <a:latin typeface="Arial"/>
              </a:rPr>
              <a:t>enriched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400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1" lang="en-US" sz="1400" strike="noStrike">
                <a:solidFill>
                  <a:srgbClr val="000000"/>
                </a:solidFill>
                <a:latin typeface="Arial"/>
              </a:rPr>
              <a:t>sample</a:t>
            </a:r>
            <a:endParaRPr/>
          </a:p>
        </p:txBody>
      </p:sp>
      <p:sp>
        <p:nvSpPr>
          <p:cNvPr id="963" name="CustomShape 9"/>
          <p:cNvSpPr/>
          <p:nvPr/>
        </p:nvSpPr>
        <p:spPr>
          <a:xfrm>
            <a:off x="1523880" y="2634120"/>
            <a:ext cx="442800" cy="26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4" name="CustomShape 10"/>
          <p:cNvSpPr/>
          <p:nvPr/>
        </p:nvSpPr>
        <p:spPr>
          <a:xfrm>
            <a:off x="1302480" y="5385240"/>
            <a:ext cx="442800" cy="26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5" name="CustomShape 11"/>
          <p:cNvSpPr/>
          <p:nvPr/>
        </p:nvSpPr>
        <p:spPr>
          <a:xfrm>
            <a:off x="3042720" y="1599120"/>
            <a:ext cx="3953160" cy="395280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Examples of data control regions:</a:t>
            </a:r>
            <a:endParaRPr/>
          </a:p>
        </p:txBody>
      </p:sp>
      <p:sp>
        <p:nvSpPr>
          <p:cNvPr id="966" name="CustomShape 12"/>
          <p:cNvSpPr/>
          <p:nvPr/>
        </p:nvSpPr>
        <p:spPr>
          <a:xfrm>
            <a:off x="6395760" y="4029480"/>
            <a:ext cx="12340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2400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b-tag veto</a:t>
            </a:r>
            <a:endParaRPr/>
          </a:p>
        </p:txBody>
      </p:sp>
      <p:sp>
        <p:nvSpPr>
          <p:cNvPr id="967" name="Line 13"/>
          <p:cNvSpPr/>
          <p:nvPr/>
        </p:nvSpPr>
        <p:spPr>
          <a:xfrm>
            <a:off x="2743200" y="4742280"/>
            <a:ext cx="0" cy="584640"/>
          </a:xfrm>
          <a:prstGeom prst="line">
            <a:avLst/>
          </a:prstGeom>
          <a:ln w="28440">
            <a:solidFill>
              <a:srgbClr val="ff0000"/>
            </a:solidFill>
            <a:custDash>
              <a:ds d="400000" sp="300000"/>
            </a:custDash>
            <a:round/>
          </a:ln>
        </p:spPr>
      </p:sp>
      <p:sp>
        <p:nvSpPr>
          <p:cNvPr id="968" name="CustomShape 14"/>
          <p:cNvSpPr/>
          <p:nvPr/>
        </p:nvSpPr>
        <p:spPr>
          <a:xfrm>
            <a:off x="2743200" y="5105520"/>
            <a:ext cx="282600" cy="360"/>
          </a:xfrm>
          <a:prstGeom prst="straightConnector1">
            <a:avLst/>
          </a:prstGeom>
          <a:solidFill>
            <a:schemeClr val="accent1"/>
          </a:solidFill>
          <a:ln w="28440">
            <a:solidFill>
              <a:srgbClr val="ff00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69" name="CustomShape 15"/>
          <p:cNvSpPr/>
          <p:nvPr/>
        </p:nvSpPr>
        <p:spPr>
          <a:xfrm>
            <a:off x="7826040" y="4111560"/>
            <a:ext cx="108324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Legenda:</a:t>
            </a:r>
            <a:endParaRPr/>
          </a:p>
        </p:txBody>
      </p:sp>
      <p:sp>
        <p:nvSpPr>
          <p:cNvPr id="970" name="CustomShape 16"/>
          <p:cNvSpPr/>
          <p:nvPr/>
        </p:nvSpPr>
        <p:spPr>
          <a:xfrm>
            <a:off x="6095880" y="3095640"/>
            <a:ext cx="291600" cy="333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1" name="CustomShape 17"/>
          <p:cNvSpPr/>
          <p:nvPr/>
        </p:nvSpPr>
        <p:spPr>
          <a:xfrm>
            <a:off x="5266440" y="6324480"/>
            <a:ext cx="255348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U. Gasparini</a:t>
            </a:r>
            <a:endParaRPr/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</a:pPr>
            <a:fld id="{56E273AA-CC72-4BDF-8419-6BACC1A8265B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  <p:pic>
        <p:nvPicPr>
          <p:cNvPr id="973" name="Picture 2" descr=""/>
          <p:cNvPicPr/>
          <p:nvPr/>
        </p:nvPicPr>
        <p:blipFill>
          <a:blip r:embed="rId1"/>
          <a:srcRect l="0" t="0" r="0" b="2264"/>
          <a:stretch/>
        </p:blipFill>
        <p:spPr>
          <a:xfrm>
            <a:off x="0" y="0"/>
            <a:ext cx="9143640" cy="6248160"/>
          </a:xfrm>
          <a:prstGeom prst="rect">
            <a:avLst/>
          </a:prstGeom>
          <a:ln w="9360">
            <a:noFill/>
          </a:ln>
        </p:spPr>
      </p:pic>
      <p:sp>
        <p:nvSpPr>
          <p:cNvPr id="974" name="TextShape 2"/>
          <p:cNvSpPr txBox="1"/>
          <p:nvPr/>
        </p:nvSpPr>
        <p:spPr>
          <a:xfrm>
            <a:off x="365760" y="6204240"/>
            <a:ext cx="5353200" cy="50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800">
                <a:solidFill>
                  <a:srgbClr val="ff950e"/>
                </a:solidFill>
                <a:latin typeface="Bookman Old Style"/>
              </a:rPr>
              <a:t>Naturale estensione di A→ Zh</a:t>
            </a:r>
            <a:endParaRPr/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</a:pPr>
            <a:fld id="{20860BDF-1F30-4429-B69B-53E07AAF47CA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976" name="TextShape 2"/>
          <p:cNvSpPr txBox="1"/>
          <p:nvPr/>
        </p:nvSpPr>
        <p:spPr>
          <a:xfrm>
            <a:off x="1042920" y="0"/>
            <a:ext cx="6840000" cy="98064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000" strike="noStrike">
                <a:solidFill>
                  <a:srgbClr val="003399"/>
                </a:solidFill>
                <a:latin typeface="Times New Roman"/>
              </a:rPr>
              <a:t>
</a:t>
            </a:r>
            <a:r>
              <a:rPr b="1" lang="en-US" sz="4000" strike="noStrike">
                <a:solidFill>
                  <a:srgbClr val="0000ff"/>
                </a:solidFill>
                <a:latin typeface="Times New Roman"/>
              </a:rPr>
              <a:t>Partenza Run II</a:t>
            </a:r>
            <a:r>
              <a:rPr b="1" lang="en-US" sz="4000" strike="noStrike">
                <a:solidFill>
                  <a:srgbClr val="3333cc"/>
                </a:solidFill>
                <a:latin typeface="Times New Roman"/>
              </a:rPr>
              <a:t> </a:t>
            </a:r>
            <a:r>
              <a:rPr b="1" lang="en-US" sz="4000" strike="noStrike">
                <a:solidFill>
                  <a:srgbClr val="3333cc"/>
                </a:solidFill>
                <a:latin typeface="Times New Roman"/>
              </a:rPr>
              <a:t>
</a:t>
            </a:r>
            <a:endParaRPr/>
          </a:p>
        </p:txBody>
      </p:sp>
      <p:sp>
        <p:nvSpPr>
          <p:cNvPr id="977" name="CustomShape 3"/>
          <p:cNvSpPr/>
          <p:nvPr/>
        </p:nvSpPr>
        <p:spPr>
          <a:xfrm>
            <a:off x="746280" y="4384800"/>
            <a:ext cx="3673080" cy="456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TextShape 1"/>
          <p:cNvSpPr txBox="1"/>
          <p:nvPr/>
        </p:nvSpPr>
        <p:spPr>
          <a:xfrm>
            <a:off x="457200" y="-273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US" sz="4400" strike="noStrike">
                <a:solidFill>
                  <a:srgbClr val="000090"/>
                </a:solidFill>
                <a:latin typeface="Candara"/>
                <a:ea typeface="ＭＳ Ｐゴシック"/>
              </a:rPr>
              <a:t>LHC news</a:t>
            </a:r>
            <a:endParaRPr/>
          </a:p>
        </p:txBody>
      </p:sp>
      <p:sp>
        <p:nvSpPr>
          <p:cNvPr id="979" name="TextShape 2"/>
          <p:cNvSpPr txBox="1"/>
          <p:nvPr/>
        </p:nvSpPr>
        <p:spPr>
          <a:xfrm>
            <a:off x="457200" y="12618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US" sz="2800" strike="noStrike">
                <a:solidFill>
                  <a:srgbClr val="000000"/>
                </a:solidFill>
                <a:latin typeface="Candara"/>
                <a:ea typeface="ＭＳ Ｐゴシック"/>
              </a:rPr>
              <a:t>LHC has restarted after the successful scrubbing run to prepare for 50 ns running on Sunday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US" sz="2800" strike="noStrike">
                <a:solidFill>
                  <a:srgbClr val="000000"/>
                </a:solidFill>
                <a:latin typeface="Candara"/>
                <a:ea typeface="ＭＳ Ｐゴシック"/>
              </a:rPr>
              <a:t>They are now in a </a:t>
            </a:r>
            <a:r>
              <a:rPr lang="en-US" sz="2800" strike="noStrike">
                <a:solidFill>
                  <a:srgbClr val="ff0000"/>
                </a:solidFill>
                <a:latin typeface="Candara"/>
                <a:ea typeface="ＭＳ Ｐゴシック"/>
              </a:rPr>
              <a:t>two weeks run </a:t>
            </a:r>
            <a:r>
              <a:rPr lang="en-US" sz="2800" strike="noStrike">
                <a:solidFill>
                  <a:srgbClr val="000000"/>
                </a:solidFill>
                <a:latin typeface="Candara"/>
                <a:ea typeface="ＭＳ Ｐゴシック"/>
              </a:rPr>
              <a:t>to ramp up the intensity at 50 ns before the Technical Stop and the scrubbing period  to prepare 25 ns running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US" sz="2800" strike="noStrike">
                <a:solidFill>
                  <a:srgbClr val="000000"/>
                </a:solidFill>
                <a:latin typeface="Candara"/>
                <a:ea typeface="ＭＳ Ｐゴシック"/>
              </a:rPr>
              <a:t>So far so good … it is clear that there is still a lot to do : the scrubbing to prepare 25 ns is based on the doublet (bunches separated by 5 ns) scheme and so far they have managed to inject one Doublet…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980" name="TextShape 3"/>
          <p:cNvSpPr txBox="1"/>
          <p:nvPr/>
        </p:nvSpPr>
        <p:spPr>
          <a:xfrm>
            <a:off x="6553080" y="64090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</a:pPr>
            <a:fld id="{6547E125-4E50-4157-9490-E5EBB88813C6}" type="slidenum">
              <a:rPr b="1" lang="en-US" sz="2800" strike="noStrike">
                <a:solidFill>
                  <a:srgbClr val="000090"/>
                </a:solidFill>
                <a:latin typeface="Candara"/>
              </a:rPr>
              <a:t>&lt;number&gt;</a:t>
            </a:fld>
            <a:endParaRPr/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Picture 2" descr=""/>
          <p:cNvPicPr/>
          <p:nvPr/>
        </p:nvPicPr>
        <p:blipFill>
          <a:blip r:embed="rId1"/>
          <a:srcRect l="29716" t="7224" r="6649" b="4031"/>
          <a:stretch/>
        </p:blipFill>
        <p:spPr>
          <a:xfrm>
            <a:off x="5410080" y="1676520"/>
            <a:ext cx="3428640" cy="2449800"/>
          </a:xfrm>
          <a:prstGeom prst="rect">
            <a:avLst/>
          </a:prstGeom>
          <a:ln>
            <a:noFill/>
          </a:ln>
        </p:spPr>
      </p:pic>
      <p:sp>
        <p:nvSpPr>
          <p:cNvPr id="856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</a:pPr>
            <a:fld id="{10135550-FB04-4D29-A048-8B65CB053E2D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857" name="TextShape 2"/>
          <p:cNvSpPr txBox="1"/>
          <p:nvPr/>
        </p:nvSpPr>
        <p:spPr>
          <a:xfrm>
            <a:off x="1042920" y="0"/>
            <a:ext cx="6840000" cy="121896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 strike="noStrike">
                <a:solidFill>
                  <a:srgbClr val="3333cc"/>
                </a:solidFill>
                <a:latin typeface="Times New Roman"/>
              </a:rPr>
              <a:t>Run I: tanti risultati </a:t>
            </a:r>
            <a:endParaRPr/>
          </a:p>
        </p:txBody>
      </p:sp>
      <p:sp>
        <p:nvSpPr>
          <p:cNvPr id="858" name="CustomShape 3"/>
          <p:cNvSpPr/>
          <p:nvPr/>
        </p:nvSpPr>
        <p:spPr>
          <a:xfrm>
            <a:off x="746280" y="4384800"/>
            <a:ext cx="3673080" cy="456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59" name="Picture 8" descr=""/>
          <p:cNvPicPr/>
          <p:nvPr/>
        </p:nvPicPr>
        <p:blipFill>
          <a:blip r:embed="rId2"/>
          <a:srcRect l="56917" t="17604" r="8352" b="42598"/>
          <a:stretch/>
        </p:blipFill>
        <p:spPr>
          <a:xfrm>
            <a:off x="114480" y="1219320"/>
            <a:ext cx="3428640" cy="3165120"/>
          </a:xfrm>
          <a:prstGeom prst="rect">
            <a:avLst/>
          </a:prstGeom>
          <a:ln>
            <a:noFill/>
          </a:ln>
        </p:spPr>
      </p:pic>
      <p:sp>
        <p:nvSpPr>
          <p:cNvPr id="860" name="CustomShape 4"/>
          <p:cNvSpPr/>
          <p:nvPr/>
        </p:nvSpPr>
        <p:spPr>
          <a:xfrm>
            <a:off x="2556000" y="1219320"/>
            <a:ext cx="65876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400" strike="noStrike">
                <a:solidFill>
                  <a:srgbClr val="2d2db9"/>
                </a:solidFill>
                <a:latin typeface="Times New Roman"/>
              </a:rPr>
              <a:t>Higgs </a:t>
            </a:r>
            <a:r>
              <a:rPr b="1" lang="en-US" sz="2400" strike="noStrike">
                <a:solidFill>
                  <a:srgbClr val="ff0000"/>
                </a:solidFill>
                <a:latin typeface="Times New Roman"/>
              </a:rPr>
              <a:t> </a:t>
            </a:r>
            <a:r>
              <a:rPr b="1" lang="en-US" sz="2400" strike="noStrike">
                <a:solidFill>
                  <a:srgbClr val="2d2db9"/>
                </a:solidFill>
                <a:latin typeface="Times New Roman"/>
              </a:rPr>
              <a:t>(con un Nobel di mezzo…)  </a:t>
            </a:r>
            <a:endParaRPr/>
          </a:p>
        </p:txBody>
      </p:sp>
      <p:pic>
        <p:nvPicPr>
          <p:cNvPr id="861" name="image01.png" descr=""/>
          <p:cNvPicPr/>
          <p:nvPr/>
        </p:nvPicPr>
        <p:blipFill>
          <a:blip r:embed="rId3"/>
          <a:stretch/>
        </p:blipFill>
        <p:spPr>
          <a:xfrm>
            <a:off x="0" y="2050200"/>
            <a:ext cx="2184120" cy="2170440"/>
          </a:xfrm>
          <a:prstGeom prst="rect">
            <a:avLst/>
          </a:prstGeom>
          <a:ln>
            <a:noFill/>
          </a:ln>
        </p:spPr>
      </p:pic>
      <p:pic>
        <p:nvPicPr>
          <p:cNvPr id="862" name="Picture 2" descr=""/>
          <p:cNvPicPr/>
          <p:nvPr/>
        </p:nvPicPr>
        <p:blipFill>
          <a:blip r:embed="rId4"/>
          <a:stretch/>
        </p:blipFill>
        <p:spPr>
          <a:xfrm>
            <a:off x="2286000" y="2050200"/>
            <a:ext cx="2971440" cy="2334240"/>
          </a:xfrm>
          <a:prstGeom prst="rect">
            <a:avLst/>
          </a:prstGeom>
          <a:ln>
            <a:noFill/>
          </a:ln>
        </p:spPr>
      </p:pic>
      <p:sp>
        <p:nvSpPr>
          <p:cNvPr id="863" name="CustomShape 5"/>
          <p:cNvSpPr/>
          <p:nvPr/>
        </p:nvSpPr>
        <p:spPr>
          <a:xfrm>
            <a:off x="5257440" y="3897720"/>
            <a:ext cx="3885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2d2db9"/>
                </a:solidFill>
                <a:latin typeface="Times New Roman"/>
              </a:rPr>
              <a:t>Contributo padovano al rivelatore  …</a:t>
            </a:r>
            <a:endParaRPr/>
          </a:p>
        </p:txBody>
      </p:sp>
      <p:sp>
        <p:nvSpPr>
          <p:cNvPr id="864" name="CustomShape 6"/>
          <p:cNvSpPr/>
          <p:nvPr/>
        </p:nvSpPr>
        <p:spPr>
          <a:xfrm>
            <a:off x="330840" y="2329920"/>
            <a:ext cx="2385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3333cc"/>
                </a:solidFill>
                <a:latin typeface="Times New Roman"/>
              </a:rPr>
              <a:t>H</a:t>
            </a:r>
            <a:r>
              <a:rPr b="1" lang="en-US" strike="noStrike">
                <a:solidFill>
                  <a:srgbClr val="3333cc"/>
                </a:solidFill>
                <a:latin typeface="Symbol"/>
              </a:rPr>
              <a:t></a:t>
            </a:r>
            <a:endParaRPr/>
          </a:p>
        </p:txBody>
      </p:sp>
      <p:sp>
        <p:nvSpPr>
          <p:cNvPr id="865" name="CustomShape 7"/>
          <p:cNvSpPr/>
          <p:nvPr/>
        </p:nvSpPr>
        <p:spPr>
          <a:xfrm>
            <a:off x="2871720" y="2360880"/>
            <a:ext cx="23857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ff0000"/>
                </a:solidFill>
                <a:latin typeface="Times New Roman"/>
              </a:rPr>
              <a:t>H</a:t>
            </a:r>
            <a:r>
              <a:rPr b="1" lang="en-US" sz="1600" strike="noStrike">
                <a:solidFill>
                  <a:srgbClr val="ff0000"/>
                </a:solidFill>
                <a:latin typeface="Symbol"/>
              </a:rPr>
              <a:t></a:t>
            </a:r>
            <a:r>
              <a:rPr b="1" lang="en-US" sz="1600" strike="noStrike">
                <a:solidFill>
                  <a:srgbClr val="ff0000"/>
                </a:solidFill>
                <a:latin typeface="Times New Roman"/>
              </a:rPr>
              <a:t>ZZ*</a:t>
            </a:r>
            <a:r>
              <a:rPr b="1" lang="en-US" sz="1600" strike="noStrike">
                <a:solidFill>
                  <a:srgbClr val="ff0000"/>
                </a:solidFill>
                <a:latin typeface="Symbol"/>
              </a:rPr>
              <a:t></a:t>
            </a:r>
            <a:r>
              <a:rPr b="1" lang="en-US" sz="1600" strike="noStrike">
                <a:solidFill>
                  <a:srgbClr val="ff0000"/>
                </a:solidFill>
                <a:latin typeface="Times New Roman"/>
              </a:rPr>
              <a:t>4l</a:t>
            </a:r>
            <a:endParaRPr/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TextShape 1"/>
          <p:cNvSpPr txBox="1"/>
          <p:nvPr/>
        </p:nvSpPr>
        <p:spPr>
          <a:xfrm>
            <a:off x="457200" y="-273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US" sz="4400" strike="noStrike">
                <a:solidFill>
                  <a:srgbClr val="000090"/>
                </a:solidFill>
                <a:latin typeface="Candara"/>
                <a:ea typeface="ＭＳ Ｐゴシック"/>
              </a:rPr>
              <a:t>CMS news</a:t>
            </a:r>
            <a:endParaRPr/>
          </a:p>
        </p:txBody>
      </p:sp>
      <p:sp>
        <p:nvSpPr>
          <p:cNvPr id="982" name="TextShape 2"/>
          <p:cNvSpPr txBox="1"/>
          <p:nvPr/>
        </p:nvSpPr>
        <p:spPr>
          <a:xfrm>
            <a:off x="0" y="1618560"/>
            <a:ext cx="432468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US" sz="2400" strike="noStrike">
                <a:solidFill>
                  <a:srgbClr val="000000"/>
                </a:solidFill>
                <a:latin typeface="Candara"/>
                <a:ea typeface="ＭＳ Ｐゴシック"/>
              </a:rPr>
              <a:t>The magnet is at 3.8 Tesla since Monday late afternoon!!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983" name="TextShape 3"/>
          <p:cNvSpPr txBox="1"/>
          <p:nvPr/>
        </p:nvSpPr>
        <p:spPr>
          <a:xfrm>
            <a:off x="6553080" y="64090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</a:pPr>
            <a:fld id="{3E74B239-D157-4106-99DF-67AACD642166}" type="slidenum">
              <a:rPr b="1" lang="en-US" sz="2800" strike="noStrike">
                <a:solidFill>
                  <a:srgbClr val="000090"/>
                </a:solidFill>
                <a:latin typeface="Candara"/>
              </a:rPr>
              <a:t>&lt;number&gt;</a:t>
            </a:fld>
            <a:endParaRPr/>
          </a:p>
        </p:txBody>
      </p:sp>
      <p:pic>
        <p:nvPicPr>
          <p:cNvPr id="984" name="Picture 4" descr=""/>
          <p:cNvPicPr/>
          <p:nvPr/>
        </p:nvPicPr>
        <p:blipFill>
          <a:blip r:embed="rId1"/>
          <a:stretch/>
        </p:blipFill>
        <p:spPr>
          <a:xfrm>
            <a:off x="5565240" y="722160"/>
            <a:ext cx="3425760" cy="2057760"/>
          </a:xfrm>
          <a:prstGeom prst="rect">
            <a:avLst/>
          </a:prstGeom>
          <a:ln>
            <a:noFill/>
          </a:ln>
        </p:spPr>
      </p:pic>
      <p:pic>
        <p:nvPicPr>
          <p:cNvPr id="985" name="Picture 5" descr=""/>
          <p:cNvPicPr/>
          <p:nvPr/>
        </p:nvPicPr>
        <p:blipFill>
          <a:blip r:embed="rId2"/>
          <a:stretch/>
        </p:blipFill>
        <p:spPr>
          <a:xfrm>
            <a:off x="4164480" y="3256200"/>
            <a:ext cx="5260680" cy="2887920"/>
          </a:xfrm>
          <a:prstGeom prst="rect">
            <a:avLst/>
          </a:prstGeom>
          <a:ln>
            <a:noFill/>
          </a:ln>
        </p:spPr>
      </p:pic>
      <p:pic>
        <p:nvPicPr>
          <p:cNvPr id="986" name="Picture 2" descr=""/>
          <p:cNvPicPr/>
          <p:nvPr/>
        </p:nvPicPr>
        <p:blipFill>
          <a:blip r:embed="rId3"/>
          <a:stretch/>
        </p:blipFill>
        <p:spPr>
          <a:xfrm>
            <a:off x="0" y="3256200"/>
            <a:ext cx="3962160" cy="2742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TextShape 1"/>
          <p:cNvSpPr txBox="1"/>
          <p:nvPr/>
        </p:nvSpPr>
        <p:spPr>
          <a:xfrm>
            <a:off x="8381880" y="6553080"/>
            <a:ext cx="533160" cy="2282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1B8B8A55-3692-4C4E-AB8B-21604F894721}" type="slidenum">
              <a:rPr lang="en-US" sz="1200" strike="noStrike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988" name="TextShape 2"/>
          <p:cNvSpPr txBox="1"/>
          <p:nvPr/>
        </p:nvSpPr>
        <p:spPr>
          <a:xfrm>
            <a:off x="1062000" y="152280"/>
            <a:ext cx="7853040" cy="761760"/>
          </a:xfrm>
          <a:prstGeom prst="rect">
            <a:avLst/>
          </a:prstGeom>
          <a:noFill/>
          <a:ln>
            <a:noFill/>
          </a:ln>
        </p:spPr>
        <p:txBody>
          <a:bodyPr lIns="92160" rIns="92160" tIns="137160" bIns="46080" anchor="ctr"/>
          <a:p>
            <a:pPr algn="ctr">
              <a:lnSpc>
                <a:spcPct val="70000"/>
              </a:lnSpc>
            </a:pPr>
            <a:r>
              <a:rPr b="1" lang="en-US" sz="3200" strike="noStrike">
                <a:solidFill>
                  <a:srgbClr val="003399"/>
                </a:solidFill>
                <a:latin typeface="Arial"/>
              </a:rPr>
              <a:t>Attività &amp; responsabilità 2015</a:t>
            </a:r>
            <a:endParaRPr/>
          </a:p>
        </p:txBody>
      </p:sp>
      <p:sp>
        <p:nvSpPr>
          <p:cNvPr id="989" name="CustomShape 3"/>
          <p:cNvSpPr/>
          <p:nvPr/>
        </p:nvSpPr>
        <p:spPr>
          <a:xfrm>
            <a:off x="28080" y="914400"/>
            <a:ext cx="5475240" cy="5576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  <a:buFont typeface="StarSymbol"/>
              <a:buChar char="-"/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Commissioning/controllo  rivelatore DT :</a:t>
            </a:r>
            <a:endParaRPr/>
          </a:p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             </a:t>
            </a:r>
            <a:r>
              <a:rPr b="1" lang="en-US" strike="noStrike">
                <a:solidFill>
                  <a:srgbClr val="000000"/>
                </a:solidFill>
                <a:latin typeface="Arial"/>
              </a:rPr>
              <a:t>- local trigger sync., time calibrations, </a:t>
            </a:r>
            <a:endParaRPr/>
          </a:p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                 </a:t>
            </a:r>
            <a:r>
              <a:rPr b="1" lang="en-US" strike="noStrike">
                <a:solidFill>
                  <a:srgbClr val="000000"/>
                </a:solidFill>
                <a:latin typeface="Arial"/>
              </a:rPr>
              <a:t>on-line / off-line DataQualityMonitoring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Sviluppi / maintenance DT DAQ / DCS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Physics Performance, data certification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DT &amp; Tracker offline Databases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TK techn. coordination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Tier2 operations, data management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trike="noStrike">
                <a:solidFill>
                  <a:srgbClr val="000000"/>
                </a:solidFill>
                <a:latin typeface="Arial"/>
              </a:rPr>
              <a:t>Nuovo trigger  DT: slice test 2015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trike="noStrike">
                <a:solidFill>
                  <a:srgbClr val="000000"/>
                </a:solidFill>
                <a:latin typeface="Arial"/>
              </a:rPr>
              <a:t>simulazioni per upgrade/HL-LHC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- Convenership di fisica   </a:t>
            </a:r>
            <a:endParaRPr/>
          </a:p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graphicFrame>
        <p:nvGraphicFramePr>
          <p:cNvPr id="990" name="Table 4"/>
          <p:cNvGraphicFramePr/>
          <p:nvPr/>
        </p:nvGraphicFramePr>
        <p:xfrm>
          <a:off x="4754880" y="1920240"/>
          <a:ext cx="4160160" cy="4022640"/>
        </p:xfrm>
        <a:graphic>
          <a:graphicData uri="http://schemas.openxmlformats.org/drawingml/2006/table">
            <a:tbl>
              <a:tblPr/>
              <a:tblGrid>
                <a:gridCol w="4160160"/>
              </a:tblGrid>
              <a:tr h="33480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000000"/>
                          </a:solidFill>
                          <a:latin typeface="Calibri"/>
                        </a:rPr>
                        <a:t>Roberto Carlin          Trigger Coordinator</a:t>
                      </a:r>
                      <a:endParaRPr/>
                    </a:p>
                  </a:txBody>
                  <a:tcPr/>
                </a:tc>
              </a:tr>
              <a:tr h="33480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000000"/>
                          </a:solidFill>
                          <a:latin typeface="Calibri"/>
                        </a:rPr>
                        <a:t>Patrizia Azzi               Convener  PAG. B2G</a:t>
                      </a:r>
                      <a:endParaRPr/>
                    </a:p>
                  </a:txBody>
                  <a:tcPr/>
                </a:tc>
              </a:tr>
              <a:tr h="33480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000000"/>
                          </a:solidFill>
                          <a:latin typeface="Calibri"/>
                        </a:rPr>
                        <a:t>Sandro Ventura        DT-DAQ resp</a:t>
                      </a:r>
                      <a:endParaRPr/>
                    </a:p>
                  </a:txBody>
                  <a:tcPr/>
                </a:tc>
              </a:tr>
              <a:tr h="33480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000000"/>
                          </a:solidFill>
                          <a:latin typeface="Calibri"/>
                        </a:rPr>
                        <a:t>Marco Bellato           DT-DCS resp</a:t>
                      </a:r>
                      <a:endParaRPr/>
                    </a:p>
                  </a:txBody>
                  <a:tcPr/>
                </a:tc>
              </a:tr>
              <a:tr h="33480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000000"/>
                          </a:solidFill>
                          <a:latin typeface="Calibri"/>
                        </a:rPr>
                        <a:t>Fabio Montecassiano     DT electr. coord.</a:t>
                      </a:r>
                      <a:endParaRPr/>
                    </a:p>
                  </a:txBody>
                  <a:tcPr/>
                </a:tc>
              </a:tr>
              <a:tr h="33480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000000"/>
                          </a:solidFill>
                          <a:latin typeface="Calibri"/>
                        </a:rPr>
                        <a:t>Mario Galanti             BPH PAG. subconv.</a:t>
                      </a:r>
                      <a:endParaRPr/>
                    </a:p>
                  </a:txBody>
                  <a:tcPr/>
                </a:tc>
              </a:tr>
              <a:tr h="33480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000000"/>
                          </a:solidFill>
                          <a:latin typeface="Calibri"/>
                        </a:rPr>
                        <a:t>Martino Margoni       BPH PAG subconv.</a:t>
                      </a:r>
                      <a:endParaRPr/>
                    </a:p>
                  </a:txBody>
                  <a:tcPr/>
                </a:tc>
              </a:tr>
              <a:tr h="33480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000000"/>
                          </a:solidFill>
                          <a:latin typeface="Calibri"/>
                        </a:rPr>
                        <a:t>Tommaso Dorigo      chair Stat. Comm.</a:t>
                      </a:r>
                      <a:endParaRPr/>
                    </a:p>
                  </a:txBody>
                  <a:tcPr/>
                </a:tc>
              </a:tr>
              <a:tr h="33480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000000"/>
                          </a:solidFill>
                          <a:latin typeface="Calibri"/>
                        </a:rPr>
                        <a:t>Nicola Bacchetta       TK techn.coord.</a:t>
                      </a:r>
                      <a:endParaRPr/>
                    </a:p>
                  </a:txBody>
                  <a:tcPr/>
                </a:tc>
              </a:tr>
              <a:tr h="33480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000000"/>
                          </a:solidFill>
                          <a:latin typeface="Calibri"/>
                        </a:rPr>
                        <a:t>Mia Tosi                      TK HLT resp.</a:t>
                      </a:r>
                      <a:endParaRPr/>
                    </a:p>
                  </a:txBody>
                  <a:tcPr/>
                </a:tc>
              </a:tr>
              <a:tr h="33480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000000"/>
                          </a:solidFill>
                          <a:latin typeface="Calibri"/>
                        </a:rPr>
                        <a:t>Marina Passaseo       HLT FOG coord.</a:t>
                      </a:r>
                      <a:endParaRPr/>
                    </a:p>
                  </a:txBody>
                  <a:tcPr/>
                </a:tc>
              </a:tr>
              <a:tr h="33984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000000"/>
                          </a:solidFill>
                          <a:latin typeface="Calibri"/>
                        </a:rPr>
                        <a:t>Fabrizio Gasparini     Muon IB chair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TextShape 1"/>
          <p:cNvSpPr txBox="1"/>
          <p:nvPr/>
        </p:nvSpPr>
        <p:spPr>
          <a:xfrm>
            <a:off x="8381880" y="6553080"/>
            <a:ext cx="533160" cy="2282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36700326-FAB1-419A-8E6B-890981D0B3F3}" type="slidenum">
              <a:rPr lang="en-US" sz="1200" strike="noStrike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992" name="TextShape 2"/>
          <p:cNvSpPr txBox="1"/>
          <p:nvPr/>
        </p:nvSpPr>
        <p:spPr>
          <a:xfrm>
            <a:off x="1062000" y="152280"/>
            <a:ext cx="7853040" cy="761760"/>
          </a:xfrm>
          <a:prstGeom prst="rect">
            <a:avLst/>
          </a:prstGeom>
          <a:noFill/>
          <a:ln>
            <a:noFill/>
          </a:ln>
        </p:spPr>
        <p:txBody>
          <a:bodyPr lIns="92160" rIns="92160" tIns="137160" bIns="46080" anchor="ctr"/>
          <a:p>
            <a:pPr algn="ctr">
              <a:lnSpc>
                <a:spcPct val="70000"/>
              </a:lnSpc>
            </a:pPr>
            <a:r>
              <a:rPr b="1" lang="en-US" sz="3200" strike="noStrike">
                <a:solidFill>
                  <a:srgbClr val="003399"/>
                </a:solidFill>
                <a:latin typeface="Arial"/>
              </a:rPr>
              <a:t>Attività &amp; responsabilità 2016</a:t>
            </a:r>
            <a:endParaRPr/>
          </a:p>
        </p:txBody>
      </p:sp>
      <p:sp>
        <p:nvSpPr>
          <p:cNvPr id="993" name="CustomShape 3"/>
          <p:cNvSpPr/>
          <p:nvPr/>
        </p:nvSpPr>
        <p:spPr>
          <a:xfrm>
            <a:off x="-45000" y="920880"/>
            <a:ext cx="4878000" cy="55807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  <a:buFont typeface="StarSymbol"/>
              <a:buChar char="-"/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Sviluppi / maintenance DT DAQ / DCS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Physics Performance, data certification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DT &amp; Tracker offline Databases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TK techn. coordination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Tier2 operations, data management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trike="noStrike">
                <a:solidFill>
                  <a:srgbClr val="ff0000"/>
                </a:solidFill>
                <a:latin typeface="Arial"/>
              </a:rPr>
              <a:t>Nuovo trigger  DT  istallazione  completa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trike="noStrike">
                <a:solidFill>
                  <a:srgbClr val="000000"/>
                </a:solidFill>
                <a:latin typeface="Arial"/>
              </a:rPr>
              <a:t>simulazioni per upgrade/HL-LHC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b="1" lang="en-US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1" lang="en-US" strike="noStrike">
                <a:solidFill>
                  <a:srgbClr val="ff0000"/>
                </a:solidFill>
                <a:latin typeface="Arial"/>
              </a:rPr>
              <a:t>R&amp;D Fase 2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graphicFrame>
        <p:nvGraphicFramePr>
          <p:cNvPr id="994" name="Table 4"/>
          <p:cNvGraphicFramePr/>
          <p:nvPr/>
        </p:nvGraphicFramePr>
        <p:xfrm>
          <a:off x="4572000" y="1645920"/>
          <a:ext cx="4480560" cy="4445280"/>
        </p:xfrm>
        <a:graphic>
          <a:graphicData uri="http://schemas.openxmlformats.org/drawingml/2006/table">
            <a:tbl>
              <a:tblPr/>
              <a:tblGrid>
                <a:gridCol w="4480560"/>
              </a:tblGrid>
              <a:tr h="44604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000000"/>
                          </a:solidFill>
                          <a:latin typeface="Calibri"/>
                        </a:rPr>
                        <a:t>Sandro Ventura            DT-DAQ resp</a:t>
                      </a:r>
                      <a:endParaRPr/>
                    </a:p>
                  </a:txBody>
                  <a:tcPr/>
                </a:tc>
              </a:tr>
              <a:tr h="66096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000000"/>
                          </a:solidFill>
                          <a:latin typeface="Calibri"/>
                        </a:rPr>
                        <a:t>Anna Meneguzzo         DQM ch Performance</a:t>
                      </a:r>
                      <a:endParaRPr/>
                    </a:p>
                  </a:txBody>
                  <a:tcPr/>
                </a:tc>
              </a:tr>
              <a:tr h="66096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000000"/>
                          </a:solidFill>
                          <a:latin typeface="Calibri"/>
                        </a:rPr>
                        <a:t>Marco Bellato               Ph2 minicrate perspective</a:t>
                      </a:r>
                      <a:endParaRPr/>
                    </a:p>
                  </a:txBody>
                  <a:tcPr/>
                </a:tc>
              </a:tr>
              <a:tr h="44604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000000"/>
                          </a:solidFill>
                          <a:latin typeface="Calibri"/>
                        </a:rPr>
                        <a:t>Fabio Montecassiano  DT electr.coord</a:t>
                      </a:r>
                      <a:endParaRPr/>
                    </a:p>
                  </a:txBody>
                  <a:tcPr/>
                </a:tc>
              </a:tr>
              <a:tr h="44604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000000"/>
                          </a:solidFill>
                          <a:latin typeface="Calibri"/>
                        </a:rPr>
                        <a:t>Pieluigi Zotto                 Phase 2 tracker liason</a:t>
                      </a:r>
                      <a:endParaRPr/>
                    </a:p>
                  </a:txBody>
                  <a:tcPr/>
                </a:tc>
              </a:tr>
              <a:tr h="44604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000000"/>
                          </a:solidFill>
                          <a:latin typeface="Calibri"/>
                        </a:rPr>
                        <a:t>Tommaso Dorigo          Stat.Comm</a:t>
                      </a:r>
                      <a:r>
                        <a:rPr lang="en-US" strike="noStrike">
                          <a:solidFill>
                            <a:srgbClr val="000000"/>
                          </a:solidFill>
                          <a:latin typeface="Lucida Sans"/>
                        </a:rPr>
                        <a:t>.</a:t>
                      </a:r>
                      <a:endParaRPr/>
                    </a:p>
                  </a:txBody>
                  <a:tcPr/>
                </a:tc>
              </a:tr>
              <a:tr h="44604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000000"/>
                          </a:solidFill>
                          <a:latin typeface="Calibri"/>
                        </a:rPr>
                        <a:t>Mia Tosi                         TK HLT resp.</a:t>
                      </a:r>
                      <a:endParaRPr/>
                    </a:p>
                  </a:txBody>
                  <a:tcPr/>
                </a:tc>
              </a:tr>
              <a:tr h="44604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000000"/>
                          </a:solidFill>
                          <a:latin typeface="Calibri"/>
                        </a:rPr>
                        <a:t>Marina Passaseo          HLT FOG coord.</a:t>
                      </a:r>
                      <a:endParaRPr/>
                    </a:p>
                  </a:txBody>
                  <a:tcPr/>
                </a:tc>
              </a:tr>
              <a:tr h="44748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000000"/>
                          </a:solidFill>
                          <a:latin typeface="Calibri"/>
                        </a:rPr>
                        <a:t>Nicola Bacchetta           TK techn.coord.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</a:pPr>
            <a:fld id="{8261AF42-1880-48A6-96DB-F1DD65FE74D0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996" name="TextShape 2"/>
          <p:cNvSpPr txBox="1"/>
          <p:nvPr/>
        </p:nvSpPr>
        <p:spPr>
          <a:xfrm>
            <a:off x="1042920" y="0"/>
            <a:ext cx="6840000" cy="98064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600" strike="noStrike">
                <a:solidFill>
                  <a:srgbClr val="3333cc"/>
                </a:solidFill>
                <a:latin typeface="Times New Roman"/>
              </a:rPr>
              <a:t> </a:t>
            </a:r>
            <a:r>
              <a:rPr b="1" lang="en-US" sz="3600" strike="noStrike">
                <a:solidFill>
                  <a:srgbClr val="3333cc"/>
                </a:solidFill>
                <a:latin typeface="Times New Roman"/>
              </a:rPr>
              <a:t>Attività per ripartire a 13 TeV</a:t>
            </a:r>
            <a:endParaRPr/>
          </a:p>
        </p:txBody>
      </p:sp>
      <p:sp>
        <p:nvSpPr>
          <p:cNvPr id="997" name="CustomShape 3"/>
          <p:cNvSpPr/>
          <p:nvPr/>
        </p:nvSpPr>
        <p:spPr>
          <a:xfrm>
            <a:off x="746280" y="4384800"/>
            <a:ext cx="3673080" cy="456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98" name="Picture 2" descr=""/>
          <p:cNvPicPr/>
          <p:nvPr/>
        </p:nvPicPr>
        <p:blipFill>
          <a:blip r:embed="rId1"/>
          <a:srcRect l="8368" t="30382" r="7751" b="8377"/>
          <a:stretch/>
        </p:blipFill>
        <p:spPr>
          <a:xfrm>
            <a:off x="0" y="981000"/>
            <a:ext cx="3580920" cy="2523600"/>
          </a:xfrm>
          <a:prstGeom prst="rect">
            <a:avLst/>
          </a:prstGeom>
          <a:ln w="9360">
            <a:noFill/>
          </a:ln>
        </p:spPr>
      </p:pic>
      <p:sp>
        <p:nvSpPr>
          <p:cNvPr id="999" name="CustomShape 4"/>
          <p:cNvSpPr/>
          <p:nvPr/>
        </p:nvSpPr>
        <p:spPr>
          <a:xfrm>
            <a:off x="3422520" y="1224720"/>
            <a:ext cx="3060360" cy="2270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400" strike="noStrike" baseline="30000">
                <a:solidFill>
                  <a:srgbClr val="ff0000"/>
                </a:solidFill>
                <a:latin typeface="Times New Roman"/>
              </a:rPr>
              <a:t> </a:t>
            </a:r>
            <a:r>
              <a:rPr b="1" lang="en-US" sz="2400" strike="noStrike" baseline="30000">
                <a:solidFill>
                  <a:srgbClr val="ff0000"/>
                </a:solidFill>
                <a:latin typeface="Times New Roman"/>
              </a:rPr>
              <a:t>Padova: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2000" strike="noStrike">
                <a:solidFill>
                  <a:srgbClr val="ff0000"/>
                </a:solidFill>
                <a:latin typeface="Times New Roman"/>
              </a:rPr>
              <a:t>Riparazione  camere a </a:t>
            </a:r>
            <a:r>
              <a:rPr b="1" lang="en-US" sz="2000" strike="noStrike">
                <a:solidFill>
                  <a:srgbClr val="ff0000"/>
                </a:solidFill>
                <a:latin typeface="Symbol"/>
              </a:rPr>
              <a:t>m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2000" strike="noStrike">
                <a:solidFill>
                  <a:srgbClr val="ff0000"/>
                </a:solidFill>
                <a:latin typeface="Times New Roman"/>
              </a:rPr>
              <a:t>Tracciatore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2000" strike="noStrike">
                <a:solidFill>
                  <a:srgbClr val="ff0000"/>
                </a:solidFill>
                <a:latin typeface="Times New Roman"/>
              </a:rPr>
              <a:t>Riconfigurazione  Trigger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2400" strike="noStrike">
                <a:solidFill>
                  <a:srgbClr val="ff0000"/>
                </a:solidFill>
                <a:latin typeface="Times New Roman"/>
              </a:rPr>
              <a:t>	</a:t>
            </a:r>
            <a:endParaRPr/>
          </a:p>
        </p:txBody>
      </p:sp>
      <p:pic>
        <p:nvPicPr>
          <p:cNvPr id="1000" name="Picture 2" descr=""/>
          <p:cNvPicPr/>
          <p:nvPr/>
        </p:nvPicPr>
        <p:blipFill>
          <a:blip r:embed="rId2"/>
          <a:srcRect l="8368" t="24440" r="5950" b="8888"/>
          <a:stretch/>
        </p:blipFill>
        <p:spPr>
          <a:xfrm>
            <a:off x="1638360" y="3505320"/>
            <a:ext cx="5562360" cy="3352320"/>
          </a:xfrm>
          <a:prstGeom prst="rect">
            <a:avLst/>
          </a:prstGeom>
          <a:ln w="9360">
            <a:noFill/>
          </a:ln>
        </p:spPr>
      </p:pic>
      <p:pic>
        <p:nvPicPr>
          <p:cNvPr id="1001" name="Picture 10" descr=""/>
          <p:cNvPicPr/>
          <p:nvPr/>
        </p:nvPicPr>
        <p:blipFill>
          <a:blip r:embed="rId3"/>
          <a:stretch/>
        </p:blipFill>
        <p:spPr>
          <a:xfrm>
            <a:off x="6553080" y="1600200"/>
            <a:ext cx="2590560" cy="1727640"/>
          </a:xfrm>
          <a:prstGeom prst="rect">
            <a:avLst/>
          </a:prstGeom>
          <a:ln>
            <a:noFill/>
          </a:ln>
        </p:spPr>
      </p:pic>
      <p:sp>
        <p:nvSpPr>
          <p:cNvPr id="1002" name="CustomShape 5"/>
          <p:cNvSpPr/>
          <p:nvPr/>
        </p:nvSpPr>
        <p:spPr>
          <a:xfrm>
            <a:off x="22320" y="2794320"/>
            <a:ext cx="1447560" cy="10051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3333cc"/>
                </a:solidFill>
                <a:latin typeface="Times New Roman"/>
              </a:rPr>
              <a:t>&gt; 99% canali funzionanti</a:t>
            </a:r>
            <a:endParaRPr/>
          </a:p>
        </p:txBody>
      </p:sp>
      <p:sp>
        <p:nvSpPr>
          <p:cNvPr id="1003" name="CustomShape 6"/>
          <p:cNvSpPr/>
          <p:nvPr/>
        </p:nvSpPr>
        <p:spPr>
          <a:xfrm>
            <a:off x="7848720" y="1686240"/>
            <a:ext cx="12949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ffff00"/>
                </a:solidFill>
                <a:latin typeface="Times New Roman"/>
              </a:rPr>
              <a:t>13 TeV</a:t>
            </a:r>
            <a:endParaRPr/>
          </a:p>
        </p:txBody>
      </p:sp>
      <p:sp>
        <p:nvSpPr>
          <p:cNvPr id="1004" name="CustomShape 7"/>
          <p:cNvSpPr/>
          <p:nvPr/>
        </p:nvSpPr>
        <p:spPr>
          <a:xfrm>
            <a:off x="241200" y="1224720"/>
            <a:ext cx="16030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2400" strike="noStrike">
                <a:solidFill>
                  <a:srgbClr val="ffff00"/>
                </a:solidFill>
                <a:latin typeface="Times New Roman"/>
              </a:rPr>
              <a:t>camere a </a:t>
            </a:r>
            <a:r>
              <a:rPr b="1" lang="en-US" sz="2400" strike="noStrike">
                <a:solidFill>
                  <a:srgbClr val="ffff00"/>
                </a:solidFill>
                <a:latin typeface="Symbol"/>
              </a:rPr>
              <a:t>m</a:t>
            </a:r>
            <a:endParaRPr/>
          </a:p>
        </p:txBody>
      </p:sp>
      <p:sp>
        <p:nvSpPr>
          <p:cNvPr id="1005" name="CustomShape 8"/>
          <p:cNvSpPr/>
          <p:nvPr/>
        </p:nvSpPr>
        <p:spPr>
          <a:xfrm>
            <a:off x="4431960" y="5838840"/>
            <a:ext cx="237852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CMS DN -2015/011</a:t>
            </a:r>
            <a:endParaRPr/>
          </a:p>
        </p:txBody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Picture 6" descr=""/>
          <p:cNvPicPr/>
          <p:nvPr/>
        </p:nvPicPr>
        <p:blipFill>
          <a:blip r:embed="rId1"/>
          <a:srcRect l="0" t="0" r="8999" b="0"/>
          <a:stretch/>
        </p:blipFill>
        <p:spPr>
          <a:xfrm>
            <a:off x="-36360" y="-46080"/>
            <a:ext cx="9180000" cy="898560"/>
          </a:xfrm>
          <a:prstGeom prst="rect">
            <a:avLst/>
          </a:prstGeom>
          <a:ln>
            <a:noFill/>
          </a:ln>
        </p:spPr>
      </p:pic>
      <p:sp>
        <p:nvSpPr>
          <p:cNvPr id="1007" name="CustomShape 1"/>
          <p:cNvSpPr/>
          <p:nvPr/>
        </p:nvSpPr>
        <p:spPr>
          <a:xfrm>
            <a:off x="800640" y="6657480"/>
            <a:ext cx="339120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000" strike="noStrike">
                <a:solidFill>
                  <a:srgbClr val="000099"/>
                </a:solidFill>
                <a:latin typeface="Comic Sans MS"/>
              </a:rPr>
              <a:t>DT collaboration</a:t>
            </a:r>
            <a:r>
              <a:rPr b="1" lang="en-US" sz="1000" strike="noStrike">
                <a:solidFill>
                  <a:srgbClr val="000099"/>
                </a:solidFill>
                <a:latin typeface="Comic Sans MS"/>
              </a:rPr>
              <a:t>	</a:t>
            </a:r>
            <a:r>
              <a:rPr b="1" lang="en-US" sz="1000" strike="noStrike">
                <a:solidFill>
                  <a:srgbClr val="000099"/>
                </a:solidFill>
                <a:latin typeface="Comic Sans MS"/>
              </a:rPr>
              <a:t>	</a:t>
            </a:r>
            <a:r>
              <a:rPr b="1" lang="en-US" sz="1000" strike="noStrike">
                <a:solidFill>
                  <a:srgbClr val="000099"/>
                </a:solidFill>
                <a:latin typeface="Comic Sans MS"/>
              </a:rPr>
              <a:t>	</a:t>
            </a:r>
            <a:r>
              <a:rPr b="1" lang="en-US" sz="1000" strike="noStrike">
                <a:solidFill>
                  <a:srgbClr val="000099"/>
                </a:solidFill>
                <a:latin typeface="Comic Sans MS"/>
              </a:rPr>
              <a:t>July 24</a:t>
            </a:r>
            <a:r>
              <a:rPr b="1" lang="en-US" sz="1000" strike="noStrike" baseline="30000">
                <a:solidFill>
                  <a:srgbClr val="000099"/>
                </a:solidFill>
                <a:latin typeface="Comic Sans MS"/>
              </a:rPr>
              <a:t>th</a:t>
            </a:r>
            <a:r>
              <a:rPr b="1" lang="en-US" sz="1000" strike="noStrike">
                <a:solidFill>
                  <a:srgbClr val="000099"/>
                </a:solidFill>
                <a:latin typeface="Comic Sans MS"/>
              </a:rPr>
              <a:t>, 2013</a:t>
            </a:r>
            <a:endParaRPr/>
          </a:p>
        </p:txBody>
      </p:sp>
      <p:sp>
        <p:nvSpPr>
          <p:cNvPr id="1008" name="CustomShape 2"/>
          <p:cNvSpPr/>
          <p:nvPr/>
        </p:nvSpPr>
        <p:spPr>
          <a:xfrm>
            <a:off x="1360800" y="81360"/>
            <a:ext cx="6499440" cy="503640"/>
          </a:xfrm>
          <a:prstGeom prst="rect">
            <a:avLst/>
          </a:prstGeom>
          <a:noFill/>
          <a:ln>
            <a:noFill/>
          </a:ln>
          <a:effectLst>
            <a:reflection algn="bl" blurRad="6350" dir="5400000" endA="300" endPos="55000" rotWithShape="0" stA="50000" sy="-100000"/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0000ff"/>
                </a:solidFill>
                <a:latin typeface="Comic Sans MS"/>
              </a:rPr>
              <a:t>Drift Tubes Phase 1 Upgrades</a:t>
            </a:r>
            <a:endParaRPr/>
          </a:p>
        </p:txBody>
      </p:sp>
      <p:graphicFrame>
        <p:nvGraphicFramePr>
          <p:cNvPr id="1009" name="Table 3"/>
          <p:cNvGraphicFramePr/>
          <p:nvPr/>
        </p:nvGraphicFramePr>
        <p:xfrm>
          <a:off x="117360" y="1283400"/>
          <a:ext cx="7992360" cy="503640"/>
        </p:xfrm>
        <a:graphic>
          <a:graphicData uri="http://schemas.openxmlformats.org/drawingml/2006/table">
            <a:tbl>
              <a:tblPr/>
              <a:tblGrid>
                <a:gridCol w="666000"/>
                <a:gridCol w="666000"/>
                <a:gridCol w="666000"/>
                <a:gridCol w="666000"/>
                <a:gridCol w="666000"/>
                <a:gridCol w="666000"/>
                <a:gridCol w="666000"/>
                <a:gridCol w="666000"/>
                <a:gridCol w="666000"/>
                <a:gridCol w="666000"/>
                <a:gridCol w="666000"/>
                <a:gridCol w="666360"/>
              </a:tblGrid>
              <a:tr h="504000"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000000"/>
                          </a:solidFill>
                          <a:latin typeface="Arial Black"/>
                        </a:rPr>
                        <a:t>2012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ffff00"/>
                          </a:solidFill>
                          <a:latin typeface="Arial Black"/>
                        </a:rPr>
                        <a:t>2013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ffff00"/>
                          </a:solidFill>
                          <a:latin typeface="Arial Black"/>
                        </a:rPr>
                        <a:t>2014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000000"/>
                          </a:solidFill>
                          <a:latin typeface="Arial Black"/>
                        </a:rPr>
                        <a:t>2015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000000"/>
                          </a:solidFill>
                          <a:latin typeface="Arial Black"/>
                        </a:rPr>
                        <a:t>2016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000000"/>
                          </a:solidFill>
                          <a:latin typeface="Arial Black"/>
                        </a:rPr>
                        <a:t>2017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ffff00"/>
                          </a:solidFill>
                          <a:latin typeface="Arial Black"/>
                        </a:rPr>
                        <a:t>2018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000000"/>
                          </a:solidFill>
                          <a:latin typeface="Arial Black"/>
                        </a:rPr>
                        <a:t>2019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000000"/>
                          </a:solidFill>
                          <a:latin typeface="Arial Black"/>
                        </a:rPr>
                        <a:t>2020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000000"/>
                          </a:solidFill>
                          <a:latin typeface="Arial Black"/>
                        </a:rPr>
                        <a:t>2021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ffff00"/>
                          </a:solidFill>
                          <a:latin typeface="Arial Black"/>
                        </a:rPr>
                        <a:t>2022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ffff00"/>
                          </a:solidFill>
                          <a:latin typeface="Arial Black"/>
                        </a:rPr>
                        <a:t>2023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10" name="CustomShape 4"/>
          <p:cNvSpPr/>
          <p:nvPr/>
        </p:nvSpPr>
        <p:spPr>
          <a:xfrm>
            <a:off x="8147160" y="1116000"/>
            <a:ext cx="863640" cy="815040"/>
          </a:xfrm>
          <a:prstGeom prst="rightArrow">
            <a:avLst>
              <a:gd name="adj1" fmla="val 63209"/>
              <a:gd name="adj2" fmla="val 66280"/>
            </a:avLst>
          </a:prstGeom>
          <a:gradFill>
            <a:gsLst>
              <a:gs pos="0">
                <a:srgbClr val="002060"/>
              </a:gs>
              <a:gs pos="50000">
                <a:srgbClr val="ffc000"/>
              </a:gs>
              <a:gs pos="100000">
                <a:srgbClr val="ffff00"/>
              </a:gs>
            </a:gsLst>
            <a:lin ang="0"/>
          </a:gra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1" name="CustomShape 5"/>
          <p:cNvSpPr/>
          <p:nvPr/>
        </p:nvSpPr>
        <p:spPr>
          <a:xfrm>
            <a:off x="939600" y="885240"/>
            <a:ext cx="842400" cy="45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400" strike="noStrike">
                <a:solidFill>
                  <a:srgbClr val="bfd3f8"/>
                </a:solidFill>
                <a:latin typeface="Calibri"/>
              </a:rPr>
              <a:t>LS1</a:t>
            </a:r>
            <a:endParaRPr/>
          </a:p>
        </p:txBody>
      </p:sp>
      <p:sp>
        <p:nvSpPr>
          <p:cNvPr id="1012" name="CustomShape 6"/>
          <p:cNvSpPr/>
          <p:nvPr/>
        </p:nvSpPr>
        <p:spPr>
          <a:xfrm flipH="1">
            <a:off x="5058720" y="707400"/>
            <a:ext cx="1676520" cy="6177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3" name="CustomShape 7"/>
          <p:cNvSpPr/>
          <p:nvPr/>
        </p:nvSpPr>
        <p:spPr>
          <a:xfrm>
            <a:off x="5513760" y="831960"/>
            <a:ext cx="963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ffff00"/>
                </a:solidFill>
                <a:latin typeface="Calibri"/>
              </a:rPr>
              <a:t>Phase 1 </a:t>
            </a:r>
            <a:endParaRPr/>
          </a:p>
        </p:txBody>
      </p:sp>
      <p:sp>
        <p:nvSpPr>
          <p:cNvPr id="1014" name="CustomShape 8"/>
          <p:cNvSpPr/>
          <p:nvPr/>
        </p:nvSpPr>
        <p:spPr>
          <a:xfrm>
            <a:off x="6832440" y="692640"/>
            <a:ext cx="1427040" cy="6177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5" name="CustomShape 9"/>
          <p:cNvSpPr/>
          <p:nvPr/>
        </p:nvSpPr>
        <p:spPr>
          <a:xfrm>
            <a:off x="6987240" y="817200"/>
            <a:ext cx="963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ffff00"/>
                </a:solidFill>
                <a:latin typeface="Calibri"/>
              </a:rPr>
              <a:t>Phase  2</a:t>
            </a:r>
            <a:endParaRPr/>
          </a:p>
        </p:txBody>
      </p:sp>
      <p:sp>
        <p:nvSpPr>
          <p:cNvPr id="1016" name="CustomShape 10"/>
          <p:cNvSpPr/>
          <p:nvPr/>
        </p:nvSpPr>
        <p:spPr>
          <a:xfrm>
            <a:off x="6688440" y="779400"/>
            <a:ext cx="95760" cy="1295640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7" name="CustomShape 11"/>
          <p:cNvSpPr/>
          <p:nvPr/>
        </p:nvSpPr>
        <p:spPr>
          <a:xfrm>
            <a:off x="2325600" y="787680"/>
            <a:ext cx="90180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200" strike="noStrike">
                <a:solidFill>
                  <a:srgbClr val="000000"/>
                </a:solidFill>
                <a:latin typeface="Arial Narrow"/>
              </a:rPr>
              <a:t>Nominal lumi</a:t>
            </a:r>
            <a:endParaRPr/>
          </a:p>
          <a:p>
            <a:pPr>
              <a:lnSpc>
                <a:spcPct val="100000"/>
              </a:lnSpc>
            </a:pPr>
            <a:r>
              <a:rPr lang="en-US" sz="1200" strike="noStrike">
                <a:solidFill>
                  <a:srgbClr val="000000"/>
                </a:solidFill>
                <a:latin typeface="Arial Narrow"/>
              </a:rPr>
              <a:t>8 TeV</a:t>
            </a:r>
            <a:endParaRPr/>
          </a:p>
        </p:txBody>
      </p:sp>
      <p:sp>
        <p:nvSpPr>
          <p:cNvPr id="1018" name="CustomShape 12"/>
          <p:cNvSpPr/>
          <p:nvPr/>
        </p:nvSpPr>
        <p:spPr>
          <a:xfrm>
            <a:off x="5085360" y="1772640"/>
            <a:ext cx="61092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200" strike="noStrike">
                <a:solidFill>
                  <a:srgbClr val="000000"/>
                </a:solidFill>
                <a:latin typeface="Arial Narrow"/>
              </a:rPr>
              <a:t>2 x lumi</a:t>
            </a:r>
            <a:endParaRPr/>
          </a:p>
          <a:p>
            <a:pPr>
              <a:lnSpc>
                <a:spcPct val="100000"/>
              </a:lnSpc>
            </a:pPr>
            <a:r>
              <a:rPr lang="en-US" sz="1200" strike="noStrike">
                <a:solidFill>
                  <a:srgbClr val="000000"/>
                </a:solidFill>
                <a:latin typeface="Arial Narrow"/>
              </a:rPr>
              <a:t>8 TeV</a:t>
            </a:r>
            <a:endParaRPr/>
          </a:p>
        </p:txBody>
      </p:sp>
      <p:sp>
        <p:nvSpPr>
          <p:cNvPr id="1019" name="CustomShape 13"/>
          <p:cNvSpPr/>
          <p:nvPr/>
        </p:nvSpPr>
        <p:spPr>
          <a:xfrm>
            <a:off x="8394120" y="853200"/>
            <a:ext cx="70848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200" strike="noStrike">
                <a:solidFill>
                  <a:srgbClr val="000000"/>
                </a:solidFill>
                <a:latin typeface="Arial Narrow"/>
              </a:rPr>
              <a:t>3000 fb-1</a:t>
            </a:r>
            <a:endParaRPr/>
          </a:p>
        </p:txBody>
      </p:sp>
      <p:sp>
        <p:nvSpPr>
          <p:cNvPr id="1020" name="CustomShape 14"/>
          <p:cNvSpPr/>
          <p:nvPr/>
        </p:nvSpPr>
        <p:spPr>
          <a:xfrm>
            <a:off x="5700600" y="2284560"/>
            <a:ext cx="270540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trike="noStrike">
                <a:solidFill>
                  <a:srgbClr val="c00000"/>
                </a:solidFill>
                <a:latin typeface="Calibri"/>
              </a:rPr>
              <a:t>New ROS</a:t>
            </a:r>
            <a:endParaRPr/>
          </a:p>
        </p:txBody>
      </p:sp>
      <p:sp>
        <p:nvSpPr>
          <p:cNvPr id="1021" name="CustomShape 15"/>
          <p:cNvSpPr/>
          <p:nvPr/>
        </p:nvSpPr>
        <p:spPr>
          <a:xfrm>
            <a:off x="4528080" y="2665080"/>
            <a:ext cx="4580280" cy="89676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  <a:effectLst>
            <a:outerShdw algn="bl" blurRad="76200" dir="2700000" dist="12700" kx="-800400" rotWithShape="0" sy="-23000">
              <a:srgbClr val="000000">
                <a:alpha val="20000"/>
              </a:srgbClr>
            </a:outerShdw>
            <a:reflection algn="bl" blurRad="6350" dir="5400000" endA="300" endPos="35000" rotWithShape="0" stA="52000" sy="-10000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376092"/>
                </a:solidFill>
                <a:latin typeface="Arial"/>
              </a:rPr>
              <a:t>Luminosity increase will compromise processing speed of the Read-Out-Server boards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376092"/>
                </a:solidFill>
                <a:latin typeface="Arial"/>
              </a:rPr>
              <a:t>uTCA design based in Twin Mux hardware</a:t>
            </a:r>
            <a:endParaRPr/>
          </a:p>
        </p:txBody>
      </p:sp>
      <p:pic>
        <p:nvPicPr>
          <p:cNvPr id="1022" name="Picture 2" descr=""/>
          <p:cNvPicPr/>
          <p:nvPr/>
        </p:nvPicPr>
        <p:blipFill>
          <a:blip r:embed="rId2"/>
          <a:stretch/>
        </p:blipFill>
        <p:spPr>
          <a:xfrm>
            <a:off x="-36360" y="2205000"/>
            <a:ext cx="2111040" cy="3002040"/>
          </a:xfrm>
          <a:prstGeom prst="rect">
            <a:avLst/>
          </a:prstGeom>
          <a:ln>
            <a:noFill/>
          </a:ln>
        </p:spPr>
      </p:pic>
      <p:pic>
        <p:nvPicPr>
          <p:cNvPr id="1023" name="Picture 2" descr=""/>
          <p:cNvPicPr/>
          <p:nvPr/>
        </p:nvPicPr>
        <p:blipFill>
          <a:blip r:embed="rId3"/>
          <a:stretch/>
        </p:blipFill>
        <p:spPr>
          <a:xfrm>
            <a:off x="2126520" y="2284560"/>
            <a:ext cx="1939320" cy="1420920"/>
          </a:xfrm>
          <a:prstGeom prst="rect">
            <a:avLst/>
          </a:prstGeom>
          <a:ln w="88920">
            <a:solidFill>
              <a:srgbClr val="ff0000"/>
            </a:solidFill>
            <a:miter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024" name="CustomShape 16"/>
          <p:cNvSpPr/>
          <p:nvPr/>
        </p:nvSpPr>
        <p:spPr>
          <a:xfrm>
            <a:off x="1306440" y="2605320"/>
            <a:ext cx="360" cy="395640"/>
          </a:xfrm>
          <a:prstGeom prst="straightConnector1">
            <a:avLst/>
          </a:prstGeom>
          <a:noFill/>
          <a:ln w="57240">
            <a:solidFill>
              <a:srgbClr val="ff0000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5" name="Line 17"/>
          <p:cNvSpPr/>
          <p:nvPr/>
        </p:nvSpPr>
        <p:spPr>
          <a:xfrm flipV="1">
            <a:off x="1283040" y="2602440"/>
            <a:ext cx="803520" cy="14400"/>
          </a:xfrm>
          <a:prstGeom prst="line">
            <a:avLst/>
          </a:prstGeom>
          <a:ln w="57240">
            <a:solidFill>
              <a:srgbClr val="ff0000"/>
            </a:solidFill>
            <a:round/>
          </a:ln>
        </p:spPr>
      </p:sp>
      <p:sp>
        <p:nvSpPr>
          <p:cNvPr id="1026" name="CustomShape 18"/>
          <p:cNvSpPr/>
          <p:nvPr/>
        </p:nvSpPr>
        <p:spPr>
          <a:xfrm>
            <a:off x="-108360" y="1845000"/>
            <a:ext cx="2053800" cy="57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3200" strike="noStrike">
                <a:solidFill>
                  <a:srgbClr val="c00000"/>
                </a:solidFill>
                <a:latin typeface="Calibri"/>
              </a:rPr>
              <a:t>Twin Mux</a:t>
            </a:r>
            <a:endParaRPr/>
          </a:p>
        </p:txBody>
      </p:sp>
      <p:sp>
        <p:nvSpPr>
          <p:cNvPr id="1027" name="CustomShape 19"/>
          <p:cNvSpPr/>
          <p:nvPr/>
        </p:nvSpPr>
        <p:spPr>
          <a:xfrm>
            <a:off x="0" y="5408640"/>
            <a:ext cx="4527720" cy="138348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  <a:effectLst>
            <a:outerShdw algn="bl" blurRad="76200" dir="2700000" dist="12700" kx="-800400" rotWithShape="0" sy="-23000">
              <a:srgbClr val="000000">
                <a:alpha val="20000"/>
              </a:srgbClr>
            </a:outerShdw>
            <a:reflection algn="bl" blurRad="6350" dir="5400000" endA="300" endPos="35000" rotWithShape="0" stA="52000" sy="-10000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376092"/>
                </a:solidFill>
                <a:latin typeface="Arial"/>
              </a:rPr>
              <a:t>Multiplexing layer to forward full chamber trigger info to the Track Finder layer with high speed links (allow new form factors)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376092"/>
                </a:solidFill>
                <a:latin typeface="Arial"/>
              </a:rPr>
              <a:t>Aim to allow merging information from other subdetectors (RPC, HO, etc)</a:t>
            </a:r>
            <a:endParaRPr/>
          </a:p>
        </p:txBody>
      </p:sp>
      <p:pic>
        <p:nvPicPr>
          <p:cNvPr id="1028" name="Picture 3" descr=""/>
          <p:cNvPicPr/>
          <p:nvPr/>
        </p:nvPicPr>
        <p:blipFill>
          <a:blip r:embed="rId4"/>
          <a:stretch/>
        </p:blipFill>
        <p:spPr>
          <a:xfrm>
            <a:off x="1508400" y="4131000"/>
            <a:ext cx="3019320" cy="1052640"/>
          </a:xfrm>
          <a:prstGeom prst="rect">
            <a:avLst/>
          </a:prstGeom>
          <a:ln>
            <a:noFill/>
          </a:ln>
        </p:spPr>
      </p:pic>
      <p:pic>
        <p:nvPicPr>
          <p:cNvPr id="1029" name="Picture 4" descr=""/>
          <p:cNvPicPr/>
          <p:nvPr/>
        </p:nvPicPr>
        <p:blipFill>
          <a:blip r:embed="rId5"/>
          <a:stretch/>
        </p:blipFill>
        <p:spPr>
          <a:xfrm>
            <a:off x="4528080" y="3629520"/>
            <a:ext cx="4580280" cy="3179160"/>
          </a:xfrm>
          <a:prstGeom prst="rect">
            <a:avLst/>
          </a:prstGeom>
          <a:ln>
            <a:noFill/>
          </a:ln>
        </p:spPr>
      </p:pic>
      <p:sp>
        <p:nvSpPr>
          <p:cNvPr id="1030" name="CustomShape 20"/>
          <p:cNvSpPr/>
          <p:nvPr/>
        </p:nvSpPr>
        <p:spPr>
          <a:xfrm rot="20278800">
            <a:off x="2703960" y="3668760"/>
            <a:ext cx="2599560" cy="5162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ff420e"/>
                </a:solidFill>
                <a:latin typeface="Bookman Old Style"/>
              </a:rPr>
              <a:t>Memento:</a:t>
            </a:r>
            <a:endParaRPr/>
          </a:p>
        </p:txBody>
      </p:sp>
      <p:sp>
        <p:nvSpPr>
          <p:cNvPr id="1031" name="CustomShape 21"/>
          <p:cNvSpPr/>
          <p:nvPr/>
        </p:nvSpPr>
        <p:spPr>
          <a:xfrm>
            <a:off x="2160360" y="785520"/>
            <a:ext cx="2675880" cy="1179000"/>
          </a:xfrm>
          <a:prstGeom prst="roundRect">
            <a:avLst>
              <a:gd name="adj" fmla="val 16667"/>
            </a:avLst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1032" name="CustomShape 22"/>
          <p:cNvSpPr/>
          <p:nvPr/>
        </p:nvSpPr>
        <p:spPr>
          <a:xfrm>
            <a:off x="3993840" y="885240"/>
            <a:ext cx="842400" cy="45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400" strike="noStrike">
                <a:solidFill>
                  <a:srgbClr val="bfd3f8"/>
                </a:solidFill>
                <a:latin typeface="Calibri"/>
              </a:rPr>
              <a:t>LS2</a:t>
            </a:r>
            <a:endParaRPr/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</a:pPr>
            <a:fld id="{606EE905-B832-4604-997B-A4BE80F63C35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1034" name="CustomShape 2"/>
          <p:cNvSpPr/>
          <p:nvPr/>
        </p:nvSpPr>
        <p:spPr>
          <a:xfrm>
            <a:off x="990720" y="0"/>
            <a:ext cx="22856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ff0000"/>
                </a:solidFill>
                <a:latin typeface="Arial"/>
              </a:rPr>
              <a:t>Per dettagli: presentazioni 2013 e 2014</a:t>
            </a:r>
            <a:endParaRPr/>
          </a:p>
        </p:txBody>
      </p:sp>
      <p:sp>
        <p:nvSpPr>
          <p:cNvPr id="1035" name="CustomShape 3"/>
          <p:cNvSpPr/>
          <p:nvPr/>
        </p:nvSpPr>
        <p:spPr>
          <a:xfrm>
            <a:off x="7772400" y="6550200"/>
            <a:ext cx="83772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 (ns)</a:t>
            </a:r>
            <a:endParaRPr/>
          </a:p>
        </p:txBody>
      </p:sp>
      <p:sp>
        <p:nvSpPr>
          <p:cNvPr id="1036" name="CustomShape 4"/>
          <p:cNvSpPr/>
          <p:nvPr/>
        </p:nvSpPr>
        <p:spPr>
          <a:xfrm>
            <a:off x="5105520" y="6551640"/>
            <a:ext cx="129492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0         100</a:t>
            </a:r>
            <a:endParaRPr/>
          </a:p>
        </p:txBody>
      </p:sp>
      <p:sp>
        <p:nvSpPr>
          <p:cNvPr id="1037" name="CustomShape 5"/>
          <p:cNvSpPr/>
          <p:nvPr/>
        </p:nvSpPr>
        <p:spPr>
          <a:xfrm rot="16200000">
            <a:off x="4603680" y="5021280"/>
            <a:ext cx="6912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AMP</a:t>
            </a:r>
            <a:endParaRPr/>
          </a:p>
        </p:txBody>
      </p:sp>
      <p:sp>
        <p:nvSpPr>
          <p:cNvPr id="1038" name="CustomShape 6"/>
          <p:cNvSpPr/>
          <p:nvPr/>
        </p:nvSpPr>
        <p:spPr>
          <a:xfrm>
            <a:off x="4366800" y="0"/>
            <a:ext cx="3672000" cy="913320"/>
          </a:xfrm>
          <a:prstGeom prst="rect">
            <a:avLst/>
          </a:prstGeom>
          <a:ln>
            <a:rou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</a:rPr>
              <a:t>Schedule:</a:t>
            </a:r>
            <a:endParaRPr/>
          </a:p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</a:rPr>
              <a:t>2015 – validation on a slice</a:t>
            </a:r>
            <a:endParaRPr/>
          </a:p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</a:rPr>
              <a:t>2016 – full deployment</a:t>
            </a:r>
            <a:endParaRPr/>
          </a:p>
        </p:txBody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</a:pPr>
            <a:fld id="{112198F2-CB9C-478C-ADE4-205DBA0E69BF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1040" name="CustomShape 2"/>
          <p:cNvSpPr/>
          <p:nvPr/>
        </p:nvSpPr>
        <p:spPr>
          <a:xfrm>
            <a:off x="1752480" y="421920"/>
            <a:ext cx="58669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ff0000"/>
                </a:solidFill>
                <a:latin typeface="Arial"/>
              </a:rPr>
              <a:t>Test del nuovo </a:t>
            </a:r>
            <a:r>
              <a:rPr lang="en-US" sz="1400" strike="noStrike">
                <a:solidFill>
                  <a:srgbClr val="ff0000"/>
                </a:solidFill>
                <a:latin typeface="Arial"/>
              </a:rPr>
              <a:t>sistema</a:t>
            </a:r>
            <a:r>
              <a:rPr lang="en-US" sz="1600" strike="noStrike">
                <a:solidFill>
                  <a:srgbClr val="ff0000"/>
                </a:solidFill>
                <a:latin typeface="Arial"/>
              </a:rPr>
              <a:t> appena si prenderanno i nuovi dati</a:t>
            </a:r>
            <a:endParaRPr/>
          </a:p>
        </p:txBody>
      </p:sp>
      <p:sp>
        <p:nvSpPr>
          <p:cNvPr id="1041" name="CustomShape 3"/>
          <p:cNvSpPr/>
          <p:nvPr/>
        </p:nvSpPr>
        <p:spPr>
          <a:xfrm>
            <a:off x="7747560" y="2503080"/>
            <a:ext cx="142128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Vecchio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DT Track Finder</a:t>
            </a:r>
            <a:endParaRPr/>
          </a:p>
        </p:txBody>
      </p:sp>
      <p:sp>
        <p:nvSpPr>
          <p:cNvPr id="1042" name="CustomShape 4"/>
          <p:cNvSpPr/>
          <p:nvPr/>
        </p:nvSpPr>
        <p:spPr>
          <a:xfrm>
            <a:off x="7747560" y="3241440"/>
            <a:ext cx="142128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Nuovo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Muon Barrel  Track Finder</a:t>
            </a:r>
            <a:endParaRPr/>
          </a:p>
        </p:txBody>
      </p:sp>
      <p:pic>
        <p:nvPicPr>
          <p:cNvPr id="1043" name="Picture 2" descr=""/>
          <p:cNvPicPr/>
          <p:nvPr/>
        </p:nvPicPr>
        <p:blipFill>
          <a:blip r:embed="rId1"/>
          <a:stretch/>
        </p:blipFill>
        <p:spPr>
          <a:xfrm>
            <a:off x="152280" y="1162080"/>
            <a:ext cx="7569720" cy="55432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Segnaposto contenuto 3" descr=""/>
          <p:cNvPicPr/>
          <p:nvPr/>
        </p:nvPicPr>
        <p:blipFill>
          <a:blip r:embed="rId1"/>
          <a:srcRect l="11101" t="5749" r="6349" b="0"/>
          <a:stretch/>
        </p:blipFill>
        <p:spPr>
          <a:xfrm>
            <a:off x="-36360" y="909360"/>
            <a:ext cx="6978240" cy="5975640"/>
          </a:xfrm>
          <a:prstGeom prst="rect">
            <a:avLst/>
          </a:prstGeom>
          <a:ln>
            <a:noFill/>
          </a:ln>
        </p:spPr>
      </p:pic>
      <p:sp>
        <p:nvSpPr>
          <p:cNvPr id="1045" name="Line 1"/>
          <p:cNvSpPr/>
          <p:nvPr/>
        </p:nvSpPr>
        <p:spPr>
          <a:xfrm>
            <a:off x="-108360" y="908640"/>
            <a:ext cx="7560360" cy="0"/>
          </a:xfrm>
          <a:prstGeom prst="line">
            <a:avLst/>
          </a:prstGeom>
          <a:ln w="19080">
            <a:solidFill>
              <a:srgbClr val="002060"/>
            </a:solidFill>
            <a:round/>
          </a:ln>
        </p:spPr>
      </p:sp>
      <p:sp>
        <p:nvSpPr>
          <p:cNvPr id="1046" name="CustomShape 2"/>
          <p:cNvSpPr/>
          <p:nvPr/>
        </p:nvSpPr>
        <p:spPr>
          <a:xfrm>
            <a:off x="6804360" y="302400"/>
            <a:ext cx="2339280" cy="6429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</a:pPr>
            <a:endParaRPr/>
          </a:p>
          <a:p>
            <a:pPr algn="r">
              <a:lnSpc>
                <a:spcPct val="150000"/>
              </a:lnSpc>
            </a:pPr>
            <a:r>
              <a:rPr b="1" lang="en-US" sz="2400" strike="noStrike">
                <a:solidFill>
                  <a:srgbClr val="000000"/>
                </a:solidFill>
                <a:latin typeface="Calibri"/>
              </a:rPr>
              <a:t>Section of Padova</a:t>
            </a:r>
            <a:endParaRPr/>
          </a:p>
          <a:p>
            <a:pPr algn="r">
              <a:lnSpc>
                <a:spcPct val="150000"/>
              </a:lnSpc>
            </a:pPr>
            <a:endParaRPr/>
          </a:p>
          <a:p>
            <a:pPr algn="r">
              <a:lnSpc>
                <a:spcPct val="150000"/>
              </a:lnSpc>
            </a:pPr>
            <a:endParaRPr/>
          </a:p>
          <a:p>
            <a:pPr algn="r">
              <a:lnSpc>
                <a:spcPct val="150000"/>
              </a:lnSpc>
            </a:pPr>
            <a:endParaRPr/>
          </a:p>
          <a:p>
            <a:pPr algn="r">
              <a:lnSpc>
                <a:spcPct val="150000"/>
              </a:lnSpc>
            </a:pPr>
            <a:r>
              <a:rPr lang="en-US" sz="2000" strike="noStrike">
                <a:solidFill>
                  <a:srgbClr val="000000"/>
                </a:solidFill>
                <a:latin typeface="MV Boli"/>
              </a:rPr>
              <a:t>Dario Bisello,</a:t>
            </a:r>
            <a:endParaRPr/>
          </a:p>
          <a:p>
            <a:pPr algn="r">
              <a:lnSpc>
                <a:spcPct val="150000"/>
              </a:lnSpc>
            </a:pPr>
            <a:r>
              <a:rPr lang="en-US" sz="2000" strike="noStrike">
                <a:solidFill>
                  <a:srgbClr val="000000"/>
                </a:solidFill>
                <a:latin typeface="MV Boli"/>
              </a:rPr>
              <a:t>Nicola Bacchetta,</a:t>
            </a:r>
            <a:endParaRPr/>
          </a:p>
          <a:p>
            <a:pPr algn="r">
              <a:lnSpc>
                <a:spcPct val="150000"/>
              </a:lnSpc>
            </a:pPr>
            <a:r>
              <a:rPr lang="en-US" sz="2000" strike="noStrike">
                <a:solidFill>
                  <a:srgbClr val="000000"/>
                </a:solidFill>
                <a:latin typeface="MV Boli"/>
              </a:rPr>
              <a:t>Devis Pantano,</a:t>
            </a:r>
            <a:endParaRPr/>
          </a:p>
          <a:p>
            <a:pPr algn="r">
              <a:lnSpc>
                <a:spcPct val="150000"/>
              </a:lnSpc>
            </a:pPr>
            <a:r>
              <a:rPr lang="en-US" sz="2000" strike="noStrike" u="sng">
                <a:solidFill>
                  <a:srgbClr val="000000"/>
                </a:solidFill>
                <a:latin typeface="MV Boli"/>
              </a:rPr>
              <a:t>Martino Dall’Osso</a:t>
            </a:r>
            <a:endParaRPr/>
          </a:p>
          <a:p>
            <a:pPr algn="r">
              <a:lnSpc>
                <a:spcPct val="150000"/>
              </a:lnSpc>
            </a:pPr>
            <a:endParaRPr/>
          </a:p>
          <a:p>
            <a:pPr algn="r">
              <a:lnSpc>
                <a:spcPct val="150000"/>
              </a:lnSpc>
            </a:pPr>
            <a:endParaRPr/>
          </a:p>
          <a:p>
            <a:pPr algn="r">
              <a:lnSpc>
                <a:spcPct val="150000"/>
              </a:lnSpc>
            </a:pPr>
            <a:r>
              <a:rPr lang="en-US" sz="1600" strike="noStrike">
                <a:solidFill>
                  <a:srgbClr val="000000"/>
                </a:solidFill>
                <a:latin typeface="MV Boli"/>
              </a:rPr>
              <a:t>HW Upgrade </a:t>
            </a:r>
            <a:endParaRPr/>
          </a:p>
        </p:txBody>
      </p:sp>
      <p:sp>
        <p:nvSpPr>
          <p:cNvPr id="1047" name="CustomShape 3"/>
          <p:cNvSpPr/>
          <p:nvPr/>
        </p:nvSpPr>
        <p:spPr>
          <a:xfrm>
            <a:off x="755640" y="3124080"/>
            <a:ext cx="5328360" cy="137016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800" strike="noStrike">
                <a:solidFill>
                  <a:srgbClr val="c00000"/>
                </a:solidFill>
                <a:latin typeface="Papyrus"/>
              </a:rPr>
              <a:t>Pixel Upgrade Phase 1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2800" strike="noStrike">
                <a:solidFill>
                  <a:srgbClr val="009973"/>
                </a:solidFill>
                <a:latin typeface="Papyrus"/>
              </a:rPr>
              <a:t>- </a:t>
            </a:r>
            <a:r>
              <a:rPr b="1" lang="en-US" sz="2800" strike="noStrike">
                <a:solidFill>
                  <a:srgbClr val="009973"/>
                </a:solidFill>
                <a:latin typeface="Papyrus"/>
              </a:rPr>
              <a:t>
</a:t>
            </a:r>
            <a:r>
              <a:rPr b="1" lang="en-US" sz="2800" strike="noStrike">
                <a:solidFill>
                  <a:srgbClr val="009973"/>
                </a:solidFill>
                <a:latin typeface="Papyrus"/>
              </a:rPr>
              <a:t>State of the art</a:t>
            </a:r>
            <a:endParaRPr/>
          </a:p>
        </p:txBody>
      </p:sp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Immagine 12" descr=""/>
          <p:cNvPicPr/>
          <p:nvPr/>
        </p:nvPicPr>
        <p:blipFill>
          <a:blip r:embed="rId1"/>
          <a:stretch/>
        </p:blipFill>
        <p:spPr>
          <a:xfrm>
            <a:off x="107640" y="1124640"/>
            <a:ext cx="3024000" cy="5184360"/>
          </a:xfrm>
          <a:prstGeom prst="rect">
            <a:avLst/>
          </a:prstGeom>
          <a:ln>
            <a:noFill/>
          </a:ln>
        </p:spPr>
      </p:pic>
      <p:pic>
        <p:nvPicPr>
          <p:cNvPr id="1049" name="Immagine 19" descr=""/>
          <p:cNvPicPr/>
          <p:nvPr/>
        </p:nvPicPr>
        <p:blipFill>
          <a:blip r:embed="rId2"/>
          <a:stretch/>
        </p:blipFill>
        <p:spPr>
          <a:xfrm>
            <a:off x="0" y="0"/>
            <a:ext cx="611640" cy="611640"/>
          </a:xfrm>
          <a:prstGeom prst="rect">
            <a:avLst/>
          </a:prstGeom>
          <a:ln w="9360">
            <a:solidFill>
              <a:srgbClr val="002060"/>
            </a:solidFill>
            <a:round/>
          </a:ln>
        </p:spPr>
      </p:pic>
      <p:pic>
        <p:nvPicPr>
          <p:cNvPr id="1050" name="Immagine 21" descr=""/>
          <p:cNvPicPr/>
          <p:nvPr/>
        </p:nvPicPr>
        <p:blipFill>
          <a:blip r:embed="rId3"/>
          <a:stretch/>
        </p:blipFill>
        <p:spPr>
          <a:xfrm>
            <a:off x="7631640" y="108000"/>
            <a:ext cx="1404360" cy="800280"/>
          </a:xfrm>
          <a:prstGeom prst="rect">
            <a:avLst/>
          </a:prstGeom>
          <a:ln>
            <a:noFill/>
          </a:ln>
        </p:spPr>
      </p:pic>
      <p:sp>
        <p:nvSpPr>
          <p:cNvPr id="1051" name="Line 1"/>
          <p:cNvSpPr/>
          <p:nvPr/>
        </p:nvSpPr>
        <p:spPr>
          <a:xfrm>
            <a:off x="-108360" y="620640"/>
            <a:ext cx="7992720" cy="0"/>
          </a:xfrm>
          <a:prstGeom prst="line">
            <a:avLst/>
          </a:prstGeom>
          <a:ln w="19080">
            <a:solidFill>
              <a:srgbClr val="002060"/>
            </a:solidFill>
            <a:round/>
          </a:ln>
        </p:spPr>
      </p:sp>
      <p:sp>
        <p:nvSpPr>
          <p:cNvPr id="1052" name="CustomShape 2"/>
          <p:cNvSpPr/>
          <p:nvPr/>
        </p:nvSpPr>
        <p:spPr>
          <a:xfrm>
            <a:off x="2339640" y="6067440"/>
            <a:ext cx="5832360" cy="669960"/>
          </a:xfrm>
          <a:prstGeom prst="rect">
            <a:avLst/>
          </a:prstGeom>
          <a:noFill/>
          <a:ln cap="rnd">
            <a:solidFill>
              <a:srgbClr val="002060"/>
            </a:solidFill>
            <a:custDash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2000" strike="noStrike">
                <a:solidFill>
                  <a:srgbClr val="0070c0"/>
                </a:solidFill>
                <a:latin typeface="Calibri"/>
              </a:rPr>
              <a:t>Our Target: </a:t>
            </a:r>
            <a:r>
              <a:rPr lang="en-US" strike="noStrike">
                <a:solidFill>
                  <a:srgbClr val="000000"/>
                </a:solidFill>
                <a:latin typeface="Calibri"/>
              </a:rPr>
              <a:t>ROC wafers test after post-processing (metal and bumps deposition, thermal process, thinning, dicing).</a:t>
            </a:r>
            <a:endParaRPr/>
          </a:p>
        </p:txBody>
      </p:sp>
      <p:sp>
        <p:nvSpPr>
          <p:cNvPr id="1053" name="CustomShape 3"/>
          <p:cNvSpPr/>
          <p:nvPr/>
        </p:nvSpPr>
        <p:spPr>
          <a:xfrm>
            <a:off x="179640" y="836640"/>
            <a:ext cx="1295640" cy="35964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i="1" lang="en-US" strike="noStrike">
                <a:solidFill>
                  <a:srgbClr val="ffffff"/>
                </a:solidFill>
                <a:latin typeface="Calibri"/>
              </a:rPr>
              <a:t>reminder</a:t>
            </a:r>
            <a:endParaRPr/>
          </a:p>
        </p:txBody>
      </p:sp>
      <p:sp>
        <p:nvSpPr>
          <p:cNvPr id="1054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CAC3A7D7-A26E-49AD-AB50-F4BDFDD0CAC6}" type="slidenum">
              <a:rPr lang="en-US" sz="1200" strike="noStrike">
                <a:solidFill>
                  <a:srgbClr val="8b8b8b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1055" name="CustomShape 5"/>
          <p:cNvSpPr/>
          <p:nvPr/>
        </p:nvSpPr>
        <p:spPr>
          <a:xfrm>
            <a:off x="611640" y="97560"/>
            <a:ext cx="676836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3600" strike="noStrike">
                <a:solidFill>
                  <a:srgbClr val="c00000"/>
                </a:solidFill>
                <a:latin typeface="Papyrus"/>
              </a:rPr>
              <a:t>Pixel Upgrade Phase 1</a:t>
            </a:r>
            <a:endParaRPr/>
          </a:p>
        </p:txBody>
      </p:sp>
      <p:sp>
        <p:nvSpPr>
          <p:cNvPr id="1056" name="CustomShape 6"/>
          <p:cNvSpPr/>
          <p:nvPr/>
        </p:nvSpPr>
        <p:spPr>
          <a:xfrm>
            <a:off x="4212000" y="2997000"/>
            <a:ext cx="503640" cy="273600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7" name="CustomShape 7"/>
          <p:cNvSpPr/>
          <p:nvPr/>
        </p:nvSpPr>
        <p:spPr>
          <a:xfrm>
            <a:off x="2771640" y="4149000"/>
            <a:ext cx="503640" cy="43164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8" name="CustomShape 8"/>
          <p:cNvSpPr/>
          <p:nvPr/>
        </p:nvSpPr>
        <p:spPr>
          <a:xfrm>
            <a:off x="3281040" y="4005000"/>
            <a:ext cx="97668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i="1" lang="en-US" sz="1600" strike="noStrike">
                <a:solidFill>
                  <a:srgbClr val="c00000"/>
                </a:solidFill>
                <a:latin typeface="Calibri"/>
              </a:rPr>
              <a:t>ROC: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c00000"/>
                </a:solidFill>
                <a:latin typeface="Calibri"/>
              </a:rPr>
              <a:t>Tested 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c00000"/>
                </a:solidFill>
                <a:latin typeface="Calibri"/>
              </a:rPr>
              <a:t>in Padova</a:t>
            </a:r>
            <a:endParaRPr/>
          </a:p>
        </p:txBody>
      </p:sp>
      <p:sp>
        <p:nvSpPr>
          <p:cNvPr id="1059" name="CustomShape 9"/>
          <p:cNvSpPr/>
          <p:nvPr/>
        </p:nvSpPr>
        <p:spPr>
          <a:xfrm>
            <a:off x="4798080" y="3801960"/>
            <a:ext cx="18421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i="1" lang="en-US" strike="noStrike">
                <a:solidFill>
                  <a:srgbClr val="000000"/>
                </a:solidFill>
                <a:latin typeface="Calibri"/>
              </a:rPr>
              <a:t>BARE MODULE:</a:t>
            </a:r>
            <a:endParaRPr/>
          </a:p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Assembled at IZM</a:t>
            </a:r>
            <a:r>
              <a:rPr lang="en-US" strike="noStrike">
                <a:solidFill>
                  <a:srgbClr val="000000"/>
                </a:solidFill>
                <a:latin typeface="Calibri"/>
              </a:rPr>
              <a:t>
</a:t>
            </a:r>
            <a:r>
              <a:rPr lang="en-US" strike="noStrike">
                <a:solidFill>
                  <a:srgbClr val="000000"/>
                </a:solidFill>
                <a:latin typeface="Calibri"/>
              </a:rPr>
              <a:t>Tested in Pisa</a:t>
            </a:r>
            <a:endParaRPr/>
          </a:p>
        </p:txBody>
      </p:sp>
      <p:sp>
        <p:nvSpPr>
          <p:cNvPr id="1060" name="CustomShape 10"/>
          <p:cNvSpPr/>
          <p:nvPr/>
        </p:nvSpPr>
        <p:spPr>
          <a:xfrm>
            <a:off x="6588360" y="908640"/>
            <a:ext cx="503640" cy="489636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1" name="CustomShape 11"/>
          <p:cNvSpPr/>
          <p:nvPr/>
        </p:nvSpPr>
        <p:spPr>
          <a:xfrm>
            <a:off x="7184880" y="2853000"/>
            <a:ext cx="183600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i="1" lang="en-US" strike="noStrike">
                <a:solidFill>
                  <a:srgbClr val="000000"/>
                </a:solidFill>
                <a:latin typeface="Calibri"/>
              </a:rPr>
              <a:t>FULL MODULE:</a:t>
            </a:r>
            <a:endParaRPr/>
          </a:p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Assembled in Bari</a:t>
            </a:r>
            <a:endParaRPr/>
          </a:p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Tested in Perugia</a:t>
            </a:r>
            <a:endParaRPr/>
          </a:p>
        </p:txBody>
      </p:sp>
      <p:sp>
        <p:nvSpPr>
          <p:cNvPr id="1062" name="CustomShape 12"/>
          <p:cNvSpPr/>
          <p:nvPr/>
        </p:nvSpPr>
        <p:spPr>
          <a:xfrm>
            <a:off x="2699640" y="2349000"/>
            <a:ext cx="503640" cy="43164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3" name="CustomShape 13"/>
          <p:cNvSpPr/>
          <p:nvPr/>
        </p:nvSpPr>
        <p:spPr>
          <a:xfrm>
            <a:off x="3269520" y="2094120"/>
            <a:ext cx="99648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i="1" lang="en-US" sz="1600" strike="noStrike">
                <a:solidFill>
                  <a:srgbClr val="000000"/>
                </a:solidFill>
                <a:latin typeface="Calibri"/>
              </a:rPr>
              <a:t>HDI: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Calibri"/>
              </a:rPr>
              <a:t>Tested 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Calibri"/>
              </a:rPr>
              <a:t>in Catania</a:t>
            </a:r>
            <a:endParaRPr/>
          </a:p>
        </p:txBody>
      </p:sp>
      <p:sp>
        <p:nvSpPr>
          <p:cNvPr id="1064" name="CustomShape 14"/>
          <p:cNvSpPr/>
          <p:nvPr/>
        </p:nvSpPr>
        <p:spPr>
          <a:xfrm>
            <a:off x="2771640" y="3213000"/>
            <a:ext cx="503640" cy="431640"/>
          </a:xfrm>
          <a:prstGeom prst="rightBrace">
            <a:avLst>
              <a:gd name="adj1" fmla="val 8333"/>
              <a:gd name="adj2" fmla="val 50000"/>
            </a:avLst>
          </a:prstGeom>
          <a:noFill/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5" name="CustomShape 15"/>
          <p:cNvSpPr/>
          <p:nvPr/>
        </p:nvSpPr>
        <p:spPr>
          <a:xfrm>
            <a:off x="3302640" y="2997000"/>
            <a:ext cx="90792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i="1" lang="en-US" sz="1600" strike="noStrike">
                <a:solidFill>
                  <a:srgbClr val="000000"/>
                </a:solidFill>
                <a:latin typeface="Calibri"/>
              </a:rPr>
              <a:t>SENSOR: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Calibri"/>
              </a:rPr>
              <a:t>Tested 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Calibri"/>
              </a:rPr>
              <a:t>in Pisa</a:t>
            </a:r>
            <a:endParaRPr/>
          </a:p>
        </p:txBody>
      </p:sp>
      <p:sp>
        <p:nvSpPr>
          <p:cNvPr id="1066" name="CustomShape 16"/>
          <p:cNvSpPr/>
          <p:nvPr/>
        </p:nvSpPr>
        <p:spPr>
          <a:xfrm>
            <a:off x="852840" y="2409840"/>
            <a:ext cx="478440" cy="442800"/>
          </a:xfrm>
          <a:prstGeom prst="straightConnector1">
            <a:avLst/>
          </a:prstGeom>
          <a:noFill/>
          <a:ln>
            <a:solidFill>
              <a:schemeClr val="tx1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7" name="CustomShape 17"/>
          <p:cNvSpPr/>
          <p:nvPr/>
        </p:nvSpPr>
        <p:spPr>
          <a:xfrm>
            <a:off x="615960" y="2133000"/>
            <a:ext cx="47376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200" strike="noStrike">
                <a:solidFill>
                  <a:srgbClr val="000000"/>
                </a:solidFill>
                <a:latin typeface="Calibri"/>
              </a:rPr>
              <a:t>TBM</a:t>
            </a:r>
            <a:endParaRPr/>
          </a:p>
        </p:txBody>
      </p:sp>
      <p:sp>
        <p:nvSpPr>
          <p:cNvPr id="1068" name="CustomShape 18"/>
          <p:cNvSpPr/>
          <p:nvPr/>
        </p:nvSpPr>
        <p:spPr>
          <a:xfrm>
            <a:off x="2483640" y="4221000"/>
            <a:ext cx="431640" cy="35964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Immagine 21" descr=""/>
          <p:cNvPicPr/>
          <p:nvPr/>
        </p:nvPicPr>
        <p:blipFill>
          <a:blip r:embed="rId1"/>
          <a:stretch/>
        </p:blipFill>
        <p:spPr>
          <a:xfrm>
            <a:off x="7668360" y="108000"/>
            <a:ext cx="1404360" cy="800280"/>
          </a:xfrm>
          <a:prstGeom prst="rect">
            <a:avLst/>
          </a:prstGeom>
          <a:ln>
            <a:noFill/>
          </a:ln>
        </p:spPr>
      </p:pic>
      <p:sp>
        <p:nvSpPr>
          <p:cNvPr id="1070" name="CustomShape 1"/>
          <p:cNvSpPr/>
          <p:nvPr/>
        </p:nvSpPr>
        <p:spPr>
          <a:xfrm>
            <a:off x="179640" y="298800"/>
            <a:ext cx="7128360" cy="517320"/>
          </a:xfrm>
          <a:prstGeom prst="rect">
            <a:avLst/>
          </a:prstGeom>
          <a:noFill/>
          <a:ln cap="rnd">
            <a:solidFill>
              <a:srgbClr val="002060"/>
            </a:solidFill>
            <a:custDash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2800" strike="noStrike">
                <a:solidFill>
                  <a:srgbClr val="c00000"/>
                </a:solidFill>
                <a:latin typeface="Calibri"/>
              </a:rPr>
              <a:t>Pixel Phase 1 Upgrade – Status of the art</a:t>
            </a:r>
            <a:endParaRPr/>
          </a:p>
        </p:txBody>
      </p:sp>
      <p:sp>
        <p:nvSpPr>
          <p:cNvPr id="1071" name="CustomShape 2"/>
          <p:cNvSpPr/>
          <p:nvPr/>
        </p:nvSpPr>
        <p:spPr>
          <a:xfrm>
            <a:off x="7374600" y="980640"/>
            <a:ext cx="1685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000000"/>
                </a:solidFill>
                <a:latin typeface="Calibri"/>
              </a:rPr>
              <a:t>Section: Padova</a:t>
            </a:r>
            <a:endParaRPr/>
          </a:p>
        </p:txBody>
      </p:sp>
      <p:sp>
        <p:nvSpPr>
          <p:cNvPr id="1072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F6232F82-9606-4C57-8F4E-31C63A12988C}" type="slidenum">
              <a:rPr lang="en-US" sz="1200" strike="noStrike">
                <a:solidFill>
                  <a:srgbClr val="8b8b8b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1073" name="CustomShape 4"/>
          <p:cNvSpPr/>
          <p:nvPr/>
        </p:nvSpPr>
        <p:spPr>
          <a:xfrm>
            <a:off x="539640" y="1484640"/>
            <a:ext cx="8352720" cy="475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en-US" strike="noStrike">
                <a:solidFill>
                  <a:srgbClr val="000000"/>
                </a:solidFill>
                <a:latin typeface="Calibri"/>
              </a:rPr>
              <a:t>GENERAL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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Pixel Phase 1 Workshop done a two weeks ago.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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Technical Coordination review last June 16</a:t>
            </a:r>
            <a:r>
              <a:rPr lang="en-US" strike="noStrike" baseline="30000">
                <a:solidFill>
                  <a:srgbClr val="000000"/>
                </a:solidFill>
                <a:latin typeface="Calibri"/>
              </a:rPr>
              <a:t>th</a:t>
            </a:r>
            <a:r>
              <a:rPr lang="en-US" strike="noStrike">
                <a:solidFill>
                  <a:srgbClr val="000000"/>
                </a:solidFill>
                <a:latin typeface="Calibri"/>
              </a:rPr>
              <a:t>.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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Each centers started smoothly the production.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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Parts procurement -&gt; almost fine. New TBM arrived this month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en-US" strike="noStrike">
                <a:solidFill>
                  <a:srgbClr val="000000"/>
                </a:solidFill>
                <a:latin typeface="Calibri"/>
              </a:rPr>
              <a:t>INFN CONSORTIUM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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Problem with bump bonding process (by IZM) solved -&gt; larger bumps (38um).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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4 Grade A modules produced.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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Green light for final production obtained last week. 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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1 month to fill production chain. Full regime expected within September.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en-US" strike="noStrike">
                <a:solidFill>
                  <a:srgbClr val="000000"/>
                </a:solidFill>
                <a:latin typeface="Calibri"/>
              </a:rPr>
              <a:t>INFN PADOVA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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New filter for the clean room arrived. Support structure is under production.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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Waiting for the first wafers from IZM -&gt; probably end of July. (Several delays from IZM did not help in planning our task).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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Martino and Nicola back to Padova next week to finalize the setup. </a:t>
            </a:r>
            <a:endParaRPr/>
          </a:p>
        </p:txBody>
      </p:sp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Picture 2" descr=""/>
          <p:cNvPicPr/>
          <p:nvPr/>
        </p:nvPicPr>
        <p:blipFill>
          <a:blip r:embed="rId1"/>
          <a:srcRect l="29716" t="7224" r="6649" b="4031"/>
          <a:stretch/>
        </p:blipFill>
        <p:spPr>
          <a:xfrm>
            <a:off x="5410080" y="1676520"/>
            <a:ext cx="3428640" cy="2449800"/>
          </a:xfrm>
          <a:prstGeom prst="rect">
            <a:avLst/>
          </a:prstGeom>
          <a:ln>
            <a:noFill/>
          </a:ln>
        </p:spPr>
      </p:pic>
      <p:sp>
        <p:nvSpPr>
          <p:cNvPr id="867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</a:pPr>
            <a:fld id="{3D139F5B-6ABD-422F-B8BC-F66EAD9F7054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868" name="TextShape 2"/>
          <p:cNvSpPr txBox="1"/>
          <p:nvPr/>
        </p:nvSpPr>
        <p:spPr>
          <a:xfrm>
            <a:off x="1042920" y="0"/>
            <a:ext cx="6840000" cy="121896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 strike="noStrike">
                <a:solidFill>
                  <a:srgbClr val="3333cc"/>
                </a:solidFill>
                <a:latin typeface="Times New Roman"/>
              </a:rPr>
              <a:t>	</a:t>
            </a:r>
            <a:r>
              <a:rPr b="1" lang="en-US" sz="4400" strike="noStrike">
                <a:solidFill>
                  <a:srgbClr val="3333cc"/>
                </a:solidFill>
                <a:latin typeface="Times New Roman"/>
              </a:rPr>
              <a:t>	</a:t>
            </a:r>
            <a:r>
              <a:rPr b="1" lang="en-US" sz="4400" strike="noStrike">
                <a:solidFill>
                  <a:srgbClr val="3333cc"/>
                </a:solidFill>
                <a:latin typeface="Times New Roman"/>
              </a:rPr>
              <a:t>	</a:t>
            </a:r>
            <a:r>
              <a:rPr b="1" lang="en-US" sz="4400" strike="noStrike">
                <a:solidFill>
                  <a:srgbClr val="3333cc"/>
                </a:solidFill>
                <a:latin typeface="Times New Roman"/>
              </a:rPr>
              <a:t>Run I:tanti risultati </a:t>
            </a:r>
            <a:endParaRPr/>
          </a:p>
        </p:txBody>
      </p:sp>
      <p:sp>
        <p:nvSpPr>
          <p:cNvPr id="869" name="CustomShape 3"/>
          <p:cNvSpPr/>
          <p:nvPr/>
        </p:nvSpPr>
        <p:spPr>
          <a:xfrm>
            <a:off x="746280" y="4384800"/>
            <a:ext cx="3673080" cy="456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70" name="Picture 8" descr=""/>
          <p:cNvPicPr/>
          <p:nvPr/>
        </p:nvPicPr>
        <p:blipFill>
          <a:blip r:embed="rId2"/>
          <a:srcRect l="56917" t="17604" r="8352" b="42598"/>
          <a:stretch/>
        </p:blipFill>
        <p:spPr>
          <a:xfrm>
            <a:off x="114480" y="1219320"/>
            <a:ext cx="3428640" cy="3165120"/>
          </a:xfrm>
          <a:prstGeom prst="rect">
            <a:avLst/>
          </a:prstGeom>
          <a:ln>
            <a:noFill/>
          </a:ln>
        </p:spPr>
      </p:pic>
      <p:sp>
        <p:nvSpPr>
          <p:cNvPr id="871" name="CustomShape 4"/>
          <p:cNvSpPr/>
          <p:nvPr/>
        </p:nvSpPr>
        <p:spPr>
          <a:xfrm>
            <a:off x="2556000" y="1219320"/>
            <a:ext cx="65876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400" strike="noStrike">
                <a:solidFill>
                  <a:srgbClr val="2d2db9"/>
                </a:solidFill>
                <a:latin typeface="Times New Roman"/>
              </a:rPr>
              <a:t>Higgs e non </a:t>
            </a:r>
            <a:r>
              <a:rPr b="1" lang="en-US" sz="2400" strike="noStrike">
                <a:solidFill>
                  <a:srgbClr val="ff0000"/>
                </a:solidFill>
                <a:latin typeface="Times New Roman"/>
              </a:rPr>
              <a:t>solo </a:t>
            </a:r>
            <a:r>
              <a:rPr b="1" lang="en-US" sz="2400" strike="noStrike">
                <a:solidFill>
                  <a:srgbClr val="2d2db9"/>
                </a:solidFill>
                <a:latin typeface="Times New Roman"/>
              </a:rPr>
              <a:t> (con un Nobel di mezzo…)  </a:t>
            </a:r>
            <a:endParaRPr/>
          </a:p>
        </p:txBody>
      </p:sp>
      <p:pic>
        <p:nvPicPr>
          <p:cNvPr id="872" name="image01.png" descr=""/>
          <p:cNvPicPr/>
          <p:nvPr/>
        </p:nvPicPr>
        <p:blipFill>
          <a:blip r:embed="rId3"/>
          <a:stretch/>
        </p:blipFill>
        <p:spPr>
          <a:xfrm>
            <a:off x="0" y="2050200"/>
            <a:ext cx="2184120" cy="2170440"/>
          </a:xfrm>
          <a:prstGeom prst="rect">
            <a:avLst/>
          </a:prstGeom>
          <a:ln>
            <a:noFill/>
          </a:ln>
        </p:spPr>
      </p:pic>
      <p:pic>
        <p:nvPicPr>
          <p:cNvPr id="873" name="Picture 2" descr=""/>
          <p:cNvPicPr/>
          <p:nvPr/>
        </p:nvPicPr>
        <p:blipFill>
          <a:blip r:embed="rId4"/>
          <a:stretch/>
        </p:blipFill>
        <p:spPr>
          <a:xfrm>
            <a:off x="2286000" y="2050200"/>
            <a:ext cx="2971440" cy="2334240"/>
          </a:xfrm>
          <a:prstGeom prst="rect">
            <a:avLst/>
          </a:prstGeom>
          <a:ln>
            <a:noFill/>
          </a:ln>
        </p:spPr>
      </p:pic>
      <p:pic>
        <p:nvPicPr>
          <p:cNvPr id="874" name="Picture 2" descr=""/>
          <p:cNvPicPr/>
          <p:nvPr/>
        </p:nvPicPr>
        <p:blipFill>
          <a:blip r:embed="rId5"/>
          <a:srcRect l="2270" t="4300" r="2270" b="42499"/>
          <a:stretch/>
        </p:blipFill>
        <p:spPr>
          <a:xfrm>
            <a:off x="179280" y="4348440"/>
            <a:ext cx="7656120" cy="2473200"/>
          </a:xfrm>
          <a:prstGeom prst="rect">
            <a:avLst/>
          </a:prstGeom>
          <a:ln w="9360">
            <a:noFill/>
          </a:ln>
        </p:spPr>
      </p:pic>
      <p:sp>
        <p:nvSpPr>
          <p:cNvPr id="875" name="CustomShape 5"/>
          <p:cNvSpPr/>
          <p:nvPr/>
        </p:nvSpPr>
        <p:spPr>
          <a:xfrm>
            <a:off x="5257800" y="3897720"/>
            <a:ext cx="3885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2d2db9"/>
                </a:solidFill>
                <a:latin typeface="Times New Roman"/>
              </a:rPr>
              <a:t>Contributo padovano al rivelatore  …</a:t>
            </a:r>
            <a:endParaRPr/>
          </a:p>
        </p:txBody>
      </p:sp>
      <p:sp>
        <p:nvSpPr>
          <p:cNvPr id="876" name="CustomShape 6"/>
          <p:cNvSpPr/>
          <p:nvPr/>
        </p:nvSpPr>
        <p:spPr>
          <a:xfrm>
            <a:off x="7681680" y="4842000"/>
            <a:ext cx="134856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2d2db9"/>
                </a:solidFill>
                <a:latin typeface="Times New Roman"/>
              </a:rPr>
              <a:t> … </a:t>
            </a:r>
            <a:r>
              <a:rPr b="1" lang="en-US" strike="noStrike">
                <a:solidFill>
                  <a:srgbClr val="2d2db9"/>
                </a:solidFill>
                <a:latin typeface="Times New Roman"/>
              </a:rPr>
              <a:t>e </a:t>
            </a:r>
            <a:endParaRPr/>
          </a:p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2d2db9"/>
                </a:solidFill>
                <a:latin typeface="Times New Roman"/>
              </a:rPr>
              <a:t>all’analisi</a:t>
            </a:r>
            <a:endParaRPr/>
          </a:p>
        </p:txBody>
      </p:sp>
      <p:sp>
        <p:nvSpPr>
          <p:cNvPr id="877" name="CustomShape 7"/>
          <p:cNvSpPr/>
          <p:nvPr/>
        </p:nvSpPr>
        <p:spPr>
          <a:xfrm>
            <a:off x="330840" y="2329920"/>
            <a:ext cx="2385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3333cc"/>
                </a:solidFill>
                <a:latin typeface="Times New Roman"/>
              </a:rPr>
              <a:t>H</a:t>
            </a:r>
            <a:r>
              <a:rPr b="1" lang="en-US" strike="noStrike">
                <a:solidFill>
                  <a:srgbClr val="3333cc"/>
                </a:solidFill>
                <a:latin typeface="Symbol"/>
              </a:rPr>
              <a:t></a:t>
            </a:r>
            <a:endParaRPr/>
          </a:p>
        </p:txBody>
      </p:sp>
      <p:sp>
        <p:nvSpPr>
          <p:cNvPr id="878" name="CustomShape 8"/>
          <p:cNvSpPr/>
          <p:nvPr/>
        </p:nvSpPr>
        <p:spPr>
          <a:xfrm>
            <a:off x="2871720" y="2360880"/>
            <a:ext cx="23857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ff0000"/>
                </a:solidFill>
                <a:latin typeface="Times New Roman"/>
              </a:rPr>
              <a:t>H</a:t>
            </a:r>
            <a:r>
              <a:rPr b="1" lang="en-US" sz="1600" strike="noStrike">
                <a:solidFill>
                  <a:srgbClr val="ff0000"/>
                </a:solidFill>
                <a:latin typeface="Symbol"/>
              </a:rPr>
              <a:t></a:t>
            </a:r>
            <a:r>
              <a:rPr b="1" lang="en-US" sz="1600" strike="noStrike">
                <a:solidFill>
                  <a:srgbClr val="ff0000"/>
                </a:solidFill>
                <a:latin typeface="Times New Roman"/>
              </a:rPr>
              <a:t>ZZ*</a:t>
            </a:r>
            <a:r>
              <a:rPr b="1" lang="en-US" sz="1600" strike="noStrike">
                <a:solidFill>
                  <a:srgbClr val="ff0000"/>
                </a:solidFill>
                <a:latin typeface="Symbol"/>
              </a:rPr>
              <a:t></a:t>
            </a:r>
            <a:r>
              <a:rPr b="1" lang="en-US" sz="1600" strike="noStrike">
                <a:solidFill>
                  <a:srgbClr val="ff0000"/>
                </a:solidFill>
                <a:latin typeface="Times New Roman"/>
              </a:rPr>
              <a:t>4l</a:t>
            </a:r>
            <a:endParaRPr/>
          </a:p>
        </p:txBody>
      </p:sp>
      <p:sp>
        <p:nvSpPr>
          <p:cNvPr id="879" name="TextShape 9"/>
          <p:cNvSpPr txBox="1"/>
          <p:nvPr/>
        </p:nvSpPr>
        <p:spPr>
          <a:xfrm>
            <a:off x="1645920" y="5486400"/>
            <a:ext cx="4871520" cy="565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200">
                <a:solidFill>
                  <a:srgbClr val="b3b3b3"/>
                </a:solidFill>
                <a:latin typeface="Bookman Old Style"/>
              </a:rPr>
              <a:t>NATURE OnLine 14474</a:t>
            </a:r>
            <a:endParaRPr/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4" name="Immagine 21" descr=""/>
          <p:cNvPicPr/>
          <p:nvPr/>
        </p:nvPicPr>
        <p:blipFill>
          <a:blip r:embed="rId1"/>
          <a:stretch/>
        </p:blipFill>
        <p:spPr>
          <a:xfrm>
            <a:off x="7668360" y="108000"/>
            <a:ext cx="1404360" cy="800280"/>
          </a:xfrm>
          <a:prstGeom prst="rect">
            <a:avLst/>
          </a:prstGeom>
          <a:ln>
            <a:noFill/>
          </a:ln>
        </p:spPr>
      </p:pic>
      <p:sp>
        <p:nvSpPr>
          <p:cNvPr id="1075" name="CustomShape 1"/>
          <p:cNvSpPr/>
          <p:nvPr/>
        </p:nvSpPr>
        <p:spPr>
          <a:xfrm>
            <a:off x="179640" y="298800"/>
            <a:ext cx="7128360" cy="517320"/>
          </a:xfrm>
          <a:prstGeom prst="rect">
            <a:avLst/>
          </a:prstGeom>
          <a:noFill/>
          <a:ln cap="rnd">
            <a:solidFill>
              <a:srgbClr val="002060"/>
            </a:solidFill>
            <a:custDash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2800" strike="noStrike">
                <a:solidFill>
                  <a:srgbClr val="c00000"/>
                </a:solidFill>
                <a:latin typeface="Calibri"/>
              </a:rPr>
              <a:t>Pixel Phase 1 Upgrade – Time schedule</a:t>
            </a:r>
            <a:endParaRPr/>
          </a:p>
        </p:txBody>
      </p:sp>
      <p:sp>
        <p:nvSpPr>
          <p:cNvPr id="1076" name="CustomShape 2"/>
          <p:cNvSpPr/>
          <p:nvPr/>
        </p:nvSpPr>
        <p:spPr>
          <a:xfrm>
            <a:off x="7374600" y="980640"/>
            <a:ext cx="1685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000000"/>
                </a:solidFill>
                <a:latin typeface="Calibri"/>
              </a:rPr>
              <a:t>Section: Padova</a:t>
            </a:r>
            <a:endParaRPr/>
          </a:p>
        </p:txBody>
      </p:sp>
      <p:sp>
        <p:nvSpPr>
          <p:cNvPr id="1077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6CAD39E8-DBA1-4BD9-B5B4-C7581DBAB33B}" type="slidenum">
              <a:rPr lang="en-US" sz="1200" strike="noStrike">
                <a:solidFill>
                  <a:srgbClr val="8b8b8b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1078" name="CustomShape 4"/>
          <p:cNvSpPr/>
          <p:nvPr/>
        </p:nvSpPr>
        <p:spPr>
          <a:xfrm>
            <a:off x="539640" y="1484640"/>
            <a:ext cx="8352720" cy="365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en-US" strike="noStrike">
                <a:solidFill>
                  <a:srgbClr val="000000"/>
                </a:solidFill>
                <a:latin typeface="Calibri"/>
              </a:rPr>
              <a:t>GENERAL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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Installation is still scheduled for </a:t>
            </a:r>
            <a:r>
              <a:rPr b="1" lang="en-US" strike="noStrike">
                <a:solidFill>
                  <a:srgbClr val="ff0000"/>
                </a:solidFill>
                <a:latin typeface="Calibri"/>
              </a:rPr>
              <a:t>EYETS2016-17 </a:t>
            </a:r>
            <a:r>
              <a:rPr lang="en-US" strike="noStrike">
                <a:solidFill>
                  <a:srgbClr val="ff0000"/>
                </a:solidFill>
                <a:latin typeface="Calibri"/>
              </a:rPr>
              <a:t>(~50 working days).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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BPIX modules production ‘must’ end within Feb’16.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en-US" strike="noStrike">
                <a:solidFill>
                  <a:srgbClr val="000000"/>
                </a:solidFill>
                <a:latin typeface="Calibri"/>
              </a:rPr>
              <a:t>INFN CONSORTIUM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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Production schedule is still a draft -&gt; waiting from final feedback from IZM.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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Throughput = 4 final modules per days.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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Deadline -&gt; total n° modules within Feb ‘16.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en-US" strike="noStrike">
                <a:solidFill>
                  <a:srgbClr val="000000"/>
                </a:solidFill>
                <a:latin typeface="Calibri"/>
              </a:rPr>
              <a:t>INFN PADOVA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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Effectively 2 weeks per month starting from end August/September.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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Total expected:  3 months.</a:t>
            </a:r>
            <a:endParaRPr/>
          </a:p>
          <a:p>
            <a:pPr lvl="4">
              <a:lnSpc>
                <a:spcPct val="100000"/>
              </a:lnSpc>
              <a:buFont typeface="Wingdings" charset="2"/>
              <a:buChar char=""/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Tests should end within 2015.</a:t>
            </a:r>
            <a:endParaRPr/>
          </a:p>
        </p:txBody>
      </p:sp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CustomShape 1"/>
          <p:cNvSpPr/>
          <p:nvPr/>
        </p:nvSpPr>
        <p:spPr>
          <a:xfrm>
            <a:off x="0" y="380520"/>
            <a:ext cx="431640" cy="431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80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410400" cy="429480"/>
          </a:xfrm>
          <a:prstGeom prst="rect">
            <a:avLst/>
          </a:prstGeom>
          <a:ln>
            <a:noFill/>
          </a:ln>
        </p:spPr>
      </p:pic>
      <p:sp>
        <p:nvSpPr>
          <p:cNvPr id="1081" name="CustomShape 2"/>
          <p:cNvSpPr/>
          <p:nvPr/>
        </p:nvSpPr>
        <p:spPr>
          <a:xfrm>
            <a:off x="420840" y="0"/>
            <a:ext cx="416160" cy="4161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82" name="Picture 4" descr=""/>
          <p:cNvPicPr/>
          <p:nvPr/>
        </p:nvPicPr>
        <p:blipFill>
          <a:blip r:embed="rId2"/>
          <a:stretch/>
        </p:blipFill>
        <p:spPr>
          <a:xfrm>
            <a:off x="420840" y="0"/>
            <a:ext cx="380160" cy="380160"/>
          </a:xfrm>
          <a:prstGeom prst="rect">
            <a:avLst/>
          </a:prstGeom>
          <a:ln>
            <a:noFill/>
          </a:ln>
        </p:spPr>
      </p:pic>
      <p:pic>
        <p:nvPicPr>
          <p:cNvPr id="1083" name="Picture 6" descr=""/>
          <p:cNvPicPr/>
          <p:nvPr/>
        </p:nvPicPr>
        <p:blipFill>
          <a:blip r:embed="rId3"/>
          <a:stretch/>
        </p:blipFill>
        <p:spPr>
          <a:xfrm>
            <a:off x="0" y="405360"/>
            <a:ext cx="432720" cy="431640"/>
          </a:xfrm>
          <a:prstGeom prst="rect">
            <a:avLst/>
          </a:prstGeom>
          <a:ln>
            <a:noFill/>
          </a:ln>
        </p:spPr>
      </p:pic>
      <p:sp>
        <p:nvSpPr>
          <p:cNvPr id="1084" name="TextShape 3"/>
          <p:cNvSpPr txBox="1"/>
          <p:nvPr/>
        </p:nvSpPr>
        <p:spPr>
          <a:xfrm>
            <a:off x="457200" y="-186120"/>
            <a:ext cx="86864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 strike="noStrike" u="sng">
                <a:solidFill>
                  <a:srgbClr val="000090"/>
                </a:solidFill>
                <a:latin typeface="Calibri"/>
              </a:rPr>
              <a:t>Tracking improvements@HLT for Run-2</a:t>
            </a:r>
            <a:endParaRPr/>
          </a:p>
        </p:txBody>
      </p:sp>
      <p:pic>
        <p:nvPicPr>
          <p:cNvPr id="1085" name="Picture 20" descr=""/>
          <p:cNvPicPr/>
          <p:nvPr/>
        </p:nvPicPr>
        <p:blipFill>
          <a:blip r:embed="rId4"/>
          <a:stretch/>
        </p:blipFill>
        <p:spPr>
          <a:xfrm>
            <a:off x="5164200" y="2653920"/>
            <a:ext cx="3806640" cy="3419640"/>
          </a:xfrm>
          <a:prstGeom prst="rect">
            <a:avLst/>
          </a:prstGeom>
          <a:ln>
            <a:noFill/>
          </a:ln>
        </p:spPr>
      </p:pic>
      <p:sp>
        <p:nvSpPr>
          <p:cNvPr id="1086" name="CustomShape 4"/>
          <p:cNvSpPr/>
          <p:nvPr/>
        </p:nvSpPr>
        <p:spPr>
          <a:xfrm>
            <a:off x="7727760" y="4500360"/>
            <a:ext cx="360" cy="850680"/>
          </a:xfrm>
          <a:prstGeom prst="straightConnector1">
            <a:avLst/>
          </a:prstGeom>
          <a:solidFill>
            <a:schemeClr val="accent1"/>
          </a:solidFill>
          <a:ln w="28440">
            <a:solidFill>
              <a:srgbClr val="ff00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87" name="TextShape 5"/>
          <p:cNvSpPr txBox="1"/>
          <p:nvPr/>
        </p:nvSpPr>
        <p:spPr>
          <a:xfrm>
            <a:off x="8381880" y="6591240"/>
            <a:ext cx="533160" cy="2282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8D3DEC16-EA2B-4897-9D9B-9D82A3FAC8B3}" type="slidenum">
              <a:rPr lang="en-US" sz="1200" strike="noStrike">
                <a:solidFill>
                  <a:srgbClr val="8b8b8b"/>
                </a:solidFill>
                <a:latin typeface="Arial"/>
              </a:rPr>
              <a:t>&lt;number&gt;</a:t>
            </a:fld>
            <a:endParaRPr/>
          </a:p>
        </p:txBody>
      </p:sp>
      <p:pic>
        <p:nvPicPr>
          <p:cNvPr id="1088" name="Picture 28" descr=""/>
          <p:cNvPicPr/>
          <p:nvPr/>
        </p:nvPicPr>
        <p:blipFill>
          <a:blip r:embed="rId5"/>
          <a:stretch/>
        </p:blipFill>
        <p:spPr>
          <a:xfrm>
            <a:off x="6058080" y="863640"/>
            <a:ext cx="2882520" cy="1831680"/>
          </a:xfrm>
          <a:prstGeom prst="rect">
            <a:avLst/>
          </a:prstGeom>
          <a:ln>
            <a:noFill/>
          </a:ln>
        </p:spPr>
      </p:pic>
      <p:sp>
        <p:nvSpPr>
          <p:cNvPr id="1089" name="TextShape 6"/>
          <p:cNvSpPr txBox="1"/>
          <p:nvPr/>
        </p:nvSpPr>
        <p:spPr>
          <a:xfrm>
            <a:off x="18000" y="803160"/>
            <a:ext cx="5814360" cy="5309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HLT uses regional tracking of strip and pixel hits </a:t>
            </a:r>
            <a:endParaRPr/>
          </a:p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lang="en-US" sz="2000" strike="noStrike">
                <a:solidFill>
                  <a:srgbClr val="000000"/>
                </a:solidFill>
                <a:latin typeface="Calibri"/>
              </a:rPr>
              <a:t>in an iterative approach (</a:t>
            </a:r>
            <a:r>
              <a:rPr i="1" lang="en-US" sz="2000" strike="noStrike">
                <a:solidFill>
                  <a:srgbClr val="000000"/>
                </a:solidFill>
                <a:latin typeface="Calibri"/>
              </a:rPr>
              <a:t>ad hoc </a:t>
            </a:r>
            <a:r>
              <a:rPr lang="en-US" sz="2000" strike="noStrike">
                <a:solidFill>
                  <a:srgbClr val="000000"/>
                </a:solidFill>
                <a:latin typeface="Calibri"/>
              </a:rPr>
              <a:t>configuration)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 strike="noStrike">
                <a:solidFill>
                  <a:srgbClr val="000000"/>
                </a:solidFill>
                <a:latin typeface="Calibri"/>
              </a:rPr>
              <a:t>tracking is the most time consuming step in the event reconstruction, but it is also one of the main ingredients for precise measurements …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 strike="noStrike">
                <a:solidFill>
                  <a:srgbClr val="000000"/>
                </a:solidFill>
                <a:latin typeface="Calibri"/>
              </a:rPr>
              <a:t>the CPU processing time has been reduced, effects from pile-up has been mitigated </a:t>
            </a:r>
            <a:r>
              <a:rPr b="1" lang="en-US" sz="2400" strike="noStrike">
                <a:solidFill>
                  <a:srgbClr val="000000"/>
                </a:solidFill>
                <a:latin typeface="Calibri"/>
              </a:rPr>
              <a:t>gain: factor ~4 @ &lt;PU&gt; ~40</a:t>
            </a:r>
            <a:endParaRPr/>
          </a:p>
          <a:p>
            <a:endParaRPr/>
          </a:p>
        </p:txBody>
      </p:sp>
      <p:sp>
        <p:nvSpPr>
          <p:cNvPr id="1090" name="CustomShape 7"/>
          <p:cNvSpPr/>
          <p:nvPr/>
        </p:nvSpPr>
        <p:spPr>
          <a:xfrm>
            <a:off x="8206920" y="675720"/>
            <a:ext cx="933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000000"/>
                </a:solidFill>
                <a:latin typeface="Calibri"/>
              </a:rPr>
              <a:t>mia tosi</a:t>
            </a:r>
            <a:endParaRPr/>
          </a:p>
        </p:txBody>
      </p:sp>
      <p:pic>
        <p:nvPicPr>
          <p:cNvPr id="1091" name="Picture 1" descr=""/>
          <p:cNvPicPr/>
          <p:nvPr/>
        </p:nvPicPr>
        <p:blipFill>
          <a:blip r:embed="rId6"/>
          <a:stretch/>
        </p:blipFill>
        <p:spPr>
          <a:xfrm>
            <a:off x="288360" y="2549160"/>
            <a:ext cx="4172040" cy="2879640"/>
          </a:xfrm>
          <a:prstGeom prst="rect">
            <a:avLst/>
          </a:prstGeom>
          <a:ln>
            <a:noFill/>
          </a:ln>
        </p:spPr>
      </p:pic>
      <p:sp>
        <p:nvSpPr>
          <p:cNvPr id="1092" name="Line 8"/>
          <p:cNvSpPr/>
          <p:nvPr/>
        </p:nvSpPr>
        <p:spPr>
          <a:xfrm flipV="1">
            <a:off x="780840" y="3342600"/>
            <a:ext cx="3567600" cy="20160"/>
          </a:xfrm>
          <a:prstGeom prst="line">
            <a:avLst/>
          </a:prstGeom>
          <a:ln>
            <a:solidFill>
              <a:srgbClr val="ff0000"/>
            </a:solidFill>
            <a:round/>
          </a:ln>
        </p:spPr>
      </p:sp>
      <p:sp>
        <p:nvSpPr>
          <p:cNvPr id="1093" name="CustomShape 9"/>
          <p:cNvSpPr/>
          <p:nvPr/>
        </p:nvSpPr>
        <p:spPr>
          <a:xfrm>
            <a:off x="3857760" y="3003840"/>
            <a:ext cx="5972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limit</a:t>
            </a:r>
            <a:endParaRPr/>
          </a:p>
        </p:txBody>
      </p:sp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</a:pPr>
            <a:fld id="{204569BA-8370-47BE-99BF-8B989DF6BD47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1095" name="TextShape 2"/>
          <p:cNvSpPr txBox="1"/>
          <p:nvPr/>
        </p:nvSpPr>
        <p:spPr>
          <a:xfrm>
            <a:off x="1042920" y="0"/>
            <a:ext cx="6840000" cy="98064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600" strike="noStrike">
                <a:solidFill>
                  <a:srgbClr val="3333cc"/>
                </a:solidFill>
                <a:latin typeface="Times New Roman"/>
              </a:rPr>
              <a:t>R&amp;D Ph2 </a:t>
            </a:r>
            <a:endParaRPr/>
          </a:p>
        </p:txBody>
      </p:sp>
      <p:sp>
        <p:nvSpPr>
          <p:cNvPr id="1096" name="CustomShape 3"/>
          <p:cNvSpPr/>
          <p:nvPr/>
        </p:nvSpPr>
        <p:spPr>
          <a:xfrm>
            <a:off x="228600" y="2590920"/>
            <a:ext cx="7314840" cy="338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per il   2016 sono previste  3 attività                                            con piccole richieste finanziarie: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arenR"/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Studi per nuova elettronica minicrates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arenR"/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Studi di nuovi algoritmi di trigger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3) TEST longevità CAMERE sotto irraggiamento:   DT alla GIF++</a:t>
            </a:r>
            <a:endParaRPr/>
          </a:p>
        </p:txBody>
      </p:sp>
      <p:sp>
        <p:nvSpPr>
          <p:cNvPr id="1097" name="CustomShape 4"/>
          <p:cNvSpPr/>
          <p:nvPr/>
        </p:nvSpPr>
        <p:spPr>
          <a:xfrm>
            <a:off x="1523880" y="1219320"/>
            <a:ext cx="63590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A   differenza dello scorso anno …..</a:t>
            </a:r>
            <a:endParaRPr/>
          </a:p>
        </p:txBody>
      </p:sp>
      <p:pic>
        <p:nvPicPr>
          <p:cNvPr id="1098" name="Picture 2" descr=""/>
          <p:cNvPicPr/>
          <p:nvPr/>
        </p:nvPicPr>
        <p:blipFill>
          <a:blip r:embed="rId1"/>
          <a:stretch/>
        </p:blipFill>
        <p:spPr>
          <a:xfrm>
            <a:off x="7086600" y="981000"/>
            <a:ext cx="2057040" cy="2954160"/>
          </a:xfrm>
          <a:prstGeom prst="rect">
            <a:avLst/>
          </a:prstGeom>
          <a:ln>
            <a:noFill/>
          </a:ln>
        </p:spPr>
      </p:pic>
      <p:pic>
        <p:nvPicPr>
          <p:cNvPr id="1099" name="Picture 2" descr=""/>
          <p:cNvPicPr/>
          <p:nvPr/>
        </p:nvPicPr>
        <p:blipFill>
          <a:blip r:embed="rId2"/>
          <a:stretch/>
        </p:blipFill>
        <p:spPr>
          <a:xfrm>
            <a:off x="7171920" y="4134600"/>
            <a:ext cx="1971720" cy="27230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CustomShape 1"/>
          <p:cNvSpPr/>
          <p:nvPr/>
        </p:nvSpPr>
        <p:spPr>
          <a:xfrm>
            <a:off x="824400" y="6639120"/>
            <a:ext cx="339120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000" strike="noStrike">
                <a:solidFill>
                  <a:srgbClr val="000099"/>
                </a:solidFill>
                <a:latin typeface="Comic Sans MS"/>
              </a:rPr>
              <a:t>DT collaboration</a:t>
            </a:r>
            <a:r>
              <a:rPr b="1" lang="en-US" sz="1000" strike="noStrike">
                <a:solidFill>
                  <a:srgbClr val="000099"/>
                </a:solidFill>
                <a:latin typeface="Comic Sans MS"/>
              </a:rPr>
              <a:t>	</a:t>
            </a:r>
            <a:r>
              <a:rPr b="1" lang="en-US" sz="1000" strike="noStrike">
                <a:solidFill>
                  <a:srgbClr val="000099"/>
                </a:solidFill>
                <a:latin typeface="Comic Sans MS"/>
              </a:rPr>
              <a:t>	</a:t>
            </a:r>
            <a:r>
              <a:rPr b="1" lang="en-US" sz="1000" strike="noStrike">
                <a:solidFill>
                  <a:srgbClr val="000099"/>
                </a:solidFill>
                <a:latin typeface="Comic Sans MS"/>
              </a:rPr>
              <a:t>	</a:t>
            </a:r>
            <a:r>
              <a:rPr b="1" lang="en-US" sz="1000" strike="noStrike">
                <a:solidFill>
                  <a:srgbClr val="000099"/>
                </a:solidFill>
                <a:latin typeface="Comic Sans MS"/>
              </a:rPr>
              <a:t>July 24</a:t>
            </a:r>
            <a:r>
              <a:rPr b="1" lang="en-US" sz="1000" strike="noStrike" baseline="30000">
                <a:solidFill>
                  <a:srgbClr val="000099"/>
                </a:solidFill>
                <a:latin typeface="Comic Sans MS"/>
              </a:rPr>
              <a:t>th</a:t>
            </a:r>
            <a:r>
              <a:rPr b="1" lang="en-US" sz="1000" strike="noStrike">
                <a:solidFill>
                  <a:srgbClr val="000099"/>
                </a:solidFill>
                <a:latin typeface="Comic Sans MS"/>
              </a:rPr>
              <a:t>, 2013</a:t>
            </a:r>
            <a:endParaRPr/>
          </a:p>
        </p:txBody>
      </p:sp>
      <p:pic>
        <p:nvPicPr>
          <p:cNvPr id="1101" name="Picture 6" descr=""/>
          <p:cNvPicPr/>
          <p:nvPr/>
        </p:nvPicPr>
        <p:blipFill>
          <a:blip r:embed="rId1"/>
          <a:srcRect l="0" t="0" r="8999" b="0"/>
          <a:stretch/>
        </p:blipFill>
        <p:spPr>
          <a:xfrm>
            <a:off x="-36360" y="-46080"/>
            <a:ext cx="9180000" cy="882360"/>
          </a:xfrm>
          <a:prstGeom prst="rect">
            <a:avLst/>
          </a:prstGeom>
          <a:ln>
            <a:noFill/>
          </a:ln>
        </p:spPr>
      </p:pic>
      <p:sp>
        <p:nvSpPr>
          <p:cNvPr id="1102" name="CustomShape 2"/>
          <p:cNvSpPr/>
          <p:nvPr/>
        </p:nvSpPr>
        <p:spPr>
          <a:xfrm>
            <a:off x="1360800" y="81360"/>
            <a:ext cx="6499440" cy="503640"/>
          </a:xfrm>
          <a:prstGeom prst="rect">
            <a:avLst/>
          </a:prstGeom>
          <a:noFill/>
          <a:ln>
            <a:noFill/>
          </a:ln>
          <a:effectLst>
            <a:reflection algn="bl" blurRad="6350" dir="5400000" endA="300" endPos="55000" rotWithShape="0" stA="50000" sy="-100000"/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0000ff"/>
                </a:solidFill>
                <a:latin typeface="Comic Sans MS"/>
              </a:rPr>
              <a:t>Drift Tubes Phase 2 Upgrades</a:t>
            </a:r>
            <a:endParaRPr/>
          </a:p>
        </p:txBody>
      </p:sp>
      <p:graphicFrame>
        <p:nvGraphicFramePr>
          <p:cNvPr id="1103" name="Table 3"/>
          <p:cNvGraphicFramePr/>
          <p:nvPr/>
        </p:nvGraphicFramePr>
        <p:xfrm>
          <a:off x="-794880" y="1306440"/>
          <a:ext cx="7992360" cy="503640"/>
        </p:xfrm>
        <a:graphic>
          <a:graphicData uri="http://schemas.openxmlformats.org/drawingml/2006/table">
            <a:tbl>
              <a:tblPr/>
              <a:tblGrid>
                <a:gridCol w="666000"/>
                <a:gridCol w="666000"/>
                <a:gridCol w="666000"/>
                <a:gridCol w="666000"/>
                <a:gridCol w="666000"/>
                <a:gridCol w="666000"/>
                <a:gridCol w="666000"/>
                <a:gridCol w="666000"/>
                <a:gridCol w="666000"/>
                <a:gridCol w="666000"/>
                <a:gridCol w="666000"/>
                <a:gridCol w="666360"/>
              </a:tblGrid>
              <a:tr h="504000"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000000"/>
                          </a:solidFill>
                          <a:latin typeface="Arial Black"/>
                        </a:rPr>
                        <a:t>2012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ffff00"/>
                          </a:solidFill>
                          <a:latin typeface="Arial Black"/>
                        </a:rPr>
                        <a:t>2013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ffff00"/>
                          </a:solidFill>
                          <a:latin typeface="Arial Black"/>
                        </a:rPr>
                        <a:t>2014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000000"/>
                          </a:solidFill>
                          <a:latin typeface="Arial Black"/>
                        </a:rPr>
                        <a:t>2015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000000"/>
                          </a:solidFill>
                          <a:latin typeface="Arial Black"/>
                        </a:rPr>
                        <a:t>2016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000000"/>
                          </a:solidFill>
                          <a:latin typeface="Arial Black"/>
                        </a:rPr>
                        <a:t>2017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ffff00"/>
                          </a:solidFill>
                          <a:latin typeface="Arial Black"/>
                        </a:rPr>
                        <a:t>2018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000000"/>
                          </a:solidFill>
                          <a:latin typeface="Arial Black"/>
                        </a:rPr>
                        <a:t>2019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000000"/>
                          </a:solidFill>
                          <a:latin typeface="Arial Black"/>
                        </a:rPr>
                        <a:t>2020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000000"/>
                          </a:solidFill>
                          <a:latin typeface="Arial Black"/>
                        </a:rPr>
                        <a:t>2021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ffff00"/>
                          </a:solidFill>
                          <a:latin typeface="Arial Black"/>
                        </a:rPr>
                        <a:t>2022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ffff00"/>
                          </a:solidFill>
                          <a:latin typeface="Arial Black"/>
                        </a:rPr>
                        <a:t>2023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04" name="CustomShape 4"/>
          <p:cNvSpPr/>
          <p:nvPr/>
        </p:nvSpPr>
        <p:spPr>
          <a:xfrm>
            <a:off x="7305120" y="1107360"/>
            <a:ext cx="863640" cy="815040"/>
          </a:xfrm>
          <a:prstGeom prst="rightArrow">
            <a:avLst>
              <a:gd name="adj1" fmla="val 63209"/>
              <a:gd name="adj2" fmla="val 66280"/>
            </a:avLst>
          </a:prstGeom>
          <a:gradFill>
            <a:gsLst>
              <a:gs pos="0">
                <a:srgbClr val="002060"/>
              </a:gs>
              <a:gs pos="50000">
                <a:srgbClr val="ffc000"/>
              </a:gs>
              <a:gs pos="100000">
                <a:srgbClr val="ffff00"/>
              </a:gs>
            </a:gsLst>
            <a:lin ang="0"/>
          </a:gra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5" name="CustomShape 5"/>
          <p:cNvSpPr/>
          <p:nvPr/>
        </p:nvSpPr>
        <p:spPr>
          <a:xfrm>
            <a:off x="939600" y="942480"/>
            <a:ext cx="842400" cy="45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400" strike="noStrike">
                <a:solidFill>
                  <a:srgbClr val="bfd3f8"/>
                </a:solidFill>
                <a:latin typeface="Calibri"/>
              </a:rPr>
              <a:t>LS1</a:t>
            </a:r>
            <a:endParaRPr/>
          </a:p>
        </p:txBody>
      </p:sp>
      <p:sp>
        <p:nvSpPr>
          <p:cNvPr id="1106" name="CustomShape 6"/>
          <p:cNvSpPr/>
          <p:nvPr/>
        </p:nvSpPr>
        <p:spPr>
          <a:xfrm flipH="1">
            <a:off x="5472360" y="807120"/>
            <a:ext cx="1676520" cy="6177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7" name="CustomShape 7"/>
          <p:cNvSpPr/>
          <p:nvPr/>
        </p:nvSpPr>
        <p:spPr>
          <a:xfrm>
            <a:off x="5513760" y="888840"/>
            <a:ext cx="963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ffff00"/>
                </a:solidFill>
                <a:latin typeface="Calibri"/>
              </a:rPr>
              <a:t>Phase 1 </a:t>
            </a:r>
            <a:endParaRPr/>
          </a:p>
        </p:txBody>
      </p:sp>
      <p:sp>
        <p:nvSpPr>
          <p:cNvPr id="1108" name="CustomShape 8"/>
          <p:cNvSpPr/>
          <p:nvPr/>
        </p:nvSpPr>
        <p:spPr>
          <a:xfrm>
            <a:off x="7305120" y="785880"/>
            <a:ext cx="1427040" cy="6177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9" name="CustomShape 9"/>
          <p:cNvSpPr/>
          <p:nvPr/>
        </p:nvSpPr>
        <p:spPr>
          <a:xfrm>
            <a:off x="7379280" y="844560"/>
            <a:ext cx="963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ffff00"/>
                </a:solidFill>
                <a:latin typeface="Calibri"/>
              </a:rPr>
              <a:t>Phase  2</a:t>
            </a:r>
            <a:endParaRPr/>
          </a:p>
        </p:txBody>
      </p:sp>
      <p:sp>
        <p:nvSpPr>
          <p:cNvPr id="1110" name="CustomShape 10"/>
          <p:cNvSpPr/>
          <p:nvPr/>
        </p:nvSpPr>
        <p:spPr>
          <a:xfrm>
            <a:off x="7149960" y="807120"/>
            <a:ext cx="95760" cy="1295640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1" name="CustomShape 11"/>
          <p:cNvSpPr/>
          <p:nvPr/>
        </p:nvSpPr>
        <p:spPr>
          <a:xfrm>
            <a:off x="2325600" y="844560"/>
            <a:ext cx="90180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200" strike="noStrike">
                <a:solidFill>
                  <a:srgbClr val="000000"/>
                </a:solidFill>
                <a:latin typeface="Arial Narrow"/>
              </a:rPr>
              <a:t>Nominal lumi</a:t>
            </a:r>
            <a:endParaRPr/>
          </a:p>
          <a:p>
            <a:pPr>
              <a:lnSpc>
                <a:spcPct val="100000"/>
              </a:lnSpc>
            </a:pPr>
            <a:r>
              <a:rPr lang="en-US" sz="1200" strike="noStrike">
                <a:solidFill>
                  <a:srgbClr val="000000"/>
                </a:solidFill>
                <a:latin typeface="Arial Narrow"/>
              </a:rPr>
              <a:t>8 TeV</a:t>
            </a:r>
            <a:endParaRPr/>
          </a:p>
        </p:txBody>
      </p:sp>
      <p:sp>
        <p:nvSpPr>
          <p:cNvPr id="1112" name="CustomShape 12"/>
          <p:cNvSpPr/>
          <p:nvPr/>
        </p:nvSpPr>
        <p:spPr>
          <a:xfrm>
            <a:off x="4447080" y="1964880"/>
            <a:ext cx="270252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200" strike="noStrike">
                <a:solidFill>
                  <a:srgbClr val="ff0000"/>
                </a:solidFill>
                <a:latin typeface="Arial Narrow"/>
              </a:rPr>
              <a:t>Non ufficiale:   spostamento di LS2 e LS3 </a:t>
            </a:r>
            <a:endParaRPr/>
          </a:p>
        </p:txBody>
      </p:sp>
      <p:sp>
        <p:nvSpPr>
          <p:cNvPr id="1113" name="CustomShape 13"/>
          <p:cNvSpPr/>
          <p:nvPr/>
        </p:nvSpPr>
        <p:spPr>
          <a:xfrm>
            <a:off x="8429400" y="1258200"/>
            <a:ext cx="70848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200" strike="noStrike">
                <a:solidFill>
                  <a:srgbClr val="000000"/>
                </a:solidFill>
                <a:latin typeface="Arial Narrow"/>
              </a:rPr>
              <a:t>3000 fb-1</a:t>
            </a:r>
            <a:endParaRPr/>
          </a:p>
        </p:txBody>
      </p:sp>
      <p:sp>
        <p:nvSpPr>
          <p:cNvPr id="1114" name="CustomShape 14"/>
          <p:cNvSpPr/>
          <p:nvPr/>
        </p:nvSpPr>
        <p:spPr>
          <a:xfrm>
            <a:off x="-1440" y="3608640"/>
            <a:ext cx="1817640" cy="118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400" strike="noStrike">
                <a:solidFill>
                  <a:srgbClr val="c00000"/>
                </a:solidFill>
                <a:latin typeface="Calibri"/>
              </a:rPr>
              <a:t>Chamber longevity studies</a:t>
            </a:r>
            <a:endParaRPr/>
          </a:p>
        </p:txBody>
      </p:sp>
      <p:sp>
        <p:nvSpPr>
          <p:cNvPr id="1115" name="CustomShape 15"/>
          <p:cNvSpPr/>
          <p:nvPr/>
        </p:nvSpPr>
        <p:spPr>
          <a:xfrm>
            <a:off x="4806360" y="2291400"/>
            <a:ext cx="4068360" cy="36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trike="noStrike">
                <a:solidFill>
                  <a:srgbClr val="c00000"/>
                </a:solidFill>
                <a:latin typeface="Calibri"/>
              </a:rPr>
              <a:t>New Minicrates</a:t>
            </a:r>
            <a:endParaRPr/>
          </a:p>
        </p:txBody>
      </p:sp>
      <p:pic>
        <p:nvPicPr>
          <p:cNvPr id="1116" name="Picture 4" descr=""/>
          <p:cNvPicPr/>
          <p:nvPr/>
        </p:nvPicPr>
        <p:blipFill>
          <a:blip r:embed="rId2"/>
          <a:stretch/>
        </p:blipFill>
        <p:spPr>
          <a:xfrm>
            <a:off x="1641240" y="3625200"/>
            <a:ext cx="2066400" cy="1243440"/>
          </a:xfrm>
          <a:prstGeom prst="rect">
            <a:avLst/>
          </a:prstGeom>
          <a:ln>
            <a:noFill/>
          </a:ln>
        </p:spPr>
      </p:pic>
      <p:sp>
        <p:nvSpPr>
          <p:cNvPr id="1117" name="CustomShape 16"/>
          <p:cNvSpPr/>
          <p:nvPr/>
        </p:nvSpPr>
        <p:spPr>
          <a:xfrm>
            <a:off x="48600" y="1922760"/>
            <a:ext cx="3873600" cy="15822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  <a:effectLst>
            <a:outerShdw algn="t" blurRad="50800" dir="5400000" dist="3810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376092"/>
                </a:solidFill>
                <a:latin typeface="Arial"/>
              </a:rPr>
              <a:t>No indications of aging effects, neither in previous tests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376092"/>
                </a:solidFill>
                <a:latin typeface="Arial"/>
              </a:rPr>
              <a:t>Plan to take preventive actions (HV, gas, etc)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376092"/>
                </a:solidFill>
                <a:latin typeface="Arial"/>
              </a:rPr>
              <a:t>Perform simulations of the impact of chamber aging (efficiency loss, noise, etc)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376092"/>
                </a:solidFill>
                <a:latin typeface="Arial"/>
              </a:rPr>
              <a:t>Pile-up effects also reevaluated in complex regions</a:t>
            </a:r>
            <a:endParaRPr/>
          </a:p>
        </p:txBody>
      </p:sp>
      <p:pic>
        <p:nvPicPr>
          <p:cNvPr id="1118" name="Picture 2" descr=""/>
          <p:cNvPicPr/>
          <p:nvPr/>
        </p:nvPicPr>
        <p:blipFill>
          <a:blip r:embed="rId3"/>
          <a:stretch/>
        </p:blipFill>
        <p:spPr>
          <a:xfrm>
            <a:off x="576720" y="5049720"/>
            <a:ext cx="2817360" cy="1589040"/>
          </a:xfrm>
          <a:prstGeom prst="rect">
            <a:avLst/>
          </a:prstGeom>
          <a:ln w="57240">
            <a:solidFill>
              <a:schemeClr val="accent6">
                <a:lumMod val="75000"/>
              </a:schemeClr>
            </a:solidFill>
            <a:miter/>
          </a:ln>
        </p:spPr>
      </p:pic>
      <p:sp>
        <p:nvSpPr>
          <p:cNvPr id="1119" name="CustomShape 17"/>
          <p:cNvSpPr/>
          <p:nvPr/>
        </p:nvSpPr>
        <p:spPr>
          <a:xfrm>
            <a:off x="7302240" y="836640"/>
            <a:ext cx="1429560" cy="1367640"/>
          </a:xfrm>
          <a:prstGeom prst="ellipse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20" name="Picture 2" descr=""/>
          <p:cNvPicPr/>
          <p:nvPr/>
        </p:nvPicPr>
        <p:blipFill>
          <a:blip r:embed="rId4"/>
          <a:stretch/>
        </p:blipFill>
        <p:spPr>
          <a:xfrm>
            <a:off x="4636080" y="4682160"/>
            <a:ext cx="4238640" cy="2047320"/>
          </a:xfrm>
          <a:prstGeom prst="rect">
            <a:avLst/>
          </a:prstGeom>
          <a:ln w="57240">
            <a:solidFill>
              <a:srgbClr val="ff0000"/>
            </a:solidFill>
            <a:miter/>
          </a:ln>
        </p:spPr>
      </p:pic>
      <p:sp>
        <p:nvSpPr>
          <p:cNvPr id="1121" name="CustomShape 18"/>
          <p:cNvSpPr/>
          <p:nvPr/>
        </p:nvSpPr>
        <p:spPr>
          <a:xfrm>
            <a:off x="6847560" y="4687200"/>
            <a:ext cx="1019160" cy="24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0000ff"/>
                </a:solidFill>
                <a:latin typeface="Comic Sans MS"/>
              </a:rPr>
              <a:t>Cavern</a:t>
            </a:r>
            <a:endParaRPr/>
          </a:p>
        </p:txBody>
      </p:sp>
      <p:sp>
        <p:nvSpPr>
          <p:cNvPr id="1122" name="CustomShape 19"/>
          <p:cNvSpPr/>
          <p:nvPr/>
        </p:nvSpPr>
        <p:spPr>
          <a:xfrm>
            <a:off x="8110440" y="4682160"/>
            <a:ext cx="898560" cy="55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0000ff"/>
                </a:solidFill>
                <a:latin typeface="Comic Sans MS"/>
              </a:rPr>
              <a:t>Counting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0000ff"/>
                </a:solidFill>
                <a:latin typeface="Comic Sans MS"/>
              </a:rPr>
              <a:t>room</a:t>
            </a:r>
            <a:endParaRPr/>
          </a:p>
        </p:txBody>
      </p:sp>
      <p:sp>
        <p:nvSpPr>
          <p:cNvPr id="1123" name="CustomShape 20"/>
          <p:cNvSpPr/>
          <p:nvPr/>
        </p:nvSpPr>
        <p:spPr>
          <a:xfrm>
            <a:off x="3540960" y="5370120"/>
            <a:ext cx="905760" cy="67212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93000">
                <a:srgbClr val="ff0000"/>
              </a:gs>
              <a:gs pos="100000">
                <a:srgbClr val="ff0000"/>
              </a:gs>
            </a:gsLst>
            <a:lin ang="10800000"/>
          </a:gradFill>
          <a:ln>
            <a:solidFill>
              <a:srgbClr val="ff0000"/>
            </a:solidFill>
          </a:ln>
          <a:effectLst>
            <a:outerShdw algn="bl" blurRad="76200" dir="2700000" dist="12700" kx="-800400" rotWithShape="0" sy="-23000">
              <a:srgbClr val="000000">
                <a:alpha val="20000"/>
              </a:srgbClr>
            </a:outerShdw>
            <a:reflection algn="bl" blurRad="6350" dir="5400000" endA="300" endPos="35000" rotWithShape="0" stA="52000" sy="-1000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124" name="CustomShape 21"/>
          <p:cNvSpPr/>
          <p:nvPr/>
        </p:nvSpPr>
        <p:spPr>
          <a:xfrm>
            <a:off x="4005720" y="2594880"/>
            <a:ext cx="5061960" cy="18961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  <a:effectLst>
            <a:outerShdw algn="t" blurRad="50800" dir="5400000" dist="3810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ff0000"/>
                </a:solidFill>
                <a:latin typeface="Arial"/>
              </a:rPr>
              <a:t>Radiation and aging  is a concern</a:t>
            </a:r>
            <a:r>
              <a:rPr lang="en-US" sz="1600" strike="noStrike">
                <a:solidFill>
                  <a:srgbClr val="376092"/>
                </a:solidFill>
                <a:latin typeface="Arial"/>
              </a:rPr>
              <a:t>. 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376092"/>
                </a:solidFill>
                <a:latin typeface="Arial"/>
              </a:rPr>
              <a:t>R&amp;D in new design: time digitization and direct data forwarding (fundamental architectural differences)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376092"/>
                </a:solidFill>
                <a:latin typeface="Arial"/>
              </a:rPr>
              <a:t>Based in FPGA + GBT system. 2-3 optical links/Minic.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376092"/>
                </a:solidFill>
                <a:latin typeface="Arial"/>
              </a:rPr>
              <a:t>Simple, robust and low power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376092"/>
                </a:solidFill>
                <a:latin typeface="Arial"/>
              </a:rPr>
              <a:t>Readout event matching an trigger primitive generator in USC (slightly better performance possible)</a:t>
            </a:r>
            <a:endParaRPr/>
          </a:p>
        </p:txBody>
      </p:sp>
      <p:sp>
        <p:nvSpPr>
          <p:cNvPr id="1125" name="CustomShape 22"/>
          <p:cNvSpPr/>
          <p:nvPr/>
        </p:nvSpPr>
        <p:spPr>
          <a:xfrm rot="20371800">
            <a:off x="3239280" y="3659040"/>
            <a:ext cx="1656000" cy="5169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Ricordo:</a:t>
            </a:r>
            <a:endParaRPr/>
          </a:p>
        </p:txBody>
      </p:sp>
      <p:sp>
        <p:nvSpPr>
          <p:cNvPr id="1126" name="CustomShape 23"/>
          <p:cNvSpPr/>
          <p:nvPr/>
        </p:nvSpPr>
        <p:spPr>
          <a:xfrm>
            <a:off x="4025520" y="1020240"/>
            <a:ext cx="842400" cy="45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400" strike="noStrike">
                <a:solidFill>
                  <a:srgbClr val="bfd3f8"/>
                </a:solidFill>
                <a:latin typeface="Calibri"/>
              </a:rPr>
              <a:t>LS2</a:t>
            </a:r>
            <a:endParaRPr/>
          </a:p>
        </p:txBody>
      </p:sp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CustomShape 1"/>
          <p:cNvSpPr/>
          <p:nvPr/>
        </p:nvSpPr>
        <p:spPr>
          <a:xfrm>
            <a:off x="8550360" y="6525360"/>
            <a:ext cx="909000" cy="27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fld id="{0C3CBA82-FFBD-443D-A752-A5E2B3677D5B}" type="slidenum">
              <a:rPr b="1" lang="en-US" sz="1200" strike="noStrike">
                <a:solidFill>
                  <a:srgbClr val="000099"/>
                </a:solidFill>
                <a:latin typeface="Monaco"/>
              </a:rPr>
              <a:t>&lt;number&gt;</a:t>
            </a:fld>
            <a:endParaRPr/>
          </a:p>
        </p:txBody>
      </p:sp>
      <p:sp>
        <p:nvSpPr>
          <p:cNvPr id="1128" name="CustomShape 2"/>
          <p:cNvSpPr/>
          <p:nvPr/>
        </p:nvSpPr>
        <p:spPr>
          <a:xfrm>
            <a:off x="-24120" y="6547320"/>
            <a:ext cx="136836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200" strike="noStrike">
                <a:solidFill>
                  <a:srgbClr val="000099"/>
                </a:solidFill>
                <a:latin typeface="Monaco"/>
              </a:rPr>
              <a:t>C. F. Bedoya </a:t>
            </a:r>
            <a:endParaRPr/>
          </a:p>
        </p:txBody>
      </p:sp>
      <p:sp>
        <p:nvSpPr>
          <p:cNvPr id="1129" name="CustomShape 3"/>
          <p:cNvSpPr/>
          <p:nvPr/>
        </p:nvSpPr>
        <p:spPr>
          <a:xfrm>
            <a:off x="3004200" y="6547320"/>
            <a:ext cx="256932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200" strike="noStrike">
                <a:solidFill>
                  <a:srgbClr val="000099"/>
                </a:solidFill>
                <a:latin typeface="Monaco"/>
              </a:rPr>
              <a:t>DT Upgrade – May 14</a:t>
            </a:r>
            <a:r>
              <a:rPr b="1" lang="en-US" sz="1200" strike="noStrike" baseline="30000">
                <a:solidFill>
                  <a:srgbClr val="000099"/>
                </a:solidFill>
                <a:latin typeface="Monaco"/>
              </a:rPr>
              <a:t>th</a:t>
            </a:r>
            <a:r>
              <a:rPr b="1" lang="en-US" sz="1200" strike="noStrike">
                <a:solidFill>
                  <a:srgbClr val="000099"/>
                </a:solidFill>
                <a:latin typeface="Monaco"/>
              </a:rPr>
              <a:t>, 2015</a:t>
            </a:r>
            <a:endParaRPr/>
          </a:p>
        </p:txBody>
      </p:sp>
      <p:sp>
        <p:nvSpPr>
          <p:cNvPr id="1130" name="Line 4"/>
          <p:cNvSpPr/>
          <p:nvPr/>
        </p:nvSpPr>
        <p:spPr>
          <a:xfrm>
            <a:off x="592920" y="661320"/>
            <a:ext cx="7944480" cy="0"/>
          </a:xfrm>
          <a:prstGeom prst="line">
            <a:avLst/>
          </a:prstGeom>
          <a:ln>
            <a:round/>
          </a:ln>
        </p:spPr>
      </p:sp>
      <p:sp>
        <p:nvSpPr>
          <p:cNvPr id="1131" name="CustomShape 5"/>
          <p:cNvSpPr/>
          <p:nvPr/>
        </p:nvSpPr>
        <p:spPr>
          <a:xfrm>
            <a:off x="407880" y="1432440"/>
            <a:ext cx="4663080" cy="299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Calibri"/>
              </a:rPr>
              <a:t>- Radiation tests performed at the PSI in 2003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Calibri"/>
              </a:rPr>
              <a:t>- </a:t>
            </a:r>
            <a:r>
              <a:rPr b="1" lang="en-US" sz="1600" strike="noStrike">
                <a:solidFill>
                  <a:srgbClr val="ff0000"/>
                </a:solidFill>
                <a:latin typeface="Calibri"/>
              </a:rPr>
              <a:t>Two components were particularly weak to the total dose received: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b="1" lang="en-US" sz="1600" strike="noStrike">
                <a:solidFill>
                  <a:srgbClr val="17375e"/>
                </a:solidFill>
                <a:latin typeface="Calibri"/>
              </a:rPr>
              <a:t>UART device, responsible of the backup communication link of the Minicrate broke (irradiated to 100 Gy) 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b="1" lang="en-US" sz="1600" strike="noStrike">
                <a:solidFill>
                  <a:srgbClr val="17375e"/>
                </a:solidFill>
                <a:latin typeface="Calibri"/>
              </a:rPr>
              <a:t>Altera MAX7000 CPLD EPM7128S died (irradiated to 100 Gy).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Calibri"/>
              </a:rPr>
              <a:t>- Failure in these parts compromise the operation of the full chamber.</a:t>
            </a:r>
            <a:endParaRPr/>
          </a:p>
        </p:txBody>
      </p:sp>
      <p:pic>
        <p:nvPicPr>
          <p:cNvPr id="1132" name="Picture 2" descr=""/>
          <p:cNvPicPr/>
          <p:nvPr/>
        </p:nvPicPr>
        <p:blipFill>
          <a:blip r:embed="rId1"/>
          <a:srcRect l="0" t="15296" r="0" b="0"/>
          <a:stretch/>
        </p:blipFill>
        <p:spPr>
          <a:xfrm>
            <a:off x="5109480" y="925560"/>
            <a:ext cx="3566520" cy="3227400"/>
          </a:xfrm>
          <a:prstGeom prst="rect">
            <a:avLst/>
          </a:prstGeom>
          <a:ln>
            <a:noFill/>
          </a:ln>
        </p:spPr>
      </p:pic>
      <p:sp>
        <p:nvSpPr>
          <p:cNvPr id="1133" name="CustomShape 6"/>
          <p:cNvSpPr/>
          <p:nvPr/>
        </p:nvSpPr>
        <p:spPr>
          <a:xfrm>
            <a:off x="624600" y="4508280"/>
            <a:ext cx="8082720" cy="170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Calibri"/>
              </a:rPr>
              <a:t>CPLD results confirmed by independent tests  by Rice Universitity and University of California (actually they got lower limit than us... 7.6 Gy!)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000" strike="noStrike">
                <a:solidFill>
                  <a:srgbClr val="17375e"/>
                </a:solidFill>
                <a:latin typeface="Calibri"/>
              </a:rPr>
              <a:t>M.Matveev et al. “</a:t>
            </a:r>
            <a:r>
              <a:rPr b="1" lang="en-US" sz="1200" strike="noStrike">
                <a:solidFill>
                  <a:srgbClr val="17375e"/>
                </a:solidFill>
                <a:latin typeface="Calibri"/>
              </a:rPr>
              <a:t>Software Evaluation and Irradiation Test of the SBS Technologies Model 620 PCI-to-VME Bus Adapter.</a:t>
            </a:r>
            <a:r>
              <a:rPr b="1" lang="en-US" sz="1000" strike="noStrike">
                <a:solidFill>
                  <a:srgbClr val="17375e"/>
                </a:solidFill>
                <a:latin typeface="Calibri"/>
              </a:rPr>
              <a:t>” Published in Proceedings of the 9th Workshop on Electronics for LHC Experiments. Pp. 389-391. Amsterdam, the Netherlands, 29 September - 3 October 2003. CERN 2003-006. CERN-LHCC-2003-055. LHCC-G-061. 10 November 2003.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US" sz="1400" strike="noStrike">
                <a:solidFill>
                  <a:srgbClr val="17375e"/>
                </a:solidFill>
                <a:latin typeface="Calibri"/>
              </a:rPr>
              <a:t>Altera EPM7064S and EPM7192S PLD died at 7.66 Gy under a 63 MeV proton beam at the Crocker Nuclear Laboratory at the University of California, Davis (UCD) </a:t>
            </a:r>
            <a:endParaRPr/>
          </a:p>
        </p:txBody>
      </p:sp>
      <p:sp>
        <p:nvSpPr>
          <p:cNvPr id="1134" name="CustomShape 7"/>
          <p:cNvSpPr/>
          <p:nvPr/>
        </p:nvSpPr>
        <p:spPr>
          <a:xfrm>
            <a:off x="251640" y="804600"/>
            <a:ext cx="1905120" cy="57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3200" strike="noStrike">
                <a:solidFill>
                  <a:srgbClr val="bfd3f8"/>
                </a:solidFill>
                <a:latin typeface="Calibri"/>
              </a:rPr>
              <a:t>Radiation</a:t>
            </a:r>
            <a:endParaRPr/>
          </a:p>
        </p:txBody>
      </p:sp>
      <p:sp>
        <p:nvSpPr>
          <p:cNvPr id="1135" name="CustomShape 8"/>
          <p:cNvSpPr/>
          <p:nvPr/>
        </p:nvSpPr>
        <p:spPr>
          <a:xfrm>
            <a:off x="4428000" y="1556640"/>
            <a:ext cx="1079640" cy="215640"/>
          </a:xfrm>
          <a:prstGeom prst="straightConnector1">
            <a:avLst/>
          </a:prstGeom>
          <a:noFill/>
          <a:ln w="76320">
            <a:solidFill>
              <a:srgbClr val="ffff00"/>
            </a:solidFill>
            <a:round/>
            <a:tailEnd len="med" type="arrow" w="med"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hreePt"/>
          </a:scene3d>
          <a:sp3d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6" name="CustomShape 9"/>
          <p:cNvSpPr/>
          <p:nvPr/>
        </p:nvSpPr>
        <p:spPr>
          <a:xfrm>
            <a:off x="633240" y="-138240"/>
            <a:ext cx="7826760" cy="82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4800" strike="noStrike">
                <a:solidFill>
                  <a:srgbClr val="7494c8"/>
                </a:solidFill>
                <a:latin typeface="Calibri"/>
              </a:rPr>
              <a:t>DT Phase 2 Upgrade</a:t>
            </a:r>
            <a:endParaRPr/>
          </a:p>
        </p:txBody>
      </p:sp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CustomShape 1"/>
          <p:cNvSpPr/>
          <p:nvPr/>
        </p:nvSpPr>
        <p:spPr>
          <a:xfrm>
            <a:off x="8550360" y="6525360"/>
            <a:ext cx="909000" cy="27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fld id="{AB9E903C-EC03-48F5-B9DB-6F009C4FA4C7}" type="slidenum">
              <a:rPr b="1" lang="en-US" sz="1200" strike="noStrike">
                <a:solidFill>
                  <a:srgbClr val="000099"/>
                </a:solidFill>
                <a:latin typeface="Monaco"/>
              </a:rPr>
              <a:t>&lt;number&gt;</a:t>
            </a:fld>
            <a:endParaRPr/>
          </a:p>
        </p:txBody>
      </p:sp>
      <p:sp>
        <p:nvSpPr>
          <p:cNvPr id="1138" name="CustomShape 2"/>
          <p:cNvSpPr/>
          <p:nvPr/>
        </p:nvSpPr>
        <p:spPr>
          <a:xfrm>
            <a:off x="-24120" y="6547320"/>
            <a:ext cx="136836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200" strike="noStrike">
                <a:solidFill>
                  <a:srgbClr val="000099"/>
                </a:solidFill>
                <a:latin typeface="Monaco"/>
              </a:rPr>
              <a:t>C. F. Bedoya </a:t>
            </a:r>
            <a:endParaRPr/>
          </a:p>
        </p:txBody>
      </p:sp>
      <p:sp>
        <p:nvSpPr>
          <p:cNvPr id="1139" name="CustomShape 3"/>
          <p:cNvSpPr/>
          <p:nvPr/>
        </p:nvSpPr>
        <p:spPr>
          <a:xfrm>
            <a:off x="3004200" y="6547320"/>
            <a:ext cx="256932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200" strike="noStrike">
                <a:solidFill>
                  <a:srgbClr val="000099"/>
                </a:solidFill>
                <a:latin typeface="Monaco"/>
              </a:rPr>
              <a:t>DT Upgrade – May 14</a:t>
            </a:r>
            <a:r>
              <a:rPr b="1" lang="en-US" sz="1200" strike="noStrike" baseline="30000">
                <a:solidFill>
                  <a:srgbClr val="000099"/>
                </a:solidFill>
                <a:latin typeface="Monaco"/>
              </a:rPr>
              <a:t>th</a:t>
            </a:r>
            <a:r>
              <a:rPr b="1" lang="en-US" sz="1200" strike="noStrike">
                <a:solidFill>
                  <a:srgbClr val="000099"/>
                </a:solidFill>
                <a:latin typeface="Monaco"/>
              </a:rPr>
              <a:t>, 2015</a:t>
            </a:r>
            <a:endParaRPr/>
          </a:p>
        </p:txBody>
      </p:sp>
      <p:sp>
        <p:nvSpPr>
          <p:cNvPr id="1140" name="Line 4"/>
          <p:cNvSpPr/>
          <p:nvPr/>
        </p:nvSpPr>
        <p:spPr>
          <a:xfrm>
            <a:off x="592920" y="661320"/>
            <a:ext cx="7944480" cy="0"/>
          </a:xfrm>
          <a:prstGeom prst="line">
            <a:avLst/>
          </a:prstGeom>
          <a:ln>
            <a:round/>
          </a:ln>
        </p:spPr>
      </p:sp>
      <p:sp>
        <p:nvSpPr>
          <p:cNvPr id="1141" name="CustomShape 5"/>
          <p:cNvSpPr/>
          <p:nvPr/>
        </p:nvSpPr>
        <p:spPr>
          <a:xfrm>
            <a:off x="-59760" y="828000"/>
            <a:ext cx="1905120" cy="57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3200" strike="noStrike">
                <a:solidFill>
                  <a:srgbClr val="bfd3f8"/>
                </a:solidFill>
                <a:latin typeface="Calibri"/>
              </a:rPr>
              <a:t>Aging</a:t>
            </a:r>
            <a:endParaRPr/>
          </a:p>
        </p:txBody>
      </p:sp>
      <p:sp>
        <p:nvSpPr>
          <p:cNvPr id="1142" name="CustomShape 6"/>
          <p:cNvSpPr/>
          <p:nvPr/>
        </p:nvSpPr>
        <p:spPr>
          <a:xfrm>
            <a:off x="1691640" y="798840"/>
            <a:ext cx="7056360" cy="203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Calibri"/>
              </a:rPr>
              <a:t>-ASICs date back to 1996 - 2000.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Calibri"/>
              </a:rPr>
              <a:t>-Final board productions &lt; 2003.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ff0000"/>
                </a:solidFill>
                <a:latin typeface="Calibri"/>
              </a:rPr>
              <a:t>-The system will be 25 years old, operating intensively since production through validation, commissioning and running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Calibri"/>
              </a:rPr>
              <a:t>-How long will they last?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143" name="CustomShape 7"/>
          <p:cNvSpPr/>
          <p:nvPr/>
        </p:nvSpPr>
        <p:spPr>
          <a:xfrm>
            <a:off x="3329640" y="4800600"/>
            <a:ext cx="6552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 Black"/>
              </a:rPr>
              <a:t>2010</a:t>
            </a:r>
            <a:endParaRPr/>
          </a:p>
        </p:txBody>
      </p:sp>
      <p:sp>
        <p:nvSpPr>
          <p:cNvPr id="1144" name="CustomShape 8"/>
          <p:cNvSpPr/>
          <p:nvPr/>
        </p:nvSpPr>
        <p:spPr>
          <a:xfrm>
            <a:off x="4192560" y="4800600"/>
            <a:ext cx="6552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 Black"/>
              </a:rPr>
              <a:t>2011</a:t>
            </a:r>
            <a:endParaRPr/>
          </a:p>
        </p:txBody>
      </p:sp>
      <p:sp>
        <p:nvSpPr>
          <p:cNvPr id="1145" name="CustomShape 9"/>
          <p:cNvSpPr/>
          <p:nvPr/>
        </p:nvSpPr>
        <p:spPr>
          <a:xfrm>
            <a:off x="5508000" y="4800600"/>
            <a:ext cx="6552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 Black"/>
              </a:rPr>
              <a:t>2012</a:t>
            </a:r>
            <a:endParaRPr/>
          </a:p>
        </p:txBody>
      </p:sp>
      <p:sp>
        <p:nvSpPr>
          <p:cNvPr id="1146" name="CustomShape 10"/>
          <p:cNvSpPr/>
          <p:nvPr/>
        </p:nvSpPr>
        <p:spPr>
          <a:xfrm>
            <a:off x="7598880" y="4800600"/>
            <a:ext cx="5454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 Black"/>
              </a:rPr>
              <a:t>LS1</a:t>
            </a:r>
            <a:endParaRPr/>
          </a:p>
        </p:txBody>
      </p:sp>
      <p:pic>
        <p:nvPicPr>
          <p:cNvPr id="1147" name="Picture 2" descr=""/>
          <p:cNvPicPr/>
          <p:nvPr/>
        </p:nvPicPr>
        <p:blipFill>
          <a:blip r:embed="rId1"/>
          <a:stretch/>
        </p:blipFill>
        <p:spPr>
          <a:xfrm>
            <a:off x="653400" y="2734920"/>
            <a:ext cx="7944480" cy="3765960"/>
          </a:xfrm>
          <a:prstGeom prst="rect">
            <a:avLst/>
          </a:prstGeom>
          <a:ln>
            <a:noFill/>
          </a:ln>
        </p:spPr>
      </p:pic>
      <p:sp>
        <p:nvSpPr>
          <p:cNvPr id="1148" name="CustomShape 11"/>
          <p:cNvSpPr/>
          <p:nvPr/>
        </p:nvSpPr>
        <p:spPr>
          <a:xfrm>
            <a:off x="375480" y="-138240"/>
            <a:ext cx="7826760" cy="82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4800" strike="noStrike">
                <a:solidFill>
                  <a:srgbClr val="7494c8"/>
                </a:solidFill>
                <a:latin typeface="Calibri"/>
              </a:rPr>
              <a:t>DT Phase 2 Upgrade</a:t>
            </a:r>
            <a:endParaRPr/>
          </a:p>
        </p:txBody>
      </p:sp>
      <p:sp>
        <p:nvSpPr>
          <p:cNvPr id="1149" name="CustomShape 12"/>
          <p:cNvSpPr/>
          <p:nvPr/>
        </p:nvSpPr>
        <p:spPr>
          <a:xfrm>
            <a:off x="6477120" y="2133720"/>
            <a:ext cx="266652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</a:rPr>
              <a:t>In backup more info about failure rate projection</a:t>
            </a:r>
            <a:endParaRPr/>
          </a:p>
        </p:txBody>
      </p:sp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TextShape 1"/>
          <p:cNvSpPr txBox="1"/>
          <p:nvPr/>
        </p:nvSpPr>
        <p:spPr>
          <a:xfrm>
            <a:off x="456480" y="272160"/>
            <a:ext cx="8227800" cy="444600"/>
          </a:xfrm>
          <a:prstGeom prst="rect">
            <a:avLst/>
          </a:prstGeom>
          <a:noFill/>
          <a:ln>
            <a:noFill/>
          </a:ln>
        </p:spPr>
        <p:txBody>
          <a:bodyPr lIns="0" rIns="0" tIns="41760" bIns="0" anchor="ctr"/>
          <a:p>
            <a:pPr algn="ctr">
              <a:lnSpc>
                <a:spcPct val="87000"/>
              </a:lnSpc>
            </a:pPr>
            <a:r>
              <a:rPr b="1" lang="en-US" sz="2500" strike="noStrike">
                <a:solidFill>
                  <a:srgbClr val="000000"/>
                </a:solidFill>
                <a:latin typeface="Arial"/>
                <a:ea typeface="AR PL UMing HK"/>
              </a:rPr>
              <a:t>CMS DT: </a:t>
            </a:r>
            <a:r>
              <a:rPr b="1" lang="en-US" sz="2500" strike="noStrike">
                <a:solidFill>
                  <a:srgbClr val="ff0000"/>
                </a:solidFill>
                <a:latin typeface="Arial"/>
                <a:ea typeface="AR PL UMing HK"/>
              </a:rPr>
              <a:t>new MC electronics</a:t>
            </a:r>
            <a:endParaRPr/>
          </a:p>
        </p:txBody>
      </p:sp>
      <p:sp>
        <p:nvSpPr>
          <p:cNvPr id="1151" name="TextShape 2"/>
          <p:cNvSpPr txBox="1"/>
          <p:nvPr/>
        </p:nvSpPr>
        <p:spPr>
          <a:xfrm>
            <a:off x="326880" y="849600"/>
            <a:ext cx="8554680" cy="587160"/>
          </a:xfrm>
          <a:prstGeom prst="rect">
            <a:avLst/>
          </a:prstGeom>
          <a:noFill/>
          <a:ln w="9360">
            <a:noFill/>
          </a:ln>
        </p:spPr>
        <p:txBody>
          <a:bodyPr lIns="0" rIns="0" tIns="26640" bIns="0"/>
          <a:p>
            <a:pPr>
              <a:lnSpc>
                <a:spcPct val="87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AR PL UMing HK"/>
              </a:rPr>
              <a:t>The DT phase2 upgrade foresee the full substitution of the DT on-boards electronic system because of obsolescence, difficulties and high cost to maintain it.</a:t>
            </a:r>
            <a:endParaRPr/>
          </a:p>
        </p:txBody>
      </p:sp>
      <p:pic>
        <p:nvPicPr>
          <p:cNvPr id="1152" name="Picture 3" descr=""/>
          <p:cNvPicPr/>
          <p:nvPr/>
        </p:nvPicPr>
        <p:blipFill>
          <a:blip r:embed="rId1"/>
          <a:srcRect l="5496" t="8558" r="5496" b="12238"/>
          <a:stretch/>
        </p:blipFill>
        <p:spPr>
          <a:xfrm>
            <a:off x="6117120" y="1524960"/>
            <a:ext cx="2918520" cy="1455480"/>
          </a:xfrm>
          <a:prstGeom prst="rect">
            <a:avLst/>
          </a:prstGeom>
          <a:ln w="9360">
            <a:noFill/>
          </a:ln>
        </p:spPr>
      </p:pic>
      <p:pic>
        <p:nvPicPr>
          <p:cNvPr id="1153" name="Picture 4" descr=""/>
          <p:cNvPicPr/>
          <p:nvPr/>
        </p:nvPicPr>
        <p:blipFill>
          <a:blip r:embed="rId2"/>
          <a:stretch/>
        </p:blipFill>
        <p:spPr>
          <a:xfrm>
            <a:off x="293760" y="2991240"/>
            <a:ext cx="6530040" cy="2298240"/>
          </a:xfrm>
          <a:prstGeom prst="rect">
            <a:avLst/>
          </a:prstGeom>
          <a:ln w="9360">
            <a:noFill/>
          </a:ln>
        </p:spPr>
      </p:pic>
      <p:sp>
        <p:nvSpPr>
          <p:cNvPr id="1154" name="CustomShape 3"/>
          <p:cNvSpPr/>
          <p:nvPr/>
        </p:nvSpPr>
        <p:spPr>
          <a:xfrm>
            <a:off x="326880" y="1468800"/>
            <a:ext cx="5812920" cy="16326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7520" bIns="0"/>
          <a:p>
            <a:pPr>
              <a:lnSpc>
                <a:spcPct val="87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AR PL UMing HK"/>
              </a:rPr>
              <a:t>In 2016 the PD group will develop the 1</a:t>
            </a:r>
            <a:r>
              <a:rPr lang="en-US" sz="1600" strike="noStrike" baseline="33000">
                <a:solidFill>
                  <a:srgbClr val="000000"/>
                </a:solidFill>
                <a:latin typeface="Arial"/>
                <a:ea typeface="AR PL UMing HK"/>
              </a:rPr>
              <a:t>st</a:t>
            </a:r>
            <a:r>
              <a:rPr lang="en-US" sz="1600" strike="noStrike">
                <a:solidFill>
                  <a:srgbClr val="000000"/>
                </a:solidFill>
                <a:latin typeface="Arial"/>
                <a:ea typeface="AR PL UMing HK"/>
              </a:rPr>
              <a:t> prototype of the new DT on-board electronics (</a:t>
            </a:r>
            <a:r>
              <a:rPr b="1" lang="en-US" sz="1600" strike="noStrike">
                <a:solidFill>
                  <a:srgbClr val="000000"/>
                </a:solidFill>
                <a:latin typeface="Arial"/>
                <a:ea typeface="AR PL UMing HK"/>
              </a:rPr>
              <a:t>OBEDT</a:t>
            </a:r>
            <a:r>
              <a:rPr lang="en-US" sz="1600" strike="noStrike">
                <a:solidFill>
                  <a:srgbClr val="000000"/>
                </a:solidFill>
                <a:latin typeface="Arial"/>
                <a:ea typeface="AR PL UMing HK"/>
              </a:rPr>
              <a:t> board), which will pair each one of the 175K of the DT's wires, with a radiation tolerant ~1 ns TDC, capable of assign a digital time stamp for each hit. The readout and slow control will be based on the GBT chipset and Versatile optical link from CERN.</a:t>
            </a:r>
            <a:endParaRPr/>
          </a:p>
        </p:txBody>
      </p:sp>
      <p:sp>
        <p:nvSpPr>
          <p:cNvPr id="1155" name="CustomShape 4"/>
          <p:cNvSpPr/>
          <p:nvPr/>
        </p:nvSpPr>
        <p:spPr>
          <a:xfrm>
            <a:off x="4963680" y="5028840"/>
            <a:ext cx="3657240" cy="1632600"/>
          </a:xfrm>
          <a:prstGeom prst="rect">
            <a:avLst/>
          </a:prstGeom>
          <a:gradFill>
            <a:gsLst>
              <a:gs pos="0">
                <a:srgbClr val="99ccff"/>
              </a:gs>
              <a:gs pos="100000">
                <a:srgbClr val="9999ff"/>
              </a:gs>
            </a:gsLst>
            <a:lin ang="13500000"/>
          </a:gradFill>
          <a:ln w="9360">
            <a:noFill/>
          </a:ln>
          <a:effectLst>
            <a:outerShdw algn="ctr" dir="2700000" dist="101823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81720" rIns="81720" tIns="58320" bIns="40680"/>
          <a:p>
            <a:pPr algn="ctr">
              <a:lnSpc>
                <a:spcPct val="93000"/>
              </a:lnSpc>
            </a:pPr>
            <a:r>
              <a:rPr b="1" lang="en-US" sz="2000" strike="noStrike" u="sng">
                <a:solidFill>
                  <a:srgbClr val="000000"/>
                </a:solidFill>
                <a:latin typeface="Arial"/>
                <a:ea typeface="AR PL UMing HK"/>
              </a:rPr>
              <a:t>Richieste</a:t>
            </a:r>
            <a:endParaRPr/>
          </a:p>
          <a:p>
            <a:pPr>
              <a:lnSpc>
                <a:spcPct val="93000"/>
              </a:lnSpc>
            </a:pPr>
            <a:r>
              <a:rPr lang="en-US" sz="500" strike="noStrike">
                <a:solidFill>
                  <a:srgbClr val="000000"/>
                </a:solidFill>
                <a:latin typeface="Arial"/>
                <a:ea typeface="AR PL UMing HK"/>
              </a:rPr>
              <a:t> </a:t>
            </a:r>
            <a:r>
              <a:rPr lang="en-US" sz="1400" strike="noStrike">
                <a:solidFill>
                  <a:srgbClr val="000000"/>
                </a:solidFill>
                <a:latin typeface="Arial"/>
                <a:ea typeface="AR PL UMing HK"/>
              </a:rPr>
              <a:t>
</a:t>
            </a:r>
            <a:r>
              <a:rPr lang="en-US" sz="1400" strike="noStrike">
                <a:solidFill>
                  <a:srgbClr val="000000"/>
                </a:solidFill>
                <a:latin typeface="Arial"/>
                <a:ea typeface="AR PL UMing HK"/>
              </a:rPr>
              <a:t>5 Ke</a:t>
            </a:r>
            <a:r>
              <a:rPr lang="en-US" sz="1400" strike="noStrike">
                <a:solidFill>
                  <a:srgbClr val="000000"/>
                </a:solidFill>
                <a:latin typeface="Arial"/>
                <a:ea typeface="AR PL UMing HK"/>
              </a:rPr>
              <a:t>	</a:t>
            </a:r>
            <a:r>
              <a:rPr lang="en-US" sz="1400" strike="noStrike">
                <a:solidFill>
                  <a:srgbClr val="000000"/>
                </a:solidFill>
                <a:latin typeface="Arial"/>
                <a:ea typeface="AR PL UMing HK"/>
              </a:rPr>
              <a:t>	</a:t>
            </a:r>
            <a:r>
              <a:rPr lang="en-US" sz="1400" strike="noStrike">
                <a:solidFill>
                  <a:srgbClr val="000000"/>
                </a:solidFill>
                <a:latin typeface="Arial"/>
                <a:ea typeface="AR PL UMing HK"/>
              </a:rPr>
              <a:t>	</a:t>
            </a:r>
            <a:r>
              <a:rPr lang="en-US" sz="1400" strike="noStrike">
                <a:solidFill>
                  <a:srgbClr val="000000"/>
                </a:solidFill>
                <a:latin typeface="Arial"/>
                <a:ea typeface="AR PL UMing HK"/>
              </a:rPr>
              <a:t># PCB development</a:t>
            </a:r>
            <a:endParaRPr/>
          </a:p>
          <a:p>
            <a:pPr>
              <a:lnSpc>
                <a:spcPct val="93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  <a:ea typeface="AR PL UMing HK"/>
              </a:rPr>
              <a:t>5 Ke</a:t>
            </a:r>
            <a:r>
              <a:rPr lang="en-US" sz="1400" strike="noStrike">
                <a:solidFill>
                  <a:srgbClr val="000000"/>
                </a:solidFill>
                <a:latin typeface="Arial"/>
                <a:ea typeface="AR PL UMing HK"/>
              </a:rPr>
              <a:t>	</a:t>
            </a:r>
            <a:r>
              <a:rPr lang="en-US" sz="1400" strike="noStrike">
                <a:solidFill>
                  <a:srgbClr val="000000"/>
                </a:solidFill>
                <a:latin typeface="Arial"/>
                <a:ea typeface="AR PL UMing HK"/>
              </a:rPr>
              <a:t>	</a:t>
            </a:r>
            <a:r>
              <a:rPr lang="en-US" sz="1400" strike="noStrike">
                <a:solidFill>
                  <a:srgbClr val="000000"/>
                </a:solidFill>
                <a:latin typeface="Arial"/>
                <a:ea typeface="AR PL UMing HK"/>
              </a:rPr>
              <a:t>	</a:t>
            </a:r>
            <a:r>
              <a:rPr lang="en-US" sz="1400" strike="noStrike">
                <a:solidFill>
                  <a:srgbClr val="000000"/>
                </a:solidFill>
                <a:latin typeface="Arial"/>
                <a:ea typeface="AR PL UMing HK"/>
              </a:rPr>
              <a:t># PCB prototype production</a:t>
            </a:r>
            <a:endParaRPr/>
          </a:p>
          <a:p>
            <a:pPr>
              <a:lnSpc>
                <a:spcPct val="93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  <a:ea typeface="AR PL UMing HK"/>
              </a:rPr>
              <a:t>2 Ke/board</a:t>
            </a:r>
            <a:r>
              <a:rPr lang="en-US" sz="1400" strike="noStrike">
                <a:solidFill>
                  <a:srgbClr val="000000"/>
                </a:solidFill>
                <a:latin typeface="Arial"/>
                <a:ea typeface="AR PL UMing HK"/>
              </a:rPr>
              <a:t>	</a:t>
            </a:r>
            <a:r>
              <a:rPr lang="en-US" sz="1400" strike="noStrike">
                <a:solidFill>
                  <a:srgbClr val="000000"/>
                </a:solidFill>
                <a:latin typeface="Arial"/>
                <a:ea typeface="AR PL UMing HK"/>
              </a:rPr>
              <a:t># FPGA + components</a:t>
            </a:r>
            <a:endParaRPr/>
          </a:p>
          <a:p>
            <a:pPr>
              <a:lnSpc>
                <a:spcPct val="93000"/>
              </a:lnSpc>
            </a:pPr>
            <a:r>
              <a:rPr lang="en-US" sz="1400" strike="noStrike" u="sng">
                <a:solidFill>
                  <a:srgbClr val="000000"/>
                </a:solidFill>
                <a:latin typeface="Arial"/>
                <a:ea typeface="AR PL UMing HK"/>
              </a:rPr>
              <a:t>3 Ke/board        # Assembly                   </a:t>
            </a:r>
            <a:endParaRPr/>
          </a:p>
          <a:p>
            <a:pPr>
              <a:lnSpc>
                <a:spcPct val="93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  <a:ea typeface="AR PL UMing HK"/>
              </a:rPr>
              <a:t>15 Ke for the 1</a:t>
            </a:r>
            <a:r>
              <a:rPr b="1" lang="en-US" sz="1600" strike="noStrike" baseline="33000">
                <a:solidFill>
                  <a:srgbClr val="000000"/>
                </a:solidFill>
                <a:latin typeface="Arial"/>
                <a:ea typeface="AR PL UMing HK"/>
              </a:rPr>
              <a:t>st</a:t>
            </a:r>
            <a:r>
              <a:rPr b="1" lang="en-US" sz="1600" strike="noStrike">
                <a:solidFill>
                  <a:srgbClr val="000000"/>
                </a:solidFill>
                <a:latin typeface="Arial"/>
                <a:ea typeface="AR PL UMing HK"/>
              </a:rPr>
              <a:t> board prototype</a:t>
            </a:r>
            <a:endParaRPr/>
          </a:p>
        </p:txBody>
      </p:sp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TextShape 1"/>
          <p:cNvSpPr txBox="1"/>
          <p:nvPr/>
        </p:nvSpPr>
        <p:spPr>
          <a:xfrm>
            <a:off x="892800" y="151920"/>
            <a:ext cx="7357680" cy="5623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Times New Roman"/>
              </a:rPr>
              <a:t>Upgrade of Trigger Algorithm</a:t>
            </a:r>
            <a:endParaRPr/>
          </a:p>
        </p:txBody>
      </p:sp>
      <p:sp>
        <p:nvSpPr>
          <p:cNvPr id="1157" name="TextShape 2"/>
          <p:cNvSpPr txBox="1"/>
          <p:nvPr/>
        </p:nvSpPr>
        <p:spPr>
          <a:xfrm>
            <a:off x="152280" y="955440"/>
            <a:ext cx="8991360" cy="628308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Times New Roman"/>
              </a:rPr>
              <a:t>Minicrates needs to be redone because of ageing and foreseen tighter requirements on trigger bandwidth.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Times New Roman"/>
              </a:rPr>
              <a:t>High speed asynchronous transfer of all TDC data to UXC is planned.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Times New Roman"/>
              </a:rPr>
              <a:t>The current trigger primitive generation algorithm is based on synchronous processing and cannot be used straightforwardly, but needs a very demanding over-structure to re-synchronize data.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Times New Roman"/>
              </a:rPr>
              <a:t>Since few months a different 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Times New Roman"/>
              </a:rPr>
              <a:t>approach based on Hough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1600" strike="noStrike">
                <a:solidFill>
                  <a:srgbClr val="000000"/>
                </a:solidFill>
                <a:latin typeface="Times New Roman"/>
              </a:rPr>
              <a:t>Transform is under study. 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ff0000"/>
                </a:solidFill>
                <a:latin typeface="Times New Roman"/>
              </a:rPr>
              <a:t>The Hough transform </a:t>
            </a:r>
            <a:r>
              <a:rPr lang="en-US" sz="1600" strike="noStrike">
                <a:solidFill>
                  <a:srgbClr val="000000"/>
                </a:solidFill>
                <a:latin typeface="Times New Roman"/>
              </a:rPr>
              <a:t>is a tool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1600" strike="noStrike">
                <a:solidFill>
                  <a:srgbClr val="000000"/>
                </a:solidFill>
                <a:latin typeface="Times New Roman"/>
              </a:rPr>
              <a:t>determining track parameters 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Times New Roman"/>
              </a:rPr>
              <a:t>by accumulation in bins of the 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Times New Roman"/>
              </a:rPr>
              <a:t>scanned parameter space.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Times New Roman"/>
              </a:rPr>
              <a:t>It is a versatile, multi-threshold, naturally noise-insensitive algorithm. 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Times New Roman"/>
              </a:rPr>
              <a:t>Preliminary results show that it can replace the current algorithm with roughly the same efficiency and position and direction resolutions (completely new approach to HT developed: planning a paper on the method).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Times New Roman"/>
              </a:rPr>
              <a:t>Similar approaches are being tried in the forthcoming tracking trigger.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Times New Roman"/>
              </a:rPr>
              <a:t>Deployment of a  algorithm in a demonstrator to evaluate needed resources is planned by 2nd half of 2016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Times New Roman"/>
              </a:rPr>
              <a:t>Requires the highest size state-of-the-art FPGA ASIC  development board (e.g. Virtex Ultrascale +).   </a:t>
            </a:r>
            <a:r>
              <a:rPr lang="en-US" sz="1600" strike="noStrike">
                <a:solidFill>
                  <a:srgbClr val="ff0000"/>
                </a:solidFill>
                <a:latin typeface="Times New Roman"/>
              </a:rPr>
              <a:t>Cost around 15 keuro</a:t>
            </a:r>
            <a:endParaRPr/>
          </a:p>
        </p:txBody>
      </p:sp>
      <p:pic>
        <p:nvPicPr>
          <p:cNvPr id="1158" name="Picture 3" descr=""/>
          <p:cNvPicPr/>
          <p:nvPr/>
        </p:nvPicPr>
        <p:blipFill>
          <a:blip r:embed="rId1"/>
          <a:stretch/>
        </p:blipFill>
        <p:spPr>
          <a:xfrm>
            <a:off x="3690360" y="1143000"/>
            <a:ext cx="5453280" cy="4089600"/>
          </a:xfrm>
          <a:prstGeom prst="rect">
            <a:avLst/>
          </a:prstGeom>
          <a:ln w="12600">
            <a:noFill/>
          </a:ln>
        </p:spPr>
      </p:pic>
      <p:sp>
        <p:nvSpPr>
          <p:cNvPr id="1159" name="CustomShape 3"/>
          <p:cNvSpPr/>
          <p:nvPr/>
        </p:nvSpPr>
        <p:spPr>
          <a:xfrm>
            <a:off x="7850520" y="6260400"/>
            <a:ext cx="1285920" cy="594720"/>
          </a:xfrm>
          <a:prstGeom prst="rect">
            <a:avLst/>
          </a:prstGeom>
          <a:solidFill>
            <a:srgbClr val="ffff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  <a:ea typeface="Gill Sans"/>
              </a:rPr>
              <a:t>F. Montecassiano</a:t>
            </a:r>
            <a:endParaRPr/>
          </a:p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  <a:ea typeface="Gill Sans"/>
              </a:rPr>
              <a:t>N. Pozzobon</a:t>
            </a:r>
            <a:endParaRPr/>
          </a:p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  <a:ea typeface="Gill Sans"/>
              </a:rPr>
              <a:t>P. Zotto</a:t>
            </a:r>
            <a:endParaRPr/>
          </a:p>
        </p:txBody>
      </p:sp>
      <p:sp>
        <p:nvSpPr>
          <p:cNvPr id="1160" name="CustomShape 4"/>
          <p:cNvSpPr/>
          <p:nvPr/>
        </p:nvSpPr>
        <p:spPr>
          <a:xfrm>
            <a:off x="457200" y="6477120"/>
            <a:ext cx="41907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</a:rPr>
              <a:t>NB: vedi sopra per eventuale pubblicazione</a:t>
            </a:r>
            <a:endParaRPr/>
          </a:p>
        </p:txBody>
      </p:sp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</a:pPr>
            <a:fld id="{C72BEFEE-93E5-4A7A-B03F-D899E3947A77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1162" name="TextShape 2"/>
          <p:cNvSpPr txBox="1"/>
          <p:nvPr/>
        </p:nvSpPr>
        <p:spPr>
          <a:xfrm>
            <a:off x="1042920" y="0"/>
            <a:ext cx="6840000" cy="98064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 strike="noStrike">
                <a:solidFill>
                  <a:srgbClr val="3333cc"/>
                </a:solidFill>
                <a:latin typeface="Times New Roman"/>
              </a:rPr>
              <a:t>Burocrazia</a:t>
            </a:r>
            <a:endParaRPr/>
          </a:p>
        </p:txBody>
      </p:sp>
      <p:sp>
        <p:nvSpPr>
          <p:cNvPr id="1163" name="CustomShape 3"/>
          <p:cNvSpPr/>
          <p:nvPr/>
        </p:nvSpPr>
        <p:spPr>
          <a:xfrm>
            <a:off x="746280" y="4384800"/>
            <a:ext cx="3673080" cy="456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4" name="CustomShape 4"/>
          <p:cNvSpPr/>
          <p:nvPr/>
        </p:nvSpPr>
        <p:spPr>
          <a:xfrm>
            <a:off x="1042920" y="2135160"/>
            <a:ext cx="7711560" cy="228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400" strike="noStrike">
                <a:solidFill>
                  <a:srgbClr val="ff0000"/>
                </a:solidFill>
                <a:latin typeface="Times New Roman"/>
              </a:rPr>
              <a:t>Proposta di afferenza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US" sz="2400" strike="noStrike">
                <a:solidFill>
                  <a:srgbClr val="ff0000"/>
                </a:solidFill>
                <a:latin typeface="Times New Roman"/>
              </a:rPr>
              <a:t>Richieste Servizi in sezione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US" sz="2400" strike="noStrike">
                <a:solidFill>
                  <a:srgbClr val="ff0000"/>
                </a:solidFill>
                <a:latin typeface="Times New Roman"/>
              </a:rPr>
              <a:t>Preventivi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</a:pPr>
            <a:fld id="{23C8656A-11D1-4334-9B57-878CAAC1E564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1166" name="TextShape 2"/>
          <p:cNvSpPr txBox="1"/>
          <p:nvPr/>
        </p:nvSpPr>
        <p:spPr>
          <a:xfrm>
            <a:off x="1042920" y="0"/>
            <a:ext cx="6840000" cy="98064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600" strike="noStrike">
                <a:solidFill>
                  <a:srgbClr val="3333cc"/>
                </a:solidFill>
                <a:latin typeface="Times New Roman"/>
              </a:rPr>
              <a:t>R&amp;D Ph2 </a:t>
            </a:r>
            <a:endParaRPr/>
          </a:p>
        </p:txBody>
      </p:sp>
      <p:sp>
        <p:nvSpPr>
          <p:cNvPr id="1167" name="CustomShape 3"/>
          <p:cNvSpPr/>
          <p:nvPr/>
        </p:nvSpPr>
        <p:spPr>
          <a:xfrm>
            <a:off x="1523880" y="1219320"/>
            <a:ext cx="635904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Afferenze  (%):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graphicFrame>
        <p:nvGraphicFramePr>
          <p:cNvPr id="1168" name="Table 4"/>
          <p:cNvGraphicFramePr/>
          <p:nvPr/>
        </p:nvGraphicFramePr>
        <p:xfrm>
          <a:off x="2438280" y="1920240"/>
          <a:ext cx="4362120" cy="3870720"/>
        </p:xfrm>
        <a:graphic>
          <a:graphicData uri="http://schemas.openxmlformats.org/drawingml/2006/table">
            <a:tbl>
              <a:tblPr/>
              <a:tblGrid>
                <a:gridCol w="3177360"/>
                <a:gridCol w="1184760"/>
              </a:tblGrid>
              <a:tr h="25308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POZZOBON Nicola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  <a:endParaRPr/>
                    </a:p>
                  </a:txBody>
                  <a:tcPr/>
                </a:tc>
              </a:tr>
              <a:tr h="25308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ZOTTO Pierluigi 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  <a:endParaRPr/>
                    </a:p>
                  </a:txBody>
                  <a:tcPr/>
                </a:tc>
              </a:tr>
              <a:tr h="16200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00" strike="noStrike">
                          <a:solidFill>
                            <a:srgbClr val="000000"/>
                          </a:solidFill>
                          <a:latin typeface="Verdana"/>
                        </a:rPr>
                        <a:t>ToT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000" strike="noStrike">
                          <a:solidFill>
                            <a:srgbClr val="000000"/>
                          </a:solidFill>
                          <a:latin typeface="Verdana"/>
                        </a:rPr>
                        <a:t>1,6</a:t>
                      </a:r>
                      <a:endParaRPr/>
                    </a:p>
                  </a:txBody>
                  <a:tcPr/>
                </a:tc>
              </a:tr>
              <a:tr h="375480">
                <a:tc>
                  <a:tcPr/>
                </a:tc>
                <a:tc>
                  <a:tcPr/>
                </a:tc>
              </a:tr>
              <a:tr h="25308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BELLATO Marco 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</a:t>
                      </a:r>
                      <a:endParaRPr/>
                    </a:p>
                  </a:txBody>
                  <a:tcPr/>
                </a:tc>
              </a:tr>
              <a:tr h="25308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GONELLA Franco 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  <a:endParaRPr/>
                    </a:p>
                  </a:txBody>
                  <a:tcPr/>
                </a:tc>
              </a:tr>
              <a:tr h="25308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MONTECASSIANO Fabio 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  <a:endParaRPr/>
                    </a:p>
                  </a:txBody>
                  <a:tcPr/>
                </a:tc>
              </a:tr>
              <a:tr h="25308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VENTURA Sandro 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  <a:endParaRPr/>
                    </a:p>
                  </a:txBody>
                  <a:tcPr/>
                </a:tc>
              </a:tr>
              <a:tr h="375480">
                <a:tc>
                  <a:tcPr/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000" strike="noStrike">
                          <a:solidFill>
                            <a:srgbClr val="000000"/>
                          </a:solidFill>
                          <a:latin typeface="Verdana"/>
                        </a:rPr>
                        <a:t>1,1</a:t>
                      </a:r>
                      <a:endParaRPr/>
                    </a:p>
                  </a:txBody>
                  <a:tcPr/>
                </a:tc>
              </a:tr>
              <a:tr h="375480">
                <a:tc>
                  <a:tcPr/>
                </a:tc>
                <a:tc>
                  <a:tcPr/>
                </a:tc>
              </a:tr>
              <a:tr h="375480">
                <a:tc>
                  <a:tcPr/>
                </a:tc>
                <a:tc>
                  <a:tcPr/>
                </a:tc>
              </a:tr>
              <a:tr h="375480">
                <a:tc>
                  <a:tcPr/>
                </a:tc>
                <a:tc>
                  <a:tcPr/>
                </a:tc>
              </a:tr>
              <a:tr h="253080">
                <a:tc>
                  <a:txBody>
                    <a:bodyPr lIns="9360" rIns="9360" tIns="936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ff0000"/>
                          </a:solidFill>
                          <a:latin typeface="Verdana"/>
                        </a:rPr>
                        <a:t>Totale R&amp;D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1" lang="en-US" sz="1600" strike="noStrike">
                          <a:solidFill>
                            <a:srgbClr val="ff0000"/>
                          </a:solidFill>
                          <a:latin typeface="Verdana"/>
                        </a:rPr>
                        <a:t>2,8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</a:pPr>
            <a:fld id="{16A04977-7B1C-4670-8B97-5491980FB792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881" name="TextShape 2"/>
          <p:cNvSpPr txBox="1"/>
          <p:nvPr/>
        </p:nvSpPr>
        <p:spPr>
          <a:xfrm>
            <a:off x="1042920" y="0"/>
            <a:ext cx="6840000" cy="98064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 strike="noStrike">
                <a:solidFill>
                  <a:srgbClr val="3333cc"/>
                </a:solidFill>
                <a:latin typeface="Times New Roman"/>
              </a:rPr>
              <a:t>Tanti risultati di Fisica</a:t>
            </a:r>
            <a:endParaRPr/>
          </a:p>
        </p:txBody>
      </p:sp>
      <p:sp>
        <p:nvSpPr>
          <p:cNvPr id="882" name="CustomShape 3"/>
          <p:cNvSpPr/>
          <p:nvPr/>
        </p:nvSpPr>
        <p:spPr>
          <a:xfrm>
            <a:off x="746280" y="4384800"/>
            <a:ext cx="3673080" cy="456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83" name="Image 10" descr=""/>
          <p:cNvPicPr/>
          <p:nvPr/>
        </p:nvPicPr>
        <p:blipFill>
          <a:blip r:embed="rId1"/>
          <a:stretch/>
        </p:blipFill>
        <p:spPr>
          <a:xfrm>
            <a:off x="387360" y="2205000"/>
            <a:ext cx="4800240" cy="4465080"/>
          </a:xfrm>
          <a:prstGeom prst="rect">
            <a:avLst/>
          </a:prstGeom>
          <a:ln>
            <a:noFill/>
          </a:ln>
        </p:spPr>
      </p:pic>
      <p:sp>
        <p:nvSpPr>
          <p:cNvPr id="884" name="CustomShape 4"/>
          <p:cNvSpPr/>
          <p:nvPr/>
        </p:nvSpPr>
        <p:spPr>
          <a:xfrm>
            <a:off x="254160" y="981000"/>
            <a:ext cx="8000640" cy="122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US" sz="3200" strike="noStrike">
                <a:solidFill>
                  <a:srgbClr val="ff0000"/>
                </a:solidFill>
                <a:latin typeface="Times New Roman"/>
              </a:rPr>
              <a:t>&gt;400 </a:t>
            </a:r>
            <a:r>
              <a:rPr lang="en-US" sz="3200" strike="noStrike">
                <a:solidFill>
                  <a:srgbClr val="000000"/>
                </a:solidFill>
                <a:latin typeface="Times New Roman"/>
              </a:rPr>
              <a:t>pubblicazioni basate su dati; 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US" sz="3200" strike="noStrike">
                <a:solidFill>
                  <a:srgbClr val="000000"/>
                </a:solidFill>
                <a:latin typeface="Times New Roman"/>
              </a:rPr>
              <a:t>Higgs discovery paper: </a:t>
            </a:r>
            <a:r>
              <a:rPr lang="en-US" sz="3200" strike="noStrike">
                <a:solidFill>
                  <a:srgbClr val="ff0000"/>
                </a:solidFill>
                <a:latin typeface="Times New Roman"/>
              </a:rPr>
              <a:t>4411 </a:t>
            </a:r>
            <a:r>
              <a:rPr lang="en-US" sz="3200" strike="noStrike">
                <a:solidFill>
                  <a:srgbClr val="000000"/>
                </a:solidFill>
                <a:latin typeface="Times New Roman"/>
              </a:rPr>
              <a:t>citazioni (16-6-2015)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US" sz="3200" strike="noStrike">
                <a:solidFill>
                  <a:srgbClr val="ff0000"/>
                </a:solidFill>
                <a:latin typeface="Times New Roman"/>
              </a:rPr>
              <a:t>73</a:t>
            </a:r>
            <a:r>
              <a:rPr lang="en-US" sz="3200" strike="noStrike">
                <a:solidFill>
                  <a:srgbClr val="000000"/>
                </a:solidFill>
                <a:latin typeface="Times New Roman"/>
              </a:rPr>
              <a:t> pubblicazioni con </a:t>
            </a:r>
            <a:r>
              <a:rPr lang="en-US" sz="3200" strike="noStrike">
                <a:solidFill>
                  <a:srgbClr val="ff0000"/>
                </a:solidFill>
                <a:latin typeface="Times New Roman"/>
              </a:rPr>
              <a:t>100</a:t>
            </a:r>
            <a:r>
              <a:rPr lang="en-US" sz="3200" strike="noStrike">
                <a:solidFill>
                  <a:srgbClr val="000000"/>
                </a:solidFill>
                <a:latin typeface="Times New Roman"/>
              </a:rPr>
              <a:t> o più citazioni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885" name="Image 8" descr=""/>
          <p:cNvPicPr/>
          <p:nvPr/>
        </p:nvPicPr>
        <p:blipFill>
          <a:blip r:embed="rId2"/>
          <a:srcRect l="0" t="16180" r="0" b="0"/>
          <a:stretch/>
        </p:blipFill>
        <p:spPr>
          <a:xfrm>
            <a:off x="254160" y="2971800"/>
            <a:ext cx="2533320" cy="1717200"/>
          </a:xfrm>
          <a:prstGeom prst="rect">
            <a:avLst/>
          </a:prstGeom>
          <a:ln>
            <a:noFill/>
          </a:ln>
        </p:spPr>
      </p:pic>
      <p:sp>
        <p:nvSpPr>
          <p:cNvPr id="886" name="CustomShape 5"/>
          <p:cNvSpPr/>
          <p:nvPr/>
        </p:nvSpPr>
        <p:spPr>
          <a:xfrm>
            <a:off x="5187960" y="3425040"/>
            <a:ext cx="3955680" cy="210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3399"/>
                </a:solidFill>
                <a:latin typeface="Times New Roman"/>
              </a:rPr>
              <a:t>Contributo padovano  ad ampio spettro: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"/>
            </a:pPr>
            <a:r>
              <a:rPr lang="en-US" sz="2400" strike="noStrike">
                <a:solidFill>
                  <a:srgbClr val="003399"/>
                </a:solidFill>
                <a:latin typeface="Times New Roman"/>
              </a:rPr>
              <a:t>Higgs MS e BSM</a:t>
            </a:r>
            <a:endParaRPr/>
          </a:p>
          <a:p>
            <a:pPr>
              <a:lnSpc>
                <a:spcPct val="100000"/>
              </a:lnSpc>
              <a:buFont typeface="StarSymbol"/>
              <a:buChar char=""/>
            </a:pPr>
            <a:r>
              <a:rPr lang="en-US" sz="2400" strike="noStrike">
                <a:solidFill>
                  <a:srgbClr val="003399"/>
                </a:solidFill>
                <a:latin typeface="Times New Roman"/>
              </a:rPr>
              <a:t>B-Physics</a:t>
            </a:r>
            <a:endParaRPr/>
          </a:p>
          <a:p>
            <a:pPr>
              <a:lnSpc>
                <a:spcPct val="100000"/>
              </a:lnSpc>
              <a:buFont typeface="StarSymbol"/>
              <a:buChar char=""/>
            </a:pPr>
            <a:r>
              <a:rPr lang="en-US" sz="2400" strike="noStrike">
                <a:solidFill>
                  <a:srgbClr val="003399"/>
                </a:solidFill>
                <a:latin typeface="Times New Roman"/>
              </a:rPr>
              <a:t>Dark Matter  </a:t>
            </a:r>
            <a:endParaRPr/>
          </a:p>
          <a:p>
            <a:pPr>
              <a:lnSpc>
                <a:spcPct val="100000"/>
              </a:lnSpc>
              <a:buFont typeface="StarSymbol"/>
              <a:buChar char=""/>
            </a:pPr>
            <a:r>
              <a:rPr lang="en-US" strike="noStrike">
                <a:solidFill>
                  <a:srgbClr val="003399"/>
                </a:solidFill>
                <a:latin typeface="Times New Roman"/>
              </a:rPr>
              <a:t>… </a:t>
            </a:r>
            <a:r>
              <a:rPr lang="en-US" sz="2400" strike="noStrike">
                <a:solidFill>
                  <a:srgbClr val="003399"/>
                </a:solidFill>
                <a:latin typeface="Times New Roman"/>
              </a:rPr>
              <a:t>e altra nuova Fisica BSM</a:t>
            </a:r>
            <a:endParaRPr/>
          </a:p>
        </p:txBody>
      </p:sp>
      <p:sp>
        <p:nvSpPr>
          <p:cNvPr id="887" name="CustomShape 6"/>
          <p:cNvSpPr/>
          <p:nvPr/>
        </p:nvSpPr>
        <p:spPr>
          <a:xfrm>
            <a:off x="6137280" y="2205000"/>
            <a:ext cx="300636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ff0000"/>
                </a:solidFill>
                <a:latin typeface="Times New Roman"/>
              </a:rPr>
              <a:t>Stanno arrivando  i primi lavori a 13 TeV!!</a:t>
            </a:r>
            <a:endParaRPr/>
          </a:p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ff0000"/>
                </a:solidFill>
                <a:latin typeface="Times New Roman"/>
              </a:rPr>
              <a:t>	</a:t>
            </a:r>
            <a:r>
              <a:rPr b="1" lang="en-US" strike="noStrike">
                <a:solidFill>
                  <a:srgbClr val="ff0000"/>
                </a:solidFill>
                <a:latin typeface="Times New Roman"/>
              </a:rPr>
              <a:t>       </a:t>
            </a:r>
            <a:endParaRPr/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TextShape 1"/>
          <p:cNvSpPr txBox="1"/>
          <p:nvPr/>
        </p:nvSpPr>
        <p:spPr>
          <a:xfrm>
            <a:off x="8381880" y="6553080"/>
            <a:ext cx="533160" cy="2282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91977AF0-7D56-486B-B026-9A65926FF3DA}" type="slidenum">
              <a:rPr lang="en-US" sz="1200" strike="noStrike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1170" name="TextShape 2"/>
          <p:cNvSpPr txBox="1"/>
          <p:nvPr/>
        </p:nvSpPr>
        <p:spPr>
          <a:xfrm>
            <a:off x="1062000" y="0"/>
            <a:ext cx="7853040" cy="761760"/>
          </a:xfrm>
          <a:prstGeom prst="rect">
            <a:avLst/>
          </a:prstGeom>
          <a:noFill/>
          <a:ln>
            <a:noFill/>
          </a:ln>
        </p:spPr>
        <p:txBody>
          <a:bodyPr lIns="92160" rIns="92160" tIns="137160" bIns="46080" anchor="ctr"/>
          <a:p>
            <a:pPr algn="ctr">
              <a:lnSpc>
                <a:spcPct val="70000"/>
              </a:lnSpc>
            </a:pPr>
            <a:r>
              <a:rPr b="1" lang="en-US" sz="3200" strike="noStrike">
                <a:solidFill>
                  <a:srgbClr val="003399"/>
                </a:solidFill>
                <a:latin typeface="Arial"/>
              </a:rPr>
              <a:t>Personale gruppo CMS 2016</a:t>
            </a:r>
            <a:endParaRPr/>
          </a:p>
        </p:txBody>
      </p:sp>
      <p:sp>
        <p:nvSpPr>
          <p:cNvPr id="1171" name="CustomShape 3"/>
          <p:cNvSpPr/>
          <p:nvPr/>
        </p:nvSpPr>
        <p:spPr>
          <a:xfrm>
            <a:off x="251280" y="914400"/>
            <a:ext cx="1485720" cy="456120"/>
          </a:xfrm>
          <a:prstGeom prst="rect">
            <a:avLst/>
          </a:prstGeom>
          <a:solidFill>
            <a:srgbClr val="ffff99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DT, Phys:</a:t>
            </a:r>
            <a:endParaRPr/>
          </a:p>
        </p:txBody>
      </p:sp>
      <p:sp>
        <p:nvSpPr>
          <p:cNvPr id="1172" name="CustomShape 4"/>
          <p:cNvSpPr/>
          <p:nvPr/>
        </p:nvSpPr>
        <p:spPr>
          <a:xfrm>
            <a:off x="3006000" y="975960"/>
            <a:ext cx="1301400" cy="395280"/>
          </a:xfrm>
          <a:prstGeom prst="rect">
            <a:avLst/>
          </a:prstGeom>
          <a:solidFill>
            <a:srgbClr val="ffff99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Tracker:</a:t>
            </a:r>
            <a:endParaRPr/>
          </a:p>
        </p:txBody>
      </p:sp>
      <p:sp>
        <p:nvSpPr>
          <p:cNvPr id="1173" name="CustomShape 5"/>
          <p:cNvSpPr/>
          <p:nvPr/>
        </p:nvSpPr>
        <p:spPr>
          <a:xfrm>
            <a:off x="6033240" y="2183040"/>
            <a:ext cx="1253880" cy="395280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Tecnologi</a:t>
            </a:r>
            <a:endParaRPr/>
          </a:p>
        </p:txBody>
      </p:sp>
      <p:sp>
        <p:nvSpPr>
          <p:cNvPr id="1174" name="CustomShape 6"/>
          <p:cNvSpPr/>
          <p:nvPr/>
        </p:nvSpPr>
        <p:spPr>
          <a:xfrm>
            <a:off x="2672280" y="5486400"/>
            <a:ext cx="2585160" cy="10051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000" strike="noStrike">
                <a:solidFill>
                  <a:srgbClr val="ff0000"/>
                </a:solidFill>
                <a:latin typeface="Times New Roman"/>
              </a:rPr>
              <a:t>Gran Totale 31,15 26,25+2,7 </a:t>
            </a:r>
            <a:r>
              <a:rPr b="1" lang="en-US" sz="1200" strike="noStrike">
                <a:solidFill>
                  <a:srgbClr val="ff0000"/>
                </a:solidFill>
                <a:latin typeface="Times New Roman"/>
              </a:rPr>
              <a:t>R&amp;DPh2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2000" strike="noStrike">
                <a:solidFill>
                  <a:srgbClr val="ff0000"/>
                </a:solidFill>
                <a:latin typeface="Times New Roman"/>
              </a:rPr>
              <a:t>+2,2 </a:t>
            </a:r>
            <a:r>
              <a:rPr b="1" lang="en-US" sz="1100" strike="noStrike">
                <a:solidFill>
                  <a:srgbClr val="ff0000"/>
                </a:solidFill>
                <a:latin typeface="Times New Roman"/>
              </a:rPr>
              <a:t>CHIPIX65</a:t>
            </a:r>
            <a:r>
              <a:rPr b="1" lang="en-US" sz="2000" strike="noStrike">
                <a:solidFill>
                  <a:srgbClr val="ff0000"/>
                </a:solidFill>
                <a:latin typeface="Times New Roman"/>
              </a:rPr>
              <a:t>   </a:t>
            </a:r>
            <a:r>
              <a:rPr b="1" lang="en-US" sz="1200" strike="noStrike">
                <a:solidFill>
                  <a:srgbClr val="000000"/>
                </a:solidFill>
                <a:latin typeface="Times New Roman"/>
              </a:rPr>
              <a:t>( era 28,5)  </a:t>
            </a:r>
            <a:endParaRPr/>
          </a:p>
        </p:txBody>
      </p:sp>
      <p:graphicFrame>
        <p:nvGraphicFramePr>
          <p:cNvPr id="1175" name="Table 7"/>
          <p:cNvGraphicFramePr/>
          <p:nvPr/>
        </p:nvGraphicFramePr>
        <p:xfrm>
          <a:off x="244440" y="1422360"/>
          <a:ext cx="2184840" cy="4063680"/>
        </p:xfrm>
        <a:graphic>
          <a:graphicData uri="http://schemas.openxmlformats.org/drawingml/2006/table">
            <a:tbl>
              <a:tblPr/>
              <a:tblGrid>
                <a:gridCol w="1591560"/>
                <a:gridCol w="593280"/>
              </a:tblGrid>
              <a:tr h="181800">
                <a:tc>
                  <a:txBody>
                    <a:bodyPr lIns="6480" rIns="6480" tIns="648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AZZI Patrizia</a:t>
                      </a:r>
                      <a:endParaRPr/>
                    </a:p>
                  </a:txBody>
                  <a:tcPr/>
                </a:tc>
                <a:tc>
                  <a:txBody>
                    <a:bodyPr lIns="6480" rIns="6480" tIns="648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  <a:endParaRPr/>
                    </a:p>
                  </a:txBody>
                  <a:tcPr/>
                </a:tc>
              </a:tr>
              <a:tr h="181800">
                <a:tc>
                  <a:txBody>
                    <a:bodyPr lIns="6480" rIns="6480" tIns="648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BENATO Lisa</a:t>
                      </a:r>
                      <a:endParaRPr/>
                    </a:p>
                  </a:txBody>
                  <a:tcPr/>
                </a:tc>
                <a:tc>
                  <a:txBody>
                    <a:bodyPr lIns="6480" rIns="6480" tIns="648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  <a:endParaRPr/>
                    </a:p>
                  </a:txBody>
                  <a:tcPr/>
                </a:tc>
              </a:tr>
              <a:tr h="181800">
                <a:tc>
                  <a:txBody>
                    <a:bodyPr lIns="6480" rIns="6480" tIns="648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BOLETTI Alessio</a:t>
                      </a:r>
                      <a:endParaRPr/>
                    </a:p>
                  </a:txBody>
                  <a:tcPr/>
                </a:tc>
                <a:tc>
                  <a:txBody>
                    <a:bodyPr lIns="6480" rIns="6480" tIns="648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  <a:endParaRPr/>
                    </a:p>
                  </a:txBody>
                  <a:tcPr/>
                </a:tc>
              </a:tr>
              <a:tr h="181800">
                <a:tc>
                  <a:txBody>
                    <a:bodyPr lIns="6480" rIns="6480" tIns="648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CARLIN Roberto</a:t>
                      </a:r>
                      <a:endParaRPr/>
                    </a:p>
                  </a:txBody>
                  <a:tcPr/>
                </a:tc>
                <a:tc>
                  <a:txBody>
                    <a:bodyPr lIns="6480" rIns="6480" tIns="6480" bIns="0" anchor="b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  <a:endParaRPr/>
                    </a:p>
                  </a:txBody>
                  <a:tcPr/>
                </a:tc>
              </a:tr>
              <a:tr h="181800">
                <a:tc>
                  <a:txBody>
                    <a:bodyPr lIns="6480" rIns="6480" tIns="648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CHECCHIA Paolo </a:t>
                      </a:r>
                      <a:endParaRPr/>
                    </a:p>
                  </a:txBody>
                  <a:tcPr/>
                </a:tc>
                <a:tc>
                  <a:txBody>
                    <a:bodyPr lIns="6480" rIns="6480" tIns="648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</a:t>
                      </a:r>
                      <a:endParaRPr/>
                    </a:p>
                  </a:txBody>
                  <a:tcPr/>
                </a:tc>
              </a:tr>
              <a:tr h="181800">
                <a:tc>
                  <a:txBody>
                    <a:bodyPr lIns="6480" rIns="6480" tIns="648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DOSSELLI Umberto </a:t>
                      </a:r>
                      <a:endParaRPr/>
                    </a:p>
                  </a:txBody>
                  <a:tcPr/>
                </a:tc>
                <a:tc>
                  <a:txBody>
                    <a:bodyPr lIns="6480" rIns="6480" tIns="648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  <a:endParaRPr/>
                    </a:p>
                  </a:txBody>
                  <a:tcPr/>
                </a:tc>
              </a:tr>
              <a:tr h="181800">
                <a:tc>
                  <a:txBody>
                    <a:bodyPr lIns="6480" rIns="6480" tIns="648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GASPARINI Fabrizio </a:t>
                      </a:r>
                      <a:endParaRPr/>
                    </a:p>
                  </a:txBody>
                  <a:tcPr/>
                </a:tc>
                <a:tc>
                  <a:txBody>
                    <a:bodyPr lIns="6480" rIns="6480" tIns="648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/>
                    </a:p>
                  </a:txBody>
                  <a:tcPr/>
                </a:tc>
              </a:tr>
              <a:tr h="188640">
                <a:tc>
                  <a:txBody>
                    <a:bodyPr lIns="6480" rIns="6480" tIns="648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GASPARINI Ugo </a:t>
                      </a:r>
                      <a:endParaRPr/>
                    </a:p>
                  </a:txBody>
                  <a:tcPr/>
                </a:tc>
                <a:tc>
                  <a:txBody>
                    <a:bodyPr lIns="6480" rIns="6480" tIns="648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  <a:endParaRPr/>
                    </a:p>
                  </a:txBody>
                  <a:tcPr/>
                </a:tc>
              </a:tr>
              <a:tr h="181800">
                <a:tc>
                  <a:txBody>
                    <a:bodyPr lIns="6480" rIns="6480" tIns="648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LACAPRARA Stefano</a:t>
                      </a:r>
                      <a:endParaRPr/>
                    </a:p>
                  </a:txBody>
                  <a:tcPr/>
                </a:tc>
                <a:tc>
                  <a:txBody>
                    <a:bodyPr lIns="6480" rIns="6480" tIns="648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</a:t>
                      </a:r>
                      <a:endParaRPr/>
                    </a:p>
                  </a:txBody>
                  <a:tcPr/>
                </a:tc>
              </a:tr>
              <a:tr h="181800">
                <a:tc>
                  <a:txBody>
                    <a:bodyPr lIns="6480" rIns="6480" tIns="648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MARGONI Martino</a:t>
                      </a:r>
                      <a:endParaRPr/>
                    </a:p>
                  </a:txBody>
                  <a:tcPr/>
                </a:tc>
                <a:tc>
                  <a:txBody>
                    <a:bodyPr lIns="6480" rIns="6480" tIns="648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  <a:endParaRPr/>
                    </a:p>
                  </a:txBody>
                  <a:tcPr/>
                </a:tc>
              </a:tr>
              <a:tr h="181800">
                <a:tc>
                  <a:txBody>
                    <a:bodyPr lIns="6480" rIns="6480" tIns="648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MAZZUCATO Mirco</a:t>
                      </a:r>
                      <a:endParaRPr/>
                    </a:p>
                  </a:txBody>
                  <a:tcPr/>
                </a:tc>
                <a:tc>
                  <a:txBody>
                    <a:bodyPr lIns="6480" rIns="6480" tIns="648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  <a:endParaRPr/>
                    </a:p>
                  </a:txBody>
                  <a:tcPr/>
                </a:tc>
              </a:tr>
              <a:tr h="181800">
                <a:tc>
                  <a:txBody>
                    <a:bodyPr lIns="6480" rIns="6480" tIns="648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MENEGUZZO Anna T. </a:t>
                      </a:r>
                      <a:endParaRPr/>
                    </a:p>
                  </a:txBody>
                  <a:tcPr/>
                </a:tc>
                <a:tc>
                  <a:txBody>
                    <a:bodyPr lIns="6480" rIns="6480" tIns="648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  <a:endParaRPr/>
                    </a:p>
                  </a:txBody>
                  <a:tcPr/>
                </a:tc>
              </a:tr>
              <a:tr h="181800">
                <a:tc>
                  <a:txBody>
                    <a:bodyPr lIns="6480" rIns="6480" tIns="648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PAZZINI Jacopo</a:t>
                      </a:r>
                      <a:endParaRPr/>
                    </a:p>
                  </a:txBody>
                  <a:tcPr/>
                </a:tc>
                <a:tc>
                  <a:txBody>
                    <a:bodyPr lIns="6480" rIns="6480" tIns="648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  <a:endParaRPr/>
                    </a:p>
                  </a:txBody>
                  <a:tcPr/>
                </a:tc>
              </a:tr>
              <a:tr h="188640">
                <a:tc>
                  <a:txBody>
                    <a:bodyPr lIns="6480" rIns="6480" tIns="648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POZZOBON Nicola</a:t>
                      </a:r>
                      <a:endParaRPr/>
                    </a:p>
                  </a:txBody>
                  <a:tcPr/>
                </a:tc>
                <a:tc>
                  <a:txBody>
                    <a:bodyPr lIns="6480" rIns="6480" tIns="648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  <a:endParaRPr/>
                    </a:p>
                  </a:txBody>
                  <a:tcPr/>
                </a:tc>
              </a:tr>
              <a:tr h="181800">
                <a:tc>
                  <a:txBody>
                    <a:bodyPr lIns="6480" rIns="6480" tIns="648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RONCHESE Paolo </a:t>
                      </a:r>
                      <a:endParaRPr/>
                    </a:p>
                  </a:txBody>
                  <a:tcPr/>
                </a:tc>
                <a:tc>
                  <a:txBody>
                    <a:bodyPr lIns="6480" rIns="6480" tIns="648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  <a:endParaRPr/>
                    </a:p>
                  </a:txBody>
                  <a:tcPr/>
                </a:tc>
              </a:tr>
              <a:tr h="181800">
                <a:tc>
                  <a:txBody>
                    <a:bodyPr lIns="6480" rIns="6480" tIns="648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SIMONETTO Franco</a:t>
                      </a:r>
                      <a:endParaRPr/>
                    </a:p>
                  </a:txBody>
                  <a:tcPr/>
                </a:tc>
                <a:tc>
                  <a:txBody>
                    <a:bodyPr lIns="6480" rIns="6480" tIns="648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  <a:endParaRPr/>
                    </a:p>
                  </a:txBody>
                  <a:tcPr/>
                </a:tc>
              </a:tr>
              <a:tr h="181800">
                <a:tc>
                  <a:txBody>
                    <a:bodyPr lIns="6480" rIns="6480" tIns="648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TORASSA Ezio </a:t>
                      </a:r>
                      <a:endParaRPr/>
                    </a:p>
                  </a:txBody>
                  <a:tcPr/>
                </a:tc>
                <a:tc>
                  <a:txBody>
                    <a:bodyPr lIns="6480" rIns="6480" tIns="648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</a:t>
                      </a:r>
                      <a:endParaRPr/>
                    </a:p>
                  </a:txBody>
                  <a:tcPr/>
                </a:tc>
              </a:tr>
              <a:tr h="181800">
                <a:tc>
                  <a:txBody>
                    <a:bodyPr lIns="6480" rIns="6480" tIns="648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TOSI Mia</a:t>
                      </a:r>
                      <a:endParaRPr/>
                    </a:p>
                  </a:txBody>
                  <a:tcPr/>
                </a:tc>
                <a:tc>
                  <a:txBody>
                    <a:bodyPr lIns="6480" rIns="6480" tIns="648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  <a:endParaRPr/>
                    </a:p>
                  </a:txBody>
                  <a:tcPr/>
                </a:tc>
              </a:tr>
              <a:tr h="181800">
                <a:tc>
                  <a:txBody>
                    <a:bodyPr lIns="6480" rIns="6480" tIns="648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ZANETTI Marco</a:t>
                      </a:r>
                      <a:endParaRPr/>
                    </a:p>
                  </a:txBody>
                  <a:tcPr/>
                </a:tc>
                <a:tc>
                  <a:txBody>
                    <a:bodyPr lIns="6480" rIns="6480" tIns="648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  <a:endParaRPr/>
                    </a:p>
                  </a:txBody>
                  <a:tcPr/>
                </a:tc>
              </a:tr>
              <a:tr h="179280">
                <a:tc>
                  <a:txBody>
                    <a:bodyPr lIns="6480" rIns="6480" tIns="648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ZUCCHETTA Alberto</a:t>
                      </a:r>
                      <a:endParaRPr/>
                    </a:p>
                  </a:txBody>
                  <a:tcPr/>
                </a:tc>
                <a:tc>
                  <a:txBody>
                    <a:bodyPr lIns="6480" rIns="6480" tIns="648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  <a:endParaRPr/>
                    </a:p>
                  </a:txBody>
                  <a:tcPr/>
                </a:tc>
              </a:tr>
              <a:tr h="181800">
                <a:tc>
                  <a:txBody>
                    <a:bodyPr lIns="6480" rIns="6480" tIns="648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ZUMERLE Gianni </a:t>
                      </a:r>
                      <a:endParaRPr/>
                    </a:p>
                  </a:txBody>
                  <a:tcPr/>
                </a:tc>
                <a:tc>
                  <a:txBody>
                    <a:bodyPr lIns="6480" rIns="6480" tIns="648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  <a:endParaRPr/>
                    </a:p>
                  </a:txBody>
                  <a:tcPr/>
                </a:tc>
              </a:tr>
              <a:tr h="234720">
                <a:tc>
                  <a:txBody>
                    <a:bodyPr lIns="6480" rIns="6480" tIns="6480" bIns="0" anchor="b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Totale </a:t>
                      </a:r>
                      <a:endParaRPr/>
                    </a:p>
                  </a:txBody>
                  <a:tcPr/>
                </a:tc>
                <a:tc>
                  <a:txBody>
                    <a:bodyPr lIns="6480" rIns="6480" tIns="648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300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17,15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76" name="Table 8"/>
          <p:cNvGraphicFramePr/>
          <p:nvPr/>
        </p:nvGraphicFramePr>
        <p:xfrm>
          <a:off x="2429640" y="1465920"/>
          <a:ext cx="2806200" cy="2234160"/>
        </p:xfrm>
        <a:graphic>
          <a:graphicData uri="http://schemas.openxmlformats.org/drawingml/2006/table">
            <a:tbl>
              <a:tblPr/>
              <a:tblGrid>
                <a:gridCol w="2045520"/>
                <a:gridCol w="761040"/>
              </a:tblGrid>
              <a:tr h="25308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BACCHETTA Nicola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  <a:endParaRPr/>
                    </a:p>
                  </a:txBody>
                  <a:tcPr/>
                </a:tc>
              </a:tr>
              <a:tr h="30456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BISELLO Dario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</a:t>
                      </a:r>
                      <a:endParaRPr/>
                    </a:p>
                  </a:txBody>
                  <a:tcPr/>
                </a:tc>
              </a:tr>
              <a:tr h="25704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Dell'OSSO Martino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  <a:endParaRPr/>
                    </a:p>
                  </a:txBody>
                  <a:tcPr/>
                </a:tc>
              </a:tr>
              <a:tr h="26640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DORIGO Tommaso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  <a:endParaRPr/>
                    </a:p>
                  </a:txBody>
                  <a:tcPr/>
                </a:tc>
              </a:tr>
              <a:tr h="26640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GERARDIN S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  <a:endParaRPr/>
                    </a:p>
                  </a:txBody>
                  <a:tcPr/>
                </a:tc>
              </a:tr>
              <a:tr h="29520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Paccagnella Alessandro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  <a:endParaRPr/>
                    </a:p>
                  </a:txBody>
                  <a:tcPr/>
                </a:tc>
              </a:tr>
              <a:tr h="29520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SILVESTRIN Luca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/>
                    </a:p>
                  </a:txBody>
                  <a:tcPr/>
                </a:tc>
              </a:tr>
              <a:tr h="29628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Totale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4,3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77" name="Table 9"/>
          <p:cNvGraphicFramePr/>
          <p:nvPr/>
        </p:nvGraphicFramePr>
        <p:xfrm>
          <a:off x="5410080" y="2583000"/>
          <a:ext cx="3161880" cy="3381120"/>
        </p:xfrm>
        <a:graphic>
          <a:graphicData uri="http://schemas.openxmlformats.org/drawingml/2006/table">
            <a:tbl>
              <a:tblPr/>
              <a:tblGrid>
                <a:gridCol w="2336760"/>
                <a:gridCol w="825480"/>
              </a:tblGrid>
              <a:tr h="25704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BENETTONI Massimo 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  <a:endParaRPr/>
                    </a:p>
                  </a:txBody>
                  <a:tcPr/>
                </a:tc>
              </a:tr>
              <a:tr h="25704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FANZAGO Federica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  <a:endParaRPr/>
                    </a:p>
                  </a:txBody>
                  <a:tcPr/>
                </a:tc>
              </a:tr>
              <a:tr h="25704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GAO G.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endParaRPr/>
                    </a:p>
                  </a:txBody>
                  <a:tcPr/>
                </a:tc>
              </a:tr>
              <a:tr h="25704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GONELLA Franco 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  <a:endParaRPr/>
                    </a:p>
                  </a:txBody>
                  <a:tcPr/>
                </a:tc>
              </a:tr>
              <a:tr h="25704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MICHELOTTO Michele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  <a:endParaRPr/>
                    </a:p>
                  </a:txBody>
                  <a:tcPr/>
                </a:tc>
              </a:tr>
              <a:tr h="25704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MONTECASSIANO Fabio 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  <a:endParaRPr/>
                    </a:p>
                  </a:txBody>
                  <a:tcPr/>
                </a:tc>
              </a:tr>
              <a:tr h="25704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PASSASEO Marina 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  <a:endParaRPr/>
                    </a:p>
                  </a:txBody>
                  <a:tcPr/>
                </a:tc>
              </a:tr>
              <a:tr h="25704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PEGORARO Matteo 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</a:t>
                      </a:r>
                      <a:endParaRPr/>
                    </a:p>
                  </a:txBody>
                  <a:tcPr/>
                </a:tc>
              </a:tr>
              <a:tr h="25704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SGARAVATTO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</a:t>
                      </a:r>
                      <a:endParaRPr/>
                    </a:p>
                  </a:txBody>
                  <a:tcPr/>
                </a:tc>
              </a:tr>
              <a:tr h="25704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VENTURA Sandro 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</a:t>
                      </a:r>
                      <a:endParaRPr/>
                    </a:p>
                  </a:txBody>
                  <a:tcPr/>
                </a:tc>
              </a:tr>
              <a:tr h="25704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VOGRIG Daniele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endParaRPr/>
                    </a:p>
                  </a:txBody>
                  <a:tcPr/>
                </a:tc>
              </a:tr>
              <a:tr h="25704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NEVIANI Andrea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0</a:t>
                      </a:r>
                      <a:endParaRPr/>
                    </a:p>
                  </a:txBody>
                  <a:tcPr/>
                </a:tc>
              </a:tr>
              <a:tr h="296640">
                <a:tc>
                  <a:txBody>
                    <a:bodyPr lIns="9360" rIns="9360" tIns="9360" bIns="0"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Totale</a:t>
                      </a:r>
                      <a:endParaRPr/>
                    </a:p>
                  </a:txBody>
                  <a:tcPr/>
                </a:tc>
                <a:tc>
                  <a:txBody>
                    <a:bodyPr lIns="9360" rIns="9360" tIns="9360" bIns="0" anchor="b"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4,7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TextShape 1"/>
          <p:cNvSpPr txBox="1"/>
          <p:nvPr/>
        </p:nvSpPr>
        <p:spPr>
          <a:xfrm>
            <a:off x="8381880" y="6553080"/>
            <a:ext cx="533160" cy="2282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B6B49AA0-236F-464A-97C3-4F902B927608}" type="slidenum">
              <a:rPr lang="en-US" sz="1200" strike="noStrike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1179" name="TextShape 2"/>
          <p:cNvSpPr txBox="1"/>
          <p:nvPr/>
        </p:nvSpPr>
        <p:spPr>
          <a:xfrm>
            <a:off x="1062000" y="152280"/>
            <a:ext cx="7853040" cy="761760"/>
          </a:xfrm>
          <a:prstGeom prst="rect">
            <a:avLst/>
          </a:prstGeom>
          <a:noFill/>
          <a:ln>
            <a:noFill/>
          </a:ln>
        </p:spPr>
        <p:txBody>
          <a:bodyPr lIns="92160" rIns="92160" tIns="137160" bIns="46080" anchor="ctr"/>
          <a:p>
            <a:pPr algn="ctr">
              <a:lnSpc>
                <a:spcPct val="70000"/>
              </a:lnSpc>
            </a:pPr>
            <a:r>
              <a:rPr b="1" lang="en-US" sz="3200" strike="noStrike">
                <a:solidFill>
                  <a:srgbClr val="003399"/>
                </a:solidFill>
                <a:latin typeface="Arial"/>
              </a:rPr>
              <a:t>Richieste servizi 2016</a:t>
            </a:r>
            <a:endParaRPr/>
          </a:p>
        </p:txBody>
      </p:sp>
      <p:sp>
        <p:nvSpPr>
          <p:cNvPr id="1180" name="CustomShape 3"/>
          <p:cNvSpPr/>
          <p:nvPr/>
        </p:nvSpPr>
        <p:spPr>
          <a:xfrm>
            <a:off x="1107360" y="1866960"/>
            <a:ext cx="6351840" cy="2280600"/>
          </a:xfrm>
          <a:prstGeom prst="rect">
            <a:avLst/>
          </a:prstGeom>
          <a:solidFill>
            <a:schemeClr val="accent2">
              <a:lumMod val="9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Lab. Elettronica: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                            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2 m.u. supporto mC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            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3 m.u. mantenimento camere a LNL, 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        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riparazione e test schede cms, 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         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sistemazione spares a LNL. </a:t>
            </a:r>
            <a:r>
              <a:rPr b="1" lang="en-US" sz="1600" strike="noStrike">
                <a:solidFill>
                  <a:srgbClr val="ff0000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ff0000"/>
                </a:solidFill>
                <a:latin typeface="Arial"/>
              </a:rPr>
              <a:t>                            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            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1 m.u</a:t>
            </a:r>
            <a:r>
              <a:rPr b="1" lang="en-US" sz="1600" strike="noStrike">
                <a:solidFill>
                  <a:srgbClr val="ff0000"/>
                </a:solidFill>
                <a:latin typeface="Arial"/>
              </a:rPr>
              <a:t>. 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installazione trigger 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Off. Mecc. .            1 m.u. attrezzi/supporti per test irraggiamento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Uff.Tecn.              </a:t>
            </a:r>
            <a:endParaRPr/>
          </a:p>
        </p:txBody>
      </p:sp>
      <p:sp>
        <p:nvSpPr>
          <p:cNvPr id="1181" name="CustomShape 4"/>
          <p:cNvSpPr/>
          <p:nvPr/>
        </p:nvSpPr>
        <p:spPr>
          <a:xfrm>
            <a:off x="550800" y="6197040"/>
            <a:ext cx="7645680" cy="577080"/>
          </a:xfrm>
          <a:prstGeom prst="rect">
            <a:avLst/>
          </a:prstGeom>
          <a:solidFill>
            <a:schemeClr val="accent1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Serv. Calcolo :  24 m.u.   Supporto cluster locale  CMS, supporto CMS center,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                                        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maintenance/operations/sviluppi T2 Pd-Legnaro</a:t>
            </a:r>
            <a:endParaRPr/>
          </a:p>
        </p:txBody>
      </p:sp>
      <p:sp>
        <p:nvSpPr>
          <p:cNvPr id="1182" name="CustomShape 5"/>
          <p:cNvSpPr/>
          <p:nvPr/>
        </p:nvSpPr>
        <p:spPr>
          <a:xfrm>
            <a:off x="330840" y="1866960"/>
            <a:ext cx="561960" cy="395280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ff0000"/>
                </a:solidFill>
                <a:latin typeface="Arial"/>
              </a:rPr>
              <a:t>DT:</a:t>
            </a:r>
            <a:endParaRPr/>
          </a:p>
        </p:txBody>
      </p:sp>
      <p:sp>
        <p:nvSpPr>
          <p:cNvPr id="1183" name="CustomShape 6"/>
          <p:cNvSpPr/>
          <p:nvPr/>
        </p:nvSpPr>
        <p:spPr>
          <a:xfrm>
            <a:off x="42120" y="4362480"/>
            <a:ext cx="1254960" cy="395280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ff0000"/>
                </a:solidFill>
                <a:latin typeface="Arial"/>
              </a:rPr>
              <a:t>R&amp;DPh2:</a:t>
            </a:r>
            <a:endParaRPr/>
          </a:p>
        </p:txBody>
      </p:sp>
      <p:sp>
        <p:nvSpPr>
          <p:cNvPr id="1184" name="CustomShape 7"/>
          <p:cNvSpPr/>
          <p:nvPr/>
        </p:nvSpPr>
        <p:spPr>
          <a:xfrm>
            <a:off x="1430280" y="4362480"/>
            <a:ext cx="4952880" cy="1307160"/>
          </a:xfrm>
          <a:prstGeom prst="rect">
            <a:avLst/>
          </a:prstGeom>
          <a:solidFill>
            <a:schemeClr val="accent2">
              <a:lumMod val="9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Lab. Elettronica: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                            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8 m.u. per sviluppo  scheda TDC 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            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2 m.u</a:t>
            </a:r>
            <a:r>
              <a:rPr b="1" lang="en-US" sz="1600" strike="noStrike">
                <a:solidFill>
                  <a:srgbClr val="ff0000"/>
                </a:solidFill>
                <a:latin typeface="Arial"/>
              </a:rPr>
              <a:t>. 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 test irraggiamento GIF++ 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Off. Mecc.            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Uff.Tecn.              </a:t>
            </a:r>
            <a:endParaRPr/>
          </a:p>
        </p:txBody>
      </p:sp>
      <p:sp>
        <p:nvSpPr>
          <p:cNvPr id="1185" name="CustomShape 8"/>
          <p:cNvSpPr/>
          <p:nvPr/>
        </p:nvSpPr>
        <p:spPr>
          <a:xfrm>
            <a:off x="416520" y="1062360"/>
            <a:ext cx="1103040" cy="395280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ff0000"/>
                </a:solidFill>
                <a:latin typeface="Arial"/>
              </a:rPr>
              <a:t>Tracker:</a:t>
            </a:r>
            <a:endParaRPr/>
          </a:p>
        </p:txBody>
      </p:sp>
      <p:sp>
        <p:nvSpPr>
          <p:cNvPr id="1186" name="CustomShape 9"/>
          <p:cNvSpPr/>
          <p:nvPr/>
        </p:nvSpPr>
        <p:spPr>
          <a:xfrm>
            <a:off x="1525680" y="1062360"/>
            <a:ext cx="7433640" cy="333720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15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Calibri"/>
              </a:rPr>
              <a:t>Manutenzione macchina radiogena/linea SIRAD                   2 m/u            LE</a:t>
            </a:r>
            <a:endParaRPr/>
          </a:p>
        </p:txBody>
      </p:sp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TextShape 1"/>
          <p:cNvSpPr txBox="1"/>
          <p:nvPr/>
        </p:nvSpPr>
        <p:spPr>
          <a:xfrm>
            <a:off x="8381880" y="6553080"/>
            <a:ext cx="533160" cy="2282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93E6F3D1-36BC-470A-AC05-0EAD19AC6EC2}" type="slidenum">
              <a:rPr lang="en-US" sz="1200" strike="noStrike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1188" name="TextShape 2"/>
          <p:cNvSpPr txBox="1"/>
          <p:nvPr/>
        </p:nvSpPr>
        <p:spPr>
          <a:xfrm>
            <a:off x="1062000" y="152280"/>
            <a:ext cx="7853040" cy="761760"/>
          </a:xfrm>
          <a:prstGeom prst="rect">
            <a:avLst/>
          </a:prstGeom>
          <a:noFill/>
          <a:ln>
            <a:noFill/>
          </a:ln>
        </p:spPr>
        <p:txBody>
          <a:bodyPr lIns="92160" rIns="92160" tIns="137160" bIns="46080" anchor="ctr"/>
          <a:p>
            <a:pPr algn="ctr">
              <a:lnSpc>
                <a:spcPct val="70000"/>
              </a:lnSpc>
            </a:pPr>
            <a:r>
              <a:rPr b="1" lang="en-US" sz="3200" strike="noStrike">
                <a:solidFill>
                  <a:srgbClr val="003399"/>
                </a:solidFill>
                <a:latin typeface="Arial"/>
              </a:rPr>
              <a:t>Richieste finanziarie 2016</a:t>
            </a:r>
            <a:endParaRPr/>
          </a:p>
        </p:txBody>
      </p:sp>
      <p:sp>
        <p:nvSpPr>
          <p:cNvPr id="1189" name="CustomShape 3"/>
          <p:cNvSpPr/>
          <p:nvPr/>
        </p:nvSpPr>
        <p:spPr>
          <a:xfrm>
            <a:off x="8381880" y="6553080"/>
            <a:ext cx="533160" cy="228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2160" rIns="92160" tIns="46080" bIns="46080" anchor="ctr"/>
          <a:p>
            <a:pPr algn="r">
              <a:lnSpc>
                <a:spcPct val="100000"/>
              </a:lnSpc>
            </a:pPr>
            <a:fld id="{1F547967-38C9-4F51-B65F-74D00ED5B390}" type="slidenum">
              <a:rPr lang="en-US" sz="1200" strike="noStrike">
                <a:solidFill>
                  <a:srgbClr val="000000"/>
                </a:solidFill>
                <a:latin typeface="Arial"/>
                <a:ea typeface="ＭＳ Ｐゴシック"/>
              </a:rPr>
              <a:t>&lt;number&gt;</a:t>
            </a:fld>
            <a:endParaRPr/>
          </a:p>
        </p:txBody>
      </p:sp>
      <p:sp>
        <p:nvSpPr>
          <p:cNvPr id="1190" name="CustomShape 4"/>
          <p:cNvSpPr/>
          <p:nvPr/>
        </p:nvSpPr>
        <p:spPr>
          <a:xfrm>
            <a:off x="2750760" y="2827800"/>
            <a:ext cx="5010840" cy="395280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ff0000"/>
                </a:solidFill>
                <a:latin typeface="Arial"/>
              </a:rPr>
              <a:t> </a:t>
            </a:r>
            <a:r>
              <a:rPr lang="en-US" sz="2000" strike="noStrike">
                <a:solidFill>
                  <a:srgbClr val="ff0000"/>
                </a:solidFill>
                <a:latin typeface="Arial"/>
              </a:rPr>
              <a:t>Totale:                     98  m.u.           402 k€ </a:t>
            </a:r>
            <a:endParaRPr/>
          </a:p>
        </p:txBody>
      </p:sp>
      <p:sp>
        <p:nvSpPr>
          <p:cNvPr id="1191" name="CustomShape 5"/>
          <p:cNvSpPr/>
          <p:nvPr/>
        </p:nvSpPr>
        <p:spPr>
          <a:xfrm>
            <a:off x="3733920" y="981000"/>
            <a:ext cx="1767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ff0000"/>
                </a:solidFill>
                <a:latin typeface="Times New Roman"/>
              </a:rPr>
              <a:t>Missioni</a:t>
            </a:r>
            <a:endParaRPr/>
          </a:p>
        </p:txBody>
      </p:sp>
      <p:sp>
        <p:nvSpPr>
          <p:cNvPr id="1192" name="CustomShape 6"/>
          <p:cNvSpPr/>
          <p:nvPr/>
        </p:nvSpPr>
        <p:spPr>
          <a:xfrm>
            <a:off x="0" y="0"/>
            <a:ext cx="9143640" cy="456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93" name="CustomShape 7"/>
          <p:cNvSpPr/>
          <p:nvPr/>
        </p:nvSpPr>
        <p:spPr>
          <a:xfrm>
            <a:off x="0" y="0"/>
            <a:ext cx="9143640" cy="456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94" name="CustomShape 8"/>
          <p:cNvSpPr/>
          <p:nvPr/>
        </p:nvSpPr>
        <p:spPr>
          <a:xfrm>
            <a:off x="1295280" y="1350360"/>
            <a:ext cx="6629040" cy="173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Metabolismo Totale 31,2(FTE)*(3,8+1)</a:t>
            </a:r>
            <a:r>
              <a:rPr b="1" lang="en-US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US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US" strike="noStrike">
                <a:solidFill>
                  <a:srgbClr val="000000"/>
                </a:solidFill>
                <a:latin typeface="Arial"/>
              </a:rPr>
              <a:t> 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149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 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Responsabilità (16 mu)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   61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Installazione e commissioning Trigger( 5mu)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  19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 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ESP/EPR (dipende da autori:  29*1.5 mu)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 165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 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Test irraggiamento GIF++  (2 mu)                                    8</a:t>
            </a:r>
            <a:r>
              <a:rPr b="1" lang="en-US" strike="noStrike">
                <a:solidFill>
                  <a:srgbClr val="000000"/>
                </a:solidFill>
                <a:latin typeface="Arial"/>
              </a:rPr>
              <a:t>	</a:t>
            </a:r>
            <a:endParaRPr/>
          </a:p>
        </p:txBody>
      </p:sp>
      <p:sp>
        <p:nvSpPr>
          <p:cNvPr id="1195" name="CustomShape 9"/>
          <p:cNvSpPr/>
          <p:nvPr/>
        </p:nvSpPr>
        <p:spPr>
          <a:xfrm>
            <a:off x="1062000" y="3412440"/>
            <a:ext cx="647676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ff0000"/>
                </a:solidFill>
                <a:latin typeface="Times New Roman"/>
              </a:rPr>
              <a:t>	</a:t>
            </a:r>
            <a:r>
              <a:rPr b="1" lang="en-US" strike="noStrike">
                <a:solidFill>
                  <a:srgbClr val="ff0000"/>
                </a:solidFill>
                <a:latin typeface="Times New Roman"/>
              </a:rPr>
              <a:t>	</a:t>
            </a:r>
            <a:r>
              <a:rPr b="1" lang="en-US" strike="noStrike">
                <a:solidFill>
                  <a:srgbClr val="ff0000"/>
                </a:solidFill>
                <a:latin typeface="Times New Roman"/>
              </a:rPr>
              <a:t>	</a:t>
            </a:r>
            <a:r>
              <a:rPr b="1" lang="en-US" strike="noStrike">
                <a:solidFill>
                  <a:srgbClr val="ff0000"/>
                </a:solidFill>
                <a:latin typeface="Times New Roman"/>
              </a:rPr>
              <a:t>Consumo  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Metabolismi auto CERN                                       55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 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Camera pulita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         3 </a:t>
            </a:r>
            <a:endParaRPr/>
          </a:p>
        </p:txBody>
      </p:sp>
      <p:sp>
        <p:nvSpPr>
          <p:cNvPr id="1196" name="CustomShape 10"/>
          <p:cNvSpPr/>
          <p:nvPr/>
        </p:nvSpPr>
        <p:spPr>
          <a:xfrm>
            <a:off x="2368080" y="4223160"/>
            <a:ext cx="5434200" cy="395280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ff0000"/>
                </a:solidFill>
                <a:latin typeface="Arial"/>
              </a:rPr>
              <a:t>Totale:                                                      58 k€ </a:t>
            </a:r>
            <a:endParaRPr/>
          </a:p>
        </p:txBody>
      </p:sp>
      <p:sp>
        <p:nvSpPr>
          <p:cNvPr id="1197" name="CustomShape 11"/>
          <p:cNvSpPr/>
          <p:nvPr/>
        </p:nvSpPr>
        <p:spPr>
          <a:xfrm>
            <a:off x="1370520" y="5591160"/>
            <a:ext cx="6347160" cy="395280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ff0000"/>
                </a:solidFill>
                <a:latin typeface="Arial"/>
              </a:rPr>
              <a:t> </a:t>
            </a:r>
            <a:r>
              <a:rPr lang="en-US" sz="2000" strike="noStrike">
                <a:solidFill>
                  <a:srgbClr val="ff0000"/>
                </a:solidFill>
                <a:latin typeface="Arial"/>
              </a:rPr>
              <a:t>Gran Totale CMS :                                             460 k€ </a:t>
            </a:r>
            <a:endParaRPr/>
          </a:p>
        </p:txBody>
      </p:sp>
      <p:sp>
        <p:nvSpPr>
          <p:cNvPr id="1198" name="CustomShape 12"/>
          <p:cNvSpPr/>
          <p:nvPr/>
        </p:nvSpPr>
        <p:spPr>
          <a:xfrm>
            <a:off x="7924680" y="2704680"/>
            <a:ext cx="114552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2015: chiesti 436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Ass. </a:t>
            </a:r>
            <a:r>
              <a:rPr lang="en-US" sz="1400" strike="noStrike">
                <a:solidFill>
                  <a:srgbClr val="002699"/>
                </a:solidFill>
                <a:latin typeface="Arial"/>
              </a:rPr>
              <a:t>184.5+10</a:t>
            </a:r>
            <a:endParaRPr/>
          </a:p>
        </p:txBody>
      </p:sp>
      <p:sp>
        <p:nvSpPr>
          <p:cNvPr id="1199" name="CustomShape 13"/>
          <p:cNvSpPr/>
          <p:nvPr/>
        </p:nvSpPr>
        <p:spPr>
          <a:xfrm>
            <a:off x="7809120" y="4100040"/>
            <a:ext cx="114552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2015: chiesti 67,5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Ass.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2699"/>
                </a:solidFill>
                <a:latin typeface="Arial"/>
              </a:rPr>
              <a:t>45,5</a:t>
            </a:r>
            <a:endParaRPr/>
          </a:p>
        </p:txBody>
      </p:sp>
      <p:sp>
        <p:nvSpPr>
          <p:cNvPr id="1200" name="CustomShape 14"/>
          <p:cNvSpPr/>
          <p:nvPr/>
        </p:nvSpPr>
        <p:spPr>
          <a:xfrm>
            <a:off x="7769520" y="5100480"/>
            <a:ext cx="114552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NB 2015: CA  per trigger: </a:t>
            </a:r>
            <a:r>
              <a:rPr lang="en-US" sz="1400" strike="noStrike">
                <a:solidFill>
                  <a:srgbClr val="002699"/>
                </a:solidFill>
                <a:latin typeface="Arial"/>
              </a:rPr>
              <a:t>274</a:t>
            </a:r>
            <a:endParaRPr/>
          </a:p>
        </p:txBody>
      </p:sp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TextShape 1"/>
          <p:cNvSpPr txBox="1"/>
          <p:nvPr/>
        </p:nvSpPr>
        <p:spPr>
          <a:xfrm>
            <a:off x="8381880" y="6553080"/>
            <a:ext cx="533160" cy="2282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825EAF32-B998-4E2A-8AFC-2EF632AFAEA8}" type="slidenum">
              <a:rPr lang="en-US" sz="1200" strike="noStrike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1202" name="TextShape 2"/>
          <p:cNvSpPr txBox="1"/>
          <p:nvPr/>
        </p:nvSpPr>
        <p:spPr>
          <a:xfrm>
            <a:off x="1062000" y="152280"/>
            <a:ext cx="7853040" cy="761760"/>
          </a:xfrm>
          <a:prstGeom prst="rect">
            <a:avLst/>
          </a:prstGeom>
          <a:noFill/>
          <a:ln>
            <a:noFill/>
          </a:ln>
        </p:spPr>
        <p:txBody>
          <a:bodyPr lIns="92160" rIns="92160" tIns="137160" bIns="46080" anchor="ctr"/>
          <a:p>
            <a:pPr algn="ctr">
              <a:lnSpc>
                <a:spcPct val="70000"/>
              </a:lnSpc>
            </a:pPr>
            <a:r>
              <a:rPr b="1" lang="en-US" sz="3200" strike="noStrike">
                <a:solidFill>
                  <a:srgbClr val="003399"/>
                </a:solidFill>
                <a:latin typeface="Arial"/>
              </a:rPr>
              <a:t>Richieste finanziarie 2016</a:t>
            </a:r>
            <a:endParaRPr/>
          </a:p>
        </p:txBody>
      </p:sp>
      <p:sp>
        <p:nvSpPr>
          <p:cNvPr id="1203" name="CustomShape 3"/>
          <p:cNvSpPr/>
          <p:nvPr/>
        </p:nvSpPr>
        <p:spPr>
          <a:xfrm>
            <a:off x="8381880" y="6553080"/>
            <a:ext cx="533160" cy="2282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2160" rIns="92160" tIns="46080" bIns="46080" anchor="ctr"/>
          <a:p>
            <a:pPr algn="r">
              <a:lnSpc>
                <a:spcPct val="100000"/>
              </a:lnSpc>
            </a:pPr>
            <a:fld id="{CDFBD563-7D3C-41D2-845F-DFF1C220C6B6}" type="slidenum">
              <a:rPr lang="en-US" sz="1200" strike="noStrike">
                <a:solidFill>
                  <a:srgbClr val="000000"/>
                </a:solidFill>
                <a:latin typeface="Arial"/>
                <a:ea typeface="ＭＳ Ｐゴシック"/>
              </a:rPr>
              <a:t>&lt;number&gt;</a:t>
            </a:fld>
            <a:endParaRPr/>
          </a:p>
        </p:txBody>
      </p:sp>
      <p:sp>
        <p:nvSpPr>
          <p:cNvPr id="1204" name="CustomShape 4"/>
          <p:cNvSpPr/>
          <p:nvPr/>
        </p:nvSpPr>
        <p:spPr>
          <a:xfrm>
            <a:off x="3733920" y="981000"/>
            <a:ext cx="1767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ff0000"/>
                </a:solidFill>
                <a:latin typeface="Times New Roman"/>
              </a:rPr>
              <a:t>R&amp;D Fase2</a:t>
            </a:r>
            <a:endParaRPr/>
          </a:p>
        </p:txBody>
      </p:sp>
      <p:sp>
        <p:nvSpPr>
          <p:cNvPr id="1205" name="CustomShape 5"/>
          <p:cNvSpPr/>
          <p:nvPr/>
        </p:nvSpPr>
        <p:spPr>
          <a:xfrm>
            <a:off x="0" y="0"/>
            <a:ext cx="9143640" cy="456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06" name="CustomShape 6"/>
          <p:cNvSpPr/>
          <p:nvPr/>
        </p:nvSpPr>
        <p:spPr>
          <a:xfrm>
            <a:off x="0" y="0"/>
            <a:ext cx="9143640" cy="456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07" name="CustomShape 7"/>
          <p:cNvSpPr/>
          <p:nvPr/>
        </p:nvSpPr>
        <p:spPr>
          <a:xfrm>
            <a:off x="762120" y="1350360"/>
            <a:ext cx="761976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ff0000"/>
                </a:solidFill>
                <a:latin typeface="Times New Roman"/>
              </a:rPr>
              <a:t>	</a:t>
            </a:r>
            <a:r>
              <a:rPr b="1" lang="en-US" strike="noStrike">
                <a:solidFill>
                  <a:srgbClr val="ff0000"/>
                </a:solidFill>
                <a:latin typeface="Times New Roman"/>
              </a:rPr>
              <a:t>	</a:t>
            </a:r>
            <a:r>
              <a:rPr b="1" lang="en-US" strike="noStrike">
                <a:solidFill>
                  <a:srgbClr val="ff0000"/>
                </a:solidFill>
                <a:latin typeface="Times New Roman"/>
              </a:rPr>
              <a:t>	</a:t>
            </a:r>
            <a:r>
              <a:rPr b="1" lang="en-US" strike="noStrike">
                <a:solidFill>
                  <a:srgbClr val="ff0000"/>
                </a:solidFill>
                <a:latin typeface="Times New Roman"/>
              </a:rPr>
              <a:t>Consumo  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 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Realizzazione prima scheda prototipo                 15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 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Scheda per studi trigger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	</a:t>
            </a:r>
            <a:r>
              <a:rPr lang="en-US" strike="noStrike">
                <a:solidFill>
                  <a:srgbClr val="000000"/>
                </a:solidFill>
                <a:latin typeface="Arial"/>
              </a:rPr>
              <a:t>       15 </a:t>
            </a:r>
            <a:endParaRPr/>
          </a:p>
        </p:txBody>
      </p:sp>
      <p:sp>
        <p:nvSpPr>
          <p:cNvPr id="1208" name="CustomShape 8"/>
          <p:cNvSpPr/>
          <p:nvPr/>
        </p:nvSpPr>
        <p:spPr>
          <a:xfrm>
            <a:off x="2098800" y="2314440"/>
            <a:ext cx="5434200" cy="395280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ff0000"/>
                </a:solidFill>
                <a:latin typeface="Arial"/>
              </a:rPr>
              <a:t>Totale:                                                      30 k€ </a:t>
            </a:r>
            <a:endParaRPr/>
          </a:p>
        </p:txBody>
      </p:sp>
      <p:sp>
        <p:nvSpPr>
          <p:cNvPr id="1209" name="CustomShape 9"/>
          <p:cNvSpPr/>
          <p:nvPr/>
        </p:nvSpPr>
        <p:spPr>
          <a:xfrm>
            <a:off x="781920" y="4495680"/>
            <a:ext cx="6778440" cy="395280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ff0000"/>
                </a:solidFill>
                <a:latin typeface="Arial"/>
              </a:rPr>
              <a:t> </a:t>
            </a:r>
            <a:r>
              <a:rPr lang="en-US" sz="2000" strike="noStrike">
                <a:solidFill>
                  <a:srgbClr val="ff0000"/>
                </a:solidFill>
                <a:latin typeface="Arial"/>
              </a:rPr>
              <a:t>Gran Totale (CMS+R&amp;D Fase 2):                            490 k€ </a:t>
            </a:r>
            <a:endParaRPr/>
          </a:p>
        </p:txBody>
      </p:sp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TextShape 1"/>
          <p:cNvSpPr txBox="1"/>
          <p:nvPr/>
        </p:nvSpPr>
        <p:spPr>
          <a:xfrm>
            <a:off x="1062000" y="152280"/>
            <a:ext cx="7853040" cy="761760"/>
          </a:xfrm>
          <a:prstGeom prst="rect">
            <a:avLst/>
          </a:prstGeom>
          <a:noFill/>
          <a:ln>
            <a:noFill/>
          </a:ln>
        </p:spPr>
        <p:txBody>
          <a:bodyPr lIns="92160" rIns="92160" tIns="137160" bIns="46080" anchor="ctr"/>
          <a:p>
            <a:pPr algn="ctr">
              <a:lnSpc>
                <a:spcPct val="70000"/>
              </a:lnSpc>
            </a:pPr>
            <a:r>
              <a:rPr b="1" lang="en-US" sz="3200" strike="noStrike">
                <a:solidFill>
                  <a:srgbClr val="003399"/>
                </a:solidFill>
                <a:latin typeface="Arial"/>
              </a:rPr>
              <a:t>backup</a:t>
            </a:r>
            <a:endParaRPr/>
          </a:p>
        </p:txBody>
      </p:sp>
      <p:sp>
        <p:nvSpPr>
          <p:cNvPr id="1211" name="TextShape 2"/>
          <p:cNvSpPr txBox="1"/>
          <p:nvPr/>
        </p:nvSpPr>
        <p:spPr>
          <a:xfrm>
            <a:off x="8381880" y="6553080"/>
            <a:ext cx="533160" cy="2282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EDA462A1-D32E-4676-B3AC-EB1B84B4353F}" type="slidenum">
              <a:rPr lang="en-US" sz="1200" strike="noStrike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CustomShape 1"/>
          <p:cNvSpPr/>
          <p:nvPr/>
        </p:nvSpPr>
        <p:spPr>
          <a:xfrm>
            <a:off x="8550360" y="6525360"/>
            <a:ext cx="909000" cy="27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fld id="{02C52177-82F8-4EC3-8C8F-C5011A319A9B}" type="slidenum">
              <a:rPr b="1" lang="en-US" sz="1200" strike="noStrike">
                <a:solidFill>
                  <a:srgbClr val="000099"/>
                </a:solidFill>
                <a:latin typeface="Monaco"/>
              </a:rPr>
              <a:t>&lt;number&gt;</a:t>
            </a:fld>
            <a:endParaRPr/>
          </a:p>
        </p:txBody>
      </p:sp>
      <p:sp>
        <p:nvSpPr>
          <p:cNvPr id="1213" name="CustomShape 2"/>
          <p:cNvSpPr/>
          <p:nvPr/>
        </p:nvSpPr>
        <p:spPr>
          <a:xfrm>
            <a:off x="-24120" y="6547320"/>
            <a:ext cx="136836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200" strike="noStrike">
                <a:solidFill>
                  <a:srgbClr val="000099"/>
                </a:solidFill>
                <a:latin typeface="Monaco"/>
              </a:rPr>
              <a:t>C. F. Bedoya </a:t>
            </a:r>
            <a:endParaRPr/>
          </a:p>
        </p:txBody>
      </p:sp>
      <p:sp>
        <p:nvSpPr>
          <p:cNvPr id="1214" name="CustomShape 3"/>
          <p:cNvSpPr/>
          <p:nvPr/>
        </p:nvSpPr>
        <p:spPr>
          <a:xfrm>
            <a:off x="3004200" y="6547320"/>
            <a:ext cx="256932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200" strike="noStrike">
                <a:solidFill>
                  <a:srgbClr val="000099"/>
                </a:solidFill>
                <a:latin typeface="Monaco"/>
              </a:rPr>
              <a:t>DT Upgrade – May 14</a:t>
            </a:r>
            <a:r>
              <a:rPr b="1" lang="en-US" sz="1200" strike="noStrike" baseline="30000">
                <a:solidFill>
                  <a:srgbClr val="000099"/>
                </a:solidFill>
                <a:latin typeface="Monaco"/>
              </a:rPr>
              <a:t>th</a:t>
            </a:r>
            <a:r>
              <a:rPr b="1" lang="en-US" sz="1200" strike="noStrike">
                <a:solidFill>
                  <a:srgbClr val="000099"/>
                </a:solidFill>
                <a:latin typeface="Monaco"/>
              </a:rPr>
              <a:t>, 2015</a:t>
            </a:r>
            <a:endParaRPr/>
          </a:p>
        </p:txBody>
      </p:sp>
      <p:sp>
        <p:nvSpPr>
          <p:cNvPr id="1215" name="Line 4"/>
          <p:cNvSpPr/>
          <p:nvPr/>
        </p:nvSpPr>
        <p:spPr>
          <a:xfrm>
            <a:off x="592920" y="836640"/>
            <a:ext cx="7944480" cy="0"/>
          </a:xfrm>
          <a:prstGeom prst="line">
            <a:avLst/>
          </a:prstGeom>
          <a:ln>
            <a:round/>
          </a:ln>
        </p:spPr>
      </p:sp>
      <p:sp>
        <p:nvSpPr>
          <p:cNvPr id="1216" name="CustomShape 5"/>
          <p:cNvSpPr/>
          <p:nvPr/>
        </p:nvSpPr>
        <p:spPr>
          <a:xfrm>
            <a:off x="1532520" y="5589360"/>
            <a:ext cx="6210000" cy="639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000000"/>
                </a:solidFill>
                <a:latin typeface="Calibri"/>
              </a:rPr>
              <a:t>Difficult maintenance: 40% of the Minicrates had to be accessed during LS1 and we only had 3% of the system dead</a:t>
            </a:r>
            <a:endParaRPr/>
          </a:p>
        </p:txBody>
      </p:sp>
      <p:pic>
        <p:nvPicPr>
          <p:cNvPr id="1217" name="12 Imagen" descr=""/>
          <p:cNvPicPr/>
          <p:nvPr/>
        </p:nvPicPr>
        <p:blipFill>
          <a:blip r:embed="rId1"/>
          <a:srcRect l="5150" t="0" r="17510" b="0"/>
          <a:stretch/>
        </p:blipFill>
        <p:spPr>
          <a:xfrm>
            <a:off x="703080" y="1362240"/>
            <a:ext cx="6353280" cy="3855960"/>
          </a:xfrm>
          <a:prstGeom prst="rect">
            <a:avLst/>
          </a:prstGeom>
          <a:ln>
            <a:noFill/>
          </a:ln>
        </p:spPr>
      </p:pic>
      <p:sp>
        <p:nvSpPr>
          <p:cNvPr id="1218" name="CustomShape 6"/>
          <p:cNvSpPr/>
          <p:nvPr/>
        </p:nvSpPr>
        <p:spPr>
          <a:xfrm>
            <a:off x="1204560" y="3129840"/>
            <a:ext cx="6552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 Black"/>
              </a:rPr>
              <a:t>2010</a:t>
            </a:r>
            <a:endParaRPr/>
          </a:p>
        </p:txBody>
      </p:sp>
      <p:sp>
        <p:nvSpPr>
          <p:cNvPr id="1219" name="CustomShape 7"/>
          <p:cNvSpPr/>
          <p:nvPr/>
        </p:nvSpPr>
        <p:spPr>
          <a:xfrm>
            <a:off x="2108160" y="3129840"/>
            <a:ext cx="6552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 Black"/>
              </a:rPr>
              <a:t>2011</a:t>
            </a:r>
            <a:endParaRPr/>
          </a:p>
        </p:txBody>
      </p:sp>
      <p:sp>
        <p:nvSpPr>
          <p:cNvPr id="1220" name="CustomShape 8"/>
          <p:cNvSpPr/>
          <p:nvPr/>
        </p:nvSpPr>
        <p:spPr>
          <a:xfrm>
            <a:off x="3485160" y="3129840"/>
            <a:ext cx="6552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 Black"/>
              </a:rPr>
              <a:t>2012</a:t>
            </a:r>
            <a:endParaRPr/>
          </a:p>
        </p:txBody>
      </p:sp>
      <p:sp>
        <p:nvSpPr>
          <p:cNvPr id="1221" name="CustomShape 9"/>
          <p:cNvSpPr/>
          <p:nvPr/>
        </p:nvSpPr>
        <p:spPr>
          <a:xfrm>
            <a:off x="5671440" y="3129840"/>
            <a:ext cx="54540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 Black"/>
              </a:rPr>
              <a:t>LS1</a:t>
            </a:r>
            <a:endParaRPr/>
          </a:p>
        </p:txBody>
      </p:sp>
      <p:sp>
        <p:nvSpPr>
          <p:cNvPr id="1222" name="CustomShape 10"/>
          <p:cNvSpPr/>
          <p:nvPr/>
        </p:nvSpPr>
        <p:spPr>
          <a:xfrm>
            <a:off x="7092360" y="1628640"/>
            <a:ext cx="185112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400" strike="noStrike">
                <a:solidFill>
                  <a:srgbClr val="000000"/>
                </a:solidFill>
                <a:latin typeface="Calibri"/>
              </a:rPr>
              <a:t>A 0.5% has been lost after all reparations due to power cycles at the end of LS1</a:t>
            </a:r>
            <a:endParaRPr/>
          </a:p>
        </p:txBody>
      </p:sp>
      <p:sp>
        <p:nvSpPr>
          <p:cNvPr id="1223" name="CustomShape 11"/>
          <p:cNvSpPr/>
          <p:nvPr/>
        </p:nvSpPr>
        <p:spPr>
          <a:xfrm>
            <a:off x="7056720" y="1935000"/>
            <a:ext cx="360" cy="341640"/>
          </a:xfrm>
          <a:prstGeom prst="straightConnector1">
            <a:avLst/>
          </a:prstGeom>
          <a:noFill/>
          <a:ln w="34920">
            <a:solidFill>
              <a:schemeClr val="tx1"/>
            </a:solidFill>
            <a:round/>
            <a:headEnd len="med" type="triangle" w="med"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24" name="CustomShape 12"/>
          <p:cNvSpPr/>
          <p:nvPr/>
        </p:nvSpPr>
        <p:spPr>
          <a:xfrm>
            <a:off x="375480" y="-27360"/>
            <a:ext cx="7826760" cy="82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4800" strike="noStrike">
                <a:solidFill>
                  <a:srgbClr val="7494c8"/>
                </a:solidFill>
                <a:latin typeface="Calibri"/>
              </a:rPr>
              <a:t>Past DT Failure rate vs Time</a:t>
            </a:r>
            <a:endParaRPr/>
          </a:p>
        </p:txBody>
      </p:sp>
      <p:sp>
        <p:nvSpPr>
          <p:cNvPr id="1225" name="CustomShape 13"/>
          <p:cNvSpPr/>
          <p:nvPr/>
        </p:nvSpPr>
        <p:spPr>
          <a:xfrm>
            <a:off x="7100280" y="4573440"/>
            <a:ext cx="16293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ff0066"/>
                </a:solidFill>
                <a:latin typeface="Calibri"/>
              </a:rPr>
              <a:t>Shutdowns in pink</a:t>
            </a:r>
            <a:endParaRPr/>
          </a:p>
        </p:txBody>
      </p:sp>
      <p:sp>
        <p:nvSpPr>
          <p:cNvPr id="1226" name="CustomShape 14"/>
          <p:cNvSpPr/>
          <p:nvPr/>
        </p:nvSpPr>
        <p:spPr>
          <a:xfrm>
            <a:off x="7190640" y="2760480"/>
            <a:ext cx="162936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376092"/>
                </a:solidFill>
                <a:latin typeface="Calibri"/>
              </a:rPr>
              <a:t>Blue: Present. Includes reparations.</a:t>
            </a:r>
            <a:endParaRPr/>
          </a:p>
        </p:txBody>
      </p:sp>
      <p:sp>
        <p:nvSpPr>
          <p:cNvPr id="1227" name="CustomShape 15"/>
          <p:cNvSpPr/>
          <p:nvPr/>
        </p:nvSpPr>
        <p:spPr>
          <a:xfrm>
            <a:off x="7190640" y="3651480"/>
            <a:ext cx="162936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ff0000"/>
                </a:solidFill>
                <a:latin typeface="Calibri"/>
              </a:rPr>
              <a:t>Red: Situation with no reparations in LS1.</a:t>
            </a:r>
            <a:endParaRPr/>
          </a:p>
        </p:txBody>
      </p:sp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CustomShape 1"/>
          <p:cNvSpPr/>
          <p:nvPr/>
        </p:nvSpPr>
        <p:spPr>
          <a:xfrm>
            <a:off x="8550360" y="6525360"/>
            <a:ext cx="909000" cy="27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fld id="{B8130995-81B7-42E0-940A-D34A9179E004}" type="slidenum">
              <a:rPr b="1" lang="en-US" sz="1200" strike="noStrike">
                <a:solidFill>
                  <a:srgbClr val="000099"/>
                </a:solidFill>
                <a:latin typeface="Monaco"/>
              </a:rPr>
              <a:t>&lt;number&gt;</a:t>
            </a:fld>
            <a:endParaRPr/>
          </a:p>
        </p:txBody>
      </p:sp>
      <p:sp>
        <p:nvSpPr>
          <p:cNvPr id="1229" name="CustomShape 2"/>
          <p:cNvSpPr/>
          <p:nvPr/>
        </p:nvSpPr>
        <p:spPr>
          <a:xfrm>
            <a:off x="-24120" y="6547320"/>
            <a:ext cx="136836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200" strike="noStrike">
                <a:solidFill>
                  <a:srgbClr val="000099"/>
                </a:solidFill>
                <a:latin typeface="Monaco"/>
              </a:rPr>
              <a:t>C. F. Bedoya </a:t>
            </a:r>
            <a:endParaRPr/>
          </a:p>
        </p:txBody>
      </p:sp>
      <p:sp>
        <p:nvSpPr>
          <p:cNvPr id="1230" name="CustomShape 3"/>
          <p:cNvSpPr/>
          <p:nvPr/>
        </p:nvSpPr>
        <p:spPr>
          <a:xfrm>
            <a:off x="3004200" y="6547320"/>
            <a:ext cx="256932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200" strike="noStrike">
                <a:solidFill>
                  <a:srgbClr val="000099"/>
                </a:solidFill>
                <a:latin typeface="Monaco"/>
              </a:rPr>
              <a:t>DT Upgrade – May 14</a:t>
            </a:r>
            <a:r>
              <a:rPr b="1" lang="en-US" sz="1200" strike="noStrike" baseline="30000">
                <a:solidFill>
                  <a:srgbClr val="000099"/>
                </a:solidFill>
                <a:latin typeface="Monaco"/>
              </a:rPr>
              <a:t>th</a:t>
            </a:r>
            <a:r>
              <a:rPr b="1" lang="en-US" sz="1200" strike="noStrike">
                <a:solidFill>
                  <a:srgbClr val="000099"/>
                </a:solidFill>
                <a:latin typeface="Monaco"/>
              </a:rPr>
              <a:t>, 2015</a:t>
            </a:r>
            <a:endParaRPr/>
          </a:p>
        </p:txBody>
      </p:sp>
      <p:sp>
        <p:nvSpPr>
          <p:cNvPr id="1231" name="Line 4"/>
          <p:cNvSpPr/>
          <p:nvPr/>
        </p:nvSpPr>
        <p:spPr>
          <a:xfrm>
            <a:off x="592920" y="661320"/>
            <a:ext cx="7944480" cy="0"/>
          </a:xfrm>
          <a:prstGeom prst="line">
            <a:avLst/>
          </a:prstGeom>
          <a:ln>
            <a:round/>
          </a:ln>
        </p:spPr>
      </p:sp>
      <p:pic>
        <p:nvPicPr>
          <p:cNvPr id="1232" name="2 Imagen" descr=""/>
          <p:cNvPicPr/>
          <p:nvPr/>
        </p:nvPicPr>
        <p:blipFill>
          <a:blip r:embed="rId1"/>
          <a:stretch/>
        </p:blipFill>
        <p:spPr>
          <a:xfrm>
            <a:off x="107640" y="881280"/>
            <a:ext cx="7956000" cy="4428720"/>
          </a:xfrm>
          <a:prstGeom prst="rect">
            <a:avLst/>
          </a:prstGeom>
          <a:ln>
            <a:noFill/>
          </a:ln>
        </p:spPr>
      </p:pic>
      <p:sp>
        <p:nvSpPr>
          <p:cNvPr id="1233" name="CustomShape 5"/>
          <p:cNvSpPr/>
          <p:nvPr/>
        </p:nvSpPr>
        <p:spPr>
          <a:xfrm>
            <a:off x="1189080" y="5995440"/>
            <a:ext cx="6429600" cy="36468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hreePt"/>
          </a:scene3d>
          <a:sp3d/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000000"/>
                </a:solidFill>
                <a:latin typeface="Calibri"/>
              </a:rPr>
              <a:t>10% loss at the start of 2025 if linear trend remains and no repairs</a:t>
            </a:r>
            <a:endParaRPr/>
          </a:p>
        </p:txBody>
      </p:sp>
      <p:pic>
        <p:nvPicPr>
          <p:cNvPr id="1234" name="Picture 1" descr=""/>
          <p:cNvPicPr/>
          <p:nvPr/>
        </p:nvPicPr>
        <p:blipFill>
          <a:blip r:embed="rId2"/>
          <a:srcRect l="0" t="0" r="0" b="-3407"/>
          <a:stretch/>
        </p:blipFill>
        <p:spPr>
          <a:xfrm>
            <a:off x="2084040" y="3501000"/>
            <a:ext cx="3639600" cy="2448000"/>
          </a:xfrm>
          <a:prstGeom prst="rect">
            <a:avLst/>
          </a:prstGeom>
          <a:ln>
            <a:noFill/>
          </a:ln>
        </p:spPr>
      </p:pic>
      <p:sp>
        <p:nvSpPr>
          <p:cNvPr id="1235" name="CustomShape 6"/>
          <p:cNvSpPr/>
          <p:nvPr/>
        </p:nvSpPr>
        <p:spPr>
          <a:xfrm>
            <a:off x="3276000" y="1989000"/>
            <a:ext cx="183240" cy="3528000"/>
          </a:xfrm>
          <a:prstGeom prst="straightConnector1">
            <a:avLst/>
          </a:prstGeom>
          <a:noFill/>
          <a:ln w="38160">
            <a:solidFill>
              <a:srgbClr val="ff0000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36" name="CustomShape 7"/>
          <p:cNvSpPr/>
          <p:nvPr/>
        </p:nvSpPr>
        <p:spPr>
          <a:xfrm>
            <a:off x="3364920" y="2772720"/>
            <a:ext cx="21470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ff0000"/>
                </a:solidFill>
                <a:latin typeface="Calibri"/>
              </a:rPr>
              <a:t>Constant Failure rate</a:t>
            </a:r>
            <a:endParaRPr/>
          </a:p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ff0000"/>
                </a:solidFill>
                <a:latin typeface="Calibri"/>
              </a:rPr>
              <a:t>during normal life</a:t>
            </a:r>
            <a:endParaRPr/>
          </a:p>
        </p:txBody>
      </p:sp>
      <p:sp>
        <p:nvSpPr>
          <p:cNvPr id="1237" name="CustomShape 8"/>
          <p:cNvSpPr/>
          <p:nvPr/>
        </p:nvSpPr>
        <p:spPr>
          <a:xfrm>
            <a:off x="489240" y="-138240"/>
            <a:ext cx="7826760" cy="82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4800" strike="noStrike">
                <a:solidFill>
                  <a:srgbClr val="7494c8"/>
                </a:solidFill>
                <a:latin typeface="Calibri"/>
              </a:rPr>
              <a:t>DT Failure rate projection</a:t>
            </a:r>
            <a:endParaRPr/>
          </a:p>
        </p:txBody>
      </p:sp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TextShape 1"/>
          <p:cNvSpPr txBox="1"/>
          <p:nvPr/>
        </p:nvSpPr>
        <p:spPr>
          <a:xfrm>
            <a:off x="8381880" y="6553080"/>
            <a:ext cx="533160" cy="2282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A7160277-67F9-4C7E-A49D-0CD5B66BF778}" type="slidenum">
              <a:rPr lang="en-US" sz="1200" strike="noStrike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1239" name="TextShape 2"/>
          <p:cNvSpPr txBox="1"/>
          <p:nvPr/>
        </p:nvSpPr>
        <p:spPr>
          <a:xfrm>
            <a:off x="1062000" y="152280"/>
            <a:ext cx="7853040" cy="761760"/>
          </a:xfrm>
          <a:prstGeom prst="rect">
            <a:avLst/>
          </a:prstGeom>
          <a:noFill/>
          <a:ln>
            <a:noFill/>
          </a:ln>
        </p:spPr>
        <p:txBody>
          <a:bodyPr lIns="92160" rIns="92160" tIns="137160" bIns="46080" anchor="ctr"/>
          <a:p>
            <a:pPr algn="ctr">
              <a:lnSpc>
                <a:spcPct val="70000"/>
              </a:lnSpc>
            </a:pPr>
            <a:r>
              <a:rPr b="1" lang="en-US" sz="3200" strike="noStrike">
                <a:solidFill>
                  <a:srgbClr val="003399"/>
                </a:solidFill>
                <a:latin typeface="Arial"/>
              </a:rPr>
              <a:t>Richieste servizi 2015</a:t>
            </a:r>
            <a:endParaRPr/>
          </a:p>
        </p:txBody>
      </p:sp>
      <p:sp>
        <p:nvSpPr>
          <p:cNvPr id="1240" name="CustomShape 3"/>
          <p:cNvSpPr/>
          <p:nvPr/>
        </p:nvSpPr>
        <p:spPr>
          <a:xfrm>
            <a:off x="964080" y="3276720"/>
            <a:ext cx="7441560" cy="2523960"/>
          </a:xfrm>
          <a:prstGeom prst="rect">
            <a:avLst/>
          </a:prstGeom>
          <a:solidFill>
            <a:schemeClr val="accent2">
              <a:lumMod val="9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Lab. Elettronica: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                            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1 m.u. manutenzione e supporto manutenzione al CERN 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        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commissioning slow control CuOF-OFCu 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                            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1 m.u. Commissioning TRB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                            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1 m.u. test irreggiamento nuovo mC 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                            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5 m.u. manutenzione camere durante LS1 al CERN 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         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manutenzione a LNL preparazione manutenzione al CERN, 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         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studi di “longevità” a LNL.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Off. Mecc.            1 m.u. attrezzi/supporti per test irraggiamento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Uff.Tecn.              1 m.u disegno attrezzi/supporti DT TRB test irraggiamento</a:t>
            </a:r>
            <a:endParaRPr/>
          </a:p>
        </p:txBody>
      </p:sp>
      <p:sp>
        <p:nvSpPr>
          <p:cNvPr id="1241" name="CustomShape 4"/>
          <p:cNvSpPr/>
          <p:nvPr/>
        </p:nvSpPr>
        <p:spPr>
          <a:xfrm>
            <a:off x="550800" y="6197040"/>
            <a:ext cx="7645680" cy="577080"/>
          </a:xfrm>
          <a:prstGeom prst="rect">
            <a:avLst/>
          </a:prstGeom>
          <a:solidFill>
            <a:schemeClr val="accent1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Serv. Calcolo :  24 m.u.   Supporto cluster locale  CMS, supporto CMS center,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                                        </a:t>
            </a:r>
            <a:r>
              <a:rPr b="1" lang="en-US" sz="1600" strike="noStrike">
                <a:solidFill>
                  <a:srgbClr val="000000"/>
                </a:solidFill>
                <a:latin typeface="Arial"/>
              </a:rPr>
              <a:t>maintenance/operations/sviluppi T2 Pd-Legnaro</a:t>
            </a:r>
            <a:endParaRPr/>
          </a:p>
        </p:txBody>
      </p:sp>
      <p:sp>
        <p:nvSpPr>
          <p:cNvPr id="1242" name="CustomShape 5"/>
          <p:cNvSpPr/>
          <p:nvPr/>
        </p:nvSpPr>
        <p:spPr>
          <a:xfrm>
            <a:off x="416520" y="1062360"/>
            <a:ext cx="1103040" cy="395280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Tracker:</a:t>
            </a:r>
            <a:endParaRPr/>
          </a:p>
        </p:txBody>
      </p:sp>
      <p:sp>
        <p:nvSpPr>
          <p:cNvPr id="1243" name="CustomShape 6"/>
          <p:cNvSpPr/>
          <p:nvPr/>
        </p:nvSpPr>
        <p:spPr>
          <a:xfrm>
            <a:off x="508320" y="2876400"/>
            <a:ext cx="561960" cy="395280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DT:</a:t>
            </a:r>
            <a:endParaRPr/>
          </a:p>
        </p:txBody>
      </p:sp>
      <p:sp>
        <p:nvSpPr>
          <p:cNvPr id="1244" name="CustomShape 7"/>
          <p:cNvSpPr/>
          <p:nvPr/>
        </p:nvSpPr>
        <p:spPr>
          <a:xfrm>
            <a:off x="1710000" y="1339200"/>
            <a:ext cx="7433640" cy="1147320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15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Calibri"/>
              </a:rPr>
              <a:t>Preparazione e test ROC</a:t>
            </a: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Calibri"/>
              </a:rPr>
              <a:t>	</a:t>
            </a: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Calibri"/>
              </a:rPr>
              <a:t>                                                4 m/u            LE</a:t>
            </a:r>
            <a:endParaRPr/>
          </a:p>
          <a:p>
            <a:pPr>
              <a:lnSpc>
                <a:spcPct val="115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Calibri"/>
              </a:rPr>
              <a:t>Manutenzione macchina radiogena/linea SIRAD                   2 m/u            LE</a:t>
            </a:r>
            <a:endParaRPr/>
          </a:p>
          <a:p>
            <a:pPr>
              <a:lnSpc>
                <a:spcPct val="115000"/>
              </a:lnSpc>
            </a:pPr>
            <a:r>
              <a:rPr b="1" lang="en-US" sz="1600" strike="noStrike">
                <a:solidFill>
                  <a:srgbClr val="000000"/>
                </a:solidFill>
                <a:latin typeface="Times New Roman"/>
                <a:ea typeface="Calibri"/>
              </a:rPr>
              <a:t>Supporti meccanici per test ed irraggiamenti                         1 m/u            OM</a:t>
            </a: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TextShape 1"/>
          <p:cNvSpPr txBox="1"/>
          <p:nvPr/>
        </p:nvSpPr>
        <p:spPr>
          <a:xfrm>
            <a:off x="969840" y="33480"/>
            <a:ext cx="7040880" cy="88092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000" strike="noStrike">
                <a:solidFill>
                  <a:srgbClr val="003399"/>
                </a:solidFill>
                <a:latin typeface="Times New Roman"/>
              </a:rPr>
              <a:t>
</a:t>
            </a:r>
            <a:r>
              <a:rPr b="1" lang="en-US" sz="4000" strike="noStrike">
                <a:solidFill>
                  <a:srgbClr val="003399"/>
                </a:solidFill>
                <a:latin typeface="Times New Roman"/>
              </a:rPr>
              <a:t>Misure</a:t>
            </a:r>
            <a:r>
              <a:rPr b="1" lang="en-US" sz="4000" strike="noStrike">
                <a:solidFill>
                  <a:srgbClr val="0000ff"/>
                </a:solidFill>
                <a:latin typeface="Times New Roman"/>
              </a:rPr>
              <a:t> “padovane” recenti</a:t>
            </a:r>
            <a:r>
              <a:rPr b="1" lang="en-US" sz="4000" strike="noStrike">
                <a:solidFill>
                  <a:srgbClr val="0000ff"/>
                </a:solidFill>
                <a:latin typeface="Times New Roman"/>
              </a:rPr>
              <a:t>
</a:t>
            </a:r>
            <a:endParaRPr/>
          </a:p>
        </p:txBody>
      </p:sp>
      <p:sp>
        <p:nvSpPr>
          <p:cNvPr id="889" name="CustomShape 2"/>
          <p:cNvSpPr/>
          <p:nvPr/>
        </p:nvSpPr>
        <p:spPr>
          <a:xfrm>
            <a:off x="746280" y="4384800"/>
            <a:ext cx="3673080" cy="456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0" name="TextShape 3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r">
              <a:lnSpc>
                <a:spcPct val="100000"/>
              </a:lnSpc>
            </a:pPr>
            <a:fld id="{36E0B408-4C14-4A8A-9509-44FB00985893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891" name="TextShape 4"/>
          <p:cNvSpPr txBox="1"/>
          <p:nvPr/>
        </p:nvSpPr>
        <p:spPr>
          <a:xfrm>
            <a:off x="221760" y="1194480"/>
            <a:ext cx="3252960" cy="1343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400">
                <a:latin typeface="Bookman Old Style"/>
              </a:rPr>
              <a:t>Pubbliche :</a:t>
            </a:r>
            <a:endParaRPr/>
          </a:p>
          <a:p>
            <a:pPr>
              <a:buBlip>
                <a:blip r:embed="rId1"/>
              </a:buBlip>
            </a:pPr>
            <a:r>
              <a:rPr lang="en-US" sz="2400">
                <a:latin typeface="Bookman Old Style"/>
              </a:rPr>
              <a:t>SEE-SAW tipo III</a:t>
            </a:r>
            <a:endParaRPr/>
          </a:p>
          <a:p>
            <a:pPr>
              <a:buBlip>
                <a:blip r:embed="rId2"/>
              </a:buBlip>
            </a:pPr>
            <a:r>
              <a:rPr lang="en-US" sz="2400">
                <a:latin typeface="Bookman Old Style"/>
              </a:rPr>
              <a:t>SUSY A-&gt;Zh</a:t>
            </a:r>
            <a:endParaRPr/>
          </a:p>
        </p:txBody>
      </p:sp>
      <p:sp>
        <p:nvSpPr>
          <p:cNvPr id="892" name="TextShape 5"/>
          <p:cNvSpPr txBox="1"/>
          <p:nvPr/>
        </p:nvSpPr>
        <p:spPr>
          <a:xfrm>
            <a:off x="3948480" y="1139040"/>
            <a:ext cx="4885200" cy="5487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400">
                <a:solidFill>
                  <a:srgbClr val="cccccc"/>
                </a:solidFill>
                <a:latin typeface="Bookman Old Style"/>
              </a:rPr>
              <a:t>In evoluzione:</a:t>
            </a:r>
            <a:endParaRPr/>
          </a:p>
          <a:p>
            <a:pPr>
              <a:buBlip>
                <a:blip r:embed="rId3"/>
              </a:buBlip>
            </a:pPr>
            <a:r>
              <a:rPr lang="en-US" sz="2400">
                <a:solidFill>
                  <a:srgbClr val="cccccc"/>
                </a:solidFill>
                <a:latin typeface="Bookman Old Style"/>
              </a:rPr>
              <a:t>B-Physics</a:t>
            </a:r>
            <a:endParaRPr/>
          </a:p>
          <a:p>
            <a:pPr lvl="1">
              <a:buBlip>
                <a:blip r:embed="rId4"/>
              </a:buBlip>
            </a:pPr>
            <a:r>
              <a:rPr lang="en-US" sz="2400">
                <a:solidFill>
                  <a:srgbClr val="cccccc"/>
                </a:solidFill>
                <a:latin typeface="Bookman Old Style"/>
              </a:rPr>
              <a:t>Fasi CP in B</a:t>
            </a:r>
            <a:r>
              <a:rPr lang="en-US" sz="2400" baseline="-33000">
                <a:solidFill>
                  <a:srgbClr val="cccccc"/>
                </a:solidFill>
                <a:latin typeface="Bookman Old Style"/>
              </a:rPr>
              <a:t>s</a:t>
            </a:r>
            <a:r>
              <a:rPr lang="en-US" sz="2400">
                <a:solidFill>
                  <a:srgbClr val="cccccc"/>
                </a:solidFill>
                <a:latin typeface="Bookman Old Style"/>
              </a:rPr>
              <a:t> → J/</a:t>
            </a:r>
            <a:r>
              <a:rPr lang="en-US" sz="2400">
                <a:solidFill>
                  <a:srgbClr val="cccccc"/>
                </a:solidFill>
                <a:latin typeface="Symbol"/>
              </a:rPr>
              <a:t>y f</a:t>
            </a:r>
            <a:endParaRPr/>
          </a:p>
          <a:p>
            <a:pPr lvl="1">
              <a:buBlip>
                <a:blip r:embed="rId5"/>
              </a:buBlip>
            </a:pPr>
            <a:r>
              <a:rPr lang="en-US" sz="2400">
                <a:solidFill>
                  <a:srgbClr val="cccccc"/>
                </a:solidFill>
                <a:latin typeface="Bookman Old Style"/>
              </a:rPr>
              <a:t>Asimmetrie in B</a:t>
            </a:r>
            <a:r>
              <a:rPr lang="en-US" sz="2400" baseline="33000">
                <a:solidFill>
                  <a:srgbClr val="cccccc"/>
                </a:solidFill>
                <a:latin typeface="Bookman Old Style"/>
              </a:rPr>
              <a:t>0</a:t>
            </a:r>
            <a:r>
              <a:rPr lang="en-US" sz="2400">
                <a:solidFill>
                  <a:srgbClr val="cccccc"/>
                </a:solidFill>
                <a:latin typeface="Symbol"/>
              </a:rPr>
              <a:t> → K</a:t>
            </a:r>
            <a:r>
              <a:rPr lang="en-US" sz="2400" baseline="33000">
                <a:solidFill>
                  <a:srgbClr val="cccccc"/>
                </a:solidFill>
                <a:latin typeface="Symbol"/>
              </a:rPr>
              <a:t>*</a:t>
            </a:r>
            <a:r>
              <a:rPr lang="en-US" sz="2400">
                <a:solidFill>
                  <a:srgbClr val="cccccc"/>
                </a:solidFill>
                <a:latin typeface="Symbol"/>
              </a:rPr>
              <a:t>mm</a:t>
            </a:r>
            <a:endParaRPr/>
          </a:p>
          <a:p>
            <a:pPr>
              <a:buBlip>
                <a:blip r:embed="rId6"/>
              </a:buBlip>
            </a:pPr>
            <a:r>
              <a:rPr lang="en-US" sz="2400">
                <a:solidFill>
                  <a:srgbClr val="cccccc"/>
                </a:solidFill>
                <a:latin typeface="Bookman Old Style"/>
              </a:rPr>
              <a:t>Standard Model</a:t>
            </a:r>
            <a:endParaRPr/>
          </a:p>
          <a:p>
            <a:pPr lvl="1">
              <a:buBlip>
                <a:blip r:embed="rId7"/>
              </a:buBlip>
            </a:pPr>
            <a:r>
              <a:rPr lang="en-US" sz="2400">
                <a:solidFill>
                  <a:srgbClr val="cccccc"/>
                </a:solidFill>
                <a:latin typeface="Bookman Old Style"/>
              </a:rPr>
              <a:t>h-&gt;hh</a:t>
            </a:r>
            <a:endParaRPr/>
          </a:p>
          <a:p>
            <a:pPr>
              <a:buBlip>
                <a:blip r:embed="rId8"/>
              </a:buBlip>
            </a:pPr>
            <a:r>
              <a:rPr lang="en-US" sz="2400">
                <a:solidFill>
                  <a:srgbClr val="cccccc"/>
                </a:solidFill>
                <a:latin typeface="Bookman Old Style"/>
              </a:rPr>
              <a:t>Dark Matter</a:t>
            </a:r>
            <a:endParaRPr/>
          </a:p>
          <a:p>
            <a:pPr lvl="1">
              <a:buBlip>
                <a:blip r:embed="rId9"/>
              </a:buBlip>
            </a:pPr>
            <a:r>
              <a:rPr lang="en-US" sz="2400">
                <a:solidFill>
                  <a:srgbClr val="cccccc"/>
                </a:solidFill>
                <a:latin typeface="Bookman Old Style"/>
              </a:rPr>
              <a:t>bbX</a:t>
            </a:r>
            <a:endParaRPr/>
          </a:p>
          <a:p>
            <a:pPr lvl="1">
              <a:buBlip>
                <a:blip r:embed="rId10"/>
              </a:buBlip>
            </a:pPr>
            <a:r>
              <a:rPr lang="en-US" sz="2400">
                <a:solidFill>
                  <a:srgbClr val="cccccc"/>
                </a:solidFill>
                <a:latin typeface="Bookman Old Style"/>
              </a:rPr>
              <a:t>ttX</a:t>
            </a:r>
            <a:endParaRPr/>
          </a:p>
          <a:p>
            <a:pPr>
              <a:buBlip>
                <a:blip r:embed="rId11"/>
              </a:buBlip>
            </a:pPr>
            <a:r>
              <a:rPr lang="en-US" sz="2400">
                <a:solidFill>
                  <a:srgbClr val="cccccc"/>
                </a:solidFill>
                <a:latin typeface="Bookman Old Style"/>
              </a:rPr>
              <a:t>NP in stati finali leptonici:</a:t>
            </a:r>
            <a:endParaRPr/>
          </a:p>
          <a:p>
            <a:pPr lvl="1">
              <a:buBlip>
                <a:blip r:embed="rId12"/>
              </a:buBlip>
            </a:pPr>
            <a:r>
              <a:rPr lang="en-US" sz="2400">
                <a:solidFill>
                  <a:srgbClr val="cccccc"/>
                </a:solidFill>
                <a:latin typeface="Bookman Old Style"/>
              </a:rPr>
              <a:t>Z' → </a:t>
            </a:r>
            <a:r>
              <a:rPr lang="en-US" sz="2400">
                <a:solidFill>
                  <a:srgbClr val="cccccc"/>
                </a:solidFill>
                <a:latin typeface="Symbol"/>
              </a:rPr>
              <a:t>mm</a:t>
            </a:r>
            <a:endParaRPr/>
          </a:p>
          <a:p>
            <a:pPr lvl="1">
              <a:buBlip>
                <a:blip r:embed="rId13"/>
              </a:buBlip>
            </a:pPr>
            <a:r>
              <a:rPr lang="en-US" sz="2400">
                <a:solidFill>
                  <a:srgbClr val="cccccc"/>
                </a:solidFill>
                <a:latin typeface="Bookman Old Style"/>
              </a:rPr>
              <a:t>multileptoni</a:t>
            </a:r>
            <a:endParaRPr/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Picture 28" descr=""/>
          <p:cNvPicPr/>
          <p:nvPr/>
        </p:nvPicPr>
        <p:blipFill>
          <a:blip r:embed="rId1"/>
          <a:stretch/>
        </p:blipFill>
        <p:spPr>
          <a:xfrm>
            <a:off x="6303600" y="4221000"/>
            <a:ext cx="2841120" cy="2636640"/>
          </a:xfrm>
          <a:prstGeom prst="rect">
            <a:avLst/>
          </a:prstGeom>
          <a:ln w="9360">
            <a:noFill/>
          </a:ln>
        </p:spPr>
      </p:pic>
      <p:sp>
        <p:nvSpPr>
          <p:cNvPr id="894" name="CustomShape 1"/>
          <p:cNvSpPr/>
          <p:nvPr/>
        </p:nvSpPr>
        <p:spPr>
          <a:xfrm>
            <a:off x="1547640" y="44280"/>
            <a:ext cx="6337080" cy="57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3200" strike="noStrike">
                <a:solidFill>
                  <a:srgbClr val="000000"/>
                </a:solidFill>
                <a:latin typeface="Times New Roman"/>
                <a:ea typeface="DejaVu Sans"/>
              </a:rPr>
              <a:t>Ricerca seesaw tipo III a 8 TeV </a:t>
            </a:r>
            <a:r>
              <a:rPr b="1" i="1" lang="en-US" sz="3200" strike="noStrike">
                <a:solidFill>
                  <a:srgbClr val="3333cc"/>
                </a:solidFill>
                <a:latin typeface="Times New Roman"/>
                <a:ea typeface="DejaVu Sans"/>
              </a:rPr>
              <a:t>	</a:t>
            </a:r>
            <a:endParaRPr/>
          </a:p>
        </p:txBody>
      </p:sp>
      <p:sp>
        <p:nvSpPr>
          <p:cNvPr id="895" name="CustomShape 2"/>
          <p:cNvSpPr/>
          <p:nvPr/>
        </p:nvSpPr>
        <p:spPr>
          <a:xfrm>
            <a:off x="468360" y="2565360"/>
            <a:ext cx="8356320" cy="699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Times New Roman"/>
                <a:ea typeface="MS PGothic"/>
              </a:rPr>
              <a:t>Ricerca dei fermioni pesanti mediatori del meccanismo Seesaw di tipo III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Times New Roman"/>
                <a:ea typeface="MS PGothic"/>
              </a:rPr>
              <a:t>( tipo I  singoletto fermionico,  tipo II triplrtto scalare,  tipo III </a:t>
            </a:r>
            <a:r>
              <a:rPr lang="en-US" sz="2200" strike="noStrike">
                <a:solidFill>
                  <a:srgbClr val="ff950e"/>
                </a:solidFill>
                <a:latin typeface="Times New Roman"/>
                <a:ea typeface="MS PGothic"/>
              </a:rPr>
              <a:t>tripletto fermionico)</a:t>
            </a:r>
            <a:endParaRPr/>
          </a:p>
        </p:txBody>
      </p:sp>
      <p:sp>
        <p:nvSpPr>
          <p:cNvPr id="896" name="CustomShape 3"/>
          <p:cNvSpPr/>
          <p:nvPr/>
        </p:nvSpPr>
        <p:spPr>
          <a:xfrm>
            <a:off x="108000" y="3213000"/>
            <a:ext cx="7919640" cy="364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Times New Roman"/>
                <a:ea typeface="MS PGothic"/>
              </a:rPr>
              <a:t>Stati finali con tre leptoni,  energia trasversa mancante e veto su massa invariante Z</a:t>
            </a:r>
            <a:endParaRPr/>
          </a:p>
        </p:txBody>
      </p:sp>
      <p:sp>
        <p:nvSpPr>
          <p:cNvPr id="897" name="CustomShape 4"/>
          <p:cNvSpPr/>
          <p:nvPr/>
        </p:nvSpPr>
        <p:spPr>
          <a:xfrm>
            <a:off x="123840" y="3500280"/>
            <a:ext cx="9056160" cy="639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trike="noStrike" u="sng">
                <a:solidFill>
                  <a:srgbClr val="000000"/>
                </a:solidFill>
                <a:latin typeface="Times New Roman"/>
                <a:ea typeface="MS PGothic"/>
              </a:rPr>
              <a:t>DATI</a:t>
            </a:r>
            <a:r>
              <a:rPr lang="en-US" strike="noStrike">
                <a:solidFill>
                  <a:srgbClr val="000000"/>
                </a:solidFill>
                <a:latin typeface="Times New Roman"/>
                <a:ea typeface="MS PGothic"/>
              </a:rPr>
              <a:t>: intera statistica collisioni protone-protone a 8 TeV (19.7 /fb) raccolti nel 2012</a:t>
            </a:r>
            <a:endParaRPr/>
          </a:p>
          <a:p>
            <a:pPr>
              <a:lnSpc>
                <a:spcPct val="100000"/>
              </a:lnSpc>
            </a:pPr>
            <a:r>
              <a:rPr lang="en-US" strike="noStrike" u="sng">
                <a:solidFill>
                  <a:srgbClr val="000000"/>
                </a:solidFill>
                <a:latin typeface="Times New Roman"/>
                <a:ea typeface="MS PGothic"/>
              </a:rPr>
              <a:t>FONDI</a:t>
            </a:r>
            <a:r>
              <a:rPr lang="en-US" strike="noStrike">
                <a:solidFill>
                  <a:srgbClr val="000000"/>
                </a:solidFill>
                <a:latin typeface="Times New Roman"/>
                <a:ea typeface="MS PGothic"/>
              </a:rPr>
              <a:t>: dibosoni e tribosoni (WZ, ZZ, WWW), leptoni non prompt e fake </a:t>
            </a:r>
            <a:endParaRPr/>
          </a:p>
        </p:txBody>
      </p:sp>
      <p:pic>
        <p:nvPicPr>
          <p:cNvPr id="898" name="Picture 29" descr=""/>
          <p:cNvPicPr/>
          <p:nvPr/>
        </p:nvPicPr>
        <p:blipFill>
          <a:blip r:embed="rId2"/>
          <a:stretch/>
        </p:blipFill>
        <p:spPr>
          <a:xfrm>
            <a:off x="1650960" y="692280"/>
            <a:ext cx="5800320" cy="1909440"/>
          </a:xfrm>
          <a:prstGeom prst="rect">
            <a:avLst/>
          </a:prstGeom>
          <a:ln w="9360">
            <a:noFill/>
          </a:ln>
        </p:spPr>
      </p:pic>
      <p:sp>
        <p:nvSpPr>
          <p:cNvPr id="899" name="CustomShape 5"/>
          <p:cNvSpPr/>
          <p:nvPr/>
        </p:nvSpPr>
        <p:spPr>
          <a:xfrm>
            <a:off x="3887280" y="804240"/>
            <a:ext cx="290520" cy="316080"/>
          </a:xfrm>
          <a:prstGeom prst="ellipse">
            <a:avLst/>
          </a:prstGeom>
          <a:noFill/>
          <a:ln w="38160">
            <a:solidFill>
              <a:srgbClr val="0070c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0" name="CustomShape 6"/>
          <p:cNvSpPr/>
          <p:nvPr/>
        </p:nvSpPr>
        <p:spPr>
          <a:xfrm>
            <a:off x="4280760" y="1349280"/>
            <a:ext cx="290520" cy="316080"/>
          </a:xfrm>
          <a:prstGeom prst="ellipse">
            <a:avLst/>
          </a:prstGeom>
          <a:noFill/>
          <a:ln w="38160">
            <a:solidFill>
              <a:srgbClr val="0070c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1" name="CustomShape 7"/>
          <p:cNvSpPr/>
          <p:nvPr/>
        </p:nvSpPr>
        <p:spPr>
          <a:xfrm>
            <a:off x="4280760" y="2285640"/>
            <a:ext cx="290520" cy="316080"/>
          </a:xfrm>
          <a:prstGeom prst="ellipse">
            <a:avLst/>
          </a:prstGeom>
          <a:noFill/>
          <a:ln w="38160">
            <a:solidFill>
              <a:srgbClr val="0070c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2" name="CustomShape 8"/>
          <p:cNvSpPr/>
          <p:nvPr/>
        </p:nvSpPr>
        <p:spPr>
          <a:xfrm>
            <a:off x="6506280" y="826920"/>
            <a:ext cx="290520" cy="316080"/>
          </a:xfrm>
          <a:prstGeom prst="ellipse">
            <a:avLst/>
          </a:prstGeom>
          <a:noFill/>
          <a:ln w="38160">
            <a:solidFill>
              <a:srgbClr val="0070c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3" name="CustomShape 9"/>
          <p:cNvSpPr/>
          <p:nvPr/>
        </p:nvSpPr>
        <p:spPr>
          <a:xfrm>
            <a:off x="6942960" y="1437120"/>
            <a:ext cx="290520" cy="316080"/>
          </a:xfrm>
          <a:prstGeom prst="ellipse">
            <a:avLst/>
          </a:prstGeom>
          <a:noFill/>
          <a:ln w="38160">
            <a:solidFill>
              <a:srgbClr val="0070c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4" name="CustomShape 10"/>
          <p:cNvSpPr/>
          <p:nvPr/>
        </p:nvSpPr>
        <p:spPr>
          <a:xfrm>
            <a:off x="6506280" y="1507680"/>
            <a:ext cx="290520" cy="316080"/>
          </a:xfrm>
          <a:prstGeom prst="ellipse">
            <a:avLst/>
          </a:prstGeom>
          <a:noFill/>
          <a:ln w="38160">
            <a:solidFill>
              <a:srgbClr val="0070c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5" name="CustomShape 11"/>
          <p:cNvSpPr/>
          <p:nvPr/>
        </p:nvSpPr>
        <p:spPr>
          <a:xfrm>
            <a:off x="4284720" y="5732640"/>
            <a:ext cx="1707840" cy="913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Times New Roman"/>
                <a:ea typeface="MS PGothic"/>
              </a:rPr>
              <a:t>Interpretazione dei limite per mixing generico</a:t>
            </a:r>
            <a:endParaRPr/>
          </a:p>
        </p:txBody>
      </p:sp>
      <p:sp>
        <p:nvSpPr>
          <p:cNvPr id="906" name="CustomShape 12"/>
          <p:cNvSpPr/>
          <p:nvPr/>
        </p:nvSpPr>
        <p:spPr>
          <a:xfrm>
            <a:off x="7093080" y="765000"/>
            <a:ext cx="1942920" cy="364680"/>
          </a:xfrm>
          <a:prstGeom prst="rect">
            <a:avLst/>
          </a:prstGeom>
          <a:noFill/>
          <a:ln w="38160">
            <a:solidFill>
              <a:srgbClr val="0070c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trike="noStrike">
                <a:solidFill>
                  <a:srgbClr val="000000"/>
                </a:solidFill>
                <a:latin typeface="Times New Roman"/>
                <a:ea typeface="MS PGothic"/>
              </a:rPr>
              <a:t>PAS EXO-14-001</a:t>
            </a:r>
            <a:endParaRPr/>
          </a:p>
        </p:txBody>
      </p:sp>
      <p:pic>
        <p:nvPicPr>
          <p:cNvPr id="907" name="Picture 1" descr=""/>
          <p:cNvPicPr/>
          <p:nvPr/>
        </p:nvPicPr>
        <p:blipFill>
          <a:blip r:embed="rId3"/>
          <a:stretch/>
        </p:blipFill>
        <p:spPr>
          <a:xfrm>
            <a:off x="34920" y="4403880"/>
            <a:ext cx="4220640" cy="2480760"/>
          </a:xfrm>
          <a:prstGeom prst="rect">
            <a:avLst/>
          </a:prstGeom>
          <a:ln w="9360">
            <a:noFill/>
          </a:ln>
        </p:spPr>
      </p:pic>
      <p:sp>
        <p:nvSpPr>
          <p:cNvPr id="908" name="CustomShape 13"/>
          <p:cNvSpPr/>
          <p:nvPr/>
        </p:nvSpPr>
        <p:spPr>
          <a:xfrm>
            <a:off x="7308720" y="4417920"/>
            <a:ext cx="1726920" cy="303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  <a:ea typeface="MS PGothic"/>
              </a:rPr>
              <a:t>mixing democrarico</a:t>
            </a:r>
            <a:endParaRPr/>
          </a:p>
        </p:txBody>
      </p:sp>
      <p:sp>
        <p:nvSpPr>
          <p:cNvPr id="909" name="CustomShape 14"/>
          <p:cNvSpPr/>
          <p:nvPr/>
        </p:nvSpPr>
        <p:spPr>
          <a:xfrm flipH="1">
            <a:off x="8027280" y="4724280"/>
            <a:ext cx="215640" cy="504360"/>
          </a:xfrm>
          <a:prstGeom prst="straightConnector1">
            <a:avLst/>
          </a:prstGeom>
          <a:noFill/>
          <a:ln w="9360">
            <a:solidFill>
              <a:schemeClr val="tx1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10" name="CustomShape 15"/>
          <p:cNvSpPr/>
          <p:nvPr/>
        </p:nvSpPr>
        <p:spPr>
          <a:xfrm>
            <a:off x="5940360" y="6165720"/>
            <a:ext cx="286920" cy="215640"/>
          </a:xfrm>
          <a:prstGeom prst="rightArrow">
            <a:avLst>
              <a:gd name="adj1" fmla="val 50000"/>
              <a:gd name="adj2" fmla="val 49908"/>
            </a:avLst>
          </a:prstGeom>
          <a:solidFill>
            <a:srgbClr val="00b8ff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1" name="CustomShape 16"/>
          <p:cNvSpPr/>
          <p:nvPr/>
        </p:nvSpPr>
        <p:spPr>
          <a:xfrm>
            <a:off x="4284720" y="4508640"/>
            <a:ext cx="2298960" cy="1369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ff950e"/>
                </a:solidFill>
                <a:latin typeface="Calibri"/>
                <a:ea typeface="MS PGothic"/>
              </a:rPr>
              <a:t>M(Σ</a:t>
            </a:r>
            <a:r>
              <a:rPr lang="en-US" sz="2400" strike="noStrike" baseline="30000">
                <a:solidFill>
                  <a:srgbClr val="ff950e"/>
                </a:solidFill>
                <a:latin typeface="Calibri"/>
                <a:ea typeface="MS PGothic"/>
              </a:rPr>
              <a:t>±</a:t>
            </a:r>
            <a:r>
              <a:rPr lang="en-US" sz="2400" strike="noStrike">
                <a:solidFill>
                  <a:srgbClr val="ff950e"/>
                </a:solidFill>
                <a:latin typeface="Calibri"/>
                <a:ea typeface="MS PGothic"/>
              </a:rPr>
              <a:t>) &gt; 278 GeV</a:t>
            </a:r>
            <a:endParaRPr/>
          </a:p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Calibri"/>
                <a:ea typeface="MS PGothic"/>
              </a:rPr>
              <a:t>Precedente limite</a:t>
            </a:r>
            <a:endParaRPr/>
          </a:p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3deb3d"/>
                </a:solidFill>
                <a:latin typeface="Calibri"/>
                <a:ea typeface="MS PGothic"/>
              </a:rPr>
              <a:t>M(Σ</a:t>
            </a:r>
            <a:r>
              <a:rPr lang="en-US" sz="2400" strike="noStrike" baseline="30000">
                <a:solidFill>
                  <a:srgbClr val="3deb3d"/>
                </a:solidFill>
                <a:latin typeface="Calibri"/>
                <a:ea typeface="MS PGothic"/>
              </a:rPr>
              <a:t>+</a:t>
            </a:r>
            <a:r>
              <a:rPr lang="en-US" sz="2400" strike="noStrike">
                <a:solidFill>
                  <a:srgbClr val="3deb3d"/>
                </a:solidFill>
                <a:latin typeface="Calibri"/>
                <a:ea typeface="MS PGothic"/>
              </a:rPr>
              <a:t>) &gt; 179 GeV</a:t>
            </a:r>
            <a:endParaRPr/>
          </a:p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3deb3d"/>
                </a:solidFill>
                <a:latin typeface="Calibri"/>
                <a:ea typeface="MS PGothic"/>
              </a:rPr>
              <a:t> </a:t>
            </a:r>
            <a:endParaRPr/>
          </a:p>
        </p:txBody>
      </p:sp>
      <p:sp>
        <p:nvSpPr>
          <p:cNvPr id="912" name="CustomShape 17"/>
          <p:cNvSpPr/>
          <p:nvPr/>
        </p:nvSpPr>
        <p:spPr>
          <a:xfrm>
            <a:off x="34920" y="4211640"/>
            <a:ext cx="3887280" cy="36468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Times New Roman"/>
                <a:ea typeface="MS PGothic"/>
              </a:rPr>
              <a:t>Nessun eccesso  rispetto al fondo atteso</a:t>
            </a:r>
            <a:endParaRPr/>
          </a:p>
        </p:txBody>
      </p:sp>
      <p:sp>
        <p:nvSpPr>
          <p:cNvPr id="913" name="CustomShape 18"/>
          <p:cNvSpPr/>
          <p:nvPr/>
        </p:nvSpPr>
        <p:spPr>
          <a:xfrm>
            <a:off x="3924360" y="4221000"/>
            <a:ext cx="2734920" cy="3646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Times New Roman"/>
                <a:ea typeface="MS PGothic"/>
              </a:rPr>
              <a:t>Limite mixing democratico </a:t>
            </a:r>
            <a:endParaRPr/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9360">
            <a:noFill/>
          </a:ln>
        </p:spPr>
      </p:pic>
      <p:sp>
        <p:nvSpPr>
          <p:cNvPr id="916" name="TextShape 1"/>
          <p:cNvSpPr txBox="1"/>
          <p:nvPr/>
        </p:nvSpPr>
        <p:spPr>
          <a:xfrm>
            <a:off x="167760" y="3021120"/>
            <a:ext cx="8701560" cy="803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lang="en-US" sz="4800">
                <a:solidFill>
                  <a:srgbClr val="999999"/>
                </a:solidFill>
                <a:latin typeface="Bookman Old Style"/>
              </a:rPr>
              <a:t>ACCEPTED ON 07/07/2015</a:t>
            </a:r>
            <a:endParaRPr/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TextShape 1"/>
          <p:cNvSpPr txBox="1"/>
          <p:nvPr/>
        </p:nvSpPr>
        <p:spPr>
          <a:xfrm>
            <a:off x="969840" y="33480"/>
            <a:ext cx="7040880" cy="88092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000" strike="noStrike">
                <a:solidFill>
                  <a:srgbClr val="003399"/>
                </a:solidFill>
                <a:latin typeface="Times New Roman"/>
              </a:rPr>
              <a:t>
</a:t>
            </a:r>
            <a:r>
              <a:rPr b="1" lang="en-US" sz="4000" strike="noStrike">
                <a:solidFill>
                  <a:srgbClr val="003399"/>
                </a:solidFill>
                <a:latin typeface="Times New Roman"/>
              </a:rPr>
              <a:t>Misure</a:t>
            </a:r>
            <a:r>
              <a:rPr b="1" lang="en-US" sz="4000" strike="noStrike">
                <a:solidFill>
                  <a:srgbClr val="0000ff"/>
                </a:solidFill>
                <a:latin typeface="Times New Roman"/>
              </a:rPr>
              <a:t> “padovane” recenti</a:t>
            </a:r>
            <a:r>
              <a:rPr b="1" lang="en-US" sz="4000" strike="noStrike">
                <a:solidFill>
                  <a:srgbClr val="0000ff"/>
                </a:solidFill>
                <a:latin typeface="Times New Roman"/>
              </a:rPr>
              <a:t>
</a:t>
            </a:r>
            <a:endParaRPr/>
          </a:p>
        </p:txBody>
      </p:sp>
      <p:sp>
        <p:nvSpPr>
          <p:cNvPr id="918" name="CustomShape 2"/>
          <p:cNvSpPr/>
          <p:nvPr/>
        </p:nvSpPr>
        <p:spPr>
          <a:xfrm>
            <a:off x="746280" y="4384800"/>
            <a:ext cx="3673080" cy="456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9" name="TextShape 3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r">
              <a:lnSpc>
                <a:spcPct val="100000"/>
              </a:lnSpc>
            </a:pPr>
            <a:fld id="{2A39DAC7-B634-4296-9833-FFF261317035}" type="slidenum">
              <a:rPr b="1" lang="en-US" sz="1400" strike="noStrike">
                <a:solidFill>
                  <a:srgbClr val="3333cc"/>
                </a:solidFill>
                <a:latin typeface="Arial"/>
              </a:rPr>
              <a:t>&lt;number&gt;</a:t>
            </a:fld>
            <a:endParaRPr/>
          </a:p>
        </p:txBody>
      </p:sp>
      <p:sp>
        <p:nvSpPr>
          <p:cNvPr id="920" name="TextShape 4"/>
          <p:cNvSpPr txBox="1"/>
          <p:nvPr/>
        </p:nvSpPr>
        <p:spPr>
          <a:xfrm>
            <a:off x="221760" y="1194480"/>
            <a:ext cx="3252960" cy="1343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400">
                <a:solidFill>
                  <a:srgbClr val="cccccc"/>
                </a:solidFill>
                <a:latin typeface="Bookman Old Style"/>
              </a:rPr>
              <a:t>Pubbliche :</a:t>
            </a:r>
            <a:endParaRPr/>
          </a:p>
          <a:p>
            <a:pPr>
              <a:buBlip>
                <a:blip r:embed="rId1"/>
              </a:buBlip>
            </a:pPr>
            <a:r>
              <a:rPr lang="en-US" sz="2400">
                <a:solidFill>
                  <a:srgbClr val="cccccc"/>
                </a:solidFill>
                <a:latin typeface="Bookman Old Style"/>
              </a:rPr>
              <a:t>SEE-SAW tipo III</a:t>
            </a:r>
            <a:endParaRPr/>
          </a:p>
          <a:p>
            <a:pPr>
              <a:buBlip>
                <a:blip r:embed="rId2"/>
              </a:buBlip>
            </a:pPr>
            <a:r>
              <a:rPr lang="en-US" sz="2400">
                <a:solidFill>
                  <a:srgbClr val="cccccc"/>
                </a:solidFill>
                <a:latin typeface="Bookman Old Style"/>
              </a:rPr>
              <a:t>SUSY A-&gt;Zh</a:t>
            </a:r>
            <a:endParaRPr/>
          </a:p>
        </p:txBody>
      </p:sp>
      <p:sp>
        <p:nvSpPr>
          <p:cNvPr id="921" name="TextShape 5"/>
          <p:cNvSpPr txBox="1"/>
          <p:nvPr/>
        </p:nvSpPr>
        <p:spPr>
          <a:xfrm>
            <a:off x="3948480" y="1139040"/>
            <a:ext cx="4885200" cy="5527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400">
                <a:solidFill>
                  <a:srgbClr val="333366"/>
                </a:solidFill>
                <a:latin typeface="Bookman Old Style"/>
              </a:rPr>
              <a:t>In evoluzione:</a:t>
            </a:r>
            <a:endParaRPr/>
          </a:p>
          <a:p>
            <a:pPr>
              <a:buBlip>
                <a:blip r:embed="rId3"/>
              </a:buBlip>
            </a:pPr>
            <a:r>
              <a:rPr lang="en-US" sz="2400">
                <a:solidFill>
                  <a:srgbClr val="333366"/>
                </a:solidFill>
                <a:latin typeface="Bookman Old Style"/>
              </a:rPr>
              <a:t>B-Physics</a:t>
            </a:r>
            <a:endParaRPr/>
          </a:p>
          <a:p>
            <a:pPr lvl="1">
              <a:buBlip>
                <a:blip r:embed="rId4"/>
              </a:buBlip>
            </a:pPr>
            <a:r>
              <a:rPr lang="en-US" sz="2400">
                <a:solidFill>
                  <a:srgbClr val="333366"/>
                </a:solidFill>
                <a:latin typeface="Bookman Old Style"/>
              </a:rPr>
              <a:t>Fasi CP in B</a:t>
            </a:r>
            <a:r>
              <a:rPr lang="en-US" sz="2400" baseline="-33000">
                <a:solidFill>
                  <a:srgbClr val="333366"/>
                </a:solidFill>
                <a:latin typeface="Bookman Old Style"/>
              </a:rPr>
              <a:t>s</a:t>
            </a:r>
            <a:r>
              <a:rPr lang="en-US" sz="2400">
                <a:solidFill>
                  <a:srgbClr val="333366"/>
                </a:solidFill>
                <a:latin typeface="Bookman Old Style"/>
              </a:rPr>
              <a:t> → J/</a:t>
            </a:r>
            <a:r>
              <a:rPr lang="en-US" sz="2400">
                <a:solidFill>
                  <a:srgbClr val="333366"/>
                </a:solidFill>
                <a:latin typeface="Symbol"/>
              </a:rPr>
              <a:t>y f</a:t>
            </a:r>
            <a:endParaRPr/>
          </a:p>
          <a:p>
            <a:pPr lvl="1">
              <a:buBlip>
                <a:blip r:embed="rId5"/>
              </a:buBlip>
            </a:pPr>
            <a:r>
              <a:rPr lang="en-US" sz="2400">
                <a:solidFill>
                  <a:srgbClr val="333366"/>
                </a:solidFill>
                <a:latin typeface="Bookman Old Style"/>
              </a:rPr>
              <a:t>Asimmetrie in B</a:t>
            </a:r>
            <a:r>
              <a:rPr lang="en-US" sz="2400" baseline="33000">
                <a:solidFill>
                  <a:srgbClr val="333366"/>
                </a:solidFill>
                <a:latin typeface="Bookman Old Style"/>
              </a:rPr>
              <a:t>0</a:t>
            </a:r>
            <a:r>
              <a:rPr lang="en-US" sz="2400">
                <a:solidFill>
                  <a:srgbClr val="333366"/>
                </a:solidFill>
                <a:latin typeface="Symbol"/>
              </a:rPr>
              <a:t> → K</a:t>
            </a:r>
            <a:r>
              <a:rPr lang="en-US" sz="2400" baseline="33000">
                <a:solidFill>
                  <a:srgbClr val="333366"/>
                </a:solidFill>
                <a:latin typeface="Symbol"/>
              </a:rPr>
              <a:t>*</a:t>
            </a:r>
            <a:r>
              <a:rPr lang="en-US" sz="2400">
                <a:solidFill>
                  <a:srgbClr val="333366"/>
                </a:solidFill>
                <a:latin typeface="Symbol"/>
              </a:rPr>
              <a:t>mm</a:t>
            </a:r>
            <a:endParaRPr/>
          </a:p>
          <a:p>
            <a:pPr>
              <a:buBlip>
                <a:blip r:embed="rId6"/>
              </a:buBlip>
            </a:pPr>
            <a:r>
              <a:rPr lang="en-US" sz="2400">
                <a:solidFill>
                  <a:srgbClr val="333366"/>
                </a:solidFill>
                <a:latin typeface="Bookman Old Style"/>
              </a:rPr>
              <a:t>Standard Model</a:t>
            </a:r>
            <a:endParaRPr/>
          </a:p>
          <a:p>
            <a:pPr lvl="1">
              <a:buBlip>
                <a:blip r:embed="rId7"/>
              </a:buBlip>
            </a:pPr>
            <a:r>
              <a:rPr lang="en-US" sz="2400">
                <a:solidFill>
                  <a:srgbClr val="333366"/>
                </a:solidFill>
                <a:latin typeface="Bookman Old Style"/>
              </a:rPr>
              <a:t>h-&gt;hh</a:t>
            </a:r>
            <a:endParaRPr/>
          </a:p>
          <a:p>
            <a:pPr>
              <a:buBlip>
                <a:blip r:embed="rId8"/>
              </a:buBlip>
            </a:pPr>
            <a:r>
              <a:rPr lang="en-US" sz="2400">
                <a:solidFill>
                  <a:srgbClr val="333366"/>
                </a:solidFill>
                <a:latin typeface="Bookman Old Style"/>
              </a:rPr>
              <a:t>Dark Matter</a:t>
            </a:r>
            <a:endParaRPr/>
          </a:p>
          <a:p>
            <a:pPr lvl="1">
              <a:buBlip>
                <a:blip r:embed="rId9"/>
              </a:buBlip>
            </a:pPr>
            <a:r>
              <a:rPr lang="en-US" sz="2400">
                <a:solidFill>
                  <a:srgbClr val="333366"/>
                </a:solidFill>
                <a:latin typeface="Bookman Old Style"/>
              </a:rPr>
              <a:t>bb</a:t>
            </a:r>
            <a:r>
              <a:rPr lang="en-US" sz="2400">
                <a:solidFill>
                  <a:srgbClr val="333366"/>
                </a:solidFill>
                <a:latin typeface="Symbol"/>
              </a:rPr>
              <a:t>cc</a:t>
            </a:r>
            <a:endParaRPr/>
          </a:p>
          <a:p>
            <a:pPr lvl="1">
              <a:buBlip>
                <a:blip r:embed="rId10"/>
              </a:buBlip>
            </a:pPr>
            <a:r>
              <a:rPr lang="en-US" sz="2400">
                <a:solidFill>
                  <a:srgbClr val="333366"/>
                </a:solidFill>
                <a:latin typeface="Bookman Old Style"/>
              </a:rPr>
              <a:t>tt </a:t>
            </a:r>
            <a:r>
              <a:rPr lang="en-US" sz="2400">
                <a:solidFill>
                  <a:srgbClr val="333366"/>
                </a:solidFill>
                <a:latin typeface="Symbol"/>
              </a:rPr>
              <a:t>cc</a:t>
            </a:r>
            <a:endParaRPr/>
          </a:p>
          <a:p>
            <a:pPr>
              <a:buBlip>
                <a:blip r:embed="rId11"/>
              </a:buBlip>
            </a:pPr>
            <a:r>
              <a:rPr lang="en-US" sz="2400">
                <a:solidFill>
                  <a:srgbClr val="333366"/>
                </a:solidFill>
                <a:latin typeface="Bookman Old Style"/>
              </a:rPr>
              <a:t>NP in stati finali leptonici:</a:t>
            </a:r>
            <a:endParaRPr/>
          </a:p>
          <a:p>
            <a:pPr lvl="1">
              <a:buBlip>
                <a:blip r:embed="rId12"/>
              </a:buBlip>
            </a:pPr>
            <a:r>
              <a:rPr lang="en-US" sz="2400">
                <a:solidFill>
                  <a:srgbClr val="333366"/>
                </a:solidFill>
                <a:latin typeface="Bookman Old Style"/>
              </a:rPr>
              <a:t>Z' → </a:t>
            </a:r>
            <a:r>
              <a:rPr lang="en-US" sz="2400">
                <a:solidFill>
                  <a:srgbClr val="333366"/>
                </a:solidFill>
                <a:latin typeface="Symbol"/>
              </a:rPr>
              <a:t>mm</a:t>
            </a:r>
            <a:endParaRPr/>
          </a:p>
          <a:p>
            <a:pPr lvl="1">
              <a:buBlip>
                <a:blip r:embed="rId13"/>
              </a:buBlip>
            </a:pPr>
            <a:r>
              <a:rPr lang="en-US" sz="2400">
                <a:solidFill>
                  <a:srgbClr val="333366"/>
                </a:solidFill>
                <a:latin typeface="Bookman Old Style"/>
              </a:rPr>
              <a:t>multilepton</a:t>
            </a:r>
            <a:r>
              <a:rPr lang="en-US" sz="2400">
                <a:solidFill>
                  <a:srgbClr val="cccccc"/>
                </a:solidFill>
                <a:latin typeface="Bookman Old Style"/>
              </a:rPr>
              <a:t>i</a:t>
            </a:r>
            <a:endParaRPr/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HD:MS Office 98 :Templates:Presentations:Generic (Standard)</Template>
  <TotalTime>42646</TotalTime>
  <Application>LibreOffice/4.4.2.2$MacOSX_X86_64 LibreOffice_project/c4c7d32d0d49397cad38d62472b0bc8acff48dd6</Application>
  <Paragraphs>696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1999-10-11T11:32:56Z</dcterms:created>
  <dc:creator>U.Gasparini</dc:creator>
  <dc:language>en-US</dc:language>
  <cp:lastModifiedBy>Franco Simonetto</cp:lastModifiedBy>
  <cp:lastPrinted>2002-03-13T08:48:45Z</cp:lastPrinted>
  <dcterms:modified xsi:type="dcterms:W3CDTF">2015-07-08T22:30:16Z</dcterms:modified>
  <cp:revision>1380</cp:revision>
  <dc:title>Muon report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23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45</vt:i4>
  </property>
</Properties>
</file>