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5" r:id="rId8"/>
    <p:sldId id="264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110BA-0C5F-4555-859E-EB3AA509469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54384E3-5AF0-4B60-BE3B-B97377DCF237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Scopi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78E37F48-7BA1-4960-BB9C-87806CC04B98}" type="parTrans" cxnId="{7EB48CF8-6FD1-445A-815A-53E95CCC07ED}">
      <dgm:prSet/>
      <dgm:spPr/>
      <dgm:t>
        <a:bodyPr/>
        <a:lstStyle/>
        <a:p>
          <a:endParaRPr lang="it-IT"/>
        </a:p>
      </dgm:t>
    </dgm:pt>
    <dgm:pt modelId="{6A9648D3-61B3-4EAE-AECE-CE3690ED0186}" type="sibTrans" cxnId="{7EB48CF8-6FD1-445A-815A-53E95CCC07ED}">
      <dgm:prSet/>
      <dgm:spPr/>
      <dgm:t>
        <a:bodyPr/>
        <a:lstStyle/>
        <a:p>
          <a:endParaRPr lang="it-IT"/>
        </a:p>
      </dgm:t>
    </dgm:pt>
    <dgm:pt modelId="{AFDC0531-C770-490E-9CFA-3873385DBB01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Competenze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E9F79284-B224-40F5-BD0A-7E1877C318D2}" type="parTrans" cxnId="{FD56E40E-7D7C-490E-B015-78919A65E624}">
      <dgm:prSet/>
      <dgm:spPr/>
      <dgm:t>
        <a:bodyPr/>
        <a:lstStyle/>
        <a:p>
          <a:endParaRPr lang="it-IT"/>
        </a:p>
      </dgm:t>
    </dgm:pt>
    <dgm:pt modelId="{E67D9FF3-67C5-4169-B513-447CBC3FDB3C}" type="sibTrans" cxnId="{FD56E40E-7D7C-490E-B015-78919A65E624}">
      <dgm:prSet/>
      <dgm:spPr/>
      <dgm:t>
        <a:bodyPr/>
        <a:lstStyle/>
        <a:p>
          <a:endParaRPr lang="it-IT"/>
        </a:p>
      </dgm:t>
    </dgm:pt>
    <dgm:pt modelId="{2C0DC663-EBB4-415C-9C8B-EBF41FEC3287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Eccellenze</a:t>
          </a:r>
          <a:r>
            <a:rPr lang="it-IT" dirty="0" smtClean="0"/>
            <a:t>	</a:t>
          </a:r>
          <a:endParaRPr lang="it-IT" dirty="0"/>
        </a:p>
      </dgm:t>
    </dgm:pt>
    <dgm:pt modelId="{940D4834-F08E-407E-BDEF-B27136A1F43A}" type="parTrans" cxnId="{020FEDA0-137C-480D-BC52-ED5EB9D51D6E}">
      <dgm:prSet/>
      <dgm:spPr/>
      <dgm:t>
        <a:bodyPr/>
        <a:lstStyle/>
        <a:p>
          <a:endParaRPr lang="it-IT"/>
        </a:p>
      </dgm:t>
    </dgm:pt>
    <dgm:pt modelId="{EA15CD93-8BD3-496F-B8E4-A09792DD62DF}" type="sibTrans" cxnId="{020FEDA0-137C-480D-BC52-ED5EB9D51D6E}">
      <dgm:prSet/>
      <dgm:spPr/>
      <dgm:t>
        <a:bodyPr/>
        <a:lstStyle/>
        <a:p>
          <a:endParaRPr lang="it-IT"/>
        </a:p>
      </dgm:t>
    </dgm:pt>
    <dgm:pt modelId="{C34B9BEC-B3CD-4244-A487-BD081C34D8C5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Condivisione?</a:t>
          </a:r>
        </a:p>
      </dgm:t>
    </dgm:pt>
    <dgm:pt modelId="{4F4821F2-3252-48D8-AF1B-F9DCC3430D34}" type="parTrans" cxnId="{4C7E0BEE-7A57-46E4-A93A-A84D411A4BCE}">
      <dgm:prSet/>
      <dgm:spPr/>
      <dgm:t>
        <a:bodyPr/>
        <a:lstStyle/>
        <a:p>
          <a:endParaRPr lang="it-IT"/>
        </a:p>
      </dgm:t>
    </dgm:pt>
    <dgm:pt modelId="{F0078130-3015-4182-B450-1FAA5C247E46}" type="sibTrans" cxnId="{4C7E0BEE-7A57-46E4-A93A-A84D411A4BCE}">
      <dgm:prSet/>
      <dgm:spPr/>
      <dgm:t>
        <a:bodyPr/>
        <a:lstStyle/>
        <a:p>
          <a:endParaRPr lang="it-IT"/>
        </a:p>
      </dgm:t>
    </dgm:pt>
    <dgm:pt modelId="{99AC324D-37D1-443F-AF83-DF49A80FAADD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Organizzazione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B7ECB944-0F41-4EA1-92DC-2D88B38E5476}" type="parTrans" cxnId="{DF68534A-EF2C-4638-9C77-A3B787F3F91E}">
      <dgm:prSet/>
      <dgm:spPr/>
      <dgm:t>
        <a:bodyPr/>
        <a:lstStyle/>
        <a:p>
          <a:endParaRPr lang="it-IT"/>
        </a:p>
      </dgm:t>
    </dgm:pt>
    <dgm:pt modelId="{747DE8FD-FB30-4990-A41C-72DE7800B7BA}" type="sibTrans" cxnId="{DF68534A-EF2C-4638-9C77-A3B787F3F91E}">
      <dgm:prSet/>
      <dgm:spPr/>
      <dgm:t>
        <a:bodyPr/>
        <a:lstStyle/>
        <a:p>
          <a:endParaRPr lang="it-IT"/>
        </a:p>
      </dgm:t>
    </dgm:pt>
    <dgm:pt modelId="{7DD5CA58-D22F-4726-A8FC-9356AC0A5CF2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Incontro 1 giorno e 1/2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5A3C17A7-226B-406B-A023-6D489570BEAB}" type="parTrans" cxnId="{8221A4D5-F6D3-4C48-BF41-1FF59C340D43}">
      <dgm:prSet/>
      <dgm:spPr/>
      <dgm:t>
        <a:bodyPr/>
        <a:lstStyle/>
        <a:p>
          <a:endParaRPr lang="it-IT"/>
        </a:p>
      </dgm:t>
    </dgm:pt>
    <dgm:pt modelId="{A5D0174B-49D0-4190-B829-0E3D1778A0EF}" type="sibTrans" cxnId="{8221A4D5-F6D3-4C48-BF41-1FF59C340D43}">
      <dgm:prSet/>
      <dgm:spPr/>
      <dgm:t>
        <a:bodyPr/>
        <a:lstStyle/>
        <a:p>
          <a:endParaRPr lang="it-IT"/>
        </a:p>
      </dgm:t>
    </dgm:pt>
    <dgm:pt modelId="{AC16FF2F-D46E-4313-A462-E0B00A8899C1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Streaming pomeriggio gg 1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AF4CC8AB-369E-48C0-A551-931FEB58DD9D}" type="parTrans" cxnId="{98F1921C-F285-497D-B13A-18B35B4E3E11}">
      <dgm:prSet/>
      <dgm:spPr/>
      <dgm:t>
        <a:bodyPr/>
        <a:lstStyle/>
        <a:p>
          <a:endParaRPr lang="it-IT"/>
        </a:p>
      </dgm:t>
    </dgm:pt>
    <dgm:pt modelId="{E75A4B08-65E2-4889-B4F3-24024A6EE8D6}" type="sibTrans" cxnId="{98F1921C-F285-497D-B13A-18B35B4E3E11}">
      <dgm:prSet/>
      <dgm:spPr/>
      <dgm:t>
        <a:bodyPr/>
        <a:lstStyle/>
        <a:p>
          <a:endParaRPr lang="it-IT"/>
        </a:p>
      </dgm:t>
    </dgm:pt>
    <dgm:pt modelId="{83F9CD02-4F9B-4A9E-993F-3D6AA7161163}">
      <dgm:prSet phldrT="[Testo]"/>
      <dgm:spPr/>
      <dgm:t>
        <a:bodyPr/>
        <a:lstStyle/>
        <a:p>
          <a:r>
            <a:rPr lang="it-IT" dirty="0" smtClean="0">
              <a:solidFill>
                <a:schemeClr val="accent1">
                  <a:lumMod val="50000"/>
                </a:schemeClr>
              </a:solidFill>
            </a:rPr>
            <a:t>gg 2: parallele per servizio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BF2B22A1-2199-4E4F-8B0C-3114F7856DDA}" type="parTrans" cxnId="{7947CBE5-0FB6-4361-A654-94CAEC6767E7}">
      <dgm:prSet/>
      <dgm:spPr/>
      <dgm:t>
        <a:bodyPr/>
        <a:lstStyle/>
        <a:p>
          <a:endParaRPr lang="it-IT"/>
        </a:p>
      </dgm:t>
    </dgm:pt>
    <dgm:pt modelId="{EC7CECB8-9F0B-454C-9024-4E41625BC694}" type="sibTrans" cxnId="{7947CBE5-0FB6-4361-A654-94CAEC6767E7}">
      <dgm:prSet/>
      <dgm:spPr/>
      <dgm:t>
        <a:bodyPr/>
        <a:lstStyle/>
        <a:p>
          <a:endParaRPr lang="it-IT"/>
        </a:p>
      </dgm:t>
    </dgm:pt>
    <dgm:pt modelId="{B6D65E39-F96E-4B92-8B24-3336CAD242FD}" type="pres">
      <dgm:prSet presAssocID="{6A1110BA-0C5F-4555-859E-EB3AA509469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2CF17FE2-A234-4A0B-9F92-9C69C39A324C}" type="pres">
      <dgm:prSet presAssocID="{E54384E3-5AF0-4B60-BE3B-B97377DCF237}" presName="root" presStyleCnt="0">
        <dgm:presLayoutVars>
          <dgm:chMax/>
          <dgm:chPref/>
        </dgm:presLayoutVars>
      </dgm:prSet>
      <dgm:spPr/>
    </dgm:pt>
    <dgm:pt modelId="{A5761145-E953-40D4-8EE5-F4FD97781F98}" type="pres">
      <dgm:prSet presAssocID="{E54384E3-5AF0-4B60-BE3B-B97377DCF237}" presName="rootComposite" presStyleCnt="0">
        <dgm:presLayoutVars/>
      </dgm:prSet>
      <dgm:spPr/>
    </dgm:pt>
    <dgm:pt modelId="{CD7E76DB-C0F5-4DBB-BDA5-E96233A1CE61}" type="pres">
      <dgm:prSet presAssocID="{E54384E3-5AF0-4B60-BE3B-B97377DCF237}" presName="ParentAccent" presStyleLbl="alignNode1" presStyleIdx="0" presStyleCnt="2" custLinFactNeighborX="401" custLinFactNeighborY="30673"/>
      <dgm:spPr/>
    </dgm:pt>
    <dgm:pt modelId="{559707CD-BD22-476E-BEBC-2ADA291FC2F3}" type="pres">
      <dgm:prSet presAssocID="{E54384E3-5AF0-4B60-BE3B-B97377DCF237}" presName="ParentSmallAccent" presStyleLbl="fgAcc1" presStyleIdx="0" presStyleCnt="2"/>
      <dgm:spPr/>
    </dgm:pt>
    <dgm:pt modelId="{73950E34-E2C7-4EA5-96CB-9720355808B3}" type="pres">
      <dgm:prSet presAssocID="{E54384E3-5AF0-4B60-BE3B-B97377DCF237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07E7CA-6FF0-491B-8814-9DC475AA1610}" type="pres">
      <dgm:prSet presAssocID="{E54384E3-5AF0-4B60-BE3B-B97377DCF237}" presName="childShape" presStyleCnt="0">
        <dgm:presLayoutVars>
          <dgm:chMax val="0"/>
          <dgm:chPref val="0"/>
        </dgm:presLayoutVars>
      </dgm:prSet>
      <dgm:spPr/>
    </dgm:pt>
    <dgm:pt modelId="{BF01C48A-BC64-4A36-91AB-B0F0BE90A36D}" type="pres">
      <dgm:prSet presAssocID="{AFDC0531-C770-490E-9CFA-3873385DBB01}" presName="childComposite" presStyleCnt="0">
        <dgm:presLayoutVars>
          <dgm:chMax val="0"/>
          <dgm:chPref val="0"/>
        </dgm:presLayoutVars>
      </dgm:prSet>
      <dgm:spPr/>
    </dgm:pt>
    <dgm:pt modelId="{AE7E1EED-FB1C-4729-B455-DA282EF2F781}" type="pres">
      <dgm:prSet presAssocID="{AFDC0531-C770-490E-9CFA-3873385DBB01}" presName="ChildAccent" presStyleLbl="solidFgAcc1" presStyleIdx="0" presStyleCnt="6"/>
      <dgm:spPr/>
    </dgm:pt>
    <dgm:pt modelId="{07AE44BD-BD99-4995-919F-FF79C20CC060}" type="pres">
      <dgm:prSet presAssocID="{AFDC0531-C770-490E-9CFA-3873385DBB01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60D3E6-EBE0-4D22-8B39-D13851B291E3}" type="pres">
      <dgm:prSet presAssocID="{2C0DC663-EBB4-415C-9C8B-EBF41FEC3287}" presName="childComposite" presStyleCnt="0">
        <dgm:presLayoutVars>
          <dgm:chMax val="0"/>
          <dgm:chPref val="0"/>
        </dgm:presLayoutVars>
      </dgm:prSet>
      <dgm:spPr/>
    </dgm:pt>
    <dgm:pt modelId="{BF482EFF-31CE-46C1-BB81-432FC9F10827}" type="pres">
      <dgm:prSet presAssocID="{2C0DC663-EBB4-415C-9C8B-EBF41FEC3287}" presName="ChildAccent" presStyleLbl="solidFgAcc1" presStyleIdx="1" presStyleCnt="6"/>
      <dgm:spPr/>
    </dgm:pt>
    <dgm:pt modelId="{1D042707-7672-46C9-899D-436707235C11}" type="pres">
      <dgm:prSet presAssocID="{2C0DC663-EBB4-415C-9C8B-EBF41FEC3287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567D17-86F1-4873-920B-294A5E178EDD}" type="pres">
      <dgm:prSet presAssocID="{C34B9BEC-B3CD-4244-A487-BD081C34D8C5}" presName="childComposite" presStyleCnt="0">
        <dgm:presLayoutVars>
          <dgm:chMax val="0"/>
          <dgm:chPref val="0"/>
        </dgm:presLayoutVars>
      </dgm:prSet>
      <dgm:spPr/>
    </dgm:pt>
    <dgm:pt modelId="{BD6A3A6E-C1B9-4D16-9AEB-930242848870}" type="pres">
      <dgm:prSet presAssocID="{C34B9BEC-B3CD-4244-A487-BD081C34D8C5}" presName="ChildAccent" presStyleLbl="solidFgAcc1" presStyleIdx="2" presStyleCnt="6"/>
      <dgm:spPr/>
      <dgm:t>
        <a:bodyPr/>
        <a:lstStyle/>
        <a:p>
          <a:endParaRPr lang="it-IT"/>
        </a:p>
      </dgm:t>
    </dgm:pt>
    <dgm:pt modelId="{97702817-909F-425F-8023-CFF9A738139C}" type="pres">
      <dgm:prSet presAssocID="{C34B9BEC-B3CD-4244-A487-BD081C34D8C5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7D3B7D-0320-427D-B629-8E69BD838E9A}" type="pres">
      <dgm:prSet presAssocID="{99AC324D-37D1-443F-AF83-DF49A80FAADD}" presName="root" presStyleCnt="0">
        <dgm:presLayoutVars>
          <dgm:chMax/>
          <dgm:chPref/>
        </dgm:presLayoutVars>
      </dgm:prSet>
      <dgm:spPr/>
    </dgm:pt>
    <dgm:pt modelId="{6C0FFFA4-2264-4379-A093-BA0088CEACA2}" type="pres">
      <dgm:prSet presAssocID="{99AC324D-37D1-443F-AF83-DF49A80FAADD}" presName="rootComposite" presStyleCnt="0">
        <dgm:presLayoutVars/>
      </dgm:prSet>
      <dgm:spPr/>
    </dgm:pt>
    <dgm:pt modelId="{E9F492A6-A03D-4AF0-B84A-7DC7F14B71F3}" type="pres">
      <dgm:prSet presAssocID="{99AC324D-37D1-443F-AF83-DF49A80FAADD}" presName="ParentAccent" presStyleLbl="alignNode1" presStyleIdx="1" presStyleCnt="2" custLinFactNeighborX="-802" custLinFactNeighborY="37489"/>
      <dgm:spPr/>
    </dgm:pt>
    <dgm:pt modelId="{A491B27A-E5FD-4967-A790-993048DDF60E}" type="pres">
      <dgm:prSet presAssocID="{99AC324D-37D1-443F-AF83-DF49A80FAADD}" presName="ParentSmallAccent" presStyleLbl="fgAcc1" presStyleIdx="1" presStyleCnt="2"/>
      <dgm:spPr/>
    </dgm:pt>
    <dgm:pt modelId="{78149852-9380-49AD-B72D-8662C9084274}" type="pres">
      <dgm:prSet presAssocID="{99AC324D-37D1-443F-AF83-DF49A80FAAD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6B2F08-5BA5-4083-A272-8B583134EE70}" type="pres">
      <dgm:prSet presAssocID="{99AC324D-37D1-443F-AF83-DF49A80FAADD}" presName="childShape" presStyleCnt="0">
        <dgm:presLayoutVars>
          <dgm:chMax val="0"/>
          <dgm:chPref val="0"/>
        </dgm:presLayoutVars>
      </dgm:prSet>
      <dgm:spPr/>
    </dgm:pt>
    <dgm:pt modelId="{6BD193A9-2673-420D-A136-7EDDBAF9FB89}" type="pres">
      <dgm:prSet presAssocID="{7DD5CA58-D22F-4726-A8FC-9356AC0A5CF2}" presName="childComposite" presStyleCnt="0">
        <dgm:presLayoutVars>
          <dgm:chMax val="0"/>
          <dgm:chPref val="0"/>
        </dgm:presLayoutVars>
      </dgm:prSet>
      <dgm:spPr/>
    </dgm:pt>
    <dgm:pt modelId="{48C3691D-74C2-4D46-A42A-590A63A46323}" type="pres">
      <dgm:prSet presAssocID="{7DD5CA58-D22F-4726-A8FC-9356AC0A5CF2}" presName="ChildAccent" presStyleLbl="solidFgAcc1" presStyleIdx="3" presStyleCnt="6"/>
      <dgm:spPr/>
    </dgm:pt>
    <dgm:pt modelId="{74C852A4-E61D-4F6C-AC93-82DEAA55D3E3}" type="pres">
      <dgm:prSet presAssocID="{7DD5CA58-D22F-4726-A8FC-9356AC0A5CF2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085B1B-1763-4713-A037-832CC208B64E}" type="pres">
      <dgm:prSet presAssocID="{AC16FF2F-D46E-4313-A462-E0B00A8899C1}" presName="childComposite" presStyleCnt="0">
        <dgm:presLayoutVars>
          <dgm:chMax val="0"/>
          <dgm:chPref val="0"/>
        </dgm:presLayoutVars>
      </dgm:prSet>
      <dgm:spPr/>
    </dgm:pt>
    <dgm:pt modelId="{D3AD0181-8E3E-44BD-AF32-648A3B19142B}" type="pres">
      <dgm:prSet presAssocID="{AC16FF2F-D46E-4313-A462-E0B00A8899C1}" presName="ChildAccent" presStyleLbl="solidFgAcc1" presStyleIdx="4" presStyleCnt="6"/>
      <dgm:spPr/>
    </dgm:pt>
    <dgm:pt modelId="{9C4D322A-C83D-43C8-83C6-D7D1E89BD603}" type="pres">
      <dgm:prSet presAssocID="{AC16FF2F-D46E-4313-A462-E0B00A8899C1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D6605C-F2F3-4483-AA43-CD8F50CCA755}" type="pres">
      <dgm:prSet presAssocID="{83F9CD02-4F9B-4A9E-993F-3D6AA7161163}" presName="childComposite" presStyleCnt="0">
        <dgm:presLayoutVars>
          <dgm:chMax val="0"/>
          <dgm:chPref val="0"/>
        </dgm:presLayoutVars>
      </dgm:prSet>
      <dgm:spPr/>
    </dgm:pt>
    <dgm:pt modelId="{DAF5BE99-8909-4799-B82A-B630D68716F1}" type="pres">
      <dgm:prSet presAssocID="{83F9CD02-4F9B-4A9E-993F-3D6AA7161163}" presName="ChildAccent" presStyleLbl="solidFgAcc1" presStyleIdx="5" presStyleCnt="6"/>
      <dgm:spPr/>
      <dgm:t>
        <a:bodyPr/>
        <a:lstStyle/>
        <a:p>
          <a:endParaRPr lang="it-IT"/>
        </a:p>
      </dgm:t>
    </dgm:pt>
    <dgm:pt modelId="{FCA7E3EE-6D66-48AE-9400-218443559341}" type="pres">
      <dgm:prSet presAssocID="{83F9CD02-4F9B-4A9E-993F-3D6AA7161163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947CBE5-0FB6-4361-A654-94CAEC6767E7}" srcId="{99AC324D-37D1-443F-AF83-DF49A80FAADD}" destId="{83F9CD02-4F9B-4A9E-993F-3D6AA7161163}" srcOrd="2" destOrd="0" parTransId="{BF2B22A1-2199-4E4F-8B0C-3114F7856DDA}" sibTransId="{EC7CECB8-9F0B-454C-9024-4E41625BC694}"/>
    <dgm:cxn modelId="{28A4B465-5D2F-4567-88F7-2FAA5BAF53AD}" type="presOf" srcId="{2C0DC663-EBB4-415C-9C8B-EBF41FEC3287}" destId="{1D042707-7672-46C9-899D-436707235C11}" srcOrd="0" destOrd="0" presId="urn:microsoft.com/office/officeart/2008/layout/SquareAccentList"/>
    <dgm:cxn modelId="{020FEDA0-137C-480D-BC52-ED5EB9D51D6E}" srcId="{E54384E3-5AF0-4B60-BE3B-B97377DCF237}" destId="{2C0DC663-EBB4-415C-9C8B-EBF41FEC3287}" srcOrd="1" destOrd="0" parTransId="{940D4834-F08E-407E-BDEF-B27136A1F43A}" sibTransId="{EA15CD93-8BD3-496F-B8E4-A09792DD62DF}"/>
    <dgm:cxn modelId="{7C57C582-660A-4512-BB06-07871953ED00}" type="presOf" srcId="{83F9CD02-4F9B-4A9E-993F-3D6AA7161163}" destId="{FCA7E3EE-6D66-48AE-9400-218443559341}" srcOrd="0" destOrd="0" presId="urn:microsoft.com/office/officeart/2008/layout/SquareAccentList"/>
    <dgm:cxn modelId="{98F1921C-F285-497D-B13A-18B35B4E3E11}" srcId="{99AC324D-37D1-443F-AF83-DF49A80FAADD}" destId="{AC16FF2F-D46E-4313-A462-E0B00A8899C1}" srcOrd="1" destOrd="0" parTransId="{AF4CC8AB-369E-48C0-A551-931FEB58DD9D}" sibTransId="{E75A4B08-65E2-4889-B4F3-24024A6EE8D6}"/>
    <dgm:cxn modelId="{73E27804-35B4-4CA9-AE41-01EB9637C5CC}" type="presOf" srcId="{6A1110BA-0C5F-4555-859E-EB3AA5094694}" destId="{B6D65E39-F96E-4B92-8B24-3336CAD242FD}" srcOrd="0" destOrd="0" presId="urn:microsoft.com/office/officeart/2008/layout/SquareAccentList"/>
    <dgm:cxn modelId="{4C7E0BEE-7A57-46E4-A93A-A84D411A4BCE}" srcId="{E54384E3-5AF0-4B60-BE3B-B97377DCF237}" destId="{C34B9BEC-B3CD-4244-A487-BD081C34D8C5}" srcOrd="2" destOrd="0" parTransId="{4F4821F2-3252-48D8-AF1B-F9DCC3430D34}" sibTransId="{F0078130-3015-4182-B450-1FAA5C247E46}"/>
    <dgm:cxn modelId="{34ADD5BD-CC06-4C1A-B1F0-72312E05C353}" type="presOf" srcId="{AC16FF2F-D46E-4313-A462-E0B00A8899C1}" destId="{9C4D322A-C83D-43C8-83C6-D7D1E89BD603}" srcOrd="0" destOrd="0" presId="urn:microsoft.com/office/officeart/2008/layout/SquareAccentList"/>
    <dgm:cxn modelId="{FD56E40E-7D7C-490E-B015-78919A65E624}" srcId="{E54384E3-5AF0-4B60-BE3B-B97377DCF237}" destId="{AFDC0531-C770-490E-9CFA-3873385DBB01}" srcOrd="0" destOrd="0" parTransId="{E9F79284-B224-40F5-BD0A-7E1877C318D2}" sibTransId="{E67D9FF3-67C5-4169-B513-447CBC3FDB3C}"/>
    <dgm:cxn modelId="{DC35427C-C51F-4CAD-8B8D-AC0498CCE76A}" type="presOf" srcId="{7DD5CA58-D22F-4726-A8FC-9356AC0A5CF2}" destId="{74C852A4-E61D-4F6C-AC93-82DEAA55D3E3}" srcOrd="0" destOrd="0" presId="urn:microsoft.com/office/officeart/2008/layout/SquareAccentList"/>
    <dgm:cxn modelId="{D6C50144-B5A9-4FCD-8B8D-B2EDD0DE06C7}" type="presOf" srcId="{99AC324D-37D1-443F-AF83-DF49A80FAADD}" destId="{78149852-9380-49AD-B72D-8662C9084274}" srcOrd="0" destOrd="0" presId="urn:microsoft.com/office/officeart/2008/layout/SquareAccentList"/>
    <dgm:cxn modelId="{1EADAEB4-93B7-4058-BE17-FECA3F382692}" type="presOf" srcId="{AFDC0531-C770-490E-9CFA-3873385DBB01}" destId="{07AE44BD-BD99-4995-919F-FF79C20CC060}" srcOrd="0" destOrd="0" presId="urn:microsoft.com/office/officeart/2008/layout/SquareAccentList"/>
    <dgm:cxn modelId="{7EB48CF8-6FD1-445A-815A-53E95CCC07ED}" srcId="{6A1110BA-0C5F-4555-859E-EB3AA5094694}" destId="{E54384E3-5AF0-4B60-BE3B-B97377DCF237}" srcOrd="0" destOrd="0" parTransId="{78E37F48-7BA1-4960-BB9C-87806CC04B98}" sibTransId="{6A9648D3-61B3-4EAE-AECE-CE3690ED0186}"/>
    <dgm:cxn modelId="{DF68534A-EF2C-4638-9C77-A3B787F3F91E}" srcId="{6A1110BA-0C5F-4555-859E-EB3AA5094694}" destId="{99AC324D-37D1-443F-AF83-DF49A80FAADD}" srcOrd="1" destOrd="0" parTransId="{B7ECB944-0F41-4EA1-92DC-2D88B38E5476}" sibTransId="{747DE8FD-FB30-4990-A41C-72DE7800B7BA}"/>
    <dgm:cxn modelId="{8221A4D5-F6D3-4C48-BF41-1FF59C340D43}" srcId="{99AC324D-37D1-443F-AF83-DF49A80FAADD}" destId="{7DD5CA58-D22F-4726-A8FC-9356AC0A5CF2}" srcOrd="0" destOrd="0" parTransId="{5A3C17A7-226B-406B-A023-6D489570BEAB}" sibTransId="{A5D0174B-49D0-4190-B829-0E3D1778A0EF}"/>
    <dgm:cxn modelId="{634A74BE-FA52-4210-8C31-0257678B6D5B}" type="presOf" srcId="{C34B9BEC-B3CD-4244-A487-BD081C34D8C5}" destId="{97702817-909F-425F-8023-CFF9A738139C}" srcOrd="0" destOrd="0" presId="urn:microsoft.com/office/officeart/2008/layout/SquareAccentList"/>
    <dgm:cxn modelId="{EA94037C-3BD6-4A0E-B937-1FC807A0EC3D}" type="presOf" srcId="{E54384E3-5AF0-4B60-BE3B-B97377DCF237}" destId="{73950E34-E2C7-4EA5-96CB-9720355808B3}" srcOrd="0" destOrd="0" presId="urn:microsoft.com/office/officeart/2008/layout/SquareAccentList"/>
    <dgm:cxn modelId="{F21EB473-5155-454F-9CC4-F046A9AEF22D}" type="presParOf" srcId="{B6D65E39-F96E-4B92-8B24-3336CAD242FD}" destId="{2CF17FE2-A234-4A0B-9F92-9C69C39A324C}" srcOrd="0" destOrd="0" presId="urn:microsoft.com/office/officeart/2008/layout/SquareAccentList"/>
    <dgm:cxn modelId="{F0F44253-5934-4E9C-94D7-1D921210F96B}" type="presParOf" srcId="{2CF17FE2-A234-4A0B-9F92-9C69C39A324C}" destId="{A5761145-E953-40D4-8EE5-F4FD97781F98}" srcOrd="0" destOrd="0" presId="urn:microsoft.com/office/officeart/2008/layout/SquareAccentList"/>
    <dgm:cxn modelId="{899C6F6C-80F6-4616-84D4-17B689E6F854}" type="presParOf" srcId="{A5761145-E953-40D4-8EE5-F4FD97781F98}" destId="{CD7E76DB-C0F5-4DBB-BDA5-E96233A1CE61}" srcOrd="0" destOrd="0" presId="urn:microsoft.com/office/officeart/2008/layout/SquareAccentList"/>
    <dgm:cxn modelId="{6C3BF4CF-EE83-425C-9CE3-148BCC8F17E4}" type="presParOf" srcId="{A5761145-E953-40D4-8EE5-F4FD97781F98}" destId="{559707CD-BD22-476E-BEBC-2ADA291FC2F3}" srcOrd="1" destOrd="0" presId="urn:microsoft.com/office/officeart/2008/layout/SquareAccentList"/>
    <dgm:cxn modelId="{4610AC73-AA86-4C16-873C-69F6B238FA19}" type="presParOf" srcId="{A5761145-E953-40D4-8EE5-F4FD97781F98}" destId="{73950E34-E2C7-4EA5-96CB-9720355808B3}" srcOrd="2" destOrd="0" presId="urn:microsoft.com/office/officeart/2008/layout/SquareAccentList"/>
    <dgm:cxn modelId="{412B9A9D-1672-402E-BD6E-FA36CD6DFC15}" type="presParOf" srcId="{2CF17FE2-A234-4A0B-9F92-9C69C39A324C}" destId="{2507E7CA-6FF0-491B-8814-9DC475AA1610}" srcOrd="1" destOrd="0" presId="urn:microsoft.com/office/officeart/2008/layout/SquareAccentList"/>
    <dgm:cxn modelId="{5B721242-E019-4F8B-9FDB-34B510061822}" type="presParOf" srcId="{2507E7CA-6FF0-491B-8814-9DC475AA1610}" destId="{BF01C48A-BC64-4A36-91AB-B0F0BE90A36D}" srcOrd="0" destOrd="0" presId="urn:microsoft.com/office/officeart/2008/layout/SquareAccentList"/>
    <dgm:cxn modelId="{FF744E14-4B09-4ADE-AE51-9EA4B0E85E61}" type="presParOf" srcId="{BF01C48A-BC64-4A36-91AB-B0F0BE90A36D}" destId="{AE7E1EED-FB1C-4729-B455-DA282EF2F781}" srcOrd="0" destOrd="0" presId="urn:microsoft.com/office/officeart/2008/layout/SquareAccentList"/>
    <dgm:cxn modelId="{C67390CE-AC5C-4ED2-955F-54C74EFDD206}" type="presParOf" srcId="{BF01C48A-BC64-4A36-91AB-B0F0BE90A36D}" destId="{07AE44BD-BD99-4995-919F-FF79C20CC060}" srcOrd="1" destOrd="0" presId="urn:microsoft.com/office/officeart/2008/layout/SquareAccentList"/>
    <dgm:cxn modelId="{40AD6E03-EFB6-43F2-B7B2-92E3DD02579E}" type="presParOf" srcId="{2507E7CA-6FF0-491B-8814-9DC475AA1610}" destId="{2360D3E6-EBE0-4D22-8B39-D13851B291E3}" srcOrd="1" destOrd="0" presId="urn:microsoft.com/office/officeart/2008/layout/SquareAccentList"/>
    <dgm:cxn modelId="{EA79223D-96BB-4A5E-B3C8-EA25900B4AD9}" type="presParOf" srcId="{2360D3E6-EBE0-4D22-8B39-D13851B291E3}" destId="{BF482EFF-31CE-46C1-BB81-432FC9F10827}" srcOrd="0" destOrd="0" presId="urn:microsoft.com/office/officeart/2008/layout/SquareAccentList"/>
    <dgm:cxn modelId="{A1F132CE-FD9C-4FF7-80CF-F1BD5E7409EA}" type="presParOf" srcId="{2360D3E6-EBE0-4D22-8B39-D13851B291E3}" destId="{1D042707-7672-46C9-899D-436707235C11}" srcOrd="1" destOrd="0" presId="urn:microsoft.com/office/officeart/2008/layout/SquareAccentList"/>
    <dgm:cxn modelId="{F59CA690-3806-4D7A-B3C6-B85584A1FB87}" type="presParOf" srcId="{2507E7CA-6FF0-491B-8814-9DC475AA1610}" destId="{37567D17-86F1-4873-920B-294A5E178EDD}" srcOrd="2" destOrd="0" presId="urn:microsoft.com/office/officeart/2008/layout/SquareAccentList"/>
    <dgm:cxn modelId="{2BC2F7AE-3576-4A12-A6CC-353BDA505088}" type="presParOf" srcId="{37567D17-86F1-4873-920B-294A5E178EDD}" destId="{BD6A3A6E-C1B9-4D16-9AEB-930242848870}" srcOrd="0" destOrd="0" presId="urn:microsoft.com/office/officeart/2008/layout/SquareAccentList"/>
    <dgm:cxn modelId="{993F07F3-EC45-4C85-BC2C-B29AAD28CBFE}" type="presParOf" srcId="{37567D17-86F1-4873-920B-294A5E178EDD}" destId="{97702817-909F-425F-8023-CFF9A738139C}" srcOrd="1" destOrd="0" presId="urn:microsoft.com/office/officeart/2008/layout/SquareAccentList"/>
    <dgm:cxn modelId="{211D65E8-3869-4A32-A610-8E2CA7EF97B6}" type="presParOf" srcId="{B6D65E39-F96E-4B92-8B24-3336CAD242FD}" destId="{1C7D3B7D-0320-427D-B629-8E69BD838E9A}" srcOrd="1" destOrd="0" presId="urn:microsoft.com/office/officeart/2008/layout/SquareAccentList"/>
    <dgm:cxn modelId="{25547F9A-5DD6-45A3-A025-A40EA472B1E0}" type="presParOf" srcId="{1C7D3B7D-0320-427D-B629-8E69BD838E9A}" destId="{6C0FFFA4-2264-4379-A093-BA0088CEACA2}" srcOrd="0" destOrd="0" presId="urn:microsoft.com/office/officeart/2008/layout/SquareAccentList"/>
    <dgm:cxn modelId="{302E4D36-44B1-4731-A2BD-4CD90F43874E}" type="presParOf" srcId="{6C0FFFA4-2264-4379-A093-BA0088CEACA2}" destId="{E9F492A6-A03D-4AF0-B84A-7DC7F14B71F3}" srcOrd="0" destOrd="0" presId="urn:microsoft.com/office/officeart/2008/layout/SquareAccentList"/>
    <dgm:cxn modelId="{8F2142BE-3524-4FC5-9946-C864903CBDE5}" type="presParOf" srcId="{6C0FFFA4-2264-4379-A093-BA0088CEACA2}" destId="{A491B27A-E5FD-4967-A790-993048DDF60E}" srcOrd="1" destOrd="0" presId="urn:microsoft.com/office/officeart/2008/layout/SquareAccentList"/>
    <dgm:cxn modelId="{20B277A9-ACC7-4A76-9ABB-0644FECE7D9A}" type="presParOf" srcId="{6C0FFFA4-2264-4379-A093-BA0088CEACA2}" destId="{78149852-9380-49AD-B72D-8662C9084274}" srcOrd="2" destOrd="0" presId="urn:microsoft.com/office/officeart/2008/layout/SquareAccentList"/>
    <dgm:cxn modelId="{5A3D1BD8-2284-44F3-86D8-1D967576C0C5}" type="presParOf" srcId="{1C7D3B7D-0320-427D-B629-8E69BD838E9A}" destId="{DA6B2F08-5BA5-4083-A272-8B583134EE70}" srcOrd="1" destOrd="0" presId="urn:microsoft.com/office/officeart/2008/layout/SquareAccentList"/>
    <dgm:cxn modelId="{984373D8-C7C0-4F7E-A542-173589E03F9C}" type="presParOf" srcId="{DA6B2F08-5BA5-4083-A272-8B583134EE70}" destId="{6BD193A9-2673-420D-A136-7EDDBAF9FB89}" srcOrd="0" destOrd="0" presId="urn:microsoft.com/office/officeart/2008/layout/SquareAccentList"/>
    <dgm:cxn modelId="{36BCA510-8D2D-4457-8FD0-770497D4A53C}" type="presParOf" srcId="{6BD193A9-2673-420D-A136-7EDDBAF9FB89}" destId="{48C3691D-74C2-4D46-A42A-590A63A46323}" srcOrd="0" destOrd="0" presId="urn:microsoft.com/office/officeart/2008/layout/SquareAccentList"/>
    <dgm:cxn modelId="{A9DD8892-2794-4B42-8978-E2B9E39D2C60}" type="presParOf" srcId="{6BD193A9-2673-420D-A136-7EDDBAF9FB89}" destId="{74C852A4-E61D-4F6C-AC93-82DEAA55D3E3}" srcOrd="1" destOrd="0" presId="urn:microsoft.com/office/officeart/2008/layout/SquareAccentList"/>
    <dgm:cxn modelId="{6D7F6D44-429E-4EB3-8820-3638F45D3344}" type="presParOf" srcId="{DA6B2F08-5BA5-4083-A272-8B583134EE70}" destId="{C4085B1B-1763-4713-A037-832CC208B64E}" srcOrd="1" destOrd="0" presId="urn:microsoft.com/office/officeart/2008/layout/SquareAccentList"/>
    <dgm:cxn modelId="{774D43BE-9426-4D07-A64B-2A4E91BFCA83}" type="presParOf" srcId="{C4085B1B-1763-4713-A037-832CC208B64E}" destId="{D3AD0181-8E3E-44BD-AF32-648A3B19142B}" srcOrd="0" destOrd="0" presId="urn:microsoft.com/office/officeart/2008/layout/SquareAccentList"/>
    <dgm:cxn modelId="{779D4CC4-7788-4998-8B4B-D3FAA3AF9BF8}" type="presParOf" srcId="{C4085B1B-1763-4713-A037-832CC208B64E}" destId="{9C4D322A-C83D-43C8-83C6-D7D1E89BD603}" srcOrd="1" destOrd="0" presId="urn:microsoft.com/office/officeart/2008/layout/SquareAccentList"/>
    <dgm:cxn modelId="{30C1433E-629C-4CD4-A7AD-7F15A59B3E0A}" type="presParOf" srcId="{DA6B2F08-5BA5-4083-A272-8B583134EE70}" destId="{A8D6605C-F2F3-4483-AA43-CD8F50CCA755}" srcOrd="2" destOrd="0" presId="urn:microsoft.com/office/officeart/2008/layout/SquareAccentList"/>
    <dgm:cxn modelId="{B814694D-2491-47EB-82B7-0CDEEFAF1D70}" type="presParOf" srcId="{A8D6605C-F2F3-4483-AA43-CD8F50CCA755}" destId="{DAF5BE99-8909-4799-B82A-B630D68716F1}" srcOrd="0" destOrd="0" presId="urn:microsoft.com/office/officeart/2008/layout/SquareAccentList"/>
    <dgm:cxn modelId="{35473421-86EA-440A-A702-8624A91FB813}" type="presParOf" srcId="{A8D6605C-F2F3-4483-AA43-CD8F50CCA755}" destId="{FCA7E3EE-6D66-48AE-9400-21844355934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82A5C-A394-4120-820C-9DA706DA4F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70954B-6E62-4B89-87CB-3882E9584528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it-IT" sz="2800" dirty="0" smtClean="0">
              <a:solidFill>
                <a:schemeClr val="accent1">
                  <a:lumMod val="75000"/>
                </a:schemeClr>
              </a:solidFill>
            </a:rPr>
            <a:t>GRUPPO DI LAVORO MISTO</a:t>
          </a:r>
          <a:endParaRPr lang="it-IT" sz="2800" dirty="0">
            <a:solidFill>
              <a:schemeClr val="accent1">
                <a:lumMod val="75000"/>
              </a:schemeClr>
            </a:solidFill>
          </a:endParaRPr>
        </a:p>
      </dgm:t>
    </dgm:pt>
    <dgm:pt modelId="{201DBCF2-DF67-4A96-95EA-70D45001ABEB}" type="parTrans" cxnId="{9B708BDB-B526-48D1-8C0E-EB6E66BEAE80}">
      <dgm:prSet/>
      <dgm:spPr/>
      <dgm:t>
        <a:bodyPr/>
        <a:lstStyle/>
        <a:p>
          <a:endParaRPr lang="it-IT"/>
        </a:p>
      </dgm:t>
    </dgm:pt>
    <dgm:pt modelId="{10804E14-F159-42B8-B373-5CE4602DDB4B}" type="sibTrans" cxnId="{9B708BDB-B526-48D1-8C0E-EB6E66BEAE80}">
      <dgm:prSet/>
      <dgm:spPr/>
      <dgm:t>
        <a:bodyPr/>
        <a:lstStyle/>
        <a:p>
          <a:endParaRPr lang="it-IT"/>
        </a:p>
      </dgm:t>
    </dgm:pt>
    <dgm:pt modelId="{BE860C26-D298-4AAD-BAFF-53CFCF4F4C81}">
      <dgm:prSet phldrT="[Tes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it-IT" b="0" dirty="0" smtClean="0">
              <a:solidFill>
                <a:schemeClr val="accent1">
                  <a:lumMod val="75000"/>
                </a:schemeClr>
              </a:solidFill>
            </a:rPr>
            <a:t>Individuare aree di confronto</a:t>
          </a:r>
          <a:endParaRPr lang="it-IT" b="0" dirty="0">
            <a:solidFill>
              <a:schemeClr val="accent1">
                <a:lumMod val="75000"/>
              </a:schemeClr>
            </a:solidFill>
          </a:endParaRPr>
        </a:p>
      </dgm:t>
    </dgm:pt>
    <dgm:pt modelId="{00A9BFAE-1845-4348-94BA-577374B89030}" type="parTrans" cxnId="{FC9A3E0C-A45E-4F5E-B513-4783F60DE9B2}">
      <dgm:prSet/>
      <dgm:spPr/>
      <dgm:t>
        <a:bodyPr/>
        <a:lstStyle/>
        <a:p>
          <a:endParaRPr lang="it-IT"/>
        </a:p>
      </dgm:t>
    </dgm:pt>
    <dgm:pt modelId="{D88A9025-1F42-403E-9DFC-5CFE8BD5D465}" type="sibTrans" cxnId="{FC9A3E0C-A45E-4F5E-B513-4783F60DE9B2}">
      <dgm:prSet/>
      <dgm:spPr/>
      <dgm:t>
        <a:bodyPr/>
        <a:lstStyle/>
        <a:p>
          <a:endParaRPr lang="it-IT"/>
        </a:p>
      </dgm:t>
    </dgm:pt>
    <dgm:pt modelId="{94CC0B3F-3513-499A-9EAF-FB99F86E5842}">
      <dgm:prSet phldrT="[Tes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it-IT" b="0" dirty="0" smtClean="0">
              <a:solidFill>
                <a:schemeClr val="accent1">
                  <a:lumMod val="75000"/>
                </a:schemeClr>
              </a:solidFill>
            </a:rPr>
            <a:t>Predisporre Agenda</a:t>
          </a:r>
          <a:endParaRPr lang="it-IT" b="0" dirty="0">
            <a:solidFill>
              <a:schemeClr val="accent1">
                <a:lumMod val="75000"/>
              </a:schemeClr>
            </a:solidFill>
          </a:endParaRPr>
        </a:p>
      </dgm:t>
    </dgm:pt>
    <dgm:pt modelId="{DCE43F73-EDE1-4B35-B471-139A78888D10}" type="parTrans" cxnId="{FBDE33EB-1041-4BFF-BAB5-6C3EB1122A88}">
      <dgm:prSet/>
      <dgm:spPr/>
      <dgm:t>
        <a:bodyPr/>
        <a:lstStyle/>
        <a:p>
          <a:endParaRPr lang="it-IT"/>
        </a:p>
      </dgm:t>
    </dgm:pt>
    <dgm:pt modelId="{B8821E5C-77D2-4756-A371-EF762FD3C16E}" type="sibTrans" cxnId="{FBDE33EB-1041-4BFF-BAB5-6C3EB1122A88}">
      <dgm:prSet/>
      <dgm:spPr/>
      <dgm:t>
        <a:bodyPr/>
        <a:lstStyle/>
        <a:p>
          <a:endParaRPr lang="it-IT"/>
        </a:p>
      </dgm:t>
    </dgm:pt>
    <dgm:pt modelId="{5DD9DC76-B997-46DF-B6EE-62CDE361E0E9}">
      <dgm:prSet phldrT="[Tes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it-IT" b="0" dirty="0" smtClean="0">
              <a:solidFill>
                <a:schemeClr val="accent1">
                  <a:lumMod val="75000"/>
                </a:schemeClr>
              </a:solidFill>
            </a:rPr>
            <a:t>Coinvolgere la dirigenza (!!@#)</a:t>
          </a:r>
          <a:endParaRPr lang="it-IT" b="0" dirty="0">
            <a:solidFill>
              <a:schemeClr val="accent1">
                <a:lumMod val="75000"/>
              </a:schemeClr>
            </a:solidFill>
          </a:endParaRPr>
        </a:p>
      </dgm:t>
    </dgm:pt>
    <dgm:pt modelId="{1E2184BA-89C9-4A34-AB21-E1166D1E047C}" type="parTrans" cxnId="{025749A9-77BA-4F53-8012-6C444D78A7E4}">
      <dgm:prSet/>
      <dgm:spPr/>
      <dgm:t>
        <a:bodyPr/>
        <a:lstStyle/>
        <a:p>
          <a:endParaRPr lang="it-IT"/>
        </a:p>
      </dgm:t>
    </dgm:pt>
    <dgm:pt modelId="{ED9E4546-EC65-40F4-B32E-0E90CE8CA768}" type="sibTrans" cxnId="{025749A9-77BA-4F53-8012-6C444D78A7E4}">
      <dgm:prSet/>
      <dgm:spPr/>
      <dgm:t>
        <a:bodyPr/>
        <a:lstStyle/>
        <a:p>
          <a:endParaRPr lang="it-IT"/>
        </a:p>
      </dgm:t>
    </dgm:pt>
    <dgm:pt modelId="{9BDC1A50-B130-4CED-A852-ED1640546CE1}" type="pres">
      <dgm:prSet presAssocID="{B5282A5C-A394-4120-820C-9DA706DA4F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2BD7502-67DD-4A22-B076-2955674E44CF}" type="pres">
      <dgm:prSet presAssocID="{4770954B-6E62-4B89-87CB-3882E9584528}" presName="root1" presStyleCnt="0"/>
      <dgm:spPr/>
    </dgm:pt>
    <dgm:pt modelId="{6328BBD6-37A6-4C45-A889-DFD7F7508C90}" type="pres">
      <dgm:prSet presAssocID="{4770954B-6E62-4B89-87CB-3882E958452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C75E0E2-C7C3-421D-81FA-F3E21935F2E2}" type="pres">
      <dgm:prSet presAssocID="{4770954B-6E62-4B89-87CB-3882E9584528}" presName="level2hierChild" presStyleCnt="0"/>
      <dgm:spPr/>
    </dgm:pt>
    <dgm:pt modelId="{5D918FBF-4EE0-4431-8CDA-4D2B382010AD}" type="pres">
      <dgm:prSet presAssocID="{00A9BFAE-1845-4348-94BA-577374B89030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08C9A013-0778-4414-A3F3-F6E7B08A17B9}" type="pres">
      <dgm:prSet presAssocID="{00A9BFAE-1845-4348-94BA-577374B89030}" presName="connTx" presStyleLbl="parChTrans1D2" presStyleIdx="0" presStyleCnt="3"/>
      <dgm:spPr/>
      <dgm:t>
        <a:bodyPr/>
        <a:lstStyle/>
        <a:p>
          <a:endParaRPr lang="it-IT"/>
        </a:p>
      </dgm:t>
    </dgm:pt>
    <dgm:pt modelId="{F272DCA5-84DB-480C-83D6-C50CED41FE13}" type="pres">
      <dgm:prSet presAssocID="{BE860C26-D298-4AAD-BAFF-53CFCF4F4C81}" presName="root2" presStyleCnt="0"/>
      <dgm:spPr/>
    </dgm:pt>
    <dgm:pt modelId="{47804D3D-2A19-486C-A6F7-17CE26FBC2D9}" type="pres">
      <dgm:prSet presAssocID="{BE860C26-D298-4AAD-BAFF-53CFCF4F4C8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0BA1FCC-DEFF-4B48-A26E-92AB6B6863CE}" type="pres">
      <dgm:prSet presAssocID="{BE860C26-D298-4AAD-BAFF-53CFCF4F4C81}" presName="level3hierChild" presStyleCnt="0"/>
      <dgm:spPr/>
    </dgm:pt>
    <dgm:pt modelId="{E01AA1C6-D2B1-408C-B7DF-1896E39C20DA}" type="pres">
      <dgm:prSet presAssocID="{DCE43F73-EDE1-4B35-B471-139A78888D10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640E09F2-88B9-49F1-AB3E-1C8F61925C44}" type="pres">
      <dgm:prSet presAssocID="{DCE43F73-EDE1-4B35-B471-139A78888D10}" presName="connTx" presStyleLbl="parChTrans1D2" presStyleIdx="1" presStyleCnt="3"/>
      <dgm:spPr/>
      <dgm:t>
        <a:bodyPr/>
        <a:lstStyle/>
        <a:p>
          <a:endParaRPr lang="it-IT"/>
        </a:p>
      </dgm:t>
    </dgm:pt>
    <dgm:pt modelId="{83915B6F-A15C-4623-B45B-A3AB17038497}" type="pres">
      <dgm:prSet presAssocID="{94CC0B3F-3513-499A-9EAF-FB99F86E5842}" presName="root2" presStyleCnt="0"/>
      <dgm:spPr/>
    </dgm:pt>
    <dgm:pt modelId="{78BE677B-6826-4901-87DF-5F3067E67BE3}" type="pres">
      <dgm:prSet presAssocID="{94CC0B3F-3513-499A-9EAF-FB99F86E584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5D2F81A-26D1-4147-8DF2-905BE3E8B027}" type="pres">
      <dgm:prSet presAssocID="{94CC0B3F-3513-499A-9EAF-FB99F86E5842}" presName="level3hierChild" presStyleCnt="0"/>
      <dgm:spPr/>
    </dgm:pt>
    <dgm:pt modelId="{384DD3FC-DFD8-40CD-9385-8A721AA197F1}" type="pres">
      <dgm:prSet presAssocID="{1E2184BA-89C9-4A34-AB21-E1166D1E047C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EBD40921-7EA7-4E8E-9E09-F70D275A90DF}" type="pres">
      <dgm:prSet presAssocID="{1E2184BA-89C9-4A34-AB21-E1166D1E047C}" presName="connTx" presStyleLbl="parChTrans1D2" presStyleIdx="2" presStyleCnt="3"/>
      <dgm:spPr/>
      <dgm:t>
        <a:bodyPr/>
        <a:lstStyle/>
        <a:p>
          <a:endParaRPr lang="it-IT"/>
        </a:p>
      </dgm:t>
    </dgm:pt>
    <dgm:pt modelId="{13BFF48C-5B85-4CC2-BADE-21D7566C64D6}" type="pres">
      <dgm:prSet presAssocID="{5DD9DC76-B997-46DF-B6EE-62CDE361E0E9}" presName="root2" presStyleCnt="0"/>
      <dgm:spPr/>
    </dgm:pt>
    <dgm:pt modelId="{D8AF7851-72E9-4930-9D8D-AA614FB14B9A}" type="pres">
      <dgm:prSet presAssocID="{5DD9DC76-B997-46DF-B6EE-62CDE361E0E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1178E08-D3BD-433B-AEAE-1116E993E0EA}" type="pres">
      <dgm:prSet presAssocID="{5DD9DC76-B997-46DF-B6EE-62CDE361E0E9}" presName="level3hierChild" presStyleCnt="0"/>
      <dgm:spPr/>
    </dgm:pt>
  </dgm:ptLst>
  <dgm:cxnLst>
    <dgm:cxn modelId="{FBDE33EB-1041-4BFF-BAB5-6C3EB1122A88}" srcId="{4770954B-6E62-4B89-87CB-3882E9584528}" destId="{94CC0B3F-3513-499A-9EAF-FB99F86E5842}" srcOrd="1" destOrd="0" parTransId="{DCE43F73-EDE1-4B35-B471-139A78888D10}" sibTransId="{B8821E5C-77D2-4756-A371-EF762FD3C16E}"/>
    <dgm:cxn modelId="{EB5AD5EA-A8A1-47F1-B2A1-EF5210E87CE6}" type="presOf" srcId="{BE860C26-D298-4AAD-BAFF-53CFCF4F4C81}" destId="{47804D3D-2A19-486C-A6F7-17CE26FBC2D9}" srcOrd="0" destOrd="0" presId="urn:microsoft.com/office/officeart/2008/layout/HorizontalMultiLevelHierarchy"/>
    <dgm:cxn modelId="{9B708BDB-B526-48D1-8C0E-EB6E66BEAE80}" srcId="{B5282A5C-A394-4120-820C-9DA706DA4FA0}" destId="{4770954B-6E62-4B89-87CB-3882E9584528}" srcOrd="0" destOrd="0" parTransId="{201DBCF2-DF67-4A96-95EA-70D45001ABEB}" sibTransId="{10804E14-F159-42B8-B373-5CE4602DDB4B}"/>
    <dgm:cxn modelId="{0F14B111-BE49-4FE4-BF98-5AC49CA2FF23}" type="presOf" srcId="{4770954B-6E62-4B89-87CB-3882E9584528}" destId="{6328BBD6-37A6-4C45-A889-DFD7F7508C90}" srcOrd="0" destOrd="0" presId="urn:microsoft.com/office/officeart/2008/layout/HorizontalMultiLevelHierarchy"/>
    <dgm:cxn modelId="{DF7A1EF9-594B-420F-8BB7-7E8FF0F17C30}" type="presOf" srcId="{B5282A5C-A394-4120-820C-9DA706DA4FA0}" destId="{9BDC1A50-B130-4CED-A852-ED1640546CE1}" srcOrd="0" destOrd="0" presId="urn:microsoft.com/office/officeart/2008/layout/HorizontalMultiLevelHierarchy"/>
    <dgm:cxn modelId="{ADA8C3D2-EEEE-4815-AB2F-C4A023339ED8}" type="presOf" srcId="{1E2184BA-89C9-4A34-AB21-E1166D1E047C}" destId="{384DD3FC-DFD8-40CD-9385-8A721AA197F1}" srcOrd="0" destOrd="0" presId="urn:microsoft.com/office/officeart/2008/layout/HorizontalMultiLevelHierarchy"/>
    <dgm:cxn modelId="{C4564680-0A18-49C7-85AD-31DECCF7306A}" type="presOf" srcId="{00A9BFAE-1845-4348-94BA-577374B89030}" destId="{08C9A013-0778-4414-A3F3-F6E7B08A17B9}" srcOrd="1" destOrd="0" presId="urn:microsoft.com/office/officeart/2008/layout/HorizontalMultiLevelHierarchy"/>
    <dgm:cxn modelId="{025749A9-77BA-4F53-8012-6C444D78A7E4}" srcId="{4770954B-6E62-4B89-87CB-3882E9584528}" destId="{5DD9DC76-B997-46DF-B6EE-62CDE361E0E9}" srcOrd="2" destOrd="0" parTransId="{1E2184BA-89C9-4A34-AB21-E1166D1E047C}" sibTransId="{ED9E4546-EC65-40F4-B32E-0E90CE8CA768}"/>
    <dgm:cxn modelId="{A6C4DF0E-FB7E-4A88-A976-12200DADF749}" type="presOf" srcId="{00A9BFAE-1845-4348-94BA-577374B89030}" destId="{5D918FBF-4EE0-4431-8CDA-4D2B382010AD}" srcOrd="0" destOrd="0" presId="urn:microsoft.com/office/officeart/2008/layout/HorizontalMultiLevelHierarchy"/>
    <dgm:cxn modelId="{41D13671-33FF-4EF7-B844-71BA6968598D}" type="presOf" srcId="{DCE43F73-EDE1-4B35-B471-139A78888D10}" destId="{E01AA1C6-D2B1-408C-B7DF-1896E39C20DA}" srcOrd="0" destOrd="0" presId="urn:microsoft.com/office/officeart/2008/layout/HorizontalMultiLevelHierarchy"/>
    <dgm:cxn modelId="{001263E9-AFDF-44E2-BF6A-6F6FDAF34188}" type="presOf" srcId="{5DD9DC76-B997-46DF-B6EE-62CDE361E0E9}" destId="{D8AF7851-72E9-4930-9D8D-AA614FB14B9A}" srcOrd="0" destOrd="0" presId="urn:microsoft.com/office/officeart/2008/layout/HorizontalMultiLevelHierarchy"/>
    <dgm:cxn modelId="{33954F30-F26A-4824-B7F5-3B6E6C2820BC}" type="presOf" srcId="{DCE43F73-EDE1-4B35-B471-139A78888D10}" destId="{640E09F2-88B9-49F1-AB3E-1C8F61925C44}" srcOrd="1" destOrd="0" presId="urn:microsoft.com/office/officeart/2008/layout/HorizontalMultiLevelHierarchy"/>
    <dgm:cxn modelId="{FC9A3E0C-A45E-4F5E-B513-4783F60DE9B2}" srcId="{4770954B-6E62-4B89-87CB-3882E9584528}" destId="{BE860C26-D298-4AAD-BAFF-53CFCF4F4C81}" srcOrd="0" destOrd="0" parTransId="{00A9BFAE-1845-4348-94BA-577374B89030}" sibTransId="{D88A9025-1F42-403E-9DFC-5CFE8BD5D465}"/>
    <dgm:cxn modelId="{8B879C6B-DBD3-4BA9-90A7-B9C0F2C29A50}" type="presOf" srcId="{94CC0B3F-3513-499A-9EAF-FB99F86E5842}" destId="{78BE677B-6826-4901-87DF-5F3067E67BE3}" srcOrd="0" destOrd="0" presId="urn:microsoft.com/office/officeart/2008/layout/HorizontalMultiLevelHierarchy"/>
    <dgm:cxn modelId="{F73B57C0-BF0B-4CC8-9277-03E5AC4020C4}" type="presOf" srcId="{1E2184BA-89C9-4A34-AB21-E1166D1E047C}" destId="{EBD40921-7EA7-4E8E-9E09-F70D275A90DF}" srcOrd="1" destOrd="0" presId="urn:microsoft.com/office/officeart/2008/layout/HorizontalMultiLevelHierarchy"/>
    <dgm:cxn modelId="{4B111517-D814-42F1-A0C2-CEDB73D46F85}" type="presParOf" srcId="{9BDC1A50-B130-4CED-A852-ED1640546CE1}" destId="{22BD7502-67DD-4A22-B076-2955674E44CF}" srcOrd="0" destOrd="0" presId="urn:microsoft.com/office/officeart/2008/layout/HorizontalMultiLevelHierarchy"/>
    <dgm:cxn modelId="{BEF5D367-79AD-46DB-A421-F41B9B4FCA64}" type="presParOf" srcId="{22BD7502-67DD-4A22-B076-2955674E44CF}" destId="{6328BBD6-37A6-4C45-A889-DFD7F7508C90}" srcOrd="0" destOrd="0" presId="urn:microsoft.com/office/officeart/2008/layout/HorizontalMultiLevelHierarchy"/>
    <dgm:cxn modelId="{9BA809B8-72F9-442E-9F4D-526ADA055500}" type="presParOf" srcId="{22BD7502-67DD-4A22-B076-2955674E44CF}" destId="{EC75E0E2-C7C3-421D-81FA-F3E21935F2E2}" srcOrd="1" destOrd="0" presId="urn:microsoft.com/office/officeart/2008/layout/HorizontalMultiLevelHierarchy"/>
    <dgm:cxn modelId="{04729868-A4B1-4DAF-A479-16A87F4E24E3}" type="presParOf" srcId="{EC75E0E2-C7C3-421D-81FA-F3E21935F2E2}" destId="{5D918FBF-4EE0-4431-8CDA-4D2B382010AD}" srcOrd="0" destOrd="0" presId="urn:microsoft.com/office/officeart/2008/layout/HorizontalMultiLevelHierarchy"/>
    <dgm:cxn modelId="{F9D876D6-A26D-4AC7-8B84-80C0EBE71401}" type="presParOf" srcId="{5D918FBF-4EE0-4431-8CDA-4D2B382010AD}" destId="{08C9A013-0778-4414-A3F3-F6E7B08A17B9}" srcOrd="0" destOrd="0" presId="urn:microsoft.com/office/officeart/2008/layout/HorizontalMultiLevelHierarchy"/>
    <dgm:cxn modelId="{22D5343F-4A2D-4E86-9B26-9DA8F3F8410B}" type="presParOf" srcId="{EC75E0E2-C7C3-421D-81FA-F3E21935F2E2}" destId="{F272DCA5-84DB-480C-83D6-C50CED41FE13}" srcOrd="1" destOrd="0" presId="urn:microsoft.com/office/officeart/2008/layout/HorizontalMultiLevelHierarchy"/>
    <dgm:cxn modelId="{FB933437-6277-4795-A4D5-27D20A289CD6}" type="presParOf" srcId="{F272DCA5-84DB-480C-83D6-C50CED41FE13}" destId="{47804D3D-2A19-486C-A6F7-17CE26FBC2D9}" srcOrd="0" destOrd="0" presId="urn:microsoft.com/office/officeart/2008/layout/HorizontalMultiLevelHierarchy"/>
    <dgm:cxn modelId="{8A5C736D-50FA-4C58-8412-391755243915}" type="presParOf" srcId="{F272DCA5-84DB-480C-83D6-C50CED41FE13}" destId="{00BA1FCC-DEFF-4B48-A26E-92AB6B6863CE}" srcOrd="1" destOrd="0" presId="urn:microsoft.com/office/officeart/2008/layout/HorizontalMultiLevelHierarchy"/>
    <dgm:cxn modelId="{6008B57D-BE3B-4162-A917-3C7D140FCBBF}" type="presParOf" srcId="{EC75E0E2-C7C3-421D-81FA-F3E21935F2E2}" destId="{E01AA1C6-D2B1-408C-B7DF-1896E39C20DA}" srcOrd="2" destOrd="0" presId="urn:microsoft.com/office/officeart/2008/layout/HorizontalMultiLevelHierarchy"/>
    <dgm:cxn modelId="{AD3C7D0C-BB41-4871-9A31-8B708F237512}" type="presParOf" srcId="{E01AA1C6-D2B1-408C-B7DF-1896E39C20DA}" destId="{640E09F2-88B9-49F1-AB3E-1C8F61925C44}" srcOrd="0" destOrd="0" presId="urn:microsoft.com/office/officeart/2008/layout/HorizontalMultiLevelHierarchy"/>
    <dgm:cxn modelId="{2DBC2071-386E-4205-BB99-807EF8342CD3}" type="presParOf" srcId="{EC75E0E2-C7C3-421D-81FA-F3E21935F2E2}" destId="{83915B6F-A15C-4623-B45B-A3AB17038497}" srcOrd="3" destOrd="0" presId="urn:microsoft.com/office/officeart/2008/layout/HorizontalMultiLevelHierarchy"/>
    <dgm:cxn modelId="{226B445E-405A-4F43-9993-A9E3013B642A}" type="presParOf" srcId="{83915B6F-A15C-4623-B45B-A3AB17038497}" destId="{78BE677B-6826-4901-87DF-5F3067E67BE3}" srcOrd="0" destOrd="0" presId="urn:microsoft.com/office/officeart/2008/layout/HorizontalMultiLevelHierarchy"/>
    <dgm:cxn modelId="{7C61DD62-0C94-4A71-9CB0-067A4247113C}" type="presParOf" srcId="{83915B6F-A15C-4623-B45B-A3AB17038497}" destId="{05D2F81A-26D1-4147-8DF2-905BE3E8B027}" srcOrd="1" destOrd="0" presId="urn:microsoft.com/office/officeart/2008/layout/HorizontalMultiLevelHierarchy"/>
    <dgm:cxn modelId="{EA6AC7A9-45D7-4370-A863-1C6CBDAC6E65}" type="presParOf" srcId="{EC75E0E2-C7C3-421D-81FA-F3E21935F2E2}" destId="{384DD3FC-DFD8-40CD-9385-8A721AA197F1}" srcOrd="4" destOrd="0" presId="urn:microsoft.com/office/officeart/2008/layout/HorizontalMultiLevelHierarchy"/>
    <dgm:cxn modelId="{2691CFBB-69AE-4B44-9F59-84768C3D8FBA}" type="presParOf" srcId="{384DD3FC-DFD8-40CD-9385-8A721AA197F1}" destId="{EBD40921-7EA7-4E8E-9E09-F70D275A90DF}" srcOrd="0" destOrd="0" presId="urn:microsoft.com/office/officeart/2008/layout/HorizontalMultiLevelHierarchy"/>
    <dgm:cxn modelId="{6323FC2E-28D6-415E-B8F7-161D2BAF585B}" type="presParOf" srcId="{EC75E0E2-C7C3-421D-81FA-F3E21935F2E2}" destId="{13BFF48C-5B85-4CC2-BADE-21D7566C64D6}" srcOrd="5" destOrd="0" presId="urn:microsoft.com/office/officeart/2008/layout/HorizontalMultiLevelHierarchy"/>
    <dgm:cxn modelId="{580FEB5A-370C-4E7C-9A7D-78E3E28B5261}" type="presParOf" srcId="{13BFF48C-5B85-4CC2-BADE-21D7566C64D6}" destId="{D8AF7851-72E9-4930-9D8D-AA614FB14B9A}" srcOrd="0" destOrd="0" presId="urn:microsoft.com/office/officeart/2008/layout/HorizontalMultiLevelHierarchy"/>
    <dgm:cxn modelId="{916D28AA-F301-4E7A-81D3-2D1544B54578}" type="presParOf" srcId="{13BFF48C-5B85-4CC2-BADE-21D7566C64D6}" destId="{51178E08-D3BD-433B-AEAE-1116E993E0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76DB-C0F5-4DBB-BDA5-E96233A1CE61}">
      <dsp:nvSpPr>
        <dsp:cNvPr id="0" name=""/>
        <dsp:cNvSpPr/>
      </dsp:nvSpPr>
      <dsp:spPr>
        <a:xfrm>
          <a:off x="15402" y="696640"/>
          <a:ext cx="2815512" cy="331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707CD-BD22-476E-BEBC-2ADA291FC2F3}">
      <dsp:nvSpPr>
        <dsp:cNvPr id="0" name=""/>
        <dsp:cNvSpPr/>
      </dsp:nvSpPr>
      <dsp:spPr>
        <a:xfrm>
          <a:off x="4112" y="719439"/>
          <a:ext cx="206837" cy="206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0E34-E2C7-4EA5-96CB-9720355808B3}">
      <dsp:nvSpPr>
        <dsp:cNvPr id="0" name=""/>
        <dsp:cNvSpPr/>
      </dsp:nvSpPr>
      <dsp:spPr>
        <a:xfrm>
          <a:off x="4112" y="0"/>
          <a:ext cx="2815512" cy="59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chemeClr val="accent1">
                  <a:lumMod val="50000"/>
                </a:schemeClr>
              </a:solidFill>
            </a:rPr>
            <a:t>Scopi</a:t>
          </a:r>
          <a:endParaRPr lang="it-IT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12" y="0"/>
        <a:ext cx="2815512" cy="595040"/>
      </dsp:txXfrm>
    </dsp:sp>
    <dsp:sp modelId="{AE7E1EED-FB1C-4729-B455-DA282EF2F781}">
      <dsp:nvSpPr>
        <dsp:cNvPr id="0" name=""/>
        <dsp:cNvSpPr/>
      </dsp:nvSpPr>
      <dsp:spPr>
        <a:xfrm>
          <a:off x="4112" y="1201571"/>
          <a:ext cx="206832" cy="20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E44BD-BD99-4995-919F-FF79C20CC060}">
      <dsp:nvSpPr>
        <dsp:cNvPr id="0" name=""/>
        <dsp:cNvSpPr/>
      </dsp:nvSpPr>
      <dsp:spPr>
        <a:xfrm>
          <a:off x="201198" y="1063924"/>
          <a:ext cx="2618426" cy="4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1">
                  <a:lumMod val="50000"/>
                </a:schemeClr>
              </a:solidFill>
            </a:rPr>
            <a:t>Competenze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1198" y="1063924"/>
        <a:ext cx="2618426" cy="482127"/>
      </dsp:txXfrm>
    </dsp:sp>
    <dsp:sp modelId="{BF482EFF-31CE-46C1-BB81-432FC9F10827}">
      <dsp:nvSpPr>
        <dsp:cNvPr id="0" name=""/>
        <dsp:cNvSpPr/>
      </dsp:nvSpPr>
      <dsp:spPr>
        <a:xfrm>
          <a:off x="4112" y="1683699"/>
          <a:ext cx="206832" cy="20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42707-7672-46C9-899D-436707235C11}">
      <dsp:nvSpPr>
        <dsp:cNvPr id="0" name=""/>
        <dsp:cNvSpPr/>
      </dsp:nvSpPr>
      <dsp:spPr>
        <a:xfrm>
          <a:off x="201198" y="1546051"/>
          <a:ext cx="2618426" cy="4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1">
                  <a:lumMod val="50000"/>
                </a:schemeClr>
              </a:solidFill>
            </a:rPr>
            <a:t>Eccellenze</a:t>
          </a:r>
          <a:r>
            <a:rPr lang="it-IT" sz="1600" kern="1200" dirty="0" smtClean="0"/>
            <a:t>	</a:t>
          </a:r>
          <a:endParaRPr lang="it-IT" sz="1600" kern="1200" dirty="0"/>
        </a:p>
      </dsp:txBody>
      <dsp:txXfrm>
        <a:off x="201198" y="1546051"/>
        <a:ext cx="2618426" cy="482127"/>
      </dsp:txXfrm>
    </dsp:sp>
    <dsp:sp modelId="{BD6A3A6E-C1B9-4D16-9AEB-930242848870}">
      <dsp:nvSpPr>
        <dsp:cNvPr id="0" name=""/>
        <dsp:cNvSpPr/>
      </dsp:nvSpPr>
      <dsp:spPr>
        <a:xfrm>
          <a:off x="4112" y="2165826"/>
          <a:ext cx="206832" cy="20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02817-909F-425F-8023-CFF9A738139C}">
      <dsp:nvSpPr>
        <dsp:cNvPr id="0" name=""/>
        <dsp:cNvSpPr/>
      </dsp:nvSpPr>
      <dsp:spPr>
        <a:xfrm>
          <a:off x="201198" y="2028179"/>
          <a:ext cx="2618426" cy="4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1">
                  <a:lumMod val="50000"/>
                </a:schemeClr>
              </a:solidFill>
            </a:rPr>
            <a:t>Condivisione?</a:t>
          </a:r>
        </a:p>
      </dsp:txBody>
      <dsp:txXfrm>
        <a:off x="201198" y="2028179"/>
        <a:ext cx="2618426" cy="482127"/>
      </dsp:txXfrm>
    </dsp:sp>
    <dsp:sp modelId="{E9F492A6-A03D-4AF0-B84A-7DC7F14B71F3}">
      <dsp:nvSpPr>
        <dsp:cNvPr id="0" name=""/>
        <dsp:cNvSpPr/>
      </dsp:nvSpPr>
      <dsp:spPr>
        <a:xfrm>
          <a:off x="2937820" y="719217"/>
          <a:ext cx="2815512" cy="331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1B27A-E5FD-4967-A790-993048DDF60E}">
      <dsp:nvSpPr>
        <dsp:cNvPr id="0" name=""/>
        <dsp:cNvSpPr/>
      </dsp:nvSpPr>
      <dsp:spPr>
        <a:xfrm>
          <a:off x="2960400" y="719439"/>
          <a:ext cx="206837" cy="206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49852-9380-49AD-B72D-8662C9084274}">
      <dsp:nvSpPr>
        <dsp:cNvPr id="0" name=""/>
        <dsp:cNvSpPr/>
      </dsp:nvSpPr>
      <dsp:spPr>
        <a:xfrm>
          <a:off x="2960400" y="0"/>
          <a:ext cx="2815512" cy="59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chemeClr val="accent1">
                  <a:lumMod val="50000"/>
                </a:schemeClr>
              </a:solidFill>
            </a:rPr>
            <a:t>Organizzazione</a:t>
          </a:r>
          <a:endParaRPr lang="it-IT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0400" y="0"/>
        <a:ext cx="2815512" cy="595040"/>
      </dsp:txXfrm>
    </dsp:sp>
    <dsp:sp modelId="{48C3691D-74C2-4D46-A42A-590A63A46323}">
      <dsp:nvSpPr>
        <dsp:cNvPr id="0" name=""/>
        <dsp:cNvSpPr/>
      </dsp:nvSpPr>
      <dsp:spPr>
        <a:xfrm>
          <a:off x="2960400" y="1201571"/>
          <a:ext cx="206832" cy="20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852A4-E61D-4F6C-AC93-82DEAA55D3E3}">
      <dsp:nvSpPr>
        <dsp:cNvPr id="0" name=""/>
        <dsp:cNvSpPr/>
      </dsp:nvSpPr>
      <dsp:spPr>
        <a:xfrm>
          <a:off x="3157486" y="1063924"/>
          <a:ext cx="2618426" cy="4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1">
                  <a:lumMod val="50000"/>
                </a:schemeClr>
              </a:solidFill>
            </a:rPr>
            <a:t>Incontro 1 giorno e 1/2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57486" y="1063924"/>
        <a:ext cx="2618426" cy="482127"/>
      </dsp:txXfrm>
    </dsp:sp>
    <dsp:sp modelId="{D3AD0181-8E3E-44BD-AF32-648A3B19142B}">
      <dsp:nvSpPr>
        <dsp:cNvPr id="0" name=""/>
        <dsp:cNvSpPr/>
      </dsp:nvSpPr>
      <dsp:spPr>
        <a:xfrm>
          <a:off x="2960400" y="1683699"/>
          <a:ext cx="206832" cy="20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322A-C83D-43C8-83C6-D7D1E89BD603}">
      <dsp:nvSpPr>
        <dsp:cNvPr id="0" name=""/>
        <dsp:cNvSpPr/>
      </dsp:nvSpPr>
      <dsp:spPr>
        <a:xfrm>
          <a:off x="3157486" y="1546051"/>
          <a:ext cx="2618426" cy="4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1">
                  <a:lumMod val="50000"/>
                </a:schemeClr>
              </a:solidFill>
            </a:rPr>
            <a:t>Streaming pomeriggio gg 1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57486" y="1546051"/>
        <a:ext cx="2618426" cy="482127"/>
      </dsp:txXfrm>
    </dsp:sp>
    <dsp:sp modelId="{DAF5BE99-8909-4799-B82A-B630D68716F1}">
      <dsp:nvSpPr>
        <dsp:cNvPr id="0" name=""/>
        <dsp:cNvSpPr/>
      </dsp:nvSpPr>
      <dsp:spPr>
        <a:xfrm>
          <a:off x="2960400" y="2165826"/>
          <a:ext cx="206832" cy="20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7E3EE-6D66-48AE-9400-218443559341}">
      <dsp:nvSpPr>
        <dsp:cNvPr id="0" name=""/>
        <dsp:cNvSpPr/>
      </dsp:nvSpPr>
      <dsp:spPr>
        <a:xfrm>
          <a:off x="3157486" y="2028179"/>
          <a:ext cx="2618426" cy="4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1">
                  <a:lumMod val="50000"/>
                </a:schemeClr>
              </a:solidFill>
            </a:rPr>
            <a:t>gg 2: parallele per servizio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57486" y="2028179"/>
        <a:ext cx="2618426" cy="482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D3FC-DFD8-40CD-9385-8A721AA197F1}">
      <dsp:nvSpPr>
        <dsp:cNvPr id="0" name=""/>
        <dsp:cNvSpPr/>
      </dsp:nvSpPr>
      <dsp:spPr>
        <a:xfrm>
          <a:off x="1860565" y="2579309"/>
          <a:ext cx="642970" cy="122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485" y="0"/>
              </a:lnTo>
              <a:lnTo>
                <a:pt x="321485" y="1225172"/>
              </a:lnTo>
              <a:lnTo>
                <a:pt x="642970" y="12251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147460" y="3157304"/>
        <a:ext cx="69181" cy="69181"/>
      </dsp:txXfrm>
    </dsp:sp>
    <dsp:sp modelId="{E01AA1C6-D2B1-408C-B7DF-1896E39C20DA}">
      <dsp:nvSpPr>
        <dsp:cNvPr id="0" name=""/>
        <dsp:cNvSpPr/>
      </dsp:nvSpPr>
      <dsp:spPr>
        <a:xfrm>
          <a:off x="1860565" y="2533589"/>
          <a:ext cx="642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297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165976" y="2563235"/>
        <a:ext cx="32148" cy="32148"/>
      </dsp:txXfrm>
    </dsp:sp>
    <dsp:sp modelId="{5D918FBF-4EE0-4431-8CDA-4D2B382010AD}">
      <dsp:nvSpPr>
        <dsp:cNvPr id="0" name=""/>
        <dsp:cNvSpPr/>
      </dsp:nvSpPr>
      <dsp:spPr>
        <a:xfrm>
          <a:off x="1860565" y="1354137"/>
          <a:ext cx="642970" cy="1225172"/>
        </a:xfrm>
        <a:custGeom>
          <a:avLst/>
          <a:gdLst/>
          <a:ahLst/>
          <a:cxnLst/>
          <a:rect l="0" t="0" r="0" b="0"/>
          <a:pathLst>
            <a:path>
              <a:moveTo>
                <a:pt x="0" y="1225172"/>
              </a:moveTo>
              <a:lnTo>
                <a:pt x="321485" y="1225172"/>
              </a:lnTo>
              <a:lnTo>
                <a:pt x="321485" y="0"/>
              </a:lnTo>
              <a:lnTo>
                <a:pt x="64297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147460" y="1932132"/>
        <a:ext cx="69181" cy="69181"/>
      </dsp:txXfrm>
    </dsp:sp>
    <dsp:sp modelId="{6328BBD6-37A6-4C45-A889-DFD7F7508C90}">
      <dsp:nvSpPr>
        <dsp:cNvPr id="0" name=""/>
        <dsp:cNvSpPr/>
      </dsp:nvSpPr>
      <dsp:spPr>
        <a:xfrm rot="16200000">
          <a:off x="-1208812" y="2089240"/>
          <a:ext cx="5158619" cy="980137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accent1">
                  <a:lumMod val="75000"/>
                </a:schemeClr>
              </a:solidFill>
            </a:rPr>
            <a:t>GRUPPO DI LAVORO MISTO</a:t>
          </a:r>
          <a:endParaRPr lang="it-IT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208812" y="2089240"/>
        <a:ext cx="5158619" cy="980137"/>
      </dsp:txXfrm>
    </dsp:sp>
    <dsp:sp modelId="{47804D3D-2A19-486C-A6F7-17CE26FBC2D9}">
      <dsp:nvSpPr>
        <dsp:cNvPr id="0" name=""/>
        <dsp:cNvSpPr/>
      </dsp:nvSpPr>
      <dsp:spPr>
        <a:xfrm>
          <a:off x="2503536" y="864068"/>
          <a:ext cx="3214851" cy="980137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b="0" kern="1200" dirty="0" smtClean="0">
              <a:solidFill>
                <a:schemeClr val="accent1">
                  <a:lumMod val="75000"/>
                </a:schemeClr>
              </a:solidFill>
            </a:rPr>
            <a:t>Individuare aree di confronto</a:t>
          </a:r>
          <a:endParaRPr lang="it-IT" sz="37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03536" y="864068"/>
        <a:ext cx="3214851" cy="980137"/>
      </dsp:txXfrm>
    </dsp:sp>
    <dsp:sp modelId="{78BE677B-6826-4901-87DF-5F3067E67BE3}">
      <dsp:nvSpPr>
        <dsp:cNvPr id="0" name=""/>
        <dsp:cNvSpPr/>
      </dsp:nvSpPr>
      <dsp:spPr>
        <a:xfrm>
          <a:off x="2503536" y="2089240"/>
          <a:ext cx="3214851" cy="980137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b="0" kern="1200" dirty="0" smtClean="0">
              <a:solidFill>
                <a:schemeClr val="accent1">
                  <a:lumMod val="75000"/>
                </a:schemeClr>
              </a:solidFill>
            </a:rPr>
            <a:t>Predisporre Agenda</a:t>
          </a:r>
          <a:endParaRPr lang="it-IT" sz="37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03536" y="2089240"/>
        <a:ext cx="3214851" cy="980137"/>
      </dsp:txXfrm>
    </dsp:sp>
    <dsp:sp modelId="{D8AF7851-72E9-4930-9D8D-AA614FB14B9A}">
      <dsp:nvSpPr>
        <dsp:cNvPr id="0" name=""/>
        <dsp:cNvSpPr/>
      </dsp:nvSpPr>
      <dsp:spPr>
        <a:xfrm>
          <a:off x="2503536" y="3314412"/>
          <a:ext cx="3214851" cy="980137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b="0" kern="1200" dirty="0" smtClean="0">
              <a:solidFill>
                <a:schemeClr val="accent1">
                  <a:lumMod val="75000"/>
                </a:schemeClr>
              </a:solidFill>
            </a:rPr>
            <a:t>Coinvolgere la dirigenza (!!@#)</a:t>
          </a:r>
          <a:endParaRPr lang="it-IT" sz="37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03536" y="3314412"/>
        <a:ext cx="3214851" cy="98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6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8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7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8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6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0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5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386385"/>
            <a:ext cx="8689976" cy="2509213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WHAT ABOUT A </a:t>
            </a:r>
            <a:r>
              <a:rPr lang="it-IT" i="1" dirty="0" smtClean="0">
                <a:solidFill>
                  <a:schemeClr val="tx2"/>
                </a:solidFill>
              </a:rPr>
              <a:t>WHAT NEXT </a:t>
            </a:r>
            <a:r>
              <a:rPr lang="it-IT" dirty="0" smtClean="0">
                <a:solidFill>
                  <a:schemeClr val="tx2"/>
                </a:solidFill>
              </a:rPr>
              <a:t>?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Unire forza competenza esperienza ed eccellenze per un progetto migliore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Riunione Rappresentanti Personale TTA  Simona Bortot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Trento, 8-9 giugno 2016 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47" y="386385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Riunione Rappresentanti Personale TTA  Simona Bortot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Trento, 8-9 giugno 2016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38489" y="1023783"/>
            <a:ext cx="10453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GRAZIE PER L’ATTENZIONE</a:t>
            </a:r>
          </a:p>
        </p:txBody>
      </p:sp>
      <p:pic>
        <p:nvPicPr>
          <p:cNvPr id="1026" name="Picture 2" descr="http://portalsac20.com.br/blog/wp-content/uploads/2012/02/feed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88" y="2200996"/>
            <a:ext cx="5905500" cy="361950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1270000" dist="2540000" sx="1000" sy="1000" algn="ctr" rotWithShape="0">
              <a:srgbClr val="000000">
                <a:alpha val="0"/>
              </a:srgbClr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687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Riunione Rappresentanti Personale TTA  Simona Bortot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Trento, 8-9 giugno 2016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1" y="1394732"/>
            <a:ext cx="4581525" cy="4591050"/>
          </a:xfrm>
          <a:prstGeom prst="rect">
            <a:avLst/>
          </a:prstGeom>
        </p:spPr>
      </p:pic>
      <p:sp>
        <p:nvSpPr>
          <p:cNvPr id="9" name="Fumetto 2 8"/>
          <p:cNvSpPr/>
          <p:nvPr/>
        </p:nvSpPr>
        <p:spPr>
          <a:xfrm>
            <a:off x="5262467" y="32463"/>
            <a:ext cx="3965510" cy="2127379"/>
          </a:xfrm>
          <a:prstGeom prst="wedgeRoundRectCallout">
            <a:avLst>
              <a:gd name="adj1" fmla="val -70866"/>
              <a:gd name="adj2" fmla="val 86426"/>
              <a:gd name="adj3" fmla="val 16667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«In CD ho accennato all’idea di un </a:t>
            </a:r>
            <a:r>
              <a:rPr lang="it-IT" sz="2000" dirty="0" err="1" smtClean="0"/>
              <a:t>What</a:t>
            </a:r>
            <a:r>
              <a:rPr lang="it-IT" sz="2000" dirty="0" smtClean="0"/>
              <a:t> </a:t>
            </a:r>
            <a:r>
              <a:rPr lang="it-IT" sz="2000" dirty="0" err="1" smtClean="0"/>
              <a:t>Next</a:t>
            </a:r>
            <a:r>
              <a:rPr lang="it-IT" sz="2000" dirty="0" smtClean="0"/>
              <a:t> per Tecnici e Amministrativi che guardasse alle competenze e al futuro. Hanno mostrato interesse, ma non hanno ancora programmato l’evento»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79502" y="2967135"/>
            <a:ext cx="3890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L’IDEA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5768794" y="667690"/>
            <a:ext cx="4105470" cy="18368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864291" y="722745"/>
            <a:ext cx="3816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«Negli </a:t>
            </a:r>
            <a:r>
              <a:rPr lang="it-IT" dirty="0"/>
              <a:t>ultimi anni </a:t>
            </a:r>
            <a:r>
              <a:rPr lang="it-IT" dirty="0" smtClean="0"/>
              <a:t>c’è stata una </a:t>
            </a:r>
            <a:r>
              <a:rPr lang="it-IT" dirty="0"/>
              <a:t>evoluzione della qualità e delle competenze del personale </a:t>
            </a:r>
            <a:r>
              <a:rPr lang="it-IT" dirty="0" err="1" smtClean="0"/>
              <a:t>amm.vo</a:t>
            </a:r>
            <a:r>
              <a:rPr lang="it-IT" dirty="0" smtClean="0"/>
              <a:t> e </a:t>
            </a:r>
            <a:r>
              <a:rPr lang="it-IT" dirty="0" err="1" smtClean="0"/>
              <a:t>tecn</a:t>
            </a:r>
            <a:r>
              <a:rPr lang="it-IT" dirty="0" smtClean="0"/>
              <a:t>.. </a:t>
            </a:r>
            <a:r>
              <a:rPr lang="it-IT" dirty="0"/>
              <a:t>Oggi i più sono laureati e con competenze che aprono molti nuovi orizzonti </a:t>
            </a:r>
            <a:r>
              <a:rPr lang="it-IT" dirty="0" smtClean="0"/>
              <a:t>organizzativi»</a:t>
            </a:r>
            <a:endParaRPr lang="it-IT" dirty="0"/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536303" y="4574904"/>
            <a:ext cx="4655976" cy="1377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«Credo </a:t>
            </a:r>
            <a:r>
              <a:rPr lang="it-IT" dirty="0"/>
              <a:t>che il sistema delle amministrazioni vada rivisto e che il mondo amministrativo debba diventare un modello di servizio di livello diverso da quello che attualmente stiamo </a:t>
            </a:r>
            <a:r>
              <a:rPr lang="it-IT" dirty="0" smtClean="0"/>
              <a:t>utilizzando»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Riunione Rappresentanti Personale TTA  Simona Bortot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Trento, 8-9 giugno 2016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31429" y="3172408"/>
            <a:ext cx="3573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 PAROLE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248677" y="1137345"/>
            <a:ext cx="3284375" cy="1632241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«Con </a:t>
            </a:r>
            <a:r>
              <a:rPr lang="it-IT" dirty="0"/>
              <a:t>il progresso dei sistemi informativi molto lavoro di amministrazione “vecchio stile” </a:t>
            </a:r>
            <a:r>
              <a:rPr lang="it-IT" dirty="0" err="1"/>
              <a:t>e’</a:t>
            </a:r>
            <a:r>
              <a:rPr lang="it-IT" dirty="0"/>
              <a:t> stato abbandonato e ci sono più risorse da investire in queste nuove </a:t>
            </a:r>
            <a:r>
              <a:rPr lang="it-IT" dirty="0" smtClean="0"/>
              <a:t>competenze»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61257" y="3105489"/>
            <a:ext cx="3013787" cy="2204086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«Grazie!»</a:t>
            </a:r>
          </a:p>
          <a:p>
            <a:pPr algn="ctr"/>
            <a:r>
              <a:rPr lang="it-IT" dirty="0" smtClean="0"/>
              <a:t>(mail di ringraziamento spedita dai LNF per gli Open </a:t>
            </a:r>
            <a:r>
              <a:rPr lang="it-IT" dirty="0" err="1" smtClean="0"/>
              <a:t>Labs</a:t>
            </a:r>
            <a:r>
              <a:rPr lang="it-IT" dirty="0" smtClean="0"/>
              <a:t> nella quale c’erano 31 nominativi di tecnici e amministrativi che hanno collaborato da almeno 5 sezioni diverse)</a:t>
            </a:r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Riunione Rappresentanti Personale TTA  Simona Bortot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Trento, 8-9 giugno 2016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736701" y="2761861"/>
            <a:ext cx="3666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 SEGNALI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99584" y="1287624"/>
            <a:ext cx="44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Esiste una Commissione Calcolo, ma non una Commissione per la Progettazione Meccanica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6448" y="1744824"/>
            <a:ext cx="361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Abbiamo scoperto che a Frascati hanno i macchinari per poter verificare le camere pulite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29004" y="3452327"/>
            <a:ext cx="340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Torino avete la doccia cosmica?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5232" y="4490370"/>
            <a:ext cx="40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avete fatto ad accedere ai Fondi Sociali?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56375" y="4126477"/>
            <a:ext cx="35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rendicontate voi …?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34678" y="486030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sono periodi in cui non sappiamo come fare per portare a termine tutto il lavoro… </a:t>
            </a:r>
            <a:endParaRPr lang="it-IT" dirty="0"/>
          </a:p>
        </p:txBody>
      </p:sp>
      <p:pic>
        <p:nvPicPr>
          <p:cNvPr id="11" name="Immagin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Riunione Rappresentanti Personale TTA  Simona Bortot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Trento, 8-9 giugno 2016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65162" y="2827176"/>
            <a:ext cx="4404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IL PROGETTO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409246151"/>
              </p:ext>
            </p:extLst>
          </p:nvPr>
        </p:nvGraphicFramePr>
        <p:xfrm>
          <a:off x="139959" y="1558574"/>
          <a:ext cx="5780026" cy="551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7"/>
          <p:cNvSpPr/>
          <p:nvPr/>
        </p:nvSpPr>
        <p:spPr>
          <a:xfrm>
            <a:off x="139959" y="4127095"/>
            <a:ext cx="206832" cy="20683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asellaDiTesto 8"/>
          <p:cNvSpPr txBox="1"/>
          <p:nvPr/>
        </p:nvSpPr>
        <p:spPr>
          <a:xfrm>
            <a:off x="346791" y="4045845"/>
            <a:ext cx="17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Progetto comune?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113917" y="4127095"/>
            <a:ext cx="206832" cy="20683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asellaDiTesto 10"/>
          <p:cNvSpPr txBox="1"/>
          <p:nvPr/>
        </p:nvSpPr>
        <p:spPr>
          <a:xfrm>
            <a:off x="3320749" y="4045845"/>
            <a:ext cx="122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Target: TTA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magin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Riunione Rappresentanti Personale TTA  Simona Bortot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Trento, 8-9 giugno 2016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12267" y="2901244"/>
            <a:ext cx="6626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L’ORGANIZZAZIONE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794301377"/>
              </p:ext>
            </p:extLst>
          </p:nvPr>
        </p:nvGraphicFramePr>
        <p:xfrm>
          <a:off x="-711200" y="701005"/>
          <a:ext cx="6598816" cy="515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Riunione Rappresentanti Personale TTA  Simona Bortot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Trento, 8-9 giugno 2016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13076" y="2882583"/>
            <a:ext cx="6626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RIUNIONE 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5192" y="1168732"/>
            <a:ext cx="60555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TARGET: Tecnici, Amministrativi e anche Tecnologi</a:t>
            </a:r>
          </a:p>
          <a:p>
            <a:pPr algn="just"/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COME: Durata massima 1 giorno e mezzo. Inizio il pomeriggio con una sessione generale dove si discutono e presentano le linee della riunione e si ha spazio per presentazioni dei servizi. Tutto il 2° giorno suddivisione in gruppi di lavoro tematici per la definizione del progetto comune. Discussione finale + stesura resoconto da inviare alla Dirigenza</a:t>
            </a:r>
          </a:p>
          <a:p>
            <a:pPr algn="just"/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DOVE: Torino? La sede dovrà essere possibilmente gratuita e con una sala che possa ospitare tutti + diverse sale che possano ospitare le sessioni parallele.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Riunione Rappresentanti Personale TTA  Simona Bortot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Trento, 8-9 giugno 2016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34578" y="2788356"/>
            <a:ext cx="371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GLI ESEMPI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1095" y="1399592"/>
            <a:ext cx="55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H2020 E FSE: Unire le forze? Non solo per la rendicontazione, ma anche per la stesura dei progetti.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1094" y="2326691"/>
            <a:ext cx="552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BONDING, PCB, LABVIEW, FPGA, ASIC: quanti sanno che i nostri laboratori di elettronica hanno personale formato per questi lavori?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21094" y="3648269"/>
            <a:ext cx="5523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COMUNICAZIONE: materiale sparso in giro per l’Italia e sconosciuto ai più; mostre e progetti interessanti che rimangono a livello locale; uffici comunicazione di cui non si conosce l’esistenza…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1094" y="5246846"/>
            <a:ext cx="55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… e così via per amministrazione, meccanica, direzione del personale…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59" y="6211669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Riunione Rappresentanti Personale TTA  Simona Bortot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377267" y="6339378"/>
            <a:ext cx="25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Trento, 8-9 giugno 2016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322814" y="3003044"/>
            <a:ext cx="371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GLI SCOPI</a:t>
            </a:r>
            <a:endParaRPr lang="it-IT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9248" y="540573"/>
            <a:ext cx="9747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ESTRATTO DALL’ABSTRACT DI WHAT NEXT 2016</a:t>
            </a:r>
          </a:p>
          <a:p>
            <a:pPr algn="just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Sottolineiamo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la parola “discutere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”.  All’Angelicum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non vogliamo una semplice rassegna di quanto è stato fatto per confezionarlo poi in un bel “libro bianco” WN INFN. Questa vuol essere una riunione, ancora una volta, per dibattere di fisica, cercando stimoli ulteriori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kevinharrington.tv/wp-content/uploads/2016/04/shutterstock_194954891-e1416085630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2623">
            <a:off x="350595" y="2030675"/>
            <a:ext cx="2199976" cy="14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166168"/>
            <a:ext cx="1571625" cy="111315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144416" y="1764745"/>
            <a:ext cx="2855168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Condividere informazioni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3144416" y="2376380"/>
            <a:ext cx="2855168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Formazione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144416" y="2971892"/>
            <a:ext cx="2855168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Consapevolezza Ruolo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3144416" y="4862024"/>
            <a:ext cx="2855168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Replicare buone pratiche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144416" y="3621560"/>
            <a:ext cx="2855168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Mezzi/Conoscenza Organizzati</a:t>
            </a:r>
            <a:endParaRPr lang="it-IT" sz="1600" dirty="0"/>
          </a:p>
        </p:txBody>
      </p:sp>
      <p:sp>
        <p:nvSpPr>
          <p:cNvPr id="18" name="Rettangolo 17"/>
          <p:cNvSpPr/>
          <p:nvPr/>
        </p:nvSpPr>
        <p:spPr>
          <a:xfrm>
            <a:off x="3144416" y="4266512"/>
            <a:ext cx="2855168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Progettare buone pratiche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1763010" y="5616157"/>
            <a:ext cx="5375383" cy="4105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COMUNITA’ DI PRATICHE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85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363</TotalTime>
  <Words>626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Goccia</vt:lpstr>
      <vt:lpstr>WHAT ABOUT A WHAT NEXT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ABOUT A WHAT NEXT ?</dc:title>
  <dc:creator>Bortot Simona</dc:creator>
  <cp:lastModifiedBy>Bortot Simona</cp:lastModifiedBy>
  <cp:revision>31</cp:revision>
  <dcterms:created xsi:type="dcterms:W3CDTF">2016-05-17T14:12:48Z</dcterms:created>
  <dcterms:modified xsi:type="dcterms:W3CDTF">2016-05-30T15:41:34Z</dcterms:modified>
</cp:coreProperties>
</file>