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91684FA-8FD8-485B-BD2D-CB0FB6106BA4}" type="datetimeFigureOut">
              <a:rPr lang="it-IT" smtClean="0"/>
              <a:t>26/09/2016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E16CEF-F53D-4643-9658-8BA20677207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704" y="1340768"/>
            <a:ext cx="7848600" cy="1927225"/>
          </a:xfrm>
        </p:spPr>
        <p:txBody>
          <a:bodyPr/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Gruppo di lavoro </a:t>
            </a:r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sul Personale </a:t>
            </a:r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Tecnologo</a:t>
            </a: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  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Firenze 27-28/9/2016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4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Il gruppo</a:t>
            </a:r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Il gruppo di lavoro, ricostruito nell’Assemblea di marzo 2016, è composto da</a:t>
            </a:r>
          </a:p>
          <a:p>
            <a:pPr marL="0" indent="0">
              <a:buNone/>
            </a:pPr>
            <a:endParaRPr lang="it-IT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Silvia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Arezzini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(PI)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Alessandro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Brunengo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(GE)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Alessandro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Drago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(LNF)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Roberto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Gomezel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(TS) - RNTTA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Paolo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Re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(NA) – Coordinatore</a:t>
            </a:r>
          </a:p>
          <a:p>
            <a:pPr>
              <a:buFontTx/>
              <a:buChar char="-"/>
            </a:pPr>
            <a:r>
              <a:rPr 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PierPaolo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Ricci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(CNAF)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Franco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Spinella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(PI)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Riccardo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Travaglini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(BO)</a:t>
            </a:r>
          </a:p>
          <a:p>
            <a:pPr>
              <a:buFontTx/>
              <a:buChar char="-"/>
            </a:pPr>
            <a:endParaRPr 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Firenze 27-28/9/2016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Attività svolte ed in corso - I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 smtClean="0"/>
              <a:t>Nei mesi di aprile, maggio e giugno il gruppo si è concentrato sulla bozza di riforma degli Enti di Ricerca dato che il tema appariva urgente e dato l’impatto che la Riforma – se fosse passata la bozza – avrebbe avuto sulla attività e sulla carriera dei Tecnologi.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 smtClean="0"/>
              <a:t>E’ stato prodotto in giugno un documento di «</a:t>
            </a:r>
            <a:r>
              <a:rPr lang="it-IT" sz="2800" b="1" dirty="0" smtClean="0"/>
              <a:t>Osservazioni dei Tecnologi sulla bozza di Riforma degli Enti di Ricerca</a:t>
            </a:r>
            <a:r>
              <a:rPr lang="it-IT" sz="2800" dirty="0" smtClean="0"/>
              <a:t>» che è stato poi riportato al management dell’INFN.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Firenze 27-28/9/2016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6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II</a:t>
            </a:r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settembre il gruppo, riunito in videoconferenza, ha deciso di dedicare prioritariamente la sua attività ad un intervento sui concorsi per i tre livelli Tecnologo, con la stesura di un documento – destinato al management – che esprima il disagio del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ersonale Tecnologo in merito all’attuale normativa e che contenga esplicite raccomandazioni di modifica.</a:t>
            </a:r>
          </a:p>
          <a:p>
            <a:pPr marL="0" indent="0" algn="just">
              <a:buNone/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Il lavoro è iniziato con una raccolta di documenti e con una prima discussione, ma per i forti impegni lavorativi dei membri non è stato possibile arrivare a stendere il documento in tempo utile per questa Assemblea.</a:t>
            </a:r>
          </a:p>
          <a:p>
            <a:pPr marL="0" indent="0" algn="just">
              <a:buNone/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Comsiderata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l’attualità del tema ci si ripromette di riprendere il lavoro sul documento in tempi rapidi. 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Firenze 27-28/9/2016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635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</TotalTime>
  <Words>319</Words>
  <Application>Microsoft Office PowerPoint</Application>
  <PresentationFormat>Presentazione su schermo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Chiaro</vt:lpstr>
      <vt:lpstr>   Gruppo di lavoro sul Personale Tecnologo</vt:lpstr>
      <vt:lpstr>Il gruppo</vt:lpstr>
      <vt:lpstr>Attività svolte ed in corso - I</vt:lpstr>
      <vt:lpstr>Attività svolte ed in corso - II</vt:lpstr>
    </vt:vector>
  </TitlesOfParts>
  <Company>INFN Napoli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di lavoro sullo status del Personale Tecnologo</dc:title>
  <dc:creator>Paolo Lo Re</dc:creator>
  <cp:lastModifiedBy>Paolo Lo Re</cp:lastModifiedBy>
  <cp:revision>6</cp:revision>
  <dcterms:created xsi:type="dcterms:W3CDTF">2016-09-25T09:08:56Z</dcterms:created>
  <dcterms:modified xsi:type="dcterms:W3CDTF">2016-09-26T12:30:27Z</dcterms:modified>
</cp:coreProperties>
</file>