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61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59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12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56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5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4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26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55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5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29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7D6B-7DE5-4F88-A246-A42C104134F3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4746C-C822-4D62-95E4-C445F94D8F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56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Corsi vari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006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Corsi vari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Corsi vari</dc:title>
  <dc:creator>direzione</dc:creator>
  <cp:lastModifiedBy>direzione</cp:lastModifiedBy>
  <cp:revision>1</cp:revision>
  <dcterms:created xsi:type="dcterms:W3CDTF">2016-06-08T12:59:01Z</dcterms:created>
  <dcterms:modified xsi:type="dcterms:W3CDTF">2016-06-08T12:59:26Z</dcterms:modified>
</cp:coreProperties>
</file>