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23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31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96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4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67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46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30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49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72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59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52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03F0-F12E-44EA-A4B3-6368CC67FF0D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A985-7A79-4D17-B547-8C4FC8C6C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46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Progetti 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938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Progetti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Progetti </dc:title>
  <dc:creator>direzione</dc:creator>
  <cp:lastModifiedBy>direzione</cp:lastModifiedBy>
  <cp:revision>1</cp:revision>
  <dcterms:created xsi:type="dcterms:W3CDTF">2016-06-08T12:59:37Z</dcterms:created>
  <dcterms:modified xsi:type="dcterms:W3CDTF">2016-06-08T12:59:55Z</dcterms:modified>
</cp:coreProperties>
</file>