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7121-6B2B-4714-AC92-DBB90939CC75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54C1-7C0A-4DDF-BCB6-D27D22DF71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2436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7121-6B2B-4714-AC92-DBB90939CC75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54C1-7C0A-4DDF-BCB6-D27D22DF71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7401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7121-6B2B-4714-AC92-DBB90939CC75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54C1-7C0A-4DDF-BCB6-D27D22DF71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378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7121-6B2B-4714-AC92-DBB90939CC75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54C1-7C0A-4DDF-BCB6-D27D22DF71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916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7121-6B2B-4714-AC92-DBB90939CC75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54C1-7C0A-4DDF-BCB6-D27D22DF71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137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7121-6B2B-4714-AC92-DBB90939CC75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54C1-7C0A-4DDF-BCB6-D27D22DF71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7282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7121-6B2B-4714-AC92-DBB90939CC75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54C1-7C0A-4DDF-BCB6-D27D22DF71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3392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7121-6B2B-4714-AC92-DBB90939CC75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54C1-7C0A-4DDF-BCB6-D27D22DF71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454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7121-6B2B-4714-AC92-DBB90939CC75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54C1-7C0A-4DDF-BCB6-D27D22DF71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1750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7121-6B2B-4714-AC92-DBB90939CC75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54C1-7C0A-4DDF-BCB6-D27D22DF71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6367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7121-6B2B-4714-AC92-DBB90939CC75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54C1-7C0A-4DDF-BCB6-D27D22DF71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311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87121-6B2B-4714-AC92-DBB90939CC75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A54C1-7C0A-4DDF-BCB6-D27D22DF71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946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 STORIA DELLA SCUOLA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50665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LA STORIA DELLA SCUOLA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STORIA DELLA SCUOLA</dc:title>
  <dc:creator>direzione</dc:creator>
  <cp:lastModifiedBy>direzione</cp:lastModifiedBy>
  <cp:revision>1</cp:revision>
  <dcterms:created xsi:type="dcterms:W3CDTF">2016-06-08T12:51:40Z</dcterms:created>
  <dcterms:modified xsi:type="dcterms:W3CDTF">2016-06-08T12:53:18Z</dcterms:modified>
</cp:coreProperties>
</file>