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5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818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48523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8113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5914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137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0103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36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4141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441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1278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9732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63B9B3-FDC9-4EA4-8748-CEFDCD645E11}" type="datetimeFigureOut">
              <a:rPr lang="it-IT" smtClean="0"/>
              <a:t>08/06/2016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42D51-A14B-49A5-81E3-84F84B9814B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5779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Il corpo docenti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791538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Presentazione su schermo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Il corpo docenti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corpo docenti</dc:title>
  <dc:creator>direzione</dc:creator>
  <cp:lastModifiedBy>direzione</cp:lastModifiedBy>
  <cp:revision>1</cp:revision>
  <dcterms:created xsi:type="dcterms:W3CDTF">2016-06-08T12:55:12Z</dcterms:created>
  <dcterms:modified xsi:type="dcterms:W3CDTF">2016-06-08T12:55:46Z</dcterms:modified>
</cp:coreProperties>
</file>