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B9B3-FDC9-4EA4-8748-CEFDCD645E11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D51-A14B-49A5-81E3-84F84B9814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81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B9B3-FDC9-4EA4-8748-CEFDCD645E11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D51-A14B-49A5-81E3-84F84B9814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485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B9B3-FDC9-4EA4-8748-CEFDCD645E11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D51-A14B-49A5-81E3-84F84B9814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811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B9B3-FDC9-4EA4-8748-CEFDCD645E11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D51-A14B-49A5-81E3-84F84B9814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91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B9B3-FDC9-4EA4-8748-CEFDCD645E11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D51-A14B-49A5-81E3-84F84B9814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813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B9B3-FDC9-4EA4-8748-CEFDCD645E11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D51-A14B-49A5-81E3-84F84B9814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010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B9B3-FDC9-4EA4-8748-CEFDCD645E11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D51-A14B-49A5-81E3-84F84B9814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636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B9B3-FDC9-4EA4-8748-CEFDCD645E11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D51-A14B-49A5-81E3-84F84B9814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414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B9B3-FDC9-4EA4-8748-CEFDCD645E11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D51-A14B-49A5-81E3-84F84B9814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144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B9B3-FDC9-4EA4-8748-CEFDCD645E11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D51-A14B-49A5-81E3-84F84B9814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127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B9B3-FDC9-4EA4-8748-CEFDCD645E11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2D51-A14B-49A5-81E3-84F84B9814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97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3B9B3-FDC9-4EA4-8748-CEFDCD645E11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42D51-A14B-49A5-81E3-84F84B9814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577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corpo docenti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915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Il corpo docenti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corpo docenti</dc:title>
  <dc:creator>direzione</dc:creator>
  <cp:lastModifiedBy>direzione</cp:lastModifiedBy>
  <cp:revision>1</cp:revision>
  <dcterms:created xsi:type="dcterms:W3CDTF">2016-06-08T12:55:12Z</dcterms:created>
  <dcterms:modified xsi:type="dcterms:W3CDTF">2016-06-08T12:55:46Z</dcterms:modified>
</cp:coreProperties>
</file>