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0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264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651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01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75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04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3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123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427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94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338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FE9C9-DD7F-4D08-A15C-1E41C6857C25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94AF9-0B11-41FC-AC67-163367FCE8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25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it-IT" sz="8000" i="1" dirty="0" smtClean="0">
                <a:solidFill>
                  <a:srgbClr val="C00000"/>
                </a:solidFill>
                <a:latin typeface="Bella Donna" panose="03000502030604030003" pitchFamily="66" charset="0"/>
              </a:rPr>
              <a:t>La Caprese di </a:t>
            </a:r>
            <a:r>
              <a:rPr lang="it-IT" sz="8000" i="1" dirty="0" err="1" smtClean="0">
                <a:solidFill>
                  <a:srgbClr val="C00000"/>
                </a:solidFill>
                <a:latin typeface="Bella Donna" panose="03000502030604030003" pitchFamily="66" charset="0"/>
              </a:rPr>
              <a:t>Framcesca</a:t>
            </a:r>
            <a:endParaRPr lang="it-IT" sz="8000" i="1" dirty="0">
              <a:solidFill>
                <a:srgbClr val="C00000"/>
              </a:solidFill>
              <a:latin typeface="Bella Donna" panose="03000502030604030003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781" y="2204864"/>
            <a:ext cx="5786159" cy="3502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73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8000" dirty="0" smtClean="0">
                <a:latin typeface="Bella Donna" panose="03000502030604030003" pitchFamily="66" charset="0"/>
              </a:rPr>
              <a:t>Preparazione :</a:t>
            </a:r>
            <a:endParaRPr lang="it-IT" sz="8000" dirty="0">
              <a:latin typeface="Bella Donna" panose="03000502030604030003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1-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731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</Words>
  <Application>Microsoft Office PowerPoint</Application>
  <PresentationFormat>Presentazione su schermo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La Caprese di Framcesca</vt:lpstr>
      <vt:lpstr>Preparazione 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Caprese di Framcesca</dc:title>
  <dc:creator>Rita Bertelli</dc:creator>
  <cp:lastModifiedBy>Rita Bertelli</cp:lastModifiedBy>
  <cp:revision>2</cp:revision>
  <dcterms:created xsi:type="dcterms:W3CDTF">2016-06-08T10:24:50Z</dcterms:created>
  <dcterms:modified xsi:type="dcterms:W3CDTF">2016-06-08T13:19:38Z</dcterms:modified>
</cp:coreProperties>
</file>