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0"/>
  </p:notesMasterIdLst>
  <p:sldIdLst>
    <p:sldId id="259" r:id="rId2"/>
    <p:sldId id="262" r:id="rId3"/>
    <p:sldId id="287" r:id="rId4"/>
    <p:sldId id="263" r:id="rId5"/>
    <p:sldId id="265" r:id="rId6"/>
    <p:sldId id="280" r:id="rId7"/>
    <p:sldId id="279" r:id="rId8"/>
    <p:sldId id="266" r:id="rId9"/>
    <p:sldId id="290" r:id="rId10"/>
    <p:sldId id="289" r:id="rId11"/>
    <p:sldId id="267" r:id="rId12"/>
    <p:sldId id="285" r:id="rId13"/>
    <p:sldId id="268" r:id="rId14"/>
    <p:sldId id="28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57" r:id="rId23"/>
    <p:sldId id="284" r:id="rId24"/>
    <p:sldId id="281" r:id="rId25"/>
    <p:sldId id="282" r:id="rId26"/>
    <p:sldId id="283" r:id="rId27"/>
    <p:sldId id="277" r:id="rId28"/>
    <p:sldId id="278" r:id="rId29"/>
    <p:sldId id="276" r:id="rId30"/>
    <p:sldId id="286" r:id="rId31"/>
    <p:sldId id="297" r:id="rId32"/>
    <p:sldId id="298" r:id="rId33"/>
    <p:sldId id="299" r:id="rId34"/>
    <p:sldId id="300" r:id="rId35"/>
    <p:sldId id="294" r:id="rId36"/>
    <p:sldId id="295" r:id="rId37"/>
    <p:sldId id="293" r:id="rId38"/>
    <p:sldId id="30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14" autoAdjust="0"/>
  </p:normalViewPr>
  <p:slideViewPr>
    <p:cSldViewPr snapToGrid="0" snapToObjects="1">
      <p:cViewPr varScale="1">
        <p:scale>
          <a:sx n="137" d="100"/>
          <a:sy n="137" d="100"/>
        </p:scale>
        <p:origin x="-1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60B10-2284-0646-8702-84F3C5CFAFC7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CF82D-D350-EB47-A234-C601EEB02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0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D881B-FEE0-434F-825C-A0B510283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95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La BTF </a:t>
            </a:r>
            <a:r>
              <a:rPr lang="en-US" sz="1200" dirty="0" err="1" smtClean="0"/>
              <a:t>nel</a:t>
            </a:r>
            <a:r>
              <a:rPr lang="en-US" sz="1200" dirty="0" smtClean="0"/>
              <a:t> </a:t>
            </a:r>
            <a:r>
              <a:rPr lang="en-US" sz="1200" dirty="0" err="1" smtClean="0"/>
              <a:t>complesso</a:t>
            </a:r>
            <a:r>
              <a:rPr lang="en-US" sz="1200" dirty="0" smtClean="0"/>
              <a:t> DAFNE e’ </a:t>
            </a:r>
            <a:r>
              <a:rPr lang="en-US" sz="1200" dirty="0" err="1" smtClean="0"/>
              <a:t>situata</a:t>
            </a:r>
            <a:r>
              <a:rPr lang="en-US" sz="1200" dirty="0" smtClean="0"/>
              <a:t> </a:t>
            </a:r>
            <a:r>
              <a:rPr lang="en-US" sz="1200" dirty="0" err="1" smtClean="0"/>
              <a:t>alla</a:t>
            </a:r>
            <a:r>
              <a:rPr lang="en-US" sz="1200" dirty="0" smtClean="0"/>
              <a:t> fine</a:t>
            </a:r>
            <a:r>
              <a:rPr lang="en-US" sz="1200" baseline="0" dirty="0" smtClean="0"/>
              <a:t> del LINAC</a:t>
            </a:r>
            <a:r>
              <a:rPr lang="en-US" sz="1200" dirty="0" smtClean="0"/>
              <a:t>. </a:t>
            </a:r>
            <a:r>
              <a:rPr lang="en-US" sz="1200" dirty="0" err="1" smtClean="0"/>
              <a:t>Questo</a:t>
            </a:r>
            <a:r>
              <a:rPr lang="en-US" sz="1200" dirty="0" smtClean="0"/>
              <a:t> </a:t>
            </a:r>
            <a:r>
              <a:rPr lang="en-US" sz="1200" dirty="0" err="1" smtClean="0"/>
              <a:t>permette</a:t>
            </a:r>
            <a:r>
              <a:rPr lang="en-US" sz="1200" dirty="0" smtClean="0"/>
              <a:t> di </a:t>
            </a:r>
            <a:r>
              <a:rPr lang="en-US" sz="1200" dirty="0" err="1" smtClean="0"/>
              <a:t>estrarre</a:t>
            </a:r>
            <a:r>
              <a:rPr lang="en-US" sz="1200" dirty="0" smtClean="0"/>
              <a:t> </a:t>
            </a:r>
            <a:r>
              <a:rPr lang="en-US" sz="1200" dirty="0" err="1" smtClean="0"/>
              <a:t>fasci</a:t>
            </a:r>
            <a:r>
              <a:rPr lang="en-US" sz="1200" dirty="0" smtClean="0"/>
              <a:t> di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elettroni</a:t>
            </a:r>
            <a:r>
              <a:rPr lang="en-US" sz="1200" baseline="0" dirty="0" smtClean="0"/>
              <a:t> e </a:t>
            </a:r>
            <a:r>
              <a:rPr lang="en-US" sz="1200" baseline="0" dirty="0" err="1" smtClean="0"/>
              <a:t>positroni</a:t>
            </a:r>
            <a:r>
              <a:rPr lang="en-US" sz="1200" baseline="0" dirty="0" smtClean="0"/>
              <a:t> prima </a:t>
            </a:r>
            <a:r>
              <a:rPr lang="en-US" sz="1200" baseline="0" dirty="0" err="1" smtClean="0"/>
              <a:t>dell’iniezione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nel</a:t>
            </a:r>
            <a:r>
              <a:rPr lang="en-US" sz="1200" baseline="0" dirty="0" smtClean="0"/>
              <a:t> ring </a:t>
            </a:r>
            <a:r>
              <a:rPr lang="en-US" sz="1200" baseline="0" dirty="0" err="1" smtClean="0"/>
              <a:t>attraverso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una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linea</a:t>
            </a:r>
            <a:r>
              <a:rPr lang="en-US" sz="1200" baseline="0" dirty="0" smtClean="0"/>
              <a:t> di </a:t>
            </a:r>
            <a:r>
              <a:rPr lang="en-US" sz="1200" baseline="0" dirty="0" err="1" smtClean="0"/>
              <a:t>trasferimento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dedicata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FCD-B8B4-064F-8D00-69C7FB7B53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91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 LINAC di</a:t>
            </a:r>
            <a:r>
              <a:rPr lang="en-US" baseline="0" dirty="0" smtClean="0"/>
              <a:t> DAFNE </a:t>
            </a:r>
            <a:r>
              <a:rPr lang="en-US" baseline="0" dirty="0" err="1" smtClean="0"/>
              <a:t>è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acceleratore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lineare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costruito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dalla</a:t>
            </a:r>
            <a:r>
              <a:rPr lang="en-US" baseline="0" dirty="0" smtClean="0"/>
              <a:t> TITAN Beta (</a:t>
            </a:r>
            <a:r>
              <a:rPr lang="en-US" baseline="0" dirty="0" err="1" smtClean="0"/>
              <a:t>Ca,USA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installato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alla</a:t>
            </a:r>
            <a:r>
              <a:rPr lang="en-US" baseline="0" dirty="0" smtClean="0"/>
              <a:t> fine del 1995. </a:t>
            </a:r>
          </a:p>
          <a:p>
            <a:r>
              <a:rPr lang="en-US" baseline="0" dirty="0" smtClean="0"/>
              <a:t>L’ </a:t>
            </a:r>
            <a:r>
              <a:rPr lang="en-GB" baseline="0" dirty="0" err="1" smtClean="0"/>
              <a:t>a</a:t>
            </a:r>
            <a:r>
              <a:rPr lang="en-GB" dirty="0" err="1" smtClean="0"/>
              <a:t>cceleratore</a:t>
            </a:r>
            <a:r>
              <a:rPr lang="en-GB" dirty="0" smtClean="0"/>
              <a:t> </a:t>
            </a:r>
            <a:r>
              <a:rPr lang="en-GB" dirty="0" err="1" smtClean="0"/>
              <a:t>lineare</a:t>
            </a:r>
            <a:r>
              <a:rPr lang="en-GB" dirty="0" smtClean="0"/>
              <a:t> e’ </a:t>
            </a:r>
            <a:r>
              <a:rPr lang="en-GB" dirty="0" err="1" smtClean="0"/>
              <a:t>lungo</a:t>
            </a:r>
            <a:r>
              <a:rPr lang="en-GB" dirty="0" smtClean="0"/>
              <a:t> ~60 m </a:t>
            </a:r>
            <a:r>
              <a:rPr lang="en-GB" dirty="0" err="1" smtClean="0"/>
              <a:t>ed</a:t>
            </a:r>
            <a:r>
              <a:rPr lang="en-GB" baseline="0" dirty="0" smtClean="0"/>
              <a:t> e’</a:t>
            </a:r>
            <a:r>
              <a:rPr lang="en-GB" dirty="0" smtClean="0"/>
              <a:t> in </a:t>
            </a:r>
            <a:r>
              <a:rPr lang="en-GB" dirty="0" err="1" smtClean="0"/>
              <a:t>banda</a:t>
            </a:r>
            <a:r>
              <a:rPr lang="en-GB" dirty="0" smtClean="0"/>
              <a:t> S-band. </a:t>
            </a:r>
          </a:p>
          <a:p>
            <a:r>
              <a:rPr lang="en-GB" dirty="0" smtClean="0"/>
              <a:t>E’ </a:t>
            </a:r>
            <a:r>
              <a:rPr lang="en-GB" dirty="0" err="1" smtClean="0"/>
              <a:t>composto</a:t>
            </a:r>
            <a:r>
              <a:rPr lang="en-GB" dirty="0" smtClean="0"/>
              <a:t> di un gun </a:t>
            </a:r>
            <a:r>
              <a:rPr lang="en-GB" dirty="0" err="1" smtClean="0"/>
              <a:t>termoionico</a:t>
            </a:r>
            <a:r>
              <a:rPr lang="en-GB" dirty="0" smtClean="0"/>
              <a:t>, </a:t>
            </a:r>
            <a:r>
              <a:rPr lang="en-GB" dirty="0" err="1" smtClean="0"/>
              <a:t>quattro</a:t>
            </a:r>
            <a:r>
              <a:rPr lang="en-GB" dirty="0" smtClean="0"/>
              <a:t> klystrons da 45 MW con </a:t>
            </a:r>
            <a:r>
              <a:rPr lang="en-GB" dirty="0" err="1" smtClean="0"/>
              <a:t>l’amplificazione</a:t>
            </a:r>
            <a:r>
              <a:rPr lang="en-GB" dirty="0" smtClean="0"/>
              <a:t> </a:t>
            </a:r>
            <a:r>
              <a:rPr lang="en-GB" dirty="0" err="1" smtClean="0"/>
              <a:t>fornita</a:t>
            </a:r>
            <a:r>
              <a:rPr lang="en-GB" dirty="0" smtClean="0"/>
              <a:t> </a:t>
            </a:r>
            <a:r>
              <a:rPr lang="en-GB" dirty="0" err="1" smtClean="0"/>
              <a:t>dagli</a:t>
            </a:r>
            <a:r>
              <a:rPr lang="en-GB" dirty="0" smtClean="0"/>
              <a:t> SLED, e da 15 guide </a:t>
            </a:r>
            <a:r>
              <a:rPr lang="en-GB" dirty="0" err="1" smtClean="0"/>
              <a:t>d’onda</a:t>
            </a:r>
            <a:r>
              <a:rPr lang="en-GB" dirty="0" smtClean="0"/>
              <a:t> di </a:t>
            </a:r>
            <a:r>
              <a:rPr lang="en-GB" dirty="0" err="1" smtClean="0"/>
              <a:t>tipo</a:t>
            </a:r>
            <a:r>
              <a:rPr lang="en-GB" dirty="0" smtClean="0"/>
              <a:t>  2/3π di </a:t>
            </a:r>
            <a:r>
              <a:rPr lang="en-GB" dirty="0" err="1" smtClean="0"/>
              <a:t>tipo</a:t>
            </a:r>
            <a:r>
              <a:rPr lang="en-GB" dirty="0" smtClean="0"/>
              <a:t>  SLAC con </a:t>
            </a:r>
            <a:r>
              <a:rPr lang="en-GB" dirty="0" err="1" smtClean="0"/>
              <a:t>sezioni</a:t>
            </a:r>
            <a:r>
              <a:rPr lang="en-GB" dirty="0" smtClean="0"/>
              <a:t> </a:t>
            </a:r>
            <a:r>
              <a:rPr lang="en-GB" dirty="0" err="1" smtClean="0"/>
              <a:t>acceleranti</a:t>
            </a:r>
            <a:r>
              <a:rPr lang="en-GB" dirty="0" smtClean="0"/>
              <a:t> </a:t>
            </a:r>
            <a:r>
              <a:rPr lang="en-GB" dirty="0" err="1" smtClean="0"/>
              <a:t>lunghe</a:t>
            </a:r>
            <a:r>
              <a:rPr lang="en-GB" dirty="0" smtClean="0"/>
              <a:t>  3 m.</a:t>
            </a:r>
          </a:p>
          <a:p>
            <a:r>
              <a:rPr lang="en-GB" dirty="0" err="1" smtClean="0"/>
              <a:t>L’energia</a:t>
            </a:r>
            <a:r>
              <a:rPr lang="en-GB" dirty="0" smtClean="0"/>
              <a:t> finale </a:t>
            </a:r>
            <a:r>
              <a:rPr lang="en-GB" dirty="0" err="1" smtClean="0"/>
              <a:t>raggiungibile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dagli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elettroni</a:t>
            </a:r>
            <a:r>
              <a:rPr lang="en-GB" baseline="0" dirty="0" smtClean="0"/>
              <a:t> e’ 800 MeV </a:t>
            </a:r>
            <a:r>
              <a:rPr lang="en-GB" baseline="0" dirty="0" err="1" smtClean="0"/>
              <a:t>dai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positroni</a:t>
            </a:r>
            <a:r>
              <a:rPr lang="en-GB" baseline="0" dirty="0" smtClean="0"/>
              <a:t> 550 MeV la </a:t>
            </a:r>
            <a:r>
              <a:rPr lang="en-GB" baseline="0" dirty="0" err="1" smtClean="0"/>
              <a:t>duranta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dell’impulso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microbunchato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va</a:t>
            </a:r>
            <a:r>
              <a:rPr lang="en-GB" baseline="0" dirty="0" smtClean="0"/>
              <a:t> da 1.4 a 40 ns.</a:t>
            </a:r>
            <a:endParaRPr lang="en-GB" dirty="0" smtClean="0"/>
          </a:p>
          <a:p>
            <a:endParaRPr lang="it-IT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0EFCD-B8B4-064F-8D00-69C7FB7B53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9CBA-6D6B-5A47-8E5C-2CEDB8E9A433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A7032F-28CA-4A46-A28B-FDE187B61D2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9CBA-6D6B-5A47-8E5C-2CEDB8E9A433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032F-28CA-4A46-A28B-FDE187B61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9CBA-6D6B-5A47-8E5C-2CEDB8E9A433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032F-28CA-4A46-A28B-FDE187B61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9CBA-6D6B-5A47-8E5C-2CEDB8E9A433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032F-28CA-4A46-A28B-FDE187B61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9CBA-6D6B-5A47-8E5C-2CEDB8E9A433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032F-28CA-4A46-A28B-FDE187B61D2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9CBA-6D6B-5A47-8E5C-2CEDB8E9A433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032F-28CA-4A46-A28B-FDE187B61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9CBA-6D6B-5A47-8E5C-2CEDB8E9A433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032F-28CA-4A46-A28B-FDE187B61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9CBA-6D6B-5A47-8E5C-2CEDB8E9A433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032F-28CA-4A46-A28B-FDE187B61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9CBA-6D6B-5A47-8E5C-2CEDB8E9A433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032F-28CA-4A46-A28B-FDE187B61D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9CBA-6D6B-5A47-8E5C-2CEDB8E9A433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032F-28CA-4A46-A28B-FDE187B61D2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9CBA-6D6B-5A47-8E5C-2CEDB8E9A433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032F-28CA-4A46-A28B-FDE187B61D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3C59CBA-6D6B-5A47-8E5C-2CEDB8E9A433}" type="datetimeFigureOut">
              <a:rPr lang="en-US" smtClean="0"/>
              <a:t>19/05/16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A7032F-28CA-4A46-A28B-FDE187B61D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microsoft.com/office/2007/relationships/hdphoto" Target="../media/hdphoto1.wdp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4.jpeg"/><Relationship Id="rId5" Type="http://schemas.microsoft.com/office/2007/relationships/hdphoto" Target="../media/hdphoto3.wdp"/><Relationship Id="rId6" Type="http://schemas.openxmlformats.org/officeDocument/2006/relationships/image" Target="../media/image45.jpeg"/><Relationship Id="rId7" Type="http://schemas.microsoft.com/office/2007/relationships/hdphoto" Target="../media/hdphoto4.wdp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0.jpeg"/><Relationship Id="rId3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jpeg"/><Relationship Id="rId3" Type="http://schemas.openxmlformats.org/officeDocument/2006/relationships/image" Target="../media/image10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image" Target="../media/image117.png"/><Relationship Id="rId1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Beam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test </a:t>
            </a:r>
            <a:r>
              <a:rPr lang="it-IT" b="1" dirty="0" err="1" smtClean="0">
                <a:solidFill>
                  <a:schemeClr val="accent1">
                    <a:lumMod val="50000"/>
                  </a:schemeClr>
                </a:solidFill>
              </a:rPr>
              <a:t>facility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 (BTF)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1261" y="3591413"/>
            <a:ext cx="8421216" cy="2698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it-IT" sz="1600" b="1" u="sng" dirty="0" smtClean="0">
                <a:solidFill>
                  <a:srgbClr val="660066"/>
                </a:solidFill>
              </a:rPr>
              <a:t>Paolo Valente</a:t>
            </a:r>
            <a:r>
              <a:rPr lang="it-IT" sz="1600" b="1" baseline="30000" dirty="0" smtClean="0">
                <a:solidFill>
                  <a:srgbClr val="660066"/>
                </a:solidFill>
              </a:rPr>
              <a:t>*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, Bruno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Buonomo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, Luca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Foggetta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, Claudio 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Giulio</a:t>
            </a:r>
            <a:endParaRPr lang="it-IT" sz="1600" b="1" baseline="30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it-IT" sz="1200" baseline="300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it-IT" sz="1200" dirty="0">
                <a:solidFill>
                  <a:schemeClr val="bg1">
                    <a:lumMod val="50000"/>
                  </a:schemeClr>
                </a:solidFill>
              </a:rPr>
              <a:t>INFN 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Roma</a:t>
            </a:r>
          </a:p>
          <a:p>
            <a:pPr>
              <a:spcBef>
                <a:spcPts val="600"/>
              </a:spcBef>
            </a:pPr>
            <a:endParaRPr lang="it-IT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LINAC 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technical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 staff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Maurizio Belli, Riccardo Ceccarelli, Alberto Cecchinelli, Renato 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Clementi, 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Graziano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Piermarini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, Serena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Strabioli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, Luis Antonio Rossi, Raffaele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Zarlenga</a:t>
            </a:r>
            <a:endParaRPr lang="it-IT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BTF </a:t>
            </a:r>
            <a:r>
              <a:rPr lang="it-IT" sz="1200" dirty="0" err="1" smtClean="0">
                <a:solidFill>
                  <a:schemeClr val="bg1">
                    <a:lumMod val="50000"/>
                  </a:schemeClr>
                </a:solidFill>
              </a:rPr>
              <a:t>support</a:t>
            </a:r>
            <a:r>
              <a:rPr lang="it-IT" sz="1200" dirty="0" smtClean="0">
                <a:solidFill>
                  <a:schemeClr val="bg1">
                    <a:lumMod val="50000"/>
                  </a:schemeClr>
                </a:solidFill>
              </a:rPr>
              <a:t> team</a:t>
            </a:r>
            <a:endParaRPr lang="it-IT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Francesca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Casarin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</a:rPr>
              <a:t>, Maria Rita Ferrazza, Manuela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</a:rPr>
              <a:t>Giabbai</a:t>
            </a:r>
            <a:endParaRPr lang="it-IT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it-IT" sz="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60293"/>
            <a:ext cx="9144000" cy="19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4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intensity/high energy electrons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46553" y="1578764"/>
            <a:ext cx="62974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Gill Sans"/>
                <a:cs typeface="Gill Sans"/>
              </a:rPr>
              <a:t>Typical charge to damping ring with 10 ns pulses at 50 Hz:</a:t>
            </a: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r>
              <a:rPr lang="en-US" sz="1200" b="1" dirty="0" smtClean="0">
                <a:latin typeface="Gill Sans"/>
                <a:cs typeface="Gill Sans"/>
              </a:rPr>
              <a:t>1 to 2 </a:t>
            </a:r>
            <a:r>
              <a:rPr lang="en-US" sz="1200" b="1" dirty="0" err="1" smtClean="0">
                <a:latin typeface="Gill Sans"/>
                <a:cs typeface="Gill Sans"/>
              </a:rPr>
              <a:t>nC</a:t>
            </a:r>
            <a:r>
              <a:rPr lang="en-US" sz="1200" b="1" dirty="0" smtClean="0">
                <a:latin typeface="Gill Sans"/>
                <a:cs typeface="Gill Sans"/>
              </a:rPr>
              <a:t>/pulse </a:t>
            </a:r>
            <a:r>
              <a:rPr lang="en-US" sz="1200" dirty="0" smtClean="0">
                <a:latin typeface="Gill Sans"/>
                <a:cs typeface="Gill Sans"/>
              </a:rPr>
              <a:t>for</a:t>
            </a:r>
            <a:r>
              <a:rPr lang="en-US" sz="1200" b="1" dirty="0" smtClean="0">
                <a:latin typeface="Gill Sans"/>
                <a:cs typeface="Gill Sans"/>
              </a:rPr>
              <a:t> e</a:t>
            </a:r>
            <a:r>
              <a:rPr lang="en-US" sz="1200" b="1" baseline="30000" dirty="0" smtClean="0">
                <a:latin typeface="Gill Sans"/>
                <a:cs typeface="Gill Sans"/>
              </a:rPr>
              <a:t>-</a:t>
            </a:r>
            <a:r>
              <a:rPr lang="en-US" sz="1200" b="1" dirty="0" smtClean="0">
                <a:latin typeface="Gill Sans"/>
                <a:cs typeface="Gill Sans"/>
              </a:rPr>
              <a:t> </a:t>
            </a: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r>
              <a:rPr lang="en-US" sz="1200" b="1" dirty="0" smtClean="0">
                <a:latin typeface="Gill Sans"/>
                <a:cs typeface="Gill Sans"/>
              </a:rPr>
              <a:t>0.7-0.8 </a:t>
            </a:r>
            <a:r>
              <a:rPr lang="en-US" sz="1200" b="1" dirty="0" err="1" smtClean="0">
                <a:latin typeface="Gill Sans"/>
                <a:cs typeface="Gill Sans"/>
              </a:rPr>
              <a:t>nC</a:t>
            </a:r>
            <a:r>
              <a:rPr lang="en-US" sz="1200" b="1" dirty="0" smtClean="0">
                <a:latin typeface="Gill Sans"/>
                <a:cs typeface="Gill Sans"/>
              </a:rPr>
              <a:t>/pulse </a:t>
            </a:r>
            <a:r>
              <a:rPr lang="en-US" sz="1200" dirty="0" smtClean="0">
                <a:latin typeface="Gill Sans"/>
                <a:cs typeface="Gill Sans"/>
              </a:rPr>
              <a:t>for </a:t>
            </a:r>
            <a:r>
              <a:rPr lang="en-US" sz="1200" b="1" dirty="0" smtClean="0">
                <a:latin typeface="Gill Sans"/>
                <a:cs typeface="Gill Sans"/>
              </a:rPr>
              <a:t>e</a:t>
            </a:r>
            <a:r>
              <a:rPr lang="en-US" sz="1200" b="1" baseline="30000" dirty="0" smtClean="0">
                <a:latin typeface="Gill Sans"/>
                <a:cs typeface="Gill Sans"/>
              </a:rPr>
              <a:t>+</a:t>
            </a:r>
            <a:endParaRPr lang="en-US" sz="1600" b="1" dirty="0" smtClean="0">
              <a:solidFill>
                <a:schemeClr val="accent2"/>
              </a:solidFill>
              <a:latin typeface="Gill Sans"/>
              <a:cs typeface="Gill Sans"/>
            </a:endParaRPr>
          </a:p>
          <a:p>
            <a:r>
              <a:rPr lang="en-US" sz="1600" b="1" dirty="0" smtClean="0">
                <a:solidFill>
                  <a:srgbClr val="C32D2E"/>
                </a:solidFill>
                <a:latin typeface="Gill Sans"/>
                <a:cs typeface="Gill Sans"/>
              </a:rPr>
              <a:t>But…</a:t>
            </a: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r>
              <a:rPr lang="en-US" sz="1400" dirty="0" smtClean="0">
                <a:latin typeface="Gill Sans"/>
                <a:cs typeface="Gill Sans"/>
              </a:rPr>
              <a:t>Much higher charge is driven onto the converter during positron production</a:t>
            </a:r>
          </a:p>
          <a:p>
            <a:pPr marL="742950" lvl="1" indent="-285750">
              <a:buClr>
                <a:schemeClr val="accent1"/>
              </a:buClr>
              <a:buFont typeface="Arial"/>
              <a:buChar char="•"/>
            </a:pPr>
            <a:r>
              <a:rPr lang="en-US" sz="1400" dirty="0" smtClean="0">
                <a:latin typeface="Gill Sans"/>
                <a:cs typeface="Gill Sans"/>
              </a:rPr>
              <a:t>Indeed up to 8 A (12 A) can be drawn from the </a:t>
            </a:r>
            <a:r>
              <a:rPr lang="en-US" sz="1400" b="1" dirty="0" smtClean="0">
                <a:latin typeface="Gill Sans"/>
                <a:cs typeface="Gill Sans"/>
              </a:rPr>
              <a:t>gun cathode</a:t>
            </a:r>
          </a:p>
          <a:p>
            <a:pPr lvl="1"/>
            <a:endParaRPr lang="en-US" sz="1200" dirty="0">
              <a:latin typeface="Gill Sans"/>
              <a:cs typeface="Gill Sans"/>
            </a:endParaRPr>
          </a:p>
        </p:txBody>
      </p:sp>
      <p:pic>
        <p:nvPicPr>
          <p:cNvPr id="8" name="Picture 7" descr="chargemonitor.bmp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932" y="1757111"/>
            <a:ext cx="1465393" cy="10631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8470" y="1494866"/>
            <a:ext cx="16309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C32D2E"/>
                </a:solidFill>
              </a:rPr>
              <a:t>ICT readout (e</a:t>
            </a:r>
            <a:r>
              <a:rPr lang="en-US" sz="1050" baseline="30000" dirty="0" smtClean="0">
                <a:solidFill>
                  <a:srgbClr val="C32D2E"/>
                </a:solidFill>
                <a:latin typeface="Symbol" charset="2"/>
                <a:cs typeface="Symbol" charset="2"/>
              </a:rPr>
              <a:t>+</a:t>
            </a:r>
            <a:r>
              <a:rPr lang="en-US" sz="1050" dirty="0" smtClean="0">
                <a:solidFill>
                  <a:srgbClr val="C32D2E"/>
                </a:solidFill>
              </a:rPr>
              <a:t> injection)</a:t>
            </a:r>
            <a:endParaRPr lang="en-US" sz="1050" dirty="0">
              <a:solidFill>
                <a:srgbClr val="C32D2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167" y="3218340"/>
            <a:ext cx="2495481" cy="16597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2027" y="3321312"/>
            <a:ext cx="48580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/>
              <a:t>Extracted charge can be increased: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latin typeface="Century Gothic"/>
                <a:cs typeface="Century Gothic"/>
              </a:rPr>
              <a:t>At constant current </a:t>
            </a:r>
            <a:r>
              <a:rPr lang="en-US" sz="1200" dirty="0">
                <a:latin typeface="Century Gothic"/>
                <a:cs typeface="Century Gothic"/>
              </a:rPr>
              <a:t>(</a:t>
            </a:r>
            <a:r>
              <a:rPr lang="en-US" sz="1200" dirty="0" smtClean="0">
                <a:latin typeface="Century Gothic"/>
                <a:cs typeface="Century Gothic"/>
              </a:rPr>
              <a:t>no saturation), by simply increasing the </a:t>
            </a:r>
            <a:r>
              <a:rPr lang="en-US" sz="1200" b="1" dirty="0" smtClean="0">
                <a:solidFill>
                  <a:srgbClr val="C32D2E"/>
                </a:solidFill>
                <a:latin typeface="Century Gothic"/>
                <a:cs typeface="Century Gothic"/>
              </a:rPr>
              <a:t>pulse duration </a:t>
            </a:r>
            <a:r>
              <a:rPr lang="en-US" sz="1200" dirty="0" smtClean="0">
                <a:latin typeface="Century Gothic"/>
                <a:cs typeface="Century Gothic"/>
              </a:rPr>
              <a:t>to the gun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latin typeface="Century Gothic"/>
                <a:cs typeface="Century Gothic"/>
              </a:rPr>
              <a:t>Increasing the </a:t>
            </a:r>
            <a:r>
              <a:rPr lang="en-US" sz="1200" b="1" dirty="0" smtClean="0">
                <a:solidFill>
                  <a:srgbClr val="C32D2E"/>
                </a:solidFill>
                <a:latin typeface="Century Gothic"/>
                <a:cs typeface="Century Gothic"/>
              </a:rPr>
              <a:t>pulse height </a:t>
            </a:r>
            <a:r>
              <a:rPr lang="en-US" sz="1200" dirty="0" smtClean="0">
                <a:latin typeface="Century Gothic"/>
                <a:cs typeface="Century Gothic"/>
              </a:rPr>
              <a:t>of applied voltage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latin typeface="Century Gothic"/>
                <a:cs typeface="Century Gothic"/>
              </a:rPr>
              <a:t>Decreasing the stopping voltage applied to grid</a:t>
            </a:r>
            <a:endParaRPr lang="en-US" sz="1100" dirty="0" smtClean="0"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0325" y="4721204"/>
            <a:ext cx="1665809" cy="116411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cxnSp>
        <p:nvCxnSpPr>
          <p:cNvPr id="15" name="Straight Arrow Connector 14"/>
          <p:cNvCxnSpPr/>
          <p:nvPr/>
        </p:nvCxnSpPr>
        <p:spPr>
          <a:xfrm>
            <a:off x="2921301" y="6149638"/>
            <a:ext cx="729375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33513" y="6025764"/>
            <a:ext cx="803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0.5 to 40 ns</a:t>
            </a:r>
            <a:endParaRPr lang="en-US" sz="10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15289" y="5261879"/>
            <a:ext cx="0" cy="269197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20938" y="5284855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300 to 750 V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6921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n@BTF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11</a:t>
            </a:fld>
            <a:endParaRPr lang="en-US">
              <a:latin typeface="Calibri"/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4716415" y="2609273"/>
            <a:ext cx="3970385" cy="3600084"/>
            <a:chOff x="3026160" y="1309261"/>
            <a:chExt cx="5559893" cy="4900096"/>
          </a:xfrm>
        </p:grpSpPr>
        <p:pic>
          <p:nvPicPr>
            <p:cNvPr id="8" name="Picture 1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8720227">
              <a:off x="5731236" y="1392887"/>
              <a:ext cx="2938444" cy="2771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026160" y="3034864"/>
              <a:ext cx="3177227" cy="3174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 bwMode="auto">
          <a:xfrm>
            <a:off x="5598045" y="877454"/>
            <a:ext cx="3258820" cy="144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Connettore 2 11"/>
          <p:cNvCxnSpPr/>
          <p:nvPr/>
        </p:nvCxnSpPr>
        <p:spPr>
          <a:xfrm flipV="1">
            <a:off x="6985310" y="1743364"/>
            <a:ext cx="438417" cy="12700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 flipV="1">
            <a:off x="6684818" y="1293091"/>
            <a:ext cx="392546" cy="26554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94103" y="811728"/>
            <a:ext cx="5332261" cy="4955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endParaRPr lang="en-US" sz="1600" dirty="0" smtClean="0">
              <a:solidFill>
                <a:srgbClr val="2C4D7F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endParaRPr lang="en-US" sz="1600" dirty="0">
              <a:solidFill>
                <a:srgbClr val="2C4D7F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en-US" sz="1600" dirty="0" err="1">
                <a:solidFill>
                  <a:srgbClr val="2C4D7F"/>
                </a:solidFill>
              </a:rPr>
              <a:t>Viene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fatto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collidere</a:t>
            </a:r>
            <a:r>
              <a:rPr lang="en-US" sz="1600" dirty="0">
                <a:solidFill>
                  <a:srgbClr val="2C4D7F"/>
                </a:solidFill>
              </a:rPr>
              <a:t> con un </a:t>
            </a:r>
            <a:r>
              <a:rPr lang="en-US" sz="1600" dirty="0" err="1">
                <a:solidFill>
                  <a:srgbClr val="2C4D7F"/>
                </a:solidFill>
              </a:rPr>
              <a:t>bersaglio</a:t>
            </a:r>
            <a:r>
              <a:rPr lang="en-US" sz="1600" dirty="0">
                <a:solidFill>
                  <a:srgbClr val="2C4D7F"/>
                </a:solidFill>
              </a:rPr>
              <a:t> di </a:t>
            </a:r>
            <a:r>
              <a:rPr lang="en-US" sz="1600" dirty="0" err="1">
                <a:solidFill>
                  <a:srgbClr val="2C4D7F"/>
                </a:solidFill>
              </a:rPr>
              <a:t>Tungsteno</a:t>
            </a:r>
            <a:r>
              <a:rPr lang="en-US" sz="1600" dirty="0">
                <a:solidFill>
                  <a:srgbClr val="2C4D7F"/>
                </a:solidFill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endParaRPr lang="en-US" sz="1600" dirty="0">
              <a:solidFill>
                <a:srgbClr val="2C4D7F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en-US" sz="1600" dirty="0" err="1">
                <a:solidFill>
                  <a:srgbClr val="2C4D7F"/>
                </a:solidFill>
              </a:rPr>
              <a:t>Gli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elettroni</a:t>
            </a:r>
            <a:r>
              <a:rPr lang="en-US" sz="1600" dirty="0">
                <a:solidFill>
                  <a:srgbClr val="2C4D7F"/>
                </a:solidFill>
              </a:rPr>
              <a:t> di </a:t>
            </a:r>
            <a:r>
              <a:rPr lang="en-US" sz="1600" dirty="0" err="1">
                <a:solidFill>
                  <a:srgbClr val="2C4D7F"/>
                </a:solidFill>
              </a:rPr>
              <a:t>alta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energia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producono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uno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spettro</a:t>
            </a:r>
            <a:r>
              <a:rPr lang="en-US" sz="1600" dirty="0">
                <a:solidFill>
                  <a:srgbClr val="2C4D7F"/>
                </a:solidFill>
              </a:rPr>
              <a:t> continuo di </a:t>
            </a:r>
            <a:r>
              <a:rPr lang="en-US" sz="1600" dirty="0" err="1">
                <a:solidFill>
                  <a:srgbClr val="2C4D7F"/>
                </a:solidFill>
              </a:rPr>
              <a:t>fotoni</a:t>
            </a:r>
            <a:r>
              <a:rPr lang="en-US" sz="1600" dirty="0">
                <a:solidFill>
                  <a:srgbClr val="2C4D7F"/>
                </a:solidFill>
              </a:rPr>
              <a:t> per </a:t>
            </a:r>
            <a:r>
              <a:rPr lang="en-US" sz="1600" dirty="0" err="1">
                <a:solidFill>
                  <a:srgbClr val="2C4D7F"/>
                </a:solidFill>
              </a:rPr>
              <a:t>bremsstrhalung</a:t>
            </a:r>
            <a:r>
              <a:rPr lang="en-US" sz="1600" dirty="0">
                <a:solidFill>
                  <a:srgbClr val="2C4D7F"/>
                </a:solidFill>
              </a:rPr>
              <a:t>. </a:t>
            </a:r>
            <a:r>
              <a:rPr lang="en-US" sz="1600" dirty="0" err="1">
                <a:solidFill>
                  <a:srgbClr val="2C4D7F"/>
                </a:solidFill>
              </a:rPr>
              <a:t>Questi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possono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generare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neutroni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attraverso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reazioni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foto-nucleari</a:t>
            </a:r>
            <a:r>
              <a:rPr lang="en-US" sz="1600" dirty="0">
                <a:solidFill>
                  <a:srgbClr val="2C4D7F"/>
                </a:solidFill>
              </a:rPr>
              <a:t> se la </a:t>
            </a:r>
            <a:r>
              <a:rPr lang="en-US" sz="1600" dirty="0" err="1">
                <a:solidFill>
                  <a:srgbClr val="2C4D7F"/>
                </a:solidFill>
              </a:rPr>
              <a:t>loro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energia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 smtClean="0">
                <a:solidFill>
                  <a:srgbClr val="2C4D7F"/>
                </a:solidFill>
              </a:rPr>
              <a:t>è</a:t>
            </a:r>
            <a:r>
              <a:rPr lang="en-US" sz="1600" dirty="0" smtClean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almeno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uguale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all’energia</a:t>
            </a:r>
            <a:r>
              <a:rPr lang="en-US" sz="1600" dirty="0">
                <a:solidFill>
                  <a:srgbClr val="2C4D7F"/>
                </a:solidFill>
              </a:rPr>
              <a:t> di </a:t>
            </a:r>
            <a:r>
              <a:rPr lang="en-US" sz="1600" dirty="0" err="1">
                <a:solidFill>
                  <a:srgbClr val="2C4D7F"/>
                </a:solidFill>
              </a:rPr>
              <a:t>legame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dei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neutroni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nel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bersaglio</a:t>
            </a:r>
            <a:r>
              <a:rPr lang="en-US" sz="1600" dirty="0" smtClean="0">
                <a:solidFill>
                  <a:srgbClr val="2C4D7F"/>
                </a:solidFill>
              </a:rPr>
              <a:t>.</a:t>
            </a: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endParaRPr lang="en-US" sz="1600" dirty="0" smtClean="0">
              <a:solidFill>
                <a:srgbClr val="2C4D7F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2C4D7F"/>
                </a:solidFill>
              </a:rPr>
              <a:t>Il </a:t>
            </a:r>
            <a:r>
              <a:rPr lang="en-US" sz="1600" dirty="0" err="1" smtClean="0">
                <a:solidFill>
                  <a:srgbClr val="2C4D7F"/>
                </a:solidFill>
              </a:rPr>
              <a:t>numero</a:t>
            </a:r>
            <a:r>
              <a:rPr lang="en-US" sz="1600" dirty="0" smtClean="0">
                <a:solidFill>
                  <a:srgbClr val="2C4D7F"/>
                </a:solidFill>
              </a:rPr>
              <a:t> di </a:t>
            </a:r>
            <a:r>
              <a:rPr lang="en-US" sz="1600" dirty="0" err="1" smtClean="0">
                <a:solidFill>
                  <a:srgbClr val="2C4D7F"/>
                </a:solidFill>
              </a:rPr>
              <a:t>neutroni</a:t>
            </a:r>
            <a:r>
              <a:rPr lang="en-US" sz="1600" dirty="0" smtClean="0">
                <a:solidFill>
                  <a:srgbClr val="2C4D7F"/>
                </a:solidFill>
              </a:rPr>
              <a:t> </a:t>
            </a:r>
            <a:r>
              <a:rPr lang="en-US" sz="1600" dirty="0" err="1" smtClean="0">
                <a:solidFill>
                  <a:srgbClr val="2C4D7F"/>
                </a:solidFill>
              </a:rPr>
              <a:t>dipende</a:t>
            </a:r>
            <a:r>
              <a:rPr lang="en-US" sz="1600" dirty="0" smtClean="0">
                <a:solidFill>
                  <a:srgbClr val="2C4D7F"/>
                </a:solidFill>
              </a:rPr>
              <a:t> </a:t>
            </a:r>
            <a:r>
              <a:rPr lang="en-US" sz="1600" dirty="0" err="1" smtClean="0">
                <a:solidFill>
                  <a:srgbClr val="2C4D7F"/>
                </a:solidFill>
              </a:rPr>
              <a:t>dalla</a:t>
            </a:r>
            <a:r>
              <a:rPr lang="en-US" sz="1600" dirty="0" smtClean="0">
                <a:solidFill>
                  <a:srgbClr val="2C4D7F"/>
                </a:solidFill>
              </a:rPr>
              <a:t> </a:t>
            </a:r>
            <a:r>
              <a:rPr lang="en-US" sz="1600" dirty="0" err="1" smtClean="0">
                <a:solidFill>
                  <a:srgbClr val="2C4D7F"/>
                </a:solidFill>
              </a:rPr>
              <a:t>potenza</a:t>
            </a:r>
            <a:r>
              <a:rPr lang="en-US" sz="1600" dirty="0" smtClean="0">
                <a:solidFill>
                  <a:srgbClr val="2C4D7F"/>
                </a:solidFill>
              </a:rPr>
              <a:t> </a:t>
            </a:r>
            <a:r>
              <a:rPr lang="en-US" sz="1600" dirty="0" err="1" smtClean="0">
                <a:solidFill>
                  <a:srgbClr val="2C4D7F"/>
                </a:solidFill>
              </a:rPr>
              <a:t>rilasciata</a:t>
            </a:r>
            <a:r>
              <a:rPr lang="en-US" sz="1600" dirty="0" smtClean="0">
                <a:solidFill>
                  <a:srgbClr val="2C4D7F"/>
                </a:solidFill>
              </a:rPr>
              <a:t> </a:t>
            </a:r>
            <a:r>
              <a:rPr lang="en-US" sz="1600" dirty="0" err="1" smtClean="0">
                <a:solidFill>
                  <a:srgbClr val="2C4D7F"/>
                </a:solidFill>
              </a:rPr>
              <a:t>nel</a:t>
            </a:r>
            <a:r>
              <a:rPr lang="en-US" sz="1600" dirty="0" smtClean="0">
                <a:solidFill>
                  <a:srgbClr val="2C4D7F"/>
                </a:solidFill>
              </a:rPr>
              <a:t> </a:t>
            </a:r>
            <a:r>
              <a:rPr lang="en-US" sz="1600" dirty="0" err="1" smtClean="0">
                <a:solidFill>
                  <a:srgbClr val="2C4D7F"/>
                </a:solidFill>
              </a:rPr>
              <a:t>bersaglio</a:t>
            </a:r>
            <a:r>
              <a:rPr lang="en-US" sz="1600" dirty="0" smtClean="0">
                <a:solidFill>
                  <a:srgbClr val="2C4D7F"/>
                </a:solidFill>
              </a:rPr>
              <a:t>:</a:t>
            </a:r>
          </a:p>
          <a:p>
            <a:pPr algn="just">
              <a:spcBef>
                <a:spcPct val="20000"/>
              </a:spcBef>
            </a:pPr>
            <a:endParaRPr lang="en-US" sz="1600" dirty="0">
              <a:solidFill>
                <a:srgbClr val="2C4D7F"/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 = 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rate×</a:t>
            </a:r>
            <a:r>
              <a:rPr lang="en-US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energia</a:t>
            </a: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=[</a:t>
            </a:r>
            <a:r>
              <a:rPr lang="en-US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N×f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]×E</a:t>
            </a:r>
          </a:p>
          <a:p>
            <a:pPr lvl="2"/>
            <a:r>
              <a:rPr lang="en-US" sz="1400" dirty="0">
                <a:solidFill>
                  <a:srgbClr val="3F8DE2"/>
                </a:solidFill>
                <a:latin typeface="Arial"/>
                <a:cs typeface="Arial"/>
              </a:rPr>
              <a:t>N </a:t>
            </a:r>
            <a:r>
              <a:rPr lang="en-US" sz="1400" dirty="0">
                <a:solidFill>
                  <a:srgbClr val="09213B"/>
                </a:solidFill>
                <a:latin typeface="Arial"/>
                <a:cs typeface="Arial"/>
              </a:rPr>
              <a:t>= </a:t>
            </a:r>
            <a:r>
              <a:rPr lang="en-US" sz="1400" dirty="0" err="1" smtClean="0">
                <a:solidFill>
                  <a:srgbClr val="09213B"/>
                </a:solidFill>
                <a:latin typeface="Arial"/>
                <a:cs typeface="Arial"/>
              </a:rPr>
              <a:t>numero</a:t>
            </a:r>
            <a:r>
              <a:rPr lang="en-US" sz="1400" dirty="0" smtClean="0">
                <a:solidFill>
                  <a:srgbClr val="09213B"/>
                </a:solidFill>
                <a:latin typeface="Arial"/>
                <a:cs typeface="Arial"/>
              </a:rPr>
              <a:t> di </a:t>
            </a:r>
            <a:r>
              <a:rPr lang="en-US" sz="1400" dirty="0" err="1" smtClean="0">
                <a:solidFill>
                  <a:srgbClr val="09213B"/>
                </a:solidFill>
                <a:latin typeface="Arial"/>
                <a:cs typeface="Arial"/>
              </a:rPr>
              <a:t>particelle</a:t>
            </a:r>
            <a:r>
              <a:rPr lang="en-US" sz="1400" dirty="0" smtClean="0">
                <a:solidFill>
                  <a:srgbClr val="09213B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9213B"/>
                </a:solidFill>
                <a:latin typeface="Arial"/>
                <a:cs typeface="Arial"/>
              </a:rPr>
              <a:t>per bunch </a:t>
            </a:r>
            <a:r>
              <a:rPr lang="en-US" sz="1400" dirty="0" smtClean="0">
                <a:solidFill>
                  <a:srgbClr val="09213B"/>
                </a:solidFill>
                <a:latin typeface="Arial"/>
                <a:cs typeface="Arial"/>
              </a:rPr>
              <a:t>(1</a:t>
            </a:r>
            <a:r>
              <a:rPr lang="en-US" sz="1400" dirty="0">
                <a:solidFill>
                  <a:srgbClr val="09213B"/>
                </a:solidFill>
                <a:latin typeface="Arial"/>
                <a:cs typeface="Arial"/>
              </a:rPr>
              <a:t>×10</a:t>
            </a:r>
            <a:r>
              <a:rPr lang="en-US" sz="1400" baseline="30000" dirty="0">
                <a:solidFill>
                  <a:srgbClr val="09213B"/>
                </a:solidFill>
                <a:latin typeface="Arial"/>
                <a:cs typeface="Arial"/>
              </a:rPr>
              <a:t>10</a:t>
            </a:r>
            <a:r>
              <a:rPr lang="en-US" sz="1400" dirty="0">
                <a:solidFill>
                  <a:srgbClr val="09213B"/>
                </a:solidFill>
                <a:latin typeface="Arial"/>
                <a:cs typeface="Arial"/>
              </a:rPr>
              <a:t>) </a:t>
            </a:r>
          </a:p>
          <a:p>
            <a:pPr lvl="2"/>
            <a:r>
              <a:rPr lang="en-US" sz="1400" dirty="0">
                <a:solidFill>
                  <a:srgbClr val="3F8DE2"/>
                </a:solidFill>
                <a:latin typeface="Arial"/>
                <a:cs typeface="Arial"/>
              </a:rPr>
              <a:t>f</a:t>
            </a:r>
            <a:r>
              <a:rPr lang="en-US" sz="1400" dirty="0">
                <a:solidFill>
                  <a:srgbClr val="09213B"/>
                </a:solidFill>
                <a:latin typeface="Arial"/>
                <a:cs typeface="Arial"/>
              </a:rPr>
              <a:t> = </a:t>
            </a:r>
            <a:r>
              <a:rPr lang="en-US" sz="1400" dirty="0" err="1" smtClean="0">
                <a:solidFill>
                  <a:srgbClr val="09213B"/>
                </a:solidFill>
                <a:latin typeface="Arial"/>
                <a:cs typeface="Arial"/>
              </a:rPr>
              <a:t>frequenza</a:t>
            </a:r>
            <a:r>
              <a:rPr lang="en-US" sz="1400" dirty="0" smtClean="0">
                <a:solidFill>
                  <a:srgbClr val="09213B"/>
                </a:solidFill>
                <a:latin typeface="Arial"/>
                <a:cs typeface="Arial"/>
              </a:rPr>
              <a:t> (1-49 </a:t>
            </a:r>
            <a:r>
              <a:rPr lang="en-US" sz="1400" dirty="0">
                <a:solidFill>
                  <a:srgbClr val="09213B"/>
                </a:solidFill>
                <a:latin typeface="Arial"/>
                <a:cs typeface="Arial"/>
              </a:rPr>
              <a:t>Hz)</a:t>
            </a:r>
          </a:p>
          <a:p>
            <a:pPr lvl="2"/>
            <a:r>
              <a:rPr lang="en-US" sz="1400" dirty="0">
                <a:solidFill>
                  <a:srgbClr val="3F8DE2"/>
                </a:solidFill>
                <a:latin typeface="Arial"/>
                <a:cs typeface="Arial"/>
              </a:rPr>
              <a:t>E</a:t>
            </a:r>
            <a:r>
              <a:rPr lang="en-US" sz="1400" dirty="0">
                <a:solidFill>
                  <a:srgbClr val="09213B"/>
                </a:solidFill>
                <a:latin typeface="Arial"/>
                <a:cs typeface="Arial"/>
              </a:rPr>
              <a:t> = </a:t>
            </a:r>
            <a:r>
              <a:rPr lang="en-US" sz="1400" dirty="0" err="1" smtClean="0">
                <a:solidFill>
                  <a:srgbClr val="09213B"/>
                </a:solidFill>
                <a:latin typeface="Arial"/>
                <a:cs typeface="Arial"/>
              </a:rPr>
              <a:t>Energia</a:t>
            </a:r>
            <a:r>
              <a:rPr lang="en-US" sz="1400" dirty="0" smtClean="0">
                <a:solidFill>
                  <a:srgbClr val="09213B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9213B"/>
                </a:solidFill>
                <a:latin typeface="Arial"/>
                <a:cs typeface="Arial"/>
              </a:rPr>
              <a:t>dle</a:t>
            </a:r>
            <a:r>
              <a:rPr lang="en-US" sz="1400" dirty="0" smtClean="0">
                <a:solidFill>
                  <a:srgbClr val="09213B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9213B"/>
                </a:solidFill>
                <a:latin typeface="Arial"/>
                <a:cs typeface="Arial"/>
              </a:rPr>
              <a:t>fascio</a:t>
            </a:r>
            <a:r>
              <a:rPr lang="en-US" sz="1400" dirty="0" smtClean="0">
                <a:solidFill>
                  <a:srgbClr val="09213B"/>
                </a:solidFill>
                <a:latin typeface="Arial"/>
                <a:cs typeface="Arial"/>
              </a:rPr>
              <a:t> (510-800 MeV)</a:t>
            </a:r>
          </a:p>
          <a:p>
            <a:pPr lvl="2"/>
            <a:endParaRPr lang="en-US" sz="1400" dirty="0">
              <a:solidFill>
                <a:srgbClr val="09213B"/>
              </a:solidFill>
              <a:latin typeface="Arial"/>
              <a:cs typeface="Arial"/>
            </a:endParaRPr>
          </a:p>
          <a:p>
            <a:pPr lvl="1"/>
            <a:r>
              <a:rPr lang="en-US" dirty="0" smtClean="0">
                <a:solidFill>
                  <a:schemeClr val="accent4"/>
                </a:solidFill>
                <a:latin typeface="Arial"/>
                <a:cs typeface="Arial"/>
              </a:rPr>
              <a:t>Potenza </a:t>
            </a:r>
            <a:r>
              <a:rPr lang="en-US" dirty="0" err="1" smtClean="0">
                <a:solidFill>
                  <a:schemeClr val="accent4"/>
                </a:solidFill>
                <a:latin typeface="Arial"/>
                <a:cs typeface="Arial"/>
              </a:rPr>
              <a:t>massima</a:t>
            </a:r>
            <a:r>
              <a:rPr lang="en-US" dirty="0" smtClean="0">
                <a:solidFill>
                  <a:schemeClr val="accent4"/>
                </a:solidFill>
                <a:latin typeface="Arial"/>
                <a:cs typeface="Arial"/>
              </a:rPr>
              <a:t>: </a:t>
            </a:r>
            <a:r>
              <a:rPr lang="en-US" dirty="0">
                <a:solidFill>
                  <a:schemeClr val="accent4"/>
                </a:solidFill>
                <a:latin typeface="Arial"/>
                <a:cs typeface="Arial"/>
              </a:rPr>
              <a:t>40 W </a:t>
            </a:r>
            <a:r>
              <a:rPr lang="en-US" dirty="0" smtClean="0">
                <a:solidFill>
                  <a:schemeClr val="accent4"/>
                </a:solidFill>
                <a:latin typeface="Arial"/>
                <a:cs typeface="Arial"/>
              </a:rPr>
              <a:t>a </a:t>
            </a:r>
            <a:r>
              <a:rPr lang="en-US" dirty="0">
                <a:solidFill>
                  <a:schemeClr val="accent4"/>
                </a:solidFill>
                <a:latin typeface="Arial"/>
                <a:cs typeface="Arial"/>
              </a:rPr>
              <a:t>510 MeV</a:t>
            </a: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endParaRPr lang="en-US" sz="1600" dirty="0">
              <a:solidFill>
                <a:srgbClr val="2C4D7F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15493" y="5741930"/>
            <a:ext cx="4294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Swanson: </a:t>
            </a:r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10</a:t>
            </a:r>
            <a:r>
              <a:rPr lang="en-US" baseline="30000" dirty="0" smtClean="0">
                <a:solidFill>
                  <a:srgbClr val="3366FF"/>
                </a:solidFill>
                <a:latin typeface="Arial"/>
                <a:cs typeface="Arial"/>
              </a:rPr>
              <a:t>11</a:t>
            </a:r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n per </a:t>
            </a:r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W, </a:t>
            </a:r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8.8</a:t>
            </a:r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×10</a:t>
            </a:r>
            <a:r>
              <a:rPr lang="en-US" baseline="30000" dirty="0">
                <a:solidFill>
                  <a:srgbClr val="3366FF"/>
                </a:solidFill>
                <a:latin typeface="Arial"/>
                <a:cs typeface="Arial"/>
              </a:rPr>
              <a:t>8</a:t>
            </a:r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 n/cm</a:t>
            </a:r>
            <a:r>
              <a:rPr lang="en-US" baseline="30000" dirty="0">
                <a:solidFill>
                  <a:srgbClr val="3366FF"/>
                </a:solidFill>
                <a:latin typeface="Arial"/>
                <a:cs typeface="Arial"/>
              </a:rPr>
              <a:t>2</a:t>
            </a:r>
            <a:r>
              <a:rPr lang="en-US" dirty="0">
                <a:solidFill>
                  <a:srgbClr val="3366FF"/>
                </a:solidFill>
                <a:latin typeface="Arial"/>
                <a:cs typeface="Arial"/>
              </a:rPr>
              <a:t>/</a:t>
            </a:r>
            <a:r>
              <a:rPr lang="en-US" dirty="0" smtClean="0">
                <a:solidFill>
                  <a:srgbClr val="3366FF"/>
                </a:solidFill>
                <a:latin typeface="Arial"/>
                <a:cs typeface="Arial"/>
              </a:rPr>
              <a:t>s</a:t>
            </a:r>
            <a:endParaRPr lang="en-US" dirty="0">
              <a:solidFill>
                <a:srgbClr val="3366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18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96"/>
          <a:stretch/>
        </p:blipFill>
        <p:spPr bwMode="auto">
          <a:xfrm>
            <a:off x="11661" y="1196766"/>
            <a:ext cx="3972370" cy="3481771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0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Neutron electro-production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650106" y="2005274"/>
            <a:ext cx="1750315" cy="2328194"/>
          </a:xfrm>
          <a:custGeom>
            <a:avLst/>
            <a:gdLst>
              <a:gd name="connsiteX0" fmla="*/ 1304925 w 1311275"/>
              <a:gd name="connsiteY0" fmla="*/ 2289175 h 2289175"/>
              <a:gd name="connsiteX1" fmla="*/ 1304925 w 1311275"/>
              <a:gd name="connsiteY1" fmla="*/ 2289175 h 2289175"/>
              <a:gd name="connsiteX2" fmla="*/ 1311275 w 1311275"/>
              <a:gd name="connsiteY2" fmla="*/ 1778000 h 2289175"/>
              <a:gd name="connsiteX3" fmla="*/ 1298575 w 1311275"/>
              <a:gd name="connsiteY3" fmla="*/ 1520825 h 2289175"/>
              <a:gd name="connsiteX4" fmla="*/ 1270000 w 1311275"/>
              <a:gd name="connsiteY4" fmla="*/ 1450975 h 2289175"/>
              <a:gd name="connsiteX5" fmla="*/ 1257300 w 1311275"/>
              <a:gd name="connsiteY5" fmla="*/ 1454150 h 2289175"/>
              <a:gd name="connsiteX6" fmla="*/ 1257300 w 1311275"/>
              <a:gd name="connsiteY6" fmla="*/ 1301750 h 2289175"/>
              <a:gd name="connsiteX7" fmla="*/ 1250950 w 1311275"/>
              <a:gd name="connsiteY7" fmla="*/ 1120775 h 2289175"/>
              <a:gd name="connsiteX8" fmla="*/ 1228725 w 1311275"/>
              <a:gd name="connsiteY8" fmla="*/ 1076325 h 2289175"/>
              <a:gd name="connsiteX9" fmla="*/ 1216025 w 1311275"/>
              <a:gd name="connsiteY9" fmla="*/ 1016000 h 2289175"/>
              <a:gd name="connsiteX10" fmla="*/ 1200150 w 1311275"/>
              <a:gd name="connsiteY10" fmla="*/ 977900 h 2289175"/>
              <a:gd name="connsiteX11" fmla="*/ 1184275 w 1311275"/>
              <a:gd name="connsiteY11" fmla="*/ 835025 h 2289175"/>
              <a:gd name="connsiteX12" fmla="*/ 1149350 w 1311275"/>
              <a:gd name="connsiteY12" fmla="*/ 800100 h 2289175"/>
              <a:gd name="connsiteX13" fmla="*/ 1143000 w 1311275"/>
              <a:gd name="connsiteY13" fmla="*/ 768350 h 2289175"/>
              <a:gd name="connsiteX14" fmla="*/ 1127125 w 1311275"/>
              <a:gd name="connsiteY14" fmla="*/ 733425 h 2289175"/>
              <a:gd name="connsiteX15" fmla="*/ 1098550 w 1311275"/>
              <a:gd name="connsiteY15" fmla="*/ 717550 h 2289175"/>
              <a:gd name="connsiteX16" fmla="*/ 1089025 w 1311275"/>
              <a:gd name="connsiteY16" fmla="*/ 679450 h 2289175"/>
              <a:gd name="connsiteX17" fmla="*/ 1063625 w 1311275"/>
              <a:gd name="connsiteY17" fmla="*/ 666750 h 2289175"/>
              <a:gd name="connsiteX18" fmla="*/ 1057275 w 1311275"/>
              <a:gd name="connsiteY18" fmla="*/ 638175 h 2289175"/>
              <a:gd name="connsiteX19" fmla="*/ 1022350 w 1311275"/>
              <a:gd name="connsiteY19" fmla="*/ 644525 h 2289175"/>
              <a:gd name="connsiteX20" fmla="*/ 1000125 w 1311275"/>
              <a:gd name="connsiteY20" fmla="*/ 673100 h 2289175"/>
              <a:gd name="connsiteX21" fmla="*/ 968375 w 1311275"/>
              <a:gd name="connsiteY21" fmla="*/ 695325 h 2289175"/>
              <a:gd name="connsiteX22" fmla="*/ 942975 w 1311275"/>
              <a:gd name="connsiteY22" fmla="*/ 669925 h 2289175"/>
              <a:gd name="connsiteX23" fmla="*/ 923925 w 1311275"/>
              <a:gd name="connsiteY23" fmla="*/ 654050 h 2289175"/>
              <a:gd name="connsiteX24" fmla="*/ 898525 w 1311275"/>
              <a:gd name="connsiteY24" fmla="*/ 615950 h 2289175"/>
              <a:gd name="connsiteX25" fmla="*/ 879475 w 1311275"/>
              <a:gd name="connsiteY25" fmla="*/ 631825 h 2289175"/>
              <a:gd name="connsiteX26" fmla="*/ 873125 w 1311275"/>
              <a:gd name="connsiteY26" fmla="*/ 593725 h 2289175"/>
              <a:gd name="connsiteX27" fmla="*/ 844550 w 1311275"/>
              <a:gd name="connsiteY27" fmla="*/ 552450 h 2289175"/>
              <a:gd name="connsiteX28" fmla="*/ 803275 w 1311275"/>
              <a:gd name="connsiteY28" fmla="*/ 536575 h 2289175"/>
              <a:gd name="connsiteX29" fmla="*/ 777875 w 1311275"/>
              <a:gd name="connsiteY29" fmla="*/ 542925 h 2289175"/>
              <a:gd name="connsiteX30" fmla="*/ 793750 w 1311275"/>
              <a:gd name="connsiteY30" fmla="*/ 514350 h 2289175"/>
              <a:gd name="connsiteX31" fmla="*/ 774700 w 1311275"/>
              <a:gd name="connsiteY31" fmla="*/ 473075 h 2289175"/>
              <a:gd name="connsiteX32" fmla="*/ 765175 w 1311275"/>
              <a:gd name="connsiteY32" fmla="*/ 488950 h 2289175"/>
              <a:gd name="connsiteX33" fmla="*/ 758825 w 1311275"/>
              <a:gd name="connsiteY33" fmla="*/ 450850 h 2289175"/>
              <a:gd name="connsiteX34" fmla="*/ 723900 w 1311275"/>
              <a:gd name="connsiteY34" fmla="*/ 412750 h 2289175"/>
              <a:gd name="connsiteX35" fmla="*/ 704850 w 1311275"/>
              <a:gd name="connsiteY35" fmla="*/ 371475 h 2289175"/>
              <a:gd name="connsiteX36" fmla="*/ 692150 w 1311275"/>
              <a:gd name="connsiteY36" fmla="*/ 355600 h 2289175"/>
              <a:gd name="connsiteX37" fmla="*/ 673100 w 1311275"/>
              <a:gd name="connsiteY37" fmla="*/ 349250 h 2289175"/>
              <a:gd name="connsiteX38" fmla="*/ 673100 w 1311275"/>
              <a:gd name="connsiteY38" fmla="*/ 304800 h 2289175"/>
              <a:gd name="connsiteX39" fmla="*/ 647700 w 1311275"/>
              <a:gd name="connsiteY39" fmla="*/ 298450 h 2289175"/>
              <a:gd name="connsiteX40" fmla="*/ 638175 w 1311275"/>
              <a:gd name="connsiteY40" fmla="*/ 257175 h 2289175"/>
              <a:gd name="connsiteX41" fmla="*/ 615950 w 1311275"/>
              <a:gd name="connsiteY41" fmla="*/ 219075 h 2289175"/>
              <a:gd name="connsiteX42" fmla="*/ 593725 w 1311275"/>
              <a:gd name="connsiteY42" fmla="*/ 196850 h 2289175"/>
              <a:gd name="connsiteX43" fmla="*/ 581025 w 1311275"/>
              <a:gd name="connsiteY43" fmla="*/ 155575 h 2289175"/>
              <a:gd name="connsiteX44" fmla="*/ 558800 w 1311275"/>
              <a:gd name="connsiteY44" fmla="*/ 107950 h 2289175"/>
              <a:gd name="connsiteX45" fmla="*/ 546100 w 1311275"/>
              <a:gd name="connsiteY45" fmla="*/ 92075 h 2289175"/>
              <a:gd name="connsiteX46" fmla="*/ 523875 w 1311275"/>
              <a:gd name="connsiteY46" fmla="*/ 47625 h 2289175"/>
              <a:gd name="connsiteX47" fmla="*/ 482600 w 1311275"/>
              <a:gd name="connsiteY47" fmla="*/ 0 h 2289175"/>
              <a:gd name="connsiteX48" fmla="*/ 377825 w 1311275"/>
              <a:gd name="connsiteY48" fmla="*/ 3175 h 2289175"/>
              <a:gd name="connsiteX49" fmla="*/ 330200 w 1311275"/>
              <a:gd name="connsiteY49" fmla="*/ 31750 h 2289175"/>
              <a:gd name="connsiteX50" fmla="*/ 292100 w 1311275"/>
              <a:gd name="connsiteY50" fmla="*/ 76200 h 2289175"/>
              <a:gd name="connsiteX51" fmla="*/ 247650 w 1311275"/>
              <a:gd name="connsiteY51" fmla="*/ 142875 h 2289175"/>
              <a:gd name="connsiteX52" fmla="*/ 228600 w 1311275"/>
              <a:gd name="connsiteY52" fmla="*/ 187325 h 2289175"/>
              <a:gd name="connsiteX53" fmla="*/ 193675 w 1311275"/>
              <a:gd name="connsiteY53" fmla="*/ 225425 h 2289175"/>
              <a:gd name="connsiteX54" fmla="*/ 177800 w 1311275"/>
              <a:gd name="connsiteY54" fmla="*/ 276225 h 2289175"/>
              <a:gd name="connsiteX55" fmla="*/ 146050 w 1311275"/>
              <a:gd name="connsiteY55" fmla="*/ 333375 h 2289175"/>
              <a:gd name="connsiteX56" fmla="*/ 136525 w 1311275"/>
              <a:gd name="connsiteY56" fmla="*/ 355600 h 2289175"/>
              <a:gd name="connsiteX57" fmla="*/ 111125 w 1311275"/>
              <a:gd name="connsiteY57" fmla="*/ 374650 h 2289175"/>
              <a:gd name="connsiteX58" fmla="*/ 111125 w 1311275"/>
              <a:gd name="connsiteY58" fmla="*/ 406400 h 2289175"/>
              <a:gd name="connsiteX59" fmla="*/ 95250 w 1311275"/>
              <a:gd name="connsiteY59" fmla="*/ 431800 h 2289175"/>
              <a:gd name="connsiteX60" fmla="*/ 79375 w 1311275"/>
              <a:gd name="connsiteY60" fmla="*/ 463550 h 2289175"/>
              <a:gd name="connsiteX61" fmla="*/ 76200 w 1311275"/>
              <a:gd name="connsiteY61" fmla="*/ 488950 h 2289175"/>
              <a:gd name="connsiteX62" fmla="*/ 63500 w 1311275"/>
              <a:gd name="connsiteY62" fmla="*/ 492125 h 2289175"/>
              <a:gd name="connsiteX63" fmla="*/ 57150 w 1311275"/>
              <a:gd name="connsiteY63" fmla="*/ 495300 h 2289175"/>
              <a:gd name="connsiteX64" fmla="*/ 53975 w 1311275"/>
              <a:gd name="connsiteY64" fmla="*/ 530225 h 2289175"/>
              <a:gd name="connsiteX65" fmla="*/ 53975 w 1311275"/>
              <a:gd name="connsiteY65" fmla="*/ 542925 h 2289175"/>
              <a:gd name="connsiteX66" fmla="*/ 41275 w 1311275"/>
              <a:gd name="connsiteY66" fmla="*/ 542925 h 2289175"/>
              <a:gd name="connsiteX67" fmla="*/ 41275 w 1311275"/>
              <a:gd name="connsiteY67" fmla="*/ 565150 h 2289175"/>
              <a:gd name="connsiteX68" fmla="*/ 28575 w 1311275"/>
              <a:gd name="connsiteY68" fmla="*/ 574675 h 2289175"/>
              <a:gd name="connsiteX69" fmla="*/ 22225 w 1311275"/>
              <a:gd name="connsiteY69" fmla="*/ 574675 h 2289175"/>
              <a:gd name="connsiteX70" fmla="*/ 0 w 1311275"/>
              <a:gd name="connsiteY70" fmla="*/ 606425 h 2289175"/>
              <a:gd name="connsiteX71" fmla="*/ 142875 w 1311275"/>
              <a:gd name="connsiteY71" fmla="*/ 1209675 h 2289175"/>
              <a:gd name="connsiteX72" fmla="*/ 146050 w 1311275"/>
              <a:gd name="connsiteY72" fmla="*/ 2279650 h 2289175"/>
              <a:gd name="connsiteX0" fmla="*/ 1308484 w 1314834"/>
              <a:gd name="connsiteY0" fmla="*/ 2289175 h 2289175"/>
              <a:gd name="connsiteX1" fmla="*/ 1308484 w 1314834"/>
              <a:gd name="connsiteY1" fmla="*/ 2289175 h 2289175"/>
              <a:gd name="connsiteX2" fmla="*/ 1314834 w 1314834"/>
              <a:gd name="connsiteY2" fmla="*/ 1778000 h 2289175"/>
              <a:gd name="connsiteX3" fmla="*/ 1302134 w 1314834"/>
              <a:gd name="connsiteY3" fmla="*/ 1520825 h 2289175"/>
              <a:gd name="connsiteX4" fmla="*/ 1273559 w 1314834"/>
              <a:gd name="connsiteY4" fmla="*/ 1450975 h 2289175"/>
              <a:gd name="connsiteX5" fmla="*/ 1260859 w 1314834"/>
              <a:gd name="connsiteY5" fmla="*/ 1454150 h 2289175"/>
              <a:gd name="connsiteX6" fmla="*/ 1260859 w 1314834"/>
              <a:gd name="connsiteY6" fmla="*/ 1301750 h 2289175"/>
              <a:gd name="connsiteX7" fmla="*/ 1254509 w 1314834"/>
              <a:gd name="connsiteY7" fmla="*/ 1120775 h 2289175"/>
              <a:gd name="connsiteX8" fmla="*/ 1232284 w 1314834"/>
              <a:gd name="connsiteY8" fmla="*/ 1076325 h 2289175"/>
              <a:gd name="connsiteX9" fmla="*/ 1219584 w 1314834"/>
              <a:gd name="connsiteY9" fmla="*/ 1016000 h 2289175"/>
              <a:gd name="connsiteX10" fmla="*/ 1203709 w 1314834"/>
              <a:gd name="connsiteY10" fmla="*/ 977900 h 2289175"/>
              <a:gd name="connsiteX11" fmla="*/ 1187834 w 1314834"/>
              <a:gd name="connsiteY11" fmla="*/ 835025 h 2289175"/>
              <a:gd name="connsiteX12" fmla="*/ 1152909 w 1314834"/>
              <a:gd name="connsiteY12" fmla="*/ 800100 h 2289175"/>
              <a:gd name="connsiteX13" fmla="*/ 1146559 w 1314834"/>
              <a:gd name="connsiteY13" fmla="*/ 768350 h 2289175"/>
              <a:gd name="connsiteX14" fmla="*/ 1130684 w 1314834"/>
              <a:gd name="connsiteY14" fmla="*/ 733425 h 2289175"/>
              <a:gd name="connsiteX15" fmla="*/ 1102109 w 1314834"/>
              <a:gd name="connsiteY15" fmla="*/ 717550 h 2289175"/>
              <a:gd name="connsiteX16" fmla="*/ 1092584 w 1314834"/>
              <a:gd name="connsiteY16" fmla="*/ 679450 h 2289175"/>
              <a:gd name="connsiteX17" fmla="*/ 1067184 w 1314834"/>
              <a:gd name="connsiteY17" fmla="*/ 666750 h 2289175"/>
              <a:gd name="connsiteX18" fmla="*/ 1060834 w 1314834"/>
              <a:gd name="connsiteY18" fmla="*/ 638175 h 2289175"/>
              <a:gd name="connsiteX19" fmla="*/ 1025909 w 1314834"/>
              <a:gd name="connsiteY19" fmla="*/ 644525 h 2289175"/>
              <a:gd name="connsiteX20" fmla="*/ 1003684 w 1314834"/>
              <a:gd name="connsiteY20" fmla="*/ 673100 h 2289175"/>
              <a:gd name="connsiteX21" fmla="*/ 971934 w 1314834"/>
              <a:gd name="connsiteY21" fmla="*/ 695325 h 2289175"/>
              <a:gd name="connsiteX22" fmla="*/ 946534 w 1314834"/>
              <a:gd name="connsiteY22" fmla="*/ 669925 h 2289175"/>
              <a:gd name="connsiteX23" fmla="*/ 927484 w 1314834"/>
              <a:gd name="connsiteY23" fmla="*/ 654050 h 2289175"/>
              <a:gd name="connsiteX24" fmla="*/ 902084 w 1314834"/>
              <a:gd name="connsiteY24" fmla="*/ 615950 h 2289175"/>
              <a:gd name="connsiteX25" fmla="*/ 883034 w 1314834"/>
              <a:gd name="connsiteY25" fmla="*/ 631825 h 2289175"/>
              <a:gd name="connsiteX26" fmla="*/ 876684 w 1314834"/>
              <a:gd name="connsiteY26" fmla="*/ 593725 h 2289175"/>
              <a:gd name="connsiteX27" fmla="*/ 848109 w 1314834"/>
              <a:gd name="connsiteY27" fmla="*/ 552450 h 2289175"/>
              <a:gd name="connsiteX28" fmla="*/ 806834 w 1314834"/>
              <a:gd name="connsiteY28" fmla="*/ 536575 h 2289175"/>
              <a:gd name="connsiteX29" fmla="*/ 781434 w 1314834"/>
              <a:gd name="connsiteY29" fmla="*/ 542925 h 2289175"/>
              <a:gd name="connsiteX30" fmla="*/ 797309 w 1314834"/>
              <a:gd name="connsiteY30" fmla="*/ 514350 h 2289175"/>
              <a:gd name="connsiteX31" fmla="*/ 778259 w 1314834"/>
              <a:gd name="connsiteY31" fmla="*/ 473075 h 2289175"/>
              <a:gd name="connsiteX32" fmla="*/ 768734 w 1314834"/>
              <a:gd name="connsiteY32" fmla="*/ 488950 h 2289175"/>
              <a:gd name="connsiteX33" fmla="*/ 762384 w 1314834"/>
              <a:gd name="connsiteY33" fmla="*/ 450850 h 2289175"/>
              <a:gd name="connsiteX34" fmla="*/ 727459 w 1314834"/>
              <a:gd name="connsiteY34" fmla="*/ 412750 h 2289175"/>
              <a:gd name="connsiteX35" fmla="*/ 708409 w 1314834"/>
              <a:gd name="connsiteY35" fmla="*/ 371475 h 2289175"/>
              <a:gd name="connsiteX36" fmla="*/ 695709 w 1314834"/>
              <a:gd name="connsiteY36" fmla="*/ 355600 h 2289175"/>
              <a:gd name="connsiteX37" fmla="*/ 676659 w 1314834"/>
              <a:gd name="connsiteY37" fmla="*/ 349250 h 2289175"/>
              <a:gd name="connsiteX38" fmla="*/ 676659 w 1314834"/>
              <a:gd name="connsiteY38" fmla="*/ 304800 h 2289175"/>
              <a:gd name="connsiteX39" fmla="*/ 651259 w 1314834"/>
              <a:gd name="connsiteY39" fmla="*/ 298450 h 2289175"/>
              <a:gd name="connsiteX40" fmla="*/ 641734 w 1314834"/>
              <a:gd name="connsiteY40" fmla="*/ 257175 h 2289175"/>
              <a:gd name="connsiteX41" fmla="*/ 619509 w 1314834"/>
              <a:gd name="connsiteY41" fmla="*/ 219075 h 2289175"/>
              <a:gd name="connsiteX42" fmla="*/ 597284 w 1314834"/>
              <a:gd name="connsiteY42" fmla="*/ 196850 h 2289175"/>
              <a:gd name="connsiteX43" fmla="*/ 584584 w 1314834"/>
              <a:gd name="connsiteY43" fmla="*/ 155575 h 2289175"/>
              <a:gd name="connsiteX44" fmla="*/ 562359 w 1314834"/>
              <a:gd name="connsiteY44" fmla="*/ 107950 h 2289175"/>
              <a:gd name="connsiteX45" fmla="*/ 549659 w 1314834"/>
              <a:gd name="connsiteY45" fmla="*/ 92075 h 2289175"/>
              <a:gd name="connsiteX46" fmla="*/ 527434 w 1314834"/>
              <a:gd name="connsiteY46" fmla="*/ 47625 h 2289175"/>
              <a:gd name="connsiteX47" fmla="*/ 486159 w 1314834"/>
              <a:gd name="connsiteY47" fmla="*/ 0 h 2289175"/>
              <a:gd name="connsiteX48" fmla="*/ 381384 w 1314834"/>
              <a:gd name="connsiteY48" fmla="*/ 3175 h 2289175"/>
              <a:gd name="connsiteX49" fmla="*/ 333759 w 1314834"/>
              <a:gd name="connsiteY49" fmla="*/ 31750 h 2289175"/>
              <a:gd name="connsiteX50" fmla="*/ 295659 w 1314834"/>
              <a:gd name="connsiteY50" fmla="*/ 76200 h 2289175"/>
              <a:gd name="connsiteX51" fmla="*/ 251209 w 1314834"/>
              <a:gd name="connsiteY51" fmla="*/ 142875 h 2289175"/>
              <a:gd name="connsiteX52" fmla="*/ 232159 w 1314834"/>
              <a:gd name="connsiteY52" fmla="*/ 187325 h 2289175"/>
              <a:gd name="connsiteX53" fmla="*/ 197234 w 1314834"/>
              <a:gd name="connsiteY53" fmla="*/ 225425 h 2289175"/>
              <a:gd name="connsiteX54" fmla="*/ 181359 w 1314834"/>
              <a:gd name="connsiteY54" fmla="*/ 276225 h 2289175"/>
              <a:gd name="connsiteX55" fmla="*/ 149609 w 1314834"/>
              <a:gd name="connsiteY55" fmla="*/ 333375 h 2289175"/>
              <a:gd name="connsiteX56" fmla="*/ 140084 w 1314834"/>
              <a:gd name="connsiteY56" fmla="*/ 355600 h 2289175"/>
              <a:gd name="connsiteX57" fmla="*/ 114684 w 1314834"/>
              <a:gd name="connsiteY57" fmla="*/ 374650 h 2289175"/>
              <a:gd name="connsiteX58" fmla="*/ 114684 w 1314834"/>
              <a:gd name="connsiteY58" fmla="*/ 406400 h 2289175"/>
              <a:gd name="connsiteX59" fmla="*/ 98809 w 1314834"/>
              <a:gd name="connsiteY59" fmla="*/ 431800 h 2289175"/>
              <a:gd name="connsiteX60" fmla="*/ 82934 w 1314834"/>
              <a:gd name="connsiteY60" fmla="*/ 463550 h 2289175"/>
              <a:gd name="connsiteX61" fmla="*/ 79759 w 1314834"/>
              <a:gd name="connsiteY61" fmla="*/ 488950 h 2289175"/>
              <a:gd name="connsiteX62" fmla="*/ 67059 w 1314834"/>
              <a:gd name="connsiteY62" fmla="*/ 492125 h 2289175"/>
              <a:gd name="connsiteX63" fmla="*/ 60709 w 1314834"/>
              <a:gd name="connsiteY63" fmla="*/ 495300 h 2289175"/>
              <a:gd name="connsiteX64" fmla="*/ 57534 w 1314834"/>
              <a:gd name="connsiteY64" fmla="*/ 530225 h 2289175"/>
              <a:gd name="connsiteX65" fmla="*/ 57534 w 1314834"/>
              <a:gd name="connsiteY65" fmla="*/ 542925 h 2289175"/>
              <a:gd name="connsiteX66" fmla="*/ 44834 w 1314834"/>
              <a:gd name="connsiteY66" fmla="*/ 542925 h 2289175"/>
              <a:gd name="connsiteX67" fmla="*/ 44834 w 1314834"/>
              <a:gd name="connsiteY67" fmla="*/ 565150 h 2289175"/>
              <a:gd name="connsiteX68" fmla="*/ 32134 w 1314834"/>
              <a:gd name="connsiteY68" fmla="*/ 574675 h 2289175"/>
              <a:gd name="connsiteX69" fmla="*/ 25784 w 1314834"/>
              <a:gd name="connsiteY69" fmla="*/ 574675 h 2289175"/>
              <a:gd name="connsiteX70" fmla="*/ 3559 w 1314834"/>
              <a:gd name="connsiteY70" fmla="*/ 606425 h 2289175"/>
              <a:gd name="connsiteX71" fmla="*/ 384 w 1314834"/>
              <a:gd name="connsiteY71" fmla="*/ 660400 h 2289175"/>
              <a:gd name="connsiteX72" fmla="*/ 146434 w 1314834"/>
              <a:gd name="connsiteY72" fmla="*/ 1209675 h 2289175"/>
              <a:gd name="connsiteX73" fmla="*/ 149609 w 1314834"/>
              <a:gd name="connsiteY73" fmla="*/ 2279650 h 2289175"/>
              <a:gd name="connsiteX0" fmla="*/ 1330571 w 1336921"/>
              <a:gd name="connsiteY0" fmla="*/ 2289175 h 2289175"/>
              <a:gd name="connsiteX1" fmla="*/ 1330571 w 1336921"/>
              <a:gd name="connsiteY1" fmla="*/ 2289175 h 2289175"/>
              <a:gd name="connsiteX2" fmla="*/ 1336921 w 1336921"/>
              <a:gd name="connsiteY2" fmla="*/ 1778000 h 2289175"/>
              <a:gd name="connsiteX3" fmla="*/ 1324221 w 1336921"/>
              <a:gd name="connsiteY3" fmla="*/ 1520825 h 2289175"/>
              <a:gd name="connsiteX4" fmla="*/ 1295646 w 1336921"/>
              <a:gd name="connsiteY4" fmla="*/ 1450975 h 2289175"/>
              <a:gd name="connsiteX5" fmla="*/ 1282946 w 1336921"/>
              <a:gd name="connsiteY5" fmla="*/ 1454150 h 2289175"/>
              <a:gd name="connsiteX6" fmla="*/ 1282946 w 1336921"/>
              <a:gd name="connsiteY6" fmla="*/ 1301750 h 2289175"/>
              <a:gd name="connsiteX7" fmla="*/ 1276596 w 1336921"/>
              <a:gd name="connsiteY7" fmla="*/ 1120775 h 2289175"/>
              <a:gd name="connsiteX8" fmla="*/ 1254371 w 1336921"/>
              <a:gd name="connsiteY8" fmla="*/ 1076325 h 2289175"/>
              <a:gd name="connsiteX9" fmla="*/ 1241671 w 1336921"/>
              <a:gd name="connsiteY9" fmla="*/ 1016000 h 2289175"/>
              <a:gd name="connsiteX10" fmla="*/ 1225796 w 1336921"/>
              <a:gd name="connsiteY10" fmla="*/ 977900 h 2289175"/>
              <a:gd name="connsiteX11" fmla="*/ 1209921 w 1336921"/>
              <a:gd name="connsiteY11" fmla="*/ 835025 h 2289175"/>
              <a:gd name="connsiteX12" fmla="*/ 1174996 w 1336921"/>
              <a:gd name="connsiteY12" fmla="*/ 800100 h 2289175"/>
              <a:gd name="connsiteX13" fmla="*/ 1168646 w 1336921"/>
              <a:gd name="connsiteY13" fmla="*/ 768350 h 2289175"/>
              <a:gd name="connsiteX14" fmla="*/ 1152771 w 1336921"/>
              <a:gd name="connsiteY14" fmla="*/ 733425 h 2289175"/>
              <a:gd name="connsiteX15" fmla="*/ 1124196 w 1336921"/>
              <a:gd name="connsiteY15" fmla="*/ 717550 h 2289175"/>
              <a:gd name="connsiteX16" fmla="*/ 1114671 w 1336921"/>
              <a:gd name="connsiteY16" fmla="*/ 679450 h 2289175"/>
              <a:gd name="connsiteX17" fmla="*/ 1089271 w 1336921"/>
              <a:gd name="connsiteY17" fmla="*/ 666750 h 2289175"/>
              <a:gd name="connsiteX18" fmla="*/ 1082921 w 1336921"/>
              <a:gd name="connsiteY18" fmla="*/ 638175 h 2289175"/>
              <a:gd name="connsiteX19" fmla="*/ 1047996 w 1336921"/>
              <a:gd name="connsiteY19" fmla="*/ 644525 h 2289175"/>
              <a:gd name="connsiteX20" fmla="*/ 1025771 w 1336921"/>
              <a:gd name="connsiteY20" fmla="*/ 673100 h 2289175"/>
              <a:gd name="connsiteX21" fmla="*/ 994021 w 1336921"/>
              <a:gd name="connsiteY21" fmla="*/ 695325 h 2289175"/>
              <a:gd name="connsiteX22" fmla="*/ 968621 w 1336921"/>
              <a:gd name="connsiteY22" fmla="*/ 669925 h 2289175"/>
              <a:gd name="connsiteX23" fmla="*/ 949571 w 1336921"/>
              <a:gd name="connsiteY23" fmla="*/ 654050 h 2289175"/>
              <a:gd name="connsiteX24" fmla="*/ 924171 w 1336921"/>
              <a:gd name="connsiteY24" fmla="*/ 615950 h 2289175"/>
              <a:gd name="connsiteX25" fmla="*/ 905121 w 1336921"/>
              <a:gd name="connsiteY25" fmla="*/ 631825 h 2289175"/>
              <a:gd name="connsiteX26" fmla="*/ 898771 w 1336921"/>
              <a:gd name="connsiteY26" fmla="*/ 593725 h 2289175"/>
              <a:gd name="connsiteX27" fmla="*/ 870196 w 1336921"/>
              <a:gd name="connsiteY27" fmla="*/ 552450 h 2289175"/>
              <a:gd name="connsiteX28" fmla="*/ 828921 w 1336921"/>
              <a:gd name="connsiteY28" fmla="*/ 536575 h 2289175"/>
              <a:gd name="connsiteX29" fmla="*/ 803521 w 1336921"/>
              <a:gd name="connsiteY29" fmla="*/ 542925 h 2289175"/>
              <a:gd name="connsiteX30" fmla="*/ 819396 w 1336921"/>
              <a:gd name="connsiteY30" fmla="*/ 514350 h 2289175"/>
              <a:gd name="connsiteX31" fmla="*/ 800346 w 1336921"/>
              <a:gd name="connsiteY31" fmla="*/ 473075 h 2289175"/>
              <a:gd name="connsiteX32" fmla="*/ 790821 w 1336921"/>
              <a:gd name="connsiteY32" fmla="*/ 488950 h 2289175"/>
              <a:gd name="connsiteX33" fmla="*/ 784471 w 1336921"/>
              <a:gd name="connsiteY33" fmla="*/ 450850 h 2289175"/>
              <a:gd name="connsiteX34" fmla="*/ 749546 w 1336921"/>
              <a:gd name="connsiteY34" fmla="*/ 412750 h 2289175"/>
              <a:gd name="connsiteX35" fmla="*/ 730496 w 1336921"/>
              <a:gd name="connsiteY35" fmla="*/ 371475 h 2289175"/>
              <a:gd name="connsiteX36" fmla="*/ 717796 w 1336921"/>
              <a:gd name="connsiteY36" fmla="*/ 355600 h 2289175"/>
              <a:gd name="connsiteX37" fmla="*/ 698746 w 1336921"/>
              <a:gd name="connsiteY37" fmla="*/ 349250 h 2289175"/>
              <a:gd name="connsiteX38" fmla="*/ 698746 w 1336921"/>
              <a:gd name="connsiteY38" fmla="*/ 304800 h 2289175"/>
              <a:gd name="connsiteX39" fmla="*/ 673346 w 1336921"/>
              <a:gd name="connsiteY39" fmla="*/ 298450 h 2289175"/>
              <a:gd name="connsiteX40" fmla="*/ 663821 w 1336921"/>
              <a:gd name="connsiteY40" fmla="*/ 257175 h 2289175"/>
              <a:gd name="connsiteX41" fmla="*/ 641596 w 1336921"/>
              <a:gd name="connsiteY41" fmla="*/ 219075 h 2289175"/>
              <a:gd name="connsiteX42" fmla="*/ 619371 w 1336921"/>
              <a:gd name="connsiteY42" fmla="*/ 196850 h 2289175"/>
              <a:gd name="connsiteX43" fmla="*/ 606671 w 1336921"/>
              <a:gd name="connsiteY43" fmla="*/ 155575 h 2289175"/>
              <a:gd name="connsiteX44" fmla="*/ 584446 w 1336921"/>
              <a:gd name="connsiteY44" fmla="*/ 107950 h 2289175"/>
              <a:gd name="connsiteX45" fmla="*/ 571746 w 1336921"/>
              <a:gd name="connsiteY45" fmla="*/ 92075 h 2289175"/>
              <a:gd name="connsiteX46" fmla="*/ 549521 w 1336921"/>
              <a:gd name="connsiteY46" fmla="*/ 47625 h 2289175"/>
              <a:gd name="connsiteX47" fmla="*/ 508246 w 1336921"/>
              <a:gd name="connsiteY47" fmla="*/ 0 h 2289175"/>
              <a:gd name="connsiteX48" fmla="*/ 403471 w 1336921"/>
              <a:gd name="connsiteY48" fmla="*/ 3175 h 2289175"/>
              <a:gd name="connsiteX49" fmla="*/ 355846 w 1336921"/>
              <a:gd name="connsiteY49" fmla="*/ 31750 h 2289175"/>
              <a:gd name="connsiteX50" fmla="*/ 317746 w 1336921"/>
              <a:gd name="connsiteY50" fmla="*/ 76200 h 2289175"/>
              <a:gd name="connsiteX51" fmla="*/ 273296 w 1336921"/>
              <a:gd name="connsiteY51" fmla="*/ 142875 h 2289175"/>
              <a:gd name="connsiteX52" fmla="*/ 254246 w 1336921"/>
              <a:gd name="connsiteY52" fmla="*/ 187325 h 2289175"/>
              <a:gd name="connsiteX53" fmla="*/ 219321 w 1336921"/>
              <a:gd name="connsiteY53" fmla="*/ 225425 h 2289175"/>
              <a:gd name="connsiteX54" fmla="*/ 203446 w 1336921"/>
              <a:gd name="connsiteY54" fmla="*/ 276225 h 2289175"/>
              <a:gd name="connsiteX55" fmla="*/ 171696 w 1336921"/>
              <a:gd name="connsiteY55" fmla="*/ 333375 h 2289175"/>
              <a:gd name="connsiteX56" fmla="*/ 162171 w 1336921"/>
              <a:gd name="connsiteY56" fmla="*/ 355600 h 2289175"/>
              <a:gd name="connsiteX57" fmla="*/ 136771 w 1336921"/>
              <a:gd name="connsiteY57" fmla="*/ 374650 h 2289175"/>
              <a:gd name="connsiteX58" fmla="*/ 136771 w 1336921"/>
              <a:gd name="connsiteY58" fmla="*/ 406400 h 2289175"/>
              <a:gd name="connsiteX59" fmla="*/ 120896 w 1336921"/>
              <a:gd name="connsiteY59" fmla="*/ 431800 h 2289175"/>
              <a:gd name="connsiteX60" fmla="*/ 105021 w 1336921"/>
              <a:gd name="connsiteY60" fmla="*/ 463550 h 2289175"/>
              <a:gd name="connsiteX61" fmla="*/ 101846 w 1336921"/>
              <a:gd name="connsiteY61" fmla="*/ 488950 h 2289175"/>
              <a:gd name="connsiteX62" fmla="*/ 89146 w 1336921"/>
              <a:gd name="connsiteY62" fmla="*/ 492125 h 2289175"/>
              <a:gd name="connsiteX63" fmla="*/ 82796 w 1336921"/>
              <a:gd name="connsiteY63" fmla="*/ 495300 h 2289175"/>
              <a:gd name="connsiteX64" fmla="*/ 79621 w 1336921"/>
              <a:gd name="connsiteY64" fmla="*/ 530225 h 2289175"/>
              <a:gd name="connsiteX65" fmla="*/ 79621 w 1336921"/>
              <a:gd name="connsiteY65" fmla="*/ 542925 h 2289175"/>
              <a:gd name="connsiteX66" fmla="*/ 66921 w 1336921"/>
              <a:gd name="connsiteY66" fmla="*/ 542925 h 2289175"/>
              <a:gd name="connsiteX67" fmla="*/ 66921 w 1336921"/>
              <a:gd name="connsiteY67" fmla="*/ 565150 h 2289175"/>
              <a:gd name="connsiteX68" fmla="*/ 54221 w 1336921"/>
              <a:gd name="connsiteY68" fmla="*/ 574675 h 2289175"/>
              <a:gd name="connsiteX69" fmla="*/ 47871 w 1336921"/>
              <a:gd name="connsiteY69" fmla="*/ 574675 h 2289175"/>
              <a:gd name="connsiteX70" fmla="*/ 25646 w 1336921"/>
              <a:gd name="connsiteY70" fmla="*/ 606425 h 2289175"/>
              <a:gd name="connsiteX71" fmla="*/ 22471 w 1336921"/>
              <a:gd name="connsiteY71" fmla="*/ 660400 h 2289175"/>
              <a:gd name="connsiteX72" fmla="*/ 246 w 1336921"/>
              <a:gd name="connsiteY72" fmla="*/ 673100 h 2289175"/>
              <a:gd name="connsiteX73" fmla="*/ 168521 w 1336921"/>
              <a:gd name="connsiteY73" fmla="*/ 1209675 h 2289175"/>
              <a:gd name="connsiteX74" fmla="*/ 171696 w 1336921"/>
              <a:gd name="connsiteY74" fmla="*/ 2279650 h 2289175"/>
              <a:gd name="connsiteX0" fmla="*/ 1354169 w 1360519"/>
              <a:gd name="connsiteY0" fmla="*/ 2289175 h 2289175"/>
              <a:gd name="connsiteX1" fmla="*/ 1354169 w 1360519"/>
              <a:gd name="connsiteY1" fmla="*/ 2289175 h 2289175"/>
              <a:gd name="connsiteX2" fmla="*/ 1360519 w 1360519"/>
              <a:gd name="connsiteY2" fmla="*/ 1778000 h 2289175"/>
              <a:gd name="connsiteX3" fmla="*/ 1347819 w 1360519"/>
              <a:gd name="connsiteY3" fmla="*/ 1520825 h 2289175"/>
              <a:gd name="connsiteX4" fmla="*/ 1319244 w 1360519"/>
              <a:gd name="connsiteY4" fmla="*/ 1450975 h 2289175"/>
              <a:gd name="connsiteX5" fmla="*/ 1306544 w 1360519"/>
              <a:gd name="connsiteY5" fmla="*/ 1454150 h 2289175"/>
              <a:gd name="connsiteX6" fmla="*/ 1306544 w 1360519"/>
              <a:gd name="connsiteY6" fmla="*/ 1301750 h 2289175"/>
              <a:gd name="connsiteX7" fmla="*/ 1300194 w 1360519"/>
              <a:gd name="connsiteY7" fmla="*/ 1120775 h 2289175"/>
              <a:gd name="connsiteX8" fmla="*/ 1277969 w 1360519"/>
              <a:gd name="connsiteY8" fmla="*/ 1076325 h 2289175"/>
              <a:gd name="connsiteX9" fmla="*/ 1265269 w 1360519"/>
              <a:gd name="connsiteY9" fmla="*/ 1016000 h 2289175"/>
              <a:gd name="connsiteX10" fmla="*/ 1249394 w 1360519"/>
              <a:gd name="connsiteY10" fmla="*/ 977900 h 2289175"/>
              <a:gd name="connsiteX11" fmla="*/ 1233519 w 1360519"/>
              <a:gd name="connsiteY11" fmla="*/ 835025 h 2289175"/>
              <a:gd name="connsiteX12" fmla="*/ 1198594 w 1360519"/>
              <a:gd name="connsiteY12" fmla="*/ 800100 h 2289175"/>
              <a:gd name="connsiteX13" fmla="*/ 1192244 w 1360519"/>
              <a:gd name="connsiteY13" fmla="*/ 768350 h 2289175"/>
              <a:gd name="connsiteX14" fmla="*/ 1176369 w 1360519"/>
              <a:gd name="connsiteY14" fmla="*/ 733425 h 2289175"/>
              <a:gd name="connsiteX15" fmla="*/ 1147794 w 1360519"/>
              <a:gd name="connsiteY15" fmla="*/ 717550 h 2289175"/>
              <a:gd name="connsiteX16" fmla="*/ 1138269 w 1360519"/>
              <a:gd name="connsiteY16" fmla="*/ 679450 h 2289175"/>
              <a:gd name="connsiteX17" fmla="*/ 1112869 w 1360519"/>
              <a:gd name="connsiteY17" fmla="*/ 666750 h 2289175"/>
              <a:gd name="connsiteX18" fmla="*/ 1106519 w 1360519"/>
              <a:gd name="connsiteY18" fmla="*/ 638175 h 2289175"/>
              <a:gd name="connsiteX19" fmla="*/ 1071594 w 1360519"/>
              <a:gd name="connsiteY19" fmla="*/ 644525 h 2289175"/>
              <a:gd name="connsiteX20" fmla="*/ 1049369 w 1360519"/>
              <a:gd name="connsiteY20" fmla="*/ 673100 h 2289175"/>
              <a:gd name="connsiteX21" fmla="*/ 1017619 w 1360519"/>
              <a:gd name="connsiteY21" fmla="*/ 695325 h 2289175"/>
              <a:gd name="connsiteX22" fmla="*/ 992219 w 1360519"/>
              <a:gd name="connsiteY22" fmla="*/ 669925 h 2289175"/>
              <a:gd name="connsiteX23" fmla="*/ 973169 w 1360519"/>
              <a:gd name="connsiteY23" fmla="*/ 654050 h 2289175"/>
              <a:gd name="connsiteX24" fmla="*/ 947769 w 1360519"/>
              <a:gd name="connsiteY24" fmla="*/ 615950 h 2289175"/>
              <a:gd name="connsiteX25" fmla="*/ 928719 w 1360519"/>
              <a:gd name="connsiteY25" fmla="*/ 631825 h 2289175"/>
              <a:gd name="connsiteX26" fmla="*/ 922369 w 1360519"/>
              <a:gd name="connsiteY26" fmla="*/ 593725 h 2289175"/>
              <a:gd name="connsiteX27" fmla="*/ 893794 w 1360519"/>
              <a:gd name="connsiteY27" fmla="*/ 552450 h 2289175"/>
              <a:gd name="connsiteX28" fmla="*/ 852519 w 1360519"/>
              <a:gd name="connsiteY28" fmla="*/ 536575 h 2289175"/>
              <a:gd name="connsiteX29" fmla="*/ 827119 w 1360519"/>
              <a:gd name="connsiteY29" fmla="*/ 542925 h 2289175"/>
              <a:gd name="connsiteX30" fmla="*/ 842994 w 1360519"/>
              <a:gd name="connsiteY30" fmla="*/ 514350 h 2289175"/>
              <a:gd name="connsiteX31" fmla="*/ 823944 w 1360519"/>
              <a:gd name="connsiteY31" fmla="*/ 473075 h 2289175"/>
              <a:gd name="connsiteX32" fmla="*/ 814419 w 1360519"/>
              <a:gd name="connsiteY32" fmla="*/ 488950 h 2289175"/>
              <a:gd name="connsiteX33" fmla="*/ 808069 w 1360519"/>
              <a:gd name="connsiteY33" fmla="*/ 450850 h 2289175"/>
              <a:gd name="connsiteX34" fmla="*/ 773144 w 1360519"/>
              <a:gd name="connsiteY34" fmla="*/ 412750 h 2289175"/>
              <a:gd name="connsiteX35" fmla="*/ 754094 w 1360519"/>
              <a:gd name="connsiteY35" fmla="*/ 371475 h 2289175"/>
              <a:gd name="connsiteX36" fmla="*/ 741394 w 1360519"/>
              <a:gd name="connsiteY36" fmla="*/ 355600 h 2289175"/>
              <a:gd name="connsiteX37" fmla="*/ 722344 w 1360519"/>
              <a:gd name="connsiteY37" fmla="*/ 349250 h 2289175"/>
              <a:gd name="connsiteX38" fmla="*/ 722344 w 1360519"/>
              <a:gd name="connsiteY38" fmla="*/ 304800 h 2289175"/>
              <a:gd name="connsiteX39" fmla="*/ 696944 w 1360519"/>
              <a:gd name="connsiteY39" fmla="*/ 298450 h 2289175"/>
              <a:gd name="connsiteX40" fmla="*/ 687419 w 1360519"/>
              <a:gd name="connsiteY40" fmla="*/ 257175 h 2289175"/>
              <a:gd name="connsiteX41" fmla="*/ 665194 w 1360519"/>
              <a:gd name="connsiteY41" fmla="*/ 219075 h 2289175"/>
              <a:gd name="connsiteX42" fmla="*/ 642969 w 1360519"/>
              <a:gd name="connsiteY42" fmla="*/ 196850 h 2289175"/>
              <a:gd name="connsiteX43" fmla="*/ 630269 w 1360519"/>
              <a:gd name="connsiteY43" fmla="*/ 155575 h 2289175"/>
              <a:gd name="connsiteX44" fmla="*/ 608044 w 1360519"/>
              <a:gd name="connsiteY44" fmla="*/ 107950 h 2289175"/>
              <a:gd name="connsiteX45" fmla="*/ 595344 w 1360519"/>
              <a:gd name="connsiteY45" fmla="*/ 92075 h 2289175"/>
              <a:gd name="connsiteX46" fmla="*/ 573119 w 1360519"/>
              <a:gd name="connsiteY46" fmla="*/ 47625 h 2289175"/>
              <a:gd name="connsiteX47" fmla="*/ 531844 w 1360519"/>
              <a:gd name="connsiteY47" fmla="*/ 0 h 2289175"/>
              <a:gd name="connsiteX48" fmla="*/ 427069 w 1360519"/>
              <a:gd name="connsiteY48" fmla="*/ 3175 h 2289175"/>
              <a:gd name="connsiteX49" fmla="*/ 379444 w 1360519"/>
              <a:gd name="connsiteY49" fmla="*/ 31750 h 2289175"/>
              <a:gd name="connsiteX50" fmla="*/ 341344 w 1360519"/>
              <a:gd name="connsiteY50" fmla="*/ 76200 h 2289175"/>
              <a:gd name="connsiteX51" fmla="*/ 296894 w 1360519"/>
              <a:gd name="connsiteY51" fmla="*/ 142875 h 2289175"/>
              <a:gd name="connsiteX52" fmla="*/ 277844 w 1360519"/>
              <a:gd name="connsiteY52" fmla="*/ 187325 h 2289175"/>
              <a:gd name="connsiteX53" fmla="*/ 242919 w 1360519"/>
              <a:gd name="connsiteY53" fmla="*/ 225425 h 2289175"/>
              <a:gd name="connsiteX54" fmla="*/ 227044 w 1360519"/>
              <a:gd name="connsiteY54" fmla="*/ 276225 h 2289175"/>
              <a:gd name="connsiteX55" fmla="*/ 195294 w 1360519"/>
              <a:gd name="connsiteY55" fmla="*/ 333375 h 2289175"/>
              <a:gd name="connsiteX56" fmla="*/ 185769 w 1360519"/>
              <a:gd name="connsiteY56" fmla="*/ 355600 h 2289175"/>
              <a:gd name="connsiteX57" fmla="*/ 160369 w 1360519"/>
              <a:gd name="connsiteY57" fmla="*/ 374650 h 2289175"/>
              <a:gd name="connsiteX58" fmla="*/ 160369 w 1360519"/>
              <a:gd name="connsiteY58" fmla="*/ 406400 h 2289175"/>
              <a:gd name="connsiteX59" fmla="*/ 144494 w 1360519"/>
              <a:gd name="connsiteY59" fmla="*/ 431800 h 2289175"/>
              <a:gd name="connsiteX60" fmla="*/ 128619 w 1360519"/>
              <a:gd name="connsiteY60" fmla="*/ 463550 h 2289175"/>
              <a:gd name="connsiteX61" fmla="*/ 125444 w 1360519"/>
              <a:gd name="connsiteY61" fmla="*/ 488950 h 2289175"/>
              <a:gd name="connsiteX62" fmla="*/ 112744 w 1360519"/>
              <a:gd name="connsiteY62" fmla="*/ 492125 h 2289175"/>
              <a:gd name="connsiteX63" fmla="*/ 106394 w 1360519"/>
              <a:gd name="connsiteY63" fmla="*/ 495300 h 2289175"/>
              <a:gd name="connsiteX64" fmla="*/ 103219 w 1360519"/>
              <a:gd name="connsiteY64" fmla="*/ 530225 h 2289175"/>
              <a:gd name="connsiteX65" fmla="*/ 103219 w 1360519"/>
              <a:gd name="connsiteY65" fmla="*/ 542925 h 2289175"/>
              <a:gd name="connsiteX66" fmla="*/ 90519 w 1360519"/>
              <a:gd name="connsiteY66" fmla="*/ 542925 h 2289175"/>
              <a:gd name="connsiteX67" fmla="*/ 90519 w 1360519"/>
              <a:gd name="connsiteY67" fmla="*/ 565150 h 2289175"/>
              <a:gd name="connsiteX68" fmla="*/ 77819 w 1360519"/>
              <a:gd name="connsiteY68" fmla="*/ 574675 h 2289175"/>
              <a:gd name="connsiteX69" fmla="*/ 71469 w 1360519"/>
              <a:gd name="connsiteY69" fmla="*/ 574675 h 2289175"/>
              <a:gd name="connsiteX70" fmla="*/ 49244 w 1360519"/>
              <a:gd name="connsiteY70" fmla="*/ 606425 h 2289175"/>
              <a:gd name="connsiteX71" fmla="*/ 46069 w 1360519"/>
              <a:gd name="connsiteY71" fmla="*/ 660400 h 2289175"/>
              <a:gd name="connsiteX72" fmla="*/ 23844 w 1360519"/>
              <a:gd name="connsiteY72" fmla="*/ 673100 h 2289175"/>
              <a:gd name="connsiteX73" fmla="*/ 4795 w 1360519"/>
              <a:gd name="connsiteY73" fmla="*/ 704850 h 2289175"/>
              <a:gd name="connsiteX74" fmla="*/ 192119 w 1360519"/>
              <a:gd name="connsiteY74" fmla="*/ 1209675 h 2289175"/>
              <a:gd name="connsiteX75" fmla="*/ 195294 w 1360519"/>
              <a:gd name="connsiteY75" fmla="*/ 2279650 h 2289175"/>
              <a:gd name="connsiteX0" fmla="*/ 1355444 w 1361794"/>
              <a:gd name="connsiteY0" fmla="*/ 2289175 h 2289175"/>
              <a:gd name="connsiteX1" fmla="*/ 1355444 w 1361794"/>
              <a:gd name="connsiteY1" fmla="*/ 2289175 h 2289175"/>
              <a:gd name="connsiteX2" fmla="*/ 1361794 w 1361794"/>
              <a:gd name="connsiteY2" fmla="*/ 1778000 h 2289175"/>
              <a:gd name="connsiteX3" fmla="*/ 1349094 w 1361794"/>
              <a:gd name="connsiteY3" fmla="*/ 1520825 h 2289175"/>
              <a:gd name="connsiteX4" fmla="*/ 1320519 w 1361794"/>
              <a:gd name="connsiteY4" fmla="*/ 1450975 h 2289175"/>
              <a:gd name="connsiteX5" fmla="*/ 1307819 w 1361794"/>
              <a:gd name="connsiteY5" fmla="*/ 1454150 h 2289175"/>
              <a:gd name="connsiteX6" fmla="*/ 1307819 w 1361794"/>
              <a:gd name="connsiteY6" fmla="*/ 1301750 h 2289175"/>
              <a:gd name="connsiteX7" fmla="*/ 1301469 w 1361794"/>
              <a:gd name="connsiteY7" fmla="*/ 1120775 h 2289175"/>
              <a:gd name="connsiteX8" fmla="*/ 1279244 w 1361794"/>
              <a:gd name="connsiteY8" fmla="*/ 1076325 h 2289175"/>
              <a:gd name="connsiteX9" fmla="*/ 1266544 w 1361794"/>
              <a:gd name="connsiteY9" fmla="*/ 1016000 h 2289175"/>
              <a:gd name="connsiteX10" fmla="*/ 1250669 w 1361794"/>
              <a:gd name="connsiteY10" fmla="*/ 977900 h 2289175"/>
              <a:gd name="connsiteX11" fmla="*/ 1234794 w 1361794"/>
              <a:gd name="connsiteY11" fmla="*/ 835025 h 2289175"/>
              <a:gd name="connsiteX12" fmla="*/ 1199869 w 1361794"/>
              <a:gd name="connsiteY12" fmla="*/ 800100 h 2289175"/>
              <a:gd name="connsiteX13" fmla="*/ 1193519 w 1361794"/>
              <a:gd name="connsiteY13" fmla="*/ 768350 h 2289175"/>
              <a:gd name="connsiteX14" fmla="*/ 1177644 w 1361794"/>
              <a:gd name="connsiteY14" fmla="*/ 733425 h 2289175"/>
              <a:gd name="connsiteX15" fmla="*/ 1149069 w 1361794"/>
              <a:gd name="connsiteY15" fmla="*/ 717550 h 2289175"/>
              <a:gd name="connsiteX16" fmla="*/ 1139544 w 1361794"/>
              <a:gd name="connsiteY16" fmla="*/ 679450 h 2289175"/>
              <a:gd name="connsiteX17" fmla="*/ 1114144 w 1361794"/>
              <a:gd name="connsiteY17" fmla="*/ 666750 h 2289175"/>
              <a:gd name="connsiteX18" fmla="*/ 1107794 w 1361794"/>
              <a:gd name="connsiteY18" fmla="*/ 638175 h 2289175"/>
              <a:gd name="connsiteX19" fmla="*/ 1072869 w 1361794"/>
              <a:gd name="connsiteY19" fmla="*/ 644525 h 2289175"/>
              <a:gd name="connsiteX20" fmla="*/ 1050644 w 1361794"/>
              <a:gd name="connsiteY20" fmla="*/ 673100 h 2289175"/>
              <a:gd name="connsiteX21" fmla="*/ 1018894 w 1361794"/>
              <a:gd name="connsiteY21" fmla="*/ 695325 h 2289175"/>
              <a:gd name="connsiteX22" fmla="*/ 993494 w 1361794"/>
              <a:gd name="connsiteY22" fmla="*/ 669925 h 2289175"/>
              <a:gd name="connsiteX23" fmla="*/ 974444 w 1361794"/>
              <a:gd name="connsiteY23" fmla="*/ 654050 h 2289175"/>
              <a:gd name="connsiteX24" fmla="*/ 949044 w 1361794"/>
              <a:gd name="connsiteY24" fmla="*/ 615950 h 2289175"/>
              <a:gd name="connsiteX25" fmla="*/ 929994 w 1361794"/>
              <a:gd name="connsiteY25" fmla="*/ 631825 h 2289175"/>
              <a:gd name="connsiteX26" fmla="*/ 923644 w 1361794"/>
              <a:gd name="connsiteY26" fmla="*/ 593725 h 2289175"/>
              <a:gd name="connsiteX27" fmla="*/ 895069 w 1361794"/>
              <a:gd name="connsiteY27" fmla="*/ 552450 h 2289175"/>
              <a:gd name="connsiteX28" fmla="*/ 853794 w 1361794"/>
              <a:gd name="connsiteY28" fmla="*/ 536575 h 2289175"/>
              <a:gd name="connsiteX29" fmla="*/ 828394 w 1361794"/>
              <a:gd name="connsiteY29" fmla="*/ 542925 h 2289175"/>
              <a:gd name="connsiteX30" fmla="*/ 844269 w 1361794"/>
              <a:gd name="connsiteY30" fmla="*/ 514350 h 2289175"/>
              <a:gd name="connsiteX31" fmla="*/ 825219 w 1361794"/>
              <a:gd name="connsiteY31" fmla="*/ 473075 h 2289175"/>
              <a:gd name="connsiteX32" fmla="*/ 815694 w 1361794"/>
              <a:gd name="connsiteY32" fmla="*/ 488950 h 2289175"/>
              <a:gd name="connsiteX33" fmla="*/ 809344 w 1361794"/>
              <a:gd name="connsiteY33" fmla="*/ 450850 h 2289175"/>
              <a:gd name="connsiteX34" fmla="*/ 774419 w 1361794"/>
              <a:gd name="connsiteY34" fmla="*/ 412750 h 2289175"/>
              <a:gd name="connsiteX35" fmla="*/ 755369 w 1361794"/>
              <a:gd name="connsiteY35" fmla="*/ 371475 h 2289175"/>
              <a:gd name="connsiteX36" fmla="*/ 742669 w 1361794"/>
              <a:gd name="connsiteY36" fmla="*/ 355600 h 2289175"/>
              <a:gd name="connsiteX37" fmla="*/ 723619 w 1361794"/>
              <a:gd name="connsiteY37" fmla="*/ 349250 h 2289175"/>
              <a:gd name="connsiteX38" fmla="*/ 723619 w 1361794"/>
              <a:gd name="connsiteY38" fmla="*/ 304800 h 2289175"/>
              <a:gd name="connsiteX39" fmla="*/ 698219 w 1361794"/>
              <a:gd name="connsiteY39" fmla="*/ 298450 h 2289175"/>
              <a:gd name="connsiteX40" fmla="*/ 688694 w 1361794"/>
              <a:gd name="connsiteY40" fmla="*/ 257175 h 2289175"/>
              <a:gd name="connsiteX41" fmla="*/ 666469 w 1361794"/>
              <a:gd name="connsiteY41" fmla="*/ 219075 h 2289175"/>
              <a:gd name="connsiteX42" fmla="*/ 644244 w 1361794"/>
              <a:gd name="connsiteY42" fmla="*/ 196850 h 2289175"/>
              <a:gd name="connsiteX43" fmla="*/ 631544 w 1361794"/>
              <a:gd name="connsiteY43" fmla="*/ 155575 h 2289175"/>
              <a:gd name="connsiteX44" fmla="*/ 609319 w 1361794"/>
              <a:gd name="connsiteY44" fmla="*/ 107950 h 2289175"/>
              <a:gd name="connsiteX45" fmla="*/ 596619 w 1361794"/>
              <a:gd name="connsiteY45" fmla="*/ 92075 h 2289175"/>
              <a:gd name="connsiteX46" fmla="*/ 574394 w 1361794"/>
              <a:gd name="connsiteY46" fmla="*/ 47625 h 2289175"/>
              <a:gd name="connsiteX47" fmla="*/ 533119 w 1361794"/>
              <a:gd name="connsiteY47" fmla="*/ 0 h 2289175"/>
              <a:gd name="connsiteX48" fmla="*/ 428344 w 1361794"/>
              <a:gd name="connsiteY48" fmla="*/ 3175 h 2289175"/>
              <a:gd name="connsiteX49" fmla="*/ 380719 w 1361794"/>
              <a:gd name="connsiteY49" fmla="*/ 31750 h 2289175"/>
              <a:gd name="connsiteX50" fmla="*/ 342619 w 1361794"/>
              <a:gd name="connsiteY50" fmla="*/ 76200 h 2289175"/>
              <a:gd name="connsiteX51" fmla="*/ 298169 w 1361794"/>
              <a:gd name="connsiteY51" fmla="*/ 142875 h 2289175"/>
              <a:gd name="connsiteX52" fmla="*/ 279119 w 1361794"/>
              <a:gd name="connsiteY52" fmla="*/ 187325 h 2289175"/>
              <a:gd name="connsiteX53" fmla="*/ 244194 w 1361794"/>
              <a:gd name="connsiteY53" fmla="*/ 225425 h 2289175"/>
              <a:gd name="connsiteX54" fmla="*/ 228319 w 1361794"/>
              <a:gd name="connsiteY54" fmla="*/ 276225 h 2289175"/>
              <a:gd name="connsiteX55" fmla="*/ 196569 w 1361794"/>
              <a:gd name="connsiteY55" fmla="*/ 333375 h 2289175"/>
              <a:gd name="connsiteX56" fmla="*/ 187044 w 1361794"/>
              <a:gd name="connsiteY56" fmla="*/ 355600 h 2289175"/>
              <a:gd name="connsiteX57" fmla="*/ 161644 w 1361794"/>
              <a:gd name="connsiteY57" fmla="*/ 374650 h 2289175"/>
              <a:gd name="connsiteX58" fmla="*/ 161644 w 1361794"/>
              <a:gd name="connsiteY58" fmla="*/ 406400 h 2289175"/>
              <a:gd name="connsiteX59" fmla="*/ 145769 w 1361794"/>
              <a:gd name="connsiteY59" fmla="*/ 431800 h 2289175"/>
              <a:gd name="connsiteX60" fmla="*/ 129894 w 1361794"/>
              <a:gd name="connsiteY60" fmla="*/ 463550 h 2289175"/>
              <a:gd name="connsiteX61" fmla="*/ 126719 w 1361794"/>
              <a:gd name="connsiteY61" fmla="*/ 488950 h 2289175"/>
              <a:gd name="connsiteX62" fmla="*/ 114019 w 1361794"/>
              <a:gd name="connsiteY62" fmla="*/ 492125 h 2289175"/>
              <a:gd name="connsiteX63" fmla="*/ 107669 w 1361794"/>
              <a:gd name="connsiteY63" fmla="*/ 495300 h 2289175"/>
              <a:gd name="connsiteX64" fmla="*/ 104494 w 1361794"/>
              <a:gd name="connsiteY64" fmla="*/ 530225 h 2289175"/>
              <a:gd name="connsiteX65" fmla="*/ 104494 w 1361794"/>
              <a:gd name="connsiteY65" fmla="*/ 542925 h 2289175"/>
              <a:gd name="connsiteX66" fmla="*/ 91794 w 1361794"/>
              <a:gd name="connsiteY66" fmla="*/ 542925 h 2289175"/>
              <a:gd name="connsiteX67" fmla="*/ 91794 w 1361794"/>
              <a:gd name="connsiteY67" fmla="*/ 565150 h 2289175"/>
              <a:gd name="connsiteX68" fmla="*/ 79094 w 1361794"/>
              <a:gd name="connsiteY68" fmla="*/ 574675 h 2289175"/>
              <a:gd name="connsiteX69" fmla="*/ 72744 w 1361794"/>
              <a:gd name="connsiteY69" fmla="*/ 574675 h 2289175"/>
              <a:gd name="connsiteX70" fmla="*/ 50519 w 1361794"/>
              <a:gd name="connsiteY70" fmla="*/ 606425 h 2289175"/>
              <a:gd name="connsiteX71" fmla="*/ 47344 w 1361794"/>
              <a:gd name="connsiteY71" fmla="*/ 660400 h 2289175"/>
              <a:gd name="connsiteX72" fmla="*/ 9244 w 1361794"/>
              <a:gd name="connsiteY72" fmla="*/ 654050 h 2289175"/>
              <a:gd name="connsiteX73" fmla="*/ 6070 w 1361794"/>
              <a:gd name="connsiteY73" fmla="*/ 704850 h 2289175"/>
              <a:gd name="connsiteX74" fmla="*/ 193394 w 1361794"/>
              <a:gd name="connsiteY74" fmla="*/ 1209675 h 2289175"/>
              <a:gd name="connsiteX75" fmla="*/ 196569 w 1361794"/>
              <a:gd name="connsiteY75" fmla="*/ 2279650 h 2289175"/>
              <a:gd name="connsiteX0" fmla="*/ 1378925 w 1385275"/>
              <a:gd name="connsiteY0" fmla="*/ 2289175 h 2289175"/>
              <a:gd name="connsiteX1" fmla="*/ 1378925 w 1385275"/>
              <a:gd name="connsiteY1" fmla="*/ 2289175 h 2289175"/>
              <a:gd name="connsiteX2" fmla="*/ 1385275 w 1385275"/>
              <a:gd name="connsiteY2" fmla="*/ 1778000 h 2289175"/>
              <a:gd name="connsiteX3" fmla="*/ 1372575 w 1385275"/>
              <a:gd name="connsiteY3" fmla="*/ 1520825 h 2289175"/>
              <a:gd name="connsiteX4" fmla="*/ 1344000 w 1385275"/>
              <a:gd name="connsiteY4" fmla="*/ 1450975 h 2289175"/>
              <a:gd name="connsiteX5" fmla="*/ 1331300 w 1385275"/>
              <a:gd name="connsiteY5" fmla="*/ 1454150 h 2289175"/>
              <a:gd name="connsiteX6" fmla="*/ 1331300 w 1385275"/>
              <a:gd name="connsiteY6" fmla="*/ 1301750 h 2289175"/>
              <a:gd name="connsiteX7" fmla="*/ 1324950 w 1385275"/>
              <a:gd name="connsiteY7" fmla="*/ 1120775 h 2289175"/>
              <a:gd name="connsiteX8" fmla="*/ 1302725 w 1385275"/>
              <a:gd name="connsiteY8" fmla="*/ 1076325 h 2289175"/>
              <a:gd name="connsiteX9" fmla="*/ 1290025 w 1385275"/>
              <a:gd name="connsiteY9" fmla="*/ 1016000 h 2289175"/>
              <a:gd name="connsiteX10" fmla="*/ 1274150 w 1385275"/>
              <a:gd name="connsiteY10" fmla="*/ 977900 h 2289175"/>
              <a:gd name="connsiteX11" fmla="*/ 1258275 w 1385275"/>
              <a:gd name="connsiteY11" fmla="*/ 835025 h 2289175"/>
              <a:gd name="connsiteX12" fmla="*/ 1223350 w 1385275"/>
              <a:gd name="connsiteY12" fmla="*/ 800100 h 2289175"/>
              <a:gd name="connsiteX13" fmla="*/ 1217000 w 1385275"/>
              <a:gd name="connsiteY13" fmla="*/ 768350 h 2289175"/>
              <a:gd name="connsiteX14" fmla="*/ 1201125 w 1385275"/>
              <a:gd name="connsiteY14" fmla="*/ 733425 h 2289175"/>
              <a:gd name="connsiteX15" fmla="*/ 1172550 w 1385275"/>
              <a:gd name="connsiteY15" fmla="*/ 717550 h 2289175"/>
              <a:gd name="connsiteX16" fmla="*/ 1163025 w 1385275"/>
              <a:gd name="connsiteY16" fmla="*/ 679450 h 2289175"/>
              <a:gd name="connsiteX17" fmla="*/ 1137625 w 1385275"/>
              <a:gd name="connsiteY17" fmla="*/ 666750 h 2289175"/>
              <a:gd name="connsiteX18" fmla="*/ 1131275 w 1385275"/>
              <a:gd name="connsiteY18" fmla="*/ 638175 h 2289175"/>
              <a:gd name="connsiteX19" fmla="*/ 1096350 w 1385275"/>
              <a:gd name="connsiteY19" fmla="*/ 644525 h 2289175"/>
              <a:gd name="connsiteX20" fmla="*/ 1074125 w 1385275"/>
              <a:gd name="connsiteY20" fmla="*/ 673100 h 2289175"/>
              <a:gd name="connsiteX21" fmla="*/ 1042375 w 1385275"/>
              <a:gd name="connsiteY21" fmla="*/ 695325 h 2289175"/>
              <a:gd name="connsiteX22" fmla="*/ 1016975 w 1385275"/>
              <a:gd name="connsiteY22" fmla="*/ 669925 h 2289175"/>
              <a:gd name="connsiteX23" fmla="*/ 997925 w 1385275"/>
              <a:gd name="connsiteY23" fmla="*/ 654050 h 2289175"/>
              <a:gd name="connsiteX24" fmla="*/ 972525 w 1385275"/>
              <a:gd name="connsiteY24" fmla="*/ 615950 h 2289175"/>
              <a:gd name="connsiteX25" fmla="*/ 953475 w 1385275"/>
              <a:gd name="connsiteY25" fmla="*/ 631825 h 2289175"/>
              <a:gd name="connsiteX26" fmla="*/ 947125 w 1385275"/>
              <a:gd name="connsiteY26" fmla="*/ 593725 h 2289175"/>
              <a:gd name="connsiteX27" fmla="*/ 918550 w 1385275"/>
              <a:gd name="connsiteY27" fmla="*/ 552450 h 2289175"/>
              <a:gd name="connsiteX28" fmla="*/ 877275 w 1385275"/>
              <a:gd name="connsiteY28" fmla="*/ 536575 h 2289175"/>
              <a:gd name="connsiteX29" fmla="*/ 851875 w 1385275"/>
              <a:gd name="connsiteY29" fmla="*/ 542925 h 2289175"/>
              <a:gd name="connsiteX30" fmla="*/ 867750 w 1385275"/>
              <a:gd name="connsiteY30" fmla="*/ 514350 h 2289175"/>
              <a:gd name="connsiteX31" fmla="*/ 848700 w 1385275"/>
              <a:gd name="connsiteY31" fmla="*/ 473075 h 2289175"/>
              <a:gd name="connsiteX32" fmla="*/ 839175 w 1385275"/>
              <a:gd name="connsiteY32" fmla="*/ 488950 h 2289175"/>
              <a:gd name="connsiteX33" fmla="*/ 832825 w 1385275"/>
              <a:gd name="connsiteY33" fmla="*/ 450850 h 2289175"/>
              <a:gd name="connsiteX34" fmla="*/ 797900 w 1385275"/>
              <a:gd name="connsiteY34" fmla="*/ 412750 h 2289175"/>
              <a:gd name="connsiteX35" fmla="*/ 778850 w 1385275"/>
              <a:gd name="connsiteY35" fmla="*/ 371475 h 2289175"/>
              <a:gd name="connsiteX36" fmla="*/ 766150 w 1385275"/>
              <a:gd name="connsiteY36" fmla="*/ 355600 h 2289175"/>
              <a:gd name="connsiteX37" fmla="*/ 747100 w 1385275"/>
              <a:gd name="connsiteY37" fmla="*/ 349250 h 2289175"/>
              <a:gd name="connsiteX38" fmla="*/ 747100 w 1385275"/>
              <a:gd name="connsiteY38" fmla="*/ 304800 h 2289175"/>
              <a:gd name="connsiteX39" fmla="*/ 721700 w 1385275"/>
              <a:gd name="connsiteY39" fmla="*/ 298450 h 2289175"/>
              <a:gd name="connsiteX40" fmla="*/ 712175 w 1385275"/>
              <a:gd name="connsiteY40" fmla="*/ 257175 h 2289175"/>
              <a:gd name="connsiteX41" fmla="*/ 689950 w 1385275"/>
              <a:gd name="connsiteY41" fmla="*/ 219075 h 2289175"/>
              <a:gd name="connsiteX42" fmla="*/ 667725 w 1385275"/>
              <a:gd name="connsiteY42" fmla="*/ 196850 h 2289175"/>
              <a:gd name="connsiteX43" fmla="*/ 655025 w 1385275"/>
              <a:gd name="connsiteY43" fmla="*/ 155575 h 2289175"/>
              <a:gd name="connsiteX44" fmla="*/ 632800 w 1385275"/>
              <a:gd name="connsiteY44" fmla="*/ 107950 h 2289175"/>
              <a:gd name="connsiteX45" fmla="*/ 620100 w 1385275"/>
              <a:gd name="connsiteY45" fmla="*/ 92075 h 2289175"/>
              <a:gd name="connsiteX46" fmla="*/ 597875 w 1385275"/>
              <a:gd name="connsiteY46" fmla="*/ 47625 h 2289175"/>
              <a:gd name="connsiteX47" fmla="*/ 556600 w 1385275"/>
              <a:gd name="connsiteY47" fmla="*/ 0 h 2289175"/>
              <a:gd name="connsiteX48" fmla="*/ 451825 w 1385275"/>
              <a:gd name="connsiteY48" fmla="*/ 3175 h 2289175"/>
              <a:gd name="connsiteX49" fmla="*/ 404200 w 1385275"/>
              <a:gd name="connsiteY49" fmla="*/ 31750 h 2289175"/>
              <a:gd name="connsiteX50" fmla="*/ 366100 w 1385275"/>
              <a:gd name="connsiteY50" fmla="*/ 76200 h 2289175"/>
              <a:gd name="connsiteX51" fmla="*/ 321650 w 1385275"/>
              <a:gd name="connsiteY51" fmla="*/ 142875 h 2289175"/>
              <a:gd name="connsiteX52" fmla="*/ 302600 w 1385275"/>
              <a:gd name="connsiteY52" fmla="*/ 187325 h 2289175"/>
              <a:gd name="connsiteX53" fmla="*/ 267675 w 1385275"/>
              <a:gd name="connsiteY53" fmla="*/ 225425 h 2289175"/>
              <a:gd name="connsiteX54" fmla="*/ 251800 w 1385275"/>
              <a:gd name="connsiteY54" fmla="*/ 276225 h 2289175"/>
              <a:gd name="connsiteX55" fmla="*/ 220050 w 1385275"/>
              <a:gd name="connsiteY55" fmla="*/ 333375 h 2289175"/>
              <a:gd name="connsiteX56" fmla="*/ 210525 w 1385275"/>
              <a:gd name="connsiteY56" fmla="*/ 355600 h 2289175"/>
              <a:gd name="connsiteX57" fmla="*/ 185125 w 1385275"/>
              <a:gd name="connsiteY57" fmla="*/ 374650 h 2289175"/>
              <a:gd name="connsiteX58" fmla="*/ 185125 w 1385275"/>
              <a:gd name="connsiteY58" fmla="*/ 406400 h 2289175"/>
              <a:gd name="connsiteX59" fmla="*/ 169250 w 1385275"/>
              <a:gd name="connsiteY59" fmla="*/ 431800 h 2289175"/>
              <a:gd name="connsiteX60" fmla="*/ 153375 w 1385275"/>
              <a:gd name="connsiteY60" fmla="*/ 463550 h 2289175"/>
              <a:gd name="connsiteX61" fmla="*/ 150200 w 1385275"/>
              <a:gd name="connsiteY61" fmla="*/ 488950 h 2289175"/>
              <a:gd name="connsiteX62" fmla="*/ 137500 w 1385275"/>
              <a:gd name="connsiteY62" fmla="*/ 492125 h 2289175"/>
              <a:gd name="connsiteX63" fmla="*/ 131150 w 1385275"/>
              <a:gd name="connsiteY63" fmla="*/ 495300 h 2289175"/>
              <a:gd name="connsiteX64" fmla="*/ 127975 w 1385275"/>
              <a:gd name="connsiteY64" fmla="*/ 530225 h 2289175"/>
              <a:gd name="connsiteX65" fmla="*/ 127975 w 1385275"/>
              <a:gd name="connsiteY65" fmla="*/ 542925 h 2289175"/>
              <a:gd name="connsiteX66" fmla="*/ 115275 w 1385275"/>
              <a:gd name="connsiteY66" fmla="*/ 542925 h 2289175"/>
              <a:gd name="connsiteX67" fmla="*/ 115275 w 1385275"/>
              <a:gd name="connsiteY67" fmla="*/ 565150 h 2289175"/>
              <a:gd name="connsiteX68" fmla="*/ 102575 w 1385275"/>
              <a:gd name="connsiteY68" fmla="*/ 574675 h 2289175"/>
              <a:gd name="connsiteX69" fmla="*/ 96225 w 1385275"/>
              <a:gd name="connsiteY69" fmla="*/ 574675 h 2289175"/>
              <a:gd name="connsiteX70" fmla="*/ 74000 w 1385275"/>
              <a:gd name="connsiteY70" fmla="*/ 606425 h 2289175"/>
              <a:gd name="connsiteX71" fmla="*/ 70825 w 1385275"/>
              <a:gd name="connsiteY71" fmla="*/ 660400 h 2289175"/>
              <a:gd name="connsiteX72" fmla="*/ 32725 w 1385275"/>
              <a:gd name="connsiteY72" fmla="*/ 654050 h 2289175"/>
              <a:gd name="connsiteX73" fmla="*/ 29551 w 1385275"/>
              <a:gd name="connsiteY73" fmla="*/ 704850 h 2289175"/>
              <a:gd name="connsiteX74" fmla="*/ 4151 w 1385275"/>
              <a:gd name="connsiteY74" fmla="*/ 749300 h 2289175"/>
              <a:gd name="connsiteX75" fmla="*/ 216875 w 1385275"/>
              <a:gd name="connsiteY75" fmla="*/ 1209675 h 2289175"/>
              <a:gd name="connsiteX76" fmla="*/ 220050 w 1385275"/>
              <a:gd name="connsiteY76" fmla="*/ 2279650 h 2289175"/>
              <a:gd name="connsiteX0" fmla="*/ 1379960 w 1386310"/>
              <a:gd name="connsiteY0" fmla="*/ 2289175 h 2289175"/>
              <a:gd name="connsiteX1" fmla="*/ 1379960 w 1386310"/>
              <a:gd name="connsiteY1" fmla="*/ 2289175 h 2289175"/>
              <a:gd name="connsiteX2" fmla="*/ 1386310 w 1386310"/>
              <a:gd name="connsiteY2" fmla="*/ 1778000 h 2289175"/>
              <a:gd name="connsiteX3" fmla="*/ 1373610 w 1386310"/>
              <a:gd name="connsiteY3" fmla="*/ 1520825 h 2289175"/>
              <a:gd name="connsiteX4" fmla="*/ 1345035 w 1386310"/>
              <a:gd name="connsiteY4" fmla="*/ 1450975 h 2289175"/>
              <a:gd name="connsiteX5" fmla="*/ 1332335 w 1386310"/>
              <a:gd name="connsiteY5" fmla="*/ 1454150 h 2289175"/>
              <a:gd name="connsiteX6" fmla="*/ 1332335 w 1386310"/>
              <a:gd name="connsiteY6" fmla="*/ 1301750 h 2289175"/>
              <a:gd name="connsiteX7" fmla="*/ 1325985 w 1386310"/>
              <a:gd name="connsiteY7" fmla="*/ 1120775 h 2289175"/>
              <a:gd name="connsiteX8" fmla="*/ 1303760 w 1386310"/>
              <a:gd name="connsiteY8" fmla="*/ 1076325 h 2289175"/>
              <a:gd name="connsiteX9" fmla="*/ 1291060 w 1386310"/>
              <a:gd name="connsiteY9" fmla="*/ 1016000 h 2289175"/>
              <a:gd name="connsiteX10" fmla="*/ 1275185 w 1386310"/>
              <a:gd name="connsiteY10" fmla="*/ 977900 h 2289175"/>
              <a:gd name="connsiteX11" fmla="*/ 1259310 w 1386310"/>
              <a:gd name="connsiteY11" fmla="*/ 835025 h 2289175"/>
              <a:gd name="connsiteX12" fmla="*/ 1224385 w 1386310"/>
              <a:gd name="connsiteY12" fmla="*/ 800100 h 2289175"/>
              <a:gd name="connsiteX13" fmla="*/ 1218035 w 1386310"/>
              <a:gd name="connsiteY13" fmla="*/ 768350 h 2289175"/>
              <a:gd name="connsiteX14" fmla="*/ 1202160 w 1386310"/>
              <a:gd name="connsiteY14" fmla="*/ 733425 h 2289175"/>
              <a:gd name="connsiteX15" fmla="*/ 1173585 w 1386310"/>
              <a:gd name="connsiteY15" fmla="*/ 717550 h 2289175"/>
              <a:gd name="connsiteX16" fmla="*/ 1164060 w 1386310"/>
              <a:gd name="connsiteY16" fmla="*/ 679450 h 2289175"/>
              <a:gd name="connsiteX17" fmla="*/ 1138660 w 1386310"/>
              <a:gd name="connsiteY17" fmla="*/ 666750 h 2289175"/>
              <a:gd name="connsiteX18" fmla="*/ 1132310 w 1386310"/>
              <a:gd name="connsiteY18" fmla="*/ 638175 h 2289175"/>
              <a:gd name="connsiteX19" fmla="*/ 1097385 w 1386310"/>
              <a:gd name="connsiteY19" fmla="*/ 644525 h 2289175"/>
              <a:gd name="connsiteX20" fmla="*/ 1075160 w 1386310"/>
              <a:gd name="connsiteY20" fmla="*/ 673100 h 2289175"/>
              <a:gd name="connsiteX21" fmla="*/ 1043410 w 1386310"/>
              <a:gd name="connsiteY21" fmla="*/ 695325 h 2289175"/>
              <a:gd name="connsiteX22" fmla="*/ 1018010 w 1386310"/>
              <a:gd name="connsiteY22" fmla="*/ 669925 h 2289175"/>
              <a:gd name="connsiteX23" fmla="*/ 998960 w 1386310"/>
              <a:gd name="connsiteY23" fmla="*/ 654050 h 2289175"/>
              <a:gd name="connsiteX24" fmla="*/ 973560 w 1386310"/>
              <a:gd name="connsiteY24" fmla="*/ 615950 h 2289175"/>
              <a:gd name="connsiteX25" fmla="*/ 954510 w 1386310"/>
              <a:gd name="connsiteY25" fmla="*/ 631825 h 2289175"/>
              <a:gd name="connsiteX26" fmla="*/ 948160 w 1386310"/>
              <a:gd name="connsiteY26" fmla="*/ 593725 h 2289175"/>
              <a:gd name="connsiteX27" fmla="*/ 919585 w 1386310"/>
              <a:gd name="connsiteY27" fmla="*/ 552450 h 2289175"/>
              <a:gd name="connsiteX28" fmla="*/ 878310 w 1386310"/>
              <a:gd name="connsiteY28" fmla="*/ 536575 h 2289175"/>
              <a:gd name="connsiteX29" fmla="*/ 852910 w 1386310"/>
              <a:gd name="connsiteY29" fmla="*/ 542925 h 2289175"/>
              <a:gd name="connsiteX30" fmla="*/ 868785 w 1386310"/>
              <a:gd name="connsiteY30" fmla="*/ 514350 h 2289175"/>
              <a:gd name="connsiteX31" fmla="*/ 849735 w 1386310"/>
              <a:gd name="connsiteY31" fmla="*/ 473075 h 2289175"/>
              <a:gd name="connsiteX32" fmla="*/ 840210 w 1386310"/>
              <a:gd name="connsiteY32" fmla="*/ 488950 h 2289175"/>
              <a:gd name="connsiteX33" fmla="*/ 833860 w 1386310"/>
              <a:gd name="connsiteY33" fmla="*/ 450850 h 2289175"/>
              <a:gd name="connsiteX34" fmla="*/ 798935 w 1386310"/>
              <a:gd name="connsiteY34" fmla="*/ 412750 h 2289175"/>
              <a:gd name="connsiteX35" fmla="*/ 779885 w 1386310"/>
              <a:gd name="connsiteY35" fmla="*/ 371475 h 2289175"/>
              <a:gd name="connsiteX36" fmla="*/ 767185 w 1386310"/>
              <a:gd name="connsiteY36" fmla="*/ 355600 h 2289175"/>
              <a:gd name="connsiteX37" fmla="*/ 748135 w 1386310"/>
              <a:gd name="connsiteY37" fmla="*/ 349250 h 2289175"/>
              <a:gd name="connsiteX38" fmla="*/ 748135 w 1386310"/>
              <a:gd name="connsiteY38" fmla="*/ 304800 h 2289175"/>
              <a:gd name="connsiteX39" fmla="*/ 722735 w 1386310"/>
              <a:gd name="connsiteY39" fmla="*/ 298450 h 2289175"/>
              <a:gd name="connsiteX40" fmla="*/ 713210 w 1386310"/>
              <a:gd name="connsiteY40" fmla="*/ 257175 h 2289175"/>
              <a:gd name="connsiteX41" fmla="*/ 690985 w 1386310"/>
              <a:gd name="connsiteY41" fmla="*/ 219075 h 2289175"/>
              <a:gd name="connsiteX42" fmla="*/ 668760 w 1386310"/>
              <a:gd name="connsiteY42" fmla="*/ 196850 h 2289175"/>
              <a:gd name="connsiteX43" fmla="*/ 656060 w 1386310"/>
              <a:gd name="connsiteY43" fmla="*/ 155575 h 2289175"/>
              <a:gd name="connsiteX44" fmla="*/ 633835 w 1386310"/>
              <a:gd name="connsiteY44" fmla="*/ 107950 h 2289175"/>
              <a:gd name="connsiteX45" fmla="*/ 621135 w 1386310"/>
              <a:gd name="connsiteY45" fmla="*/ 92075 h 2289175"/>
              <a:gd name="connsiteX46" fmla="*/ 598910 w 1386310"/>
              <a:gd name="connsiteY46" fmla="*/ 47625 h 2289175"/>
              <a:gd name="connsiteX47" fmla="*/ 557635 w 1386310"/>
              <a:gd name="connsiteY47" fmla="*/ 0 h 2289175"/>
              <a:gd name="connsiteX48" fmla="*/ 452860 w 1386310"/>
              <a:gd name="connsiteY48" fmla="*/ 3175 h 2289175"/>
              <a:gd name="connsiteX49" fmla="*/ 405235 w 1386310"/>
              <a:gd name="connsiteY49" fmla="*/ 31750 h 2289175"/>
              <a:gd name="connsiteX50" fmla="*/ 367135 w 1386310"/>
              <a:gd name="connsiteY50" fmla="*/ 76200 h 2289175"/>
              <a:gd name="connsiteX51" fmla="*/ 322685 w 1386310"/>
              <a:gd name="connsiteY51" fmla="*/ 142875 h 2289175"/>
              <a:gd name="connsiteX52" fmla="*/ 303635 w 1386310"/>
              <a:gd name="connsiteY52" fmla="*/ 187325 h 2289175"/>
              <a:gd name="connsiteX53" fmla="*/ 268710 w 1386310"/>
              <a:gd name="connsiteY53" fmla="*/ 225425 h 2289175"/>
              <a:gd name="connsiteX54" fmla="*/ 252835 w 1386310"/>
              <a:gd name="connsiteY54" fmla="*/ 276225 h 2289175"/>
              <a:gd name="connsiteX55" fmla="*/ 221085 w 1386310"/>
              <a:gd name="connsiteY55" fmla="*/ 333375 h 2289175"/>
              <a:gd name="connsiteX56" fmla="*/ 211560 w 1386310"/>
              <a:gd name="connsiteY56" fmla="*/ 355600 h 2289175"/>
              <a:gd name="connsiteX57" fmla="*/ 186160 w 1386310"/>
              <a:gd name="connsiteY57" fmla="*/ 374650 h 2289175"/>
              <a:gd name="connsiteX58" fmla="*/ 186160 w 1386310"/>
              <a:gd name="connsiteY58" fmla="*/ 406400 h 2289175"/>
              <a:gd name="connsiteX59" fmla="*/ 170285 w 1386310"/>
              <a:gd name="connsiteY59" fmla="*/ 431800 h 2289175"/>
              <a:gd name="connsiteX60" fmla="*/ 154410 w 1386310"/>
              <a:gd name="connsiteY60" fmla="*/ 463550 h 2289175"/>
              <a:gd name="connsiteX61" fmla="*/ 151235 w 1386310"/>
              <a:gd name="connsiteY61" fmla="*/ 488950 h 2289175"/>
              <a:gd name="connsiteX62" fmla="*/ 138535 w 1386310"/>
              <a:gd name="connsiteY62" fmla="*/ 492125 h 2289175"/>
              <a:gd name="connsiteX63" fmla="*/ 132185 w 1386310"/>
              <a:gd name="connsiteY63" fmla="*/ 495300 h 2289175"/>
              <a:gd name="connsiteX64" fmla="*/ 129010 w 1386310"/>
              <a:gd name="connsiteY64" fmla="*/ 530225 h 2289175"/>
              <a:gd name="connsiteX65" fmla="*/ 129010 w 1386310"/>
              <a:gd name="connsiteY65" fmla="*/ 542925 h 2289175"/>
              <a:gd name="connsiteX66" fmla="*/ 116310 w 1386310"/>
              <a:gd name="connsiteY66" fmla="*/ 542925 h 2289175"/>
              <a:gd name="connsiteX67" fmla="*/ 116310 w 1386310"/>
              <a:gd name="connsiteY67" fmla="*/ 565150 h 2289175"/>
              <a:gd name="connsiteX68" fmla="*/ 103610 w 1386310"/>
              <a:gd name="connsiteY68" fmla="*/ 574675 h 2289175"/>
              <a:gd name="connsiteX69" fmla="*/ 97260 w 1386310"/>
              <a:gd name="connsiteY69" fmla="*/ 574675 h 2289175"/>
              <a:gd name="connsiteX70" fmla="*/ 75035 w 1386310"/>
              <a:gd name="connsiteY70" fmla="*/ 606425 h 2289175"/>
              <a:gd name="connsiteX71" fmla="*/ 71860 w 1386310"/>
              <a:gd name="connsiteY71" fmla="*/ 660400 h 2289175"/>
              <a:gd name="connsiteX72" fmla="*/ 33760 w 1386310"/>
              <a:gd name="connsiteY72" fmla="*/ 654050 h 2289175"/>
              <a:gd name="connsiteX73" fmla="*/ 14711 w 1386310"/>
              <a:gd name="connsiteY73" fmla="*/ 704850 h 2289175"/>
              <a:gd name="connsiteX74" fmla="*/ 5186 w 1386310"/>
              <a:gd name="connsiteY74" fmla="*/ 749300 h 2289175"/>
              <a:gd name="connsiteX75" fmla="*/ 217910 w 1386310"/>
              <a:gd name="connsiteY75" fmla="*/ 1209675 h 2289175"/>
              <a:gd name="connsiteX76" fmla="*/ 221085 w 1386310"/>
              <a:gd name="connsiteY76" fmla="*/ 2279650 h 2289175"/>
              <a:gd name="connsiteX0" fmla="*/ 1379960 w 1386310"/>
              <a:gd name="connsiteY0" fmla="*/ 2289175 h 2289175"/>
              <a:gd name="connsiteX1" fmla="*/ 1379960 w 1386310"/>
              <a:gd name="connsiteY1" fmla="*/ 2289175 h 2289175"/>
              <a:gd name="connsiteX2" fmla="*/ 1386310 w 1386310"/>
              <a:gd name="connsiteY2" fmla="*/ 1778000 h 2289175"/>
              <a:gd name="connsiteX3" fmla="*/ 1373610 w 1386310"/>
              <a:gd name="connsiteY3" fmla="*/ 1520825 h 2289175"/>
              <a:gd name="connsiteX4" fmla="*/ 1345035 w 1386310"/>
              <a:gd name="connsiteY4" fmla="*/ 1450975 h 2289175"/>
              <a:gd name="connsiteX5" fmla="*/ 1332335 w 1386310"/>
              <a:gd name="connsiteY5" fmla="*/ 1454150 h 2289175"/>
              <a:gd name="connsiteX6" fmla="*/ 1332335 w 1386310"/>
              <a:gd name="connsiteY6" fmla="*/ 1301750 h 2289175"/>
              <a:gd name="connsiteX7" fmla="*/ 1325985 w 1386310"/>
              <a:gd name="connsiteY7" fmla="*/ 1120775 h 2289175"/>
              <a:gd name="connsiteX8" fmla="*/ 1303760 w 1386310"/>
              <a:gd name="connsiteY8" fmla="*/ 1076325 h 2289175"/>
              <a:gd name="connsiteX9" fmla="*/ 1291060 w 1386310"/>
              <a:gd name="connsiteY9" fmla="*/ 1016000 h 2289175"/>
              <a:gd name="connsiteX10" fmla="*/ 1275185 w 1386310"/>
              <a:gd name="connsiteY10" fmla="*/ 977900 h 2289175"/>
              <a:gd name="connsiteX11" fmla="*/ 1259310 w 1386310"/>
              <a:gd name="connsiteY11" fmla="*/ 835025 h 2289175"/>
              <a:gd name="connsiteX12" fmla="*/ 1224385 w 1386310"/>
              <a:gd name="connsiteY12" fmla="*/ 800100 h 2289175"/>
              <a:gd name="connsiteX13" fmla="*/ 1218035 w 1386310"/>
              <a:gd name="connsiteY13" fmla="*/ 768350 h 2289175"/>
              <a:gd name="connsiteX14" fmla="*/ 1202160 w 1386310"/>
              <a:gd name="connsiteY14" fmla="*/ 733425 h 2289175"/>
              <a:gd name="connsiteX15" fmla="*/ 1173585 w 1386310"/>
              <a:gd name="connsiteY15" fmla="*/ 717550 h 2289175"/>
              <a:gd name="connsiteX16" fmla="*/ 1164060 w 1386310"/>
              <a:gd name="connsiteY16" fmla="*/ 679450 h 2289175"/>
              <a:gd name="connsiteX17" fmla="*/ 1138660 w 1386310"/>
              <a:gd name="connsiteY17" fmla="*/ 666750 h 2289175"/>
              <a:gd name="connsiteX18" fmla="*/ 1132310 w 1386310"/>
              <a:gd name="connsiteY18" fmla="*/ 638175 h 2289175"/>
              <a:gd name="connsiteX19" fmla="*/ 1097385 w 1386310"/>
              <a:gd name="connsiteY19" fmla="*/ 644525 h 2289175"/>
              <a:gd name="connsiteX20" fmla="*/ 1075160 w 1386310"/>
              <a:gd name="connsiteY20" fmla="*/ 673100 h 2289175"/>
              <a:gd name="connsiteX21" fmla="*/ 1043410 w 1386310"/>
              <a:gd name="connsiteY21" fmla="*/ 695325 h 2289175"/>
              <a:gd name="connsiteX22" fmla="*/ 1018010 w 1386310"/>
              <a:gd name="connsiteY22" fmla="*/ 669925 h 2289175"/>
              <a:gd name="connsiteX23" fmla="*/ 998960 w 1386310"/>
              <a:gd name="connsiteY23" fmla="*/ 654050 h 2289175"/>
              <a:gd name="connsiteX24" fmla="*/ 973560 w 1386310"/>
              <a:gd name="connsiteY24" fmla="*/ 615950 h 2289175"/>
              <a:gd name="connsiteX25" fmla="*/ 954510 w 1386310"/>
              <a:gd name="connsiteY25" fmla="*/ 631825 h 2289175"/>
              <a:gd name="connsiteX26" fmla="*/ 948160 w 1386310"/>
              <a:gd name="connsiteY26" fmla="*/ 593725 h 2289175"/>
              <a:gd name="connsiteX27" fmla="*/ 919585 w 1386310"/>
              <a:gd name="connsiteY27" fmla="*/ 552450 h 2289175"/>
              <a:gd name="connsiteX28" fmla="*/ 878310 w 1386310"/>
              <a:gd name="connsiteY28" fmla="*/ 536575 h 2289175"/>
              <a:gd name="connsiteX29" fmla="*/ 852910 w 1386310"/>
              <a:gd name="connsiteY29" fmla="*/ 542925 h 2289175"/>
              <a:gd name="connsiteX30" fmla="*/ 868785 w 1386310"/>
              <a:gd name="connsiteY30" fmla="*/ 514350 h 2289175"/>
              <a:gd name="connsiteX31" fmla="*/ 849735 w 1386310"/>
              <a:gd name="connsiteY31" fmla="*/ 473075 h 2289175"/>
              <a:gd name="connsiteX32" fmla="*/ 840210 w 1386310"/>
              <a:gd name="connsiteY32" fmla="*/ 488950 h 2289175"/>
              <a:gd name="connsiteX33" fmla="*/ 833860 w 1386310"/>
              <a:gd name="connsiteY33" fmla="*/ 450850 h 2289175"/>
              <a:gd name="connsiteX34" fmla="*/ 798935 w 1386310"/>
              <a:gd name="connsiteY34" fmla="*/ 412750 h 2289175"/>
              <a:gd name="connsiteX35" fmla="*/ 779885 w 1386310"/>
              <a:gd name="connsiteY35" fmla="*/ 371475 h 2289175"/>
              <a:gd name="connsiteX36" fmla="*/ 767185 w 1386310"/>
              <a:gd name="connsiteY36" fmla="*/ 355600 h 2289175"/>
              <a:gd name="connsiteX37" fmla="*/ 748135 w 1386310"/>
              <a:gd name="connsiteY37" fmla="*/ 349250 h 2289175"/>
              <a:gd name="connsiteX38" fmla="*/ 748135 w 1386310"/>
              <a:gd name="connsiteY38" fmla="*/ 304800 h 2289175"/>
              <a:gd name="connsiteX39" fmla="*/ 722735 w 1386310"/>
              <a:gd name="connsiteY39" fmla="*/ 298450 h 2289175"/>
              <a:gd name="connsiteX40" fmla="*/ 713210 w 1386310"/>
              <a:gd name="connsiteY40" fmla="*/ 257175 h 2289175"/>
              <a:gd name="connsiteX41" fmla="*/ 690985 w 1386310"/>
              <a:gd name="connsiteY41" fmla="*/ 219075 h 2289175"/>
              <a:gd name="connsiteX42" fmla="*/ 668760 w 1386310"/>
              <a:gd name="connsiteY42" fmla="*/ 196850 h 2289175"/>
              <a:gd name="connsiteX43" fmla="*/ 656060 w 1386310"/>
              <a:gd name="connsiteY43" fmla="*/ 155575 h 2289175"/>
              <a:gd name="connsiteX44" fmla="*/ 633835 w 1386310"/>
              <a:gd name="connsiteY44" fmla="*/ 107950 h 2289175"/>
              <a:gd name="connsiteX45" fmla="*/ 621135 w 1386310"/>
              <a:gd name="connsiteY45" fmla="*/ 92075 h 2289175"/>
              <a:gd name="connsiteX46" fmla="*/ 598910 w 1386310"/>
              <a:gd name="connsiteY46" fmla="*/ 47625 h 2289175"/>
              <a:gd name="connsiteX47" fmla="*/ 557635 w 1386310"/>
              <a:gd name="connsiteY47" fmla="*/ 0 h 2289175"/>
              <a:gd name="connsiteX48" fmla="*/ 452860 w 1386310"/>
              <a:gd name="connsiteY48" fmla="*/ 3175 h 2289175"/>
              <a:gd name="connsiteX49" fmla="*/ 405235 w 1386310"/>
              <a:gd name="connsiteY49" fmla="*/ 31750 h 2289175"/>
              <a:gd name="connsiteX50" fmla="*/ 367135 w 1386310"/>
              <a:gd name="connsiteY50" fmla="*/ 76200 h 2289175"/>
              <a:gd name="connsiteX51" fmla="*/ 322685 w 1386310"/>
              <a:gd name="connsiteY51" fmla="*/ 142875 h 2289175"/>
              <a:gd name="connsiteX52" fmla="*/ 303635 w 1386310"/>
              <a:gd name="connsiteY52" fmla="*/ 187325 h 2289175"/>
              <a:gd name="connsiteX53" fmla="*/ 268710 w 1386310"/>
              <a:gd name="connsiteY53" fmla="*/ 225425 h 2289175"/>
              <a:gd name="connsiteX54" fmla="*/ 252835 w 1386310"/>
              <a:gd name="connsiteY54" fmla="*/ 276225 h 2289175"/>
              <a:gd name="connsiteX55" fmla="*/ 221085 w 1386310"/>
              <a:gd name="connsiteY55" fmla="*/ 333375 h 2289175"/>
              <a:gd name="connsiteX56" fmla="*/ 211560 w 1386310"/>
              <a:gd name="connsiteY56" fmla="*/ 355600 h 2289175"/>
              <a:gd name="connsiteX57" fmla="*/ 186160 w 1386310"/>
              <a:gd name="connsiteY57" fmla="*/ 374650 h 2289175"/>
              <a:gd name="connsiteX58" fmla="*/ 186160 w 1386310"/>
              <a:gd name="connsiteY58" fmla="*/ 406400 h 2289175"/>
              <a:gd name="connsiteX59" fmla="*/ 170285 w 1386310"/>
              <a:gd name="connsiteY59" fmla="*/ 431800 h 2289175"/>
              <a:gd name="connsiteX60" fmla="*/ 154410 w 1386310"/>
              <a:gd name="connsiteY60" fmla="*/ 463550 h 2289175"/>
              <a:gd name="connsiteX61" fmla="*/ 151235 w 1386310"/>
              <a:gd name="connsiteY61" fmla="*/ 488950 h 2289175"/>
              <a:gd name="connsiteX62" fmla="*/ 138535 w 1386310"/>
              <a:gd name="connsiteY62" fmla="*/ 492125 h 2289175"/>
              <a:gd name="connsiteX63" fmla="*/ 132185 w 1386310"/>
              <a:gd name="connsiteY63" fmla="*/ 495300 h 2289175"/>
              <a:gd name="connsiteX64" fmla="*/ 129010 w 1386310"/>
              <a:gd name="connsiteY64" fmla="*/ 530225 h 2289175"/>
              <a:gd name="connsiteX65" fmla="*/ 129010 w 1386310"/>
              <a:gd name="connsiteY65" fmla="*/ 542925 h 2289175"/>
              <a:gd name="connsiteX66" fmla="*/ 116310 w 1386310"/>
              <a:gd name="connsiteY66" fmla="*/ 542925 h 2289175"/>
              <a:gd name="connsiteX67" fmla="*/ 116310 w 1386310"/>
              <a:gd name="connsiteY67" fmla="*/ 565150 h 2289175"/>
              <a:gd name="connsiteX68" fmla="*/ 103610 w 1386310"/>
              <a:gd name="connsiteY68" fmla="*/ 574675 h 2289175"/>
              <a:gd name="connsiteX69" fmla="*/ 97260 w 1386310"/>
              <a:gd name="connsiteY69" fmla="*/ 574675 h 2289175"/>
              <a:gd name="connsiteX70" fmla="*/ 75035 w 1386310"/>
              <a:gd name="connsiteY70" fmla="*/ 606425 h 2289175"/>
              <a:gd name="connsiteX71" fmla="*/ 71860 w 1386310"/>
              <a:gd name="connsiteY71" fmla="*/ 660400 h 2289175"/>
              <a:gd name="connsiteX72" fmla="*/ 33760 w 1386310"/>
              <a:gd name="connsiteY72" fmla="*/ 654050 h 2289175"/>
              <a:gd name="connsiteX73" fmla="*/ 14711 w 1386310"/>
              <a:gd name="connsiteY73" fmla="*/ 704850 h 2289175"/>
              <a:gd name="connsiteX74" fmla="*/ 5186 w 1386310"/>
              <a:gd name="connsiteY74" fmla="*/ 749300 h 2289175"/>
              <a:gd name="connsiteX75" fmla="*/ 217910 w 1386310"/>
              <a:gd name="connsiteY75" fmla="*/ 1209675 h 2289175"/>
              <a:gd name="connsiteX76" fmla="*/ 221085 w 1386310"/>
              <a:gd name="connsiteY76" fmla="*/ 2279650 h 2289175"/>
              <a:gd name="connsiteX0" fmla="*/ 1383451 w 1389801"/>
              <a:gd name="connsiteY0" fmla="*/ 2289175 h 2289175"/>
              <a:gd name="connsiteX1" fmla="*/ 1383451 w 1389801"/>
              <a:gd name="connsiteY1" fmla="*/ 2289175 h 2289175"/>
              <a:gd name="connsiteX2" fmla="*/ 1389801 w 1389801"/>
              <a:gd name="connsiteY2" fmla="*/ 1778000 h 2289175"/>
              <a:gd name="connsiteX3" fmla="*/ 1377101 w 1389801"/>
              <a:gd name="connsiteY3" fmla="*/ 1520825 h 2289175"/>
              <a:gd name="connsiteX4" fmla="*/ 1348526 w 1389801"/>
              <a:gd name="connsiteY4" fmla="*/ 1450975 h 2289175"/>
              <a:gd name="connsiteX5" fmla="*/ 1335826 w 1389801"/>
              <a:gd name="connsiteY5" fmla="*/ 1454150 h 2289175"/>
              <a:gd name="connsiteX6" fmla="*/ 1335826 w 1389801"/>
              <a:gd name="connsiteY6" fmla="*/ 1301750 h 2289175"/>
              <a:gd name="connsiteX7" fmla="*/ 1329476 w 1389801"/>
              <a:gd name="connsiteY7" fmla="*/ 1120775 h 2289175"/>
              <a:gd name="connsiteX8" fmla="*/ 1307251 w 1389801"/>
              <a:gd name="connsiteY8" fmla="*/ 1076325 h 2289175"/>
              <a:gd name="connsiteX9" fmla="*/ 1294551 w 1389801"/>
              <a:gd name="connsiteY9" fmla="*/ 1016000 h 2289175"/>
              <a:gd name="connsiteX10" fmla="*/ 1278676 w 1389801"/>
              <a:gd name="connsiteY10" fmla="*/ 977900 h 2289175"/>
              <a:gd name="connsiteX11" fmla="*/ 1262801 w 1389801"/>
              <a:gd name="connsiteY11" fmla="*/ 835025 h 2289175"/>
              <a:gd name="connsiteX12" fmla="*/ 1227876 w 1389801"/>
              <a:gd name="connsiteY12" fmla="*/ 800100 h 2289175"/>
              <a:gd name="connsiteX13" fmla="*/ 1221526 w 1389801"/>
              <a:gd name="connsiteY13" fmla="*/ 768350 h 2289175"/>
              <a:gd name="connsiteX14" fmla="*/ 1205651 w 1389801"/>
              <a:gd name="connsiteY14" fmla="*/ 733425 h 2289175"/>
              <a:gd name="connsiteX15" fmla="*/ 1177076 w 1389801"/>
              <a:gd name="connsiteY15" fmla="*/ 717550 h 2289175"/>
              <a:gd name="connsiteX16" fmla="*/ 1167551 w 1389801"/>
              <a:gd name="connsiteY16" fmla="*/ 679450 h 2289175"/>
              <a:gd name="connsiteX17" fmla="*/ 1142151 w 1389801"/>
              <a:gd name="connsiteY17" fmla="*/ 666750 h 2289175"/>
              <a:gd name="connsiteX18" fmla="*/ 1135801 w 1389801"/>
              <a:gd name="connsiteY18" fmla="*/ 638175 h 2289175"/>
              <a:gd name="connsiteX19" fmla="*/ 1100876 w 1389801"/>
              <a:gd name="connsiteY19" fmla="*/ 644525 h 2289175"/>
              <a:gd name="connsiteX20" fmla="*/ 1078651 w 1389801"/>
              <a:gd name="connsiteY20" fmla="*/ 673100 h 2289175"/>
              <a:gd name="connsiteX21" fmla="*/ 1046901 w 1389801"/>
              <a:gd name="connsiteY21" fmla="*/ 695325 h 2289175"/>
              <a:gd name="connsiteX22" fmla="*/ 1021501 w 1389801"/>
              <a:gd name="connsiteY22" fmla="*/ 669925 h 2289175"/>
              <a:gd name="connsiteX23" fmla="*/ 1002451 w 1389801"/>
              <a:gd name="connsiteY23" fmla="*/ 654050 h 2289175"/>
              <a:gd name="connsiteX24" fmla="*/ 977051 w 1389801"/>
              <a:gd name="connsiteY24" fmla="*/ 615950 h 2289175"/>
              <a:gd name="connsiteX25" fmla="*/ 958001 w 1389801"/>
              <a:gd name="connsiteY25" fmla="*/ 631825 h 2289175"/>
              <a:gd name="connsiteX26" fmla="*/ 951651 w 1389801"/>
              <a:gd name="connsiteY26" fmla="*/ 593725 h 2289175"/>
              <a:gd name="connsiteX27" fmla="*/ 923076 w 1389801"/>
              <a:gd name="connsiteY27" fmla="*/ 552450 h 2289175"/>
              <a:gd name="connsiteX28" fmla="*/ 881801 w 1389801"/>
              <a:gd name="connsiteY28" fmla="*/ 536575 h 2289175"/>
              <a:gd name="connsiteX29" fmla="*/ 856401 w 1389801"/>
              <a:gd name="connsiteY29" fmla="*/ 542925 h 2289175"/>
              <a:gd name="connsiteX30" fmla="*/ 872276 w 1389801"/>
              <a:gd name="connsiteY30" fmla="*/ 514350 h 2289175"/>
              <a:gd name="connsiteX31" fmla="*/ 853226 w 1389801"/>
              <a:gd name="connsiteY31" fmla="*/ 473075 h 2289175"/>
              <a:gd name="connsiteX32" fmla="*/ 843701 w 1389801"/>
              <a:gd name="connsiteY32" fmla="*/ 488950 h 2289175"/>
              <a:gd name="connsiteX33" fmla="*/ 837351 w 1389801"/>
              <a:gd name="connsiteY33" fmla="*/ 450850 h 2289175"/>
              <a:gd name="connsiteX34" fmla="*/ 802426 w 1389801"/>
              <a:gd name="connsiteY34" fmla="*/ 412750 h 2289175"/>
              <a:gd name="connsiteX35" fmla="*/ 783376 w 1389801"/>
              <a:gd name="connsiteY35" fmla="*/ 371475 h 2289175"/>
              <a:gd name="connsiteX36" fmla="*/ 770676 w 1389801"/>
              <a:gd name="connsiteY36" fmla="*/ 355600 h 2289175"/>
              <a:gd name="connsiteX37" fmla="*/ 751626 w 1389801"/>
              <a:gd name="connsiteY37" fmla="*/ 349250 h 2289175"/>
              <a:gd name="connsiteX38" fmla="*/ 751626 w 1389801"/>
              <a:gd name="connsiteY38" fmla="*/ 304800 h 2289175"/>
              <a:gd name="connsiteX39" fmla="*/ 726226 w 1389801"/>
              <a:gd name="connsiteY39" fmla="*/ 298450 h 2289175"/>
              <a:gd name="connsiteX40" fmla="*/ 716701 w 1389801"/>
              <a:gd name="connsiteY40" fmla="*/ 257175 h 2289175"/>
              <a:gd name="connsiteX41" fmla="*/ 694476 w 1389801"/>
              <a:gd name="connsiteY41" fmla="*/ 219075 h 2289175"/>
              <a:gd name="connsiteX42" fmla="*/ 672251 w 1389801"/>
              <a:gd name="connsiteY42" fmla="*/ 196850 h 2289175"/>
              <a:gd name="connsiteX43" fmla="*/ 659551 w 1389801"/>
              <a:gd name="connsiteY43" fmla="*/ 155575 h 2289175"/>
              <a:gd name="connsiteX44" fmla="*/ 637326 w 1389801"/>
              <a:gd name="connsiteY44" fmla="*/ 107950 h 2289175"/>
              <a:gd name="connsiteX45" fmla="*/ 624626 w 1389801"/>
              <a:gd name="connsiteY45" fmla="*/ 92075 h 2289175"/>
              <a:gd name="connsiteX46" fmla="*/ 602401 w 1389801"/>
              <a:gd name="connsiteY46" fmla="*/ 47625 h 2289175"/>
              <a:gd name="connsiteX47" fmla="*/ 561126 w 1389801"/>
              <a:gd name="connsiteY47" fmla="*/ 0 h 2289175"/>
              <a:gd name="connsiteX48" fmla="*/ 456351 w 1389801"/>
              <a:gd name="connsiteY48" fmla="*/ 3175 h 2289175"/>
              <a:gd name="connsiteX49" fmla="*/ 408726 w 1389801"/>
              <a:gd name="connsiteY49" fmla="*/ 31750 h 2289175"/>
              <a:gd name="connsiteX50" fmla="*/ 370626 w 1389801"/>
              <a:gd name="connsiteY50" fmla="*/ 76200 h 2289175"/>
              <a:gd name="connsiteX51" fmla="*/ 326176 w 1389801"/>
              <a:gd name="connsiteY51" fmla="*/ 142875 h 2289175"/>
              <a:gd name="connsiteX52" fmla="*/ 307126 w 1389801"/>
              <a:gd name="connsiteY52" fmla="*/ 187325 h 2289175"/>
              <a:gd name="connsiteX53" fmla="*/ 272201 w 1389801"/>
              <a:gd name="connsiteY53" fmla="*/ 225425 h 2289175"/>
              <a:gd name="connsiteX54" fmla="*/ 256326 w 1389801"/>
              <a:gd name="connsiteY54" fmla="*/ 276225 h 2289175"/>
              <a:gd name="connsiteX55" fmla="*/ 224576 w 1389801"/>
              <a:gd name="connsiteY55" fmla="*/ 333375 h 2289175"/>
              <a:gd name="connsiteX56" fmla="*/ 215051 w 1389801"/>
              <a:gd name="connsiteY56" fmla="*/ 355600 h 2289175"/>
              <a:gd name="connsiteX57" fmla="*/ 189651 w 1389801"/>
              <a:gd name="connsiteY57" fmla="*/ 374650 h 2289175"/>
              <a:gd name="connsiteX58" fmla="*/ 189651 w 1389801"/>
              <a:gd name="connsiteY58" fmla="*/ 406400 h 2289175"/>
              <a:gd name="connsiteX59" fmla="*/ 173776 w 1389801"/>
              <a:gd name="connsiteY59" fmla="*/ 431800 h 2289175"/>
              <a:gd name="connsiteX60" fmla="*/ 157901 w 1389801"/>
              <a:gd name="connsiteY60" fmla="*/ 463550 h 2289175"/>
              <a:gd name="connsiteX61" fmla="*/ 154726 w 1389801"/>
              <a:gd name="connsiteY61" fmla="*/ 488950 h 2289175"/>
              <a:gd name="connsiteX62" fmla="*/ 142026 w 1389801"/>
              <a:gd name="connsiteY62" fmla="*/ 492125 h 2289175"/>
              <a:gd name="connsiteX63" fmla="*/ 135676 w 1389801"/>
              <a:gd name="connsiteY63" fmla="*/ 495300 h 2289175"/>
              <a:gd name="connsiteX64" fmla="*/ 132501 w 1389801"/>
              <a:gd name="connsiteY64" fmla="*/ 530225 h 2289175"/>
              <a:gd name="connsiteX65" fmla="*/ 132501 w 1389801"/>
              <a:gd name="connsiteY65" fmla="*/ 542925 h 2289175"/>
              <a:gd name="connsiteX66" fmla="*/ 119801 w 1389801"/>
              <a:gd name="connsiteY66" fmla="*/ 542925 h 2289175"/>
              <a:gd name="connsiteX67" fmla="*/ 119801 w 1389801"/>
              <a:gd name="connsiteY67" fmla="*/ 565150 h 2289175"/>
              <a:gd name="connsiteX68" fmla="*/ 107101 w 1389801"/>
              <a:gd name="connsiteY68" fmla="*/ 574675 h 2289175"/>
              <a:gd name="connsiteX69" fmla="*/ 100751 w 1389801"/>
              <a:gd name="connsiteY69" fmla="*/ 574675 h 2289175"/>
              <a:gd name="connsiteX70" fmla="*/ 78526 w 1389801"/>
              <a:gd name="connsiteY70" fmla="*/ 606425 h 2289175"/>
              <a:gd name="connsiteX71" fmla="*/ 75351 w 1389801"/>
              <a:gd name="connsiteY71" fmla="*/ 660400 h 2289175"/>
              <a:gd name="connsiteX72" fmla="*/ 37251 w 1389801"/>
              <a:gd name="connsiteY72" fmla="*/ 654050 h 2289175"/>
              <a:gd name="connsiteX73" fmla="*/ 18202 w 1389801"/>
              <a:gd name="connsiteY73" fmla="*/ 704850 h 2289175"/>
              <a:gd name="connsiteX74" fmla="*/ 8677 w 1389801"/>
              <a:gd name="connsiteY74" fmla="*/ 749300 h 2289175"/>
              <a:gd name="connsiteX75" fmla="*/ 221401 w 1389801"/>
              <a:gd name="connsiteY75" fmla="*/ 1209675 h 2289175"/>
              <a:gd name="connsiteX76" fmla="*/ 224576 w 1389801"/>
              <a:gd name="connsiteY76" fmla="*/ 2279650 h 2289175"/>
              <a:gd name="connsiteX0" fmla="*/ 1392705 w 1399055"/>
              <a:gd name="connsiteY0" fmla="*/ 2289175 h 2289175"/>
              <a:gd name="connsiteX1" fmla="*/ 1392705 w 1399055"/>
              <a:gd name="connsiteY1" fmla="*/ 2289175 h 2289175"/>
              <a:gd name="connsiteX2" fmla="*/ 1399055 w 1399055"/>
              <a:gd name="connsiteY2" fmla="*/ 1778000 h 2289175"/>
              <a:gd name="connsiteX3" fmla="*/ 1386355 w 1399055"/>
              <a:gd name="connsiteY3" fmla="*/ 1520825 h 2289175"/>
              <a:gd name="connsiteX4" fmla="*/ 1357780 w 1399055"/>
              <a:gd name="connsiteY4" fmla="*/ 1450975 h 2289175"/>
              <a:gd name="connsiteX5" fmla="*/ 1345080 w 1399055"/>
              <a:gd name="connsiteY5" fmla="*/ 1454150 h 2289175"/>
              <a:gd name="connsiteX6" fmla="*/ 1345080 w 1399055"/>
              <a:gd name="connsiteY6" fmla="*/ 1301750 h 2289175"/>
              <a:gd name="connsiteX7" fmla="*/ 1338730 w 1399055"/>
              <a:gd name="connsiteY7" fmla="*/ 1120775 h 2289175"/>
              <a:gd name="connsiteX8" fmla="*/ 1316505 w 1399055"/>
              <a:gd name="connsiteY8" fmla="*/ 1076325 h 2289175"/>
              <a:gd name="connsiteX9" fmla="*/ 1303805 w 1399055"/>
              <a:gd name="connsiteY9" fmla="*/ 1016000 h 2289175"/>
              <a:gd name="connsiteX10" fmla="*/ 1287930 w 1399055"/>
              <a:gd name="connsiteY10" fmla="*/ 977900 h 2289175"/>
              <a:gd name="connsiteX11" fmla="*/ 1272055 w 1399055"/>
              <a:gd name="connsiteY11" fmla="*/ 835025 h 2289175"/>
              <a:gd name="connsiteX12" fmla="*/ 1237130 w 1399055"/>
              <a:gd name="connsiteY12" fmla="*/ 800100 h 2289175"/>
              <a:gd name="connsiteX13" fmla="*/ 1230780 w 1399055"/>
              <a:gd name="connsiteY13" fmla="*/ 768350 h 2289175"/>
              <a:gd name="connsiteX14" fmla="*/ 1214905 w 1399055"/>
              <a:gd name="connsiteY14" fmla="*/ 733425 h 2289175"/>
              <a:gd name="connsiteX15" fmla="*/ 1186330 w 1399055"/>
              <a:gd name="connsiteY15" fmla="*/ 717550 h 2289175"/>
              <a:gd name="connsiteX16" fmla="*/ 1176805 w 1399055"/>
              <a:gd name="connsiteY16" fmla="*/ 679450 h 2289175"/>
              <a:gd name="connsiteX17" fmla="*/ 1151405 w 1399055"/>
              <a:gd name="connsiteY17" fmla="*/ 666750 h 2289175"/>
              <a:gd name="connsiteX18" fmla="*/ 1145055 w 1399055"/>
              <a:gd name="connsiteY18" fmla="*/ 638175 h 2289175"/>
              <a:gd name="connsiteX19" fmla="*/ 1110130 w 1399055"/>
              <a:gd name="connsiteY19" fmla="*/ 644525 h 2289175"/>
              <a:gd name="connsiteX20" fmla="*/ 1087905 w 1399055"/>
              <a:gd name="connsiteY20" fmla="*/ 673100 h 2289175"/>
              <a:gd name="connsiteX21" fmla="*/ 1056155 w 1399055"/>
              <a:gd name="connsiteY21" fmla="*/ 695325 h 2289175"/>
              <a:gd name="connsiteX22" fmla="*/ 1030755 w 1399055"/>
              <a:gd name="connsiteY22" fmla="*/ 669925 h 2289175"/>
              <a:gd name="connsiteX23" fmla="*/ 1011705 w 1399055"/>
              <a:gd name="connsiteY23" fmla="*/ 654050 h 2289175"/>
              <a:gd name="connsiteX24" fmla="*/ 986305 w 1399055"/>
              <a:gd name="connsiteY24" fmla="*/ 615950 h 2289175"/>
              <a:gd name="connsiteX25" fmla="*/ 967255 w 1399055"/>
              <a:gd name="connsiteY25" fmla="*/ 631825 h 2289175"/>
              <a:gd name="connsiteX26" fmla="*/ 960905 w 1399055"/>
              <a:gd name="connsiteY26" fmla="*/ 593725 h 2289175"/>
              <a:gd name="connsiteX27" fmla="*/ 932330 w 1399055"/>
              <a:gd name="connsiteY27" fmla="*/ 552450 h 2289175"/>
              <a:gd name="connsiteX28" fmla="*/ 891055 w 1399055"/>
              <a:gd name="connsiteY28" fmla="*/ 536575 h 2289175"/>
              <a:gd name="connsiteX29" fmla="*/ 865655 w 1399055"/>
              <a:gd name="connsiteY29" fmla="*/ 542925 h 2289175"/>
              <a:gd name="connsiteX30" fmla="*/ 881530 w 1399055"/>
              <a:gd name="connsiteY30" fmla="*/ 514350 h 2289175"/>
              <a:gd name="connsiteX31" fmla="*/ 862480 w 1399055"/>
              <a:gd name="connsiteY31" fmla="*/ 473075 h 2289175"/>
              <a:gd name="connsiteX32" fmla="*/ 852955 w 1399055"/>
              <a:gd name="connsiteY32" fmla="*/ 488950 h 2289175"/>
              <a:gd name="connsiteX33" fmla="*/ 846605 w 1399055"/>
              <a:gd name="connsiteY33" fmla="*/ 450850 h 2289175"/>
              <a:gd name="connsiteX34" fmla="*/ 811680 w 1399055"/>
              <a:gd name="connsiteY34" fmla="*/ 412750 h 2289175"/>
              <a:gd name="connsiteX35" fmla="*/ 792630 w 1399055"/>
              <a:gd name="connsiteY35" fmla="*/ 371475 h 2289175"/>
              <a:gd name="connsiteX36" fmla="*/ 779930 w 1399055"/>
              <a:gd name="connsiteY36" fmla="*/ 355600 h 2289175"/>
              <a:gd name="connsiteX37" fmla="*/ 760880 w 1399055"/>
              <a:gd name="connsiteY37" fmla="*/ 349250 h 2289175"/>
              <a:gd name="connsiteX38" fmla="*/ 760880 w 1399055"/>
              <a:gd name="connsiteY38" fmla="*/ 304800 h 2289175"/>
              <a:gd name="connsiteX39" fmla="*/ 735480 w 1399055"/>
              <a:gd name="connsiteY39" fmla="*/ 298450 h 2289175"/>
              <a:gd name="connsiteX40" fmla="*/ 725955 w 1399055"/>
              <a:gd name="connsiteY40" fmla="*/ 257175 h 2289175"/>
              <a:gd name="connsiteX41" fmla="*/ 703730 w 1399055"/>
              <a:gd name="connsiteY41" fmla="*/ 219075 h 2289175"/>
              <a:gd name="connsiteX42" fmla="*/ 681505 w 1399055"/>
              <a:gd name="connsiteY42" fmla="*/ 196850 h 2289175"/>
              <a:gd name="connsiteX43" fmla="*/ 668805 w 1399055"/>
              <a:gd name="connsiteY43" fmla="*/ 155575 h 2289175"/>
              <a:gd name="connsiteX44" fmla="*/ 646580 w 1399055"/>
              <a:gd name="connsiteY44" fmla="*/ 107950 h 2289175"/>
              <a:gd name="connsiteX45" fmla="*/ 633880 w 1399055"/>
              <a:gd name="connsiteY45" fmla="*/ 92075 h 2289175"/>
              <a:gd name="connsiteX46" fmla="*/ 611655 w 1399055"/>
              <a:gd name="connsiteY46" fmla="*/ 47625 h 2289175"/>
              <a:gd name="connsiteX47" fmla="*/ 570380 w 1399055"/>
              <a:gd name="connsiteY47" fmla="*/ 0 h 2289175"/>
              <a:gd name="connsiteX48" fmla="*/ 465605 w 1399055"/>
              <a:gd name="connsiteY48" fmla="*/ 3175 h 2289175"/>
              <a:gd name="connsiteX49" fmla="*/ 417980 w 1399055"/>
              <a:gd name="connsiteY49" fmla="*/ 31750 h 2289175"/>
              <a:gd name="connsiteX50" fmla="*/ 379880 w 1399055"/>
              <a:gd name="connsiteY50" fmla="*/ 76200 h 2289175"/>
              <a:gd name="connsiteX51" fmla="*/ 335430 w 1399055"/>
              <a:gd name="connsiteY51" fmla="*/ 142875 h 2289175"/>
              <a:gd name="connsiteX52" fmla="*/ 316380 w 1399055"/>
              <a:gd name="connsiteY52" fmla="*/ 187325 h 2289175"/>
              <a:gd name="connsiteX53" fmla="*/ 281455 w 1399055"/>
              <a:gd name="connsiteY53" fmla="*/ 225425 h 2289175"/>
              <a:gd name="connsiteX54" fmla="*/ 265580 w 1399055"/>
              <a:gd name="connsiteY54" fmla="*/ 276225 h 2289175"/>
              <a:gd name="connsiteX55" fmla="*/ 233830 w 1399055"/>
              <a:gd name="connsiteY55" fmla="*/ 333375 h 2289175"/>
              <a:gd name="connsiteX56" fmla="*/ 224305 w 1399055"/>
              <a:gd name="connsiteY56" fmla="*/ 355600 h 2289175"/>
              <a:gd name="connsiteX57" fmla="*/ 198905 w 1399055"/>
              <a:gd name="connsiteY57" fmla="*/ 374650 h 2289175"/>
              <a:gd name="connsiteX58" fmla="*/ 198905 w 1399055"/>
              <a:gd name="connsiteY58" fmla="*/ 406400 h 2289175"/>
              <a:gd name="connsiteX59" fmla="*/ 183030 w 1399055"/>
              <a:gd name="connsiteY59" fmla="*/ 431800 h 2289175"/>
              <a:gd name="connsiteX60" fmla="*/ 167155 w 1399055"/>
              <a:gd name="connsiteY60" fmla="*/ 463550 h 2289175"/>
              <a:gd name="connsiteX61" fmla="*/ 163980 w 1399055"/>
              <a:gd name="connsiteY61" fmla="*/ 488950 h 2289175"/>
              <a:gd name="connsiteX62" fmla="*/ 151280 w 1399055"/>
              <a:gd name="connsiteY62" fmla="*/ 492125 h 2289175"/>
              <a:gd name="connsiteX63" fmla="*/ 144930 w 1399055"/>
              <a:gd name="connsiteY63" fmla="*/ 495300 h 2289175"/>
              <a:gd name="connsiteX64" fmla="*/ 141755 w 1399055"/>
              <a:gd name="connsiteY64" fmla="*/ 530225 h 2289175"/>
              <a:gd name="connsiteX65" fmla="*/ 141755 w 1399055"/>
              <a:gd name="connsiteY65" fmla="*/ 542925 h 2289175"/>
              <a:gd name="connsiteX66" fmla="*/ 129055 w 1399055"/>
              <a:gd name="connsiteY66" fmla="*/ 542925 h 2289175"/>
              <a:gd name="connsiteX67" fmla="*/ 129055 w 1399055"/>
              <a:gd name="connsiteY67" fmla="*/ 565150 h 2289175"/>
              <a:gd name="connsiteX68" fmla="*/ 116355 w 1399055"/>
              <a:gd name="connsiteY68" fmla="*/ 574675 h 2289175"/>
              <a:gd name="connsiteX69" fmla="*/ 110005 w 1399055"/>
              <a:gd name="connsiteY69" fmla="*/ 574675 h 2289175"/>
              <a:gd name="connsiteX70" fmla="*/ 87780 w 1399055"/>
              <a:gd name="connsiteY70" fmla="*/ 606425 h 2289175"/>
              <a:gd name="connsiteX71" fmla="*/ 84605 w 1399055"/>
              <a:gd name="connsiteY71" fmla="*/ 660400 h 2289175"/>
              <a:gd name="connsiteX72" fmla="*/ 46505 w 1399055"/>
              <a:gd name="connsiteY72" fmla="*/ 654050 h 2289175"/>
              <a:gd name="connsiteX73" fmla="*/ 27456 w 1399055"/>
              <a:gd name="connsiteY73" fmla="*/ 704850 h 2289175"/>
              <a:gd name="connsiteX74" fmla="*/ 17931 w 1399055"/>
              <a:gd name="connsiteY74" fmla="*/ 749300 h 2289175"/>
              <a:gd name="connsiteX75" fmla="*/ 5233 w 1399055"/>
              <a:gd name="connsiteY75" fmla="*/ 777875 h 2289175"/>
              <a:gd name="connsiteX76" fmla="*/ 230655 w 1399055"/>
              <a:gd name="connsiteY76" fmla="*/ 1209675 h 2289175"/>
              <a:gd name="connsiteX77" fmla="*/ 233830 w 1399055"/>
              <a:gd name="connsiteY77" fmla="*/ 2279650 h 2289175"/>
              <a:gd name="connsiteX0" fmla="*/ 1392705 w 1399055"/>
              <a:gd name="connsiteY0" fmla="*/ 2289175 h 2289175"/>
              <a:gd name="connsiteX1" fmla="*/ 1392705 w 1399055"/>
              <a:gd name="connsiteY1" fmla="*/ 2289175 h 2289175"/>
              <a:gd name="connsiteX2" fmla="*/ 1399055 w 1399055"/>
              <a:gd name="connsiteY2" fmla="*/ 1778000 h 2289175"/>
              <a:gd name="connsiteX3" fmla="*/ 1386355 w 1399055"/>
              <a:gd name="connsiteY3" fmla="*/ 1520825 h 2289175"/>
              <a:gd name="connsiteX4" fmla="*/ 1357780 w 1399055"/>
              <a:gd name="connsiteY4" fmla="*/ 1450975 h 2289175"/>
              <a:gd name="connsiteX5" fmla="*/ 1345080 w 1399055"/>
              <a:gd name="connsiteY5" fmla="*/ 1454150 h 2289175"/>
              <a:gd name="connsiteX6" fmla="*/ 1345080 w 1399055"/>
              <a:gd name="connsiteY6" fmla="*/ 1301750 h 2289175"/>
              <a:gd name="connsiteX7" fmla="*/ 1338730 w 1399055"/>
              <a:gd name="connsiteY7" fmla="*/ 1120775 h 2289175"/>
              <a:gd name="connsiteX8" fmla="*/ 1316505 w 1399055"/>
              <a:gd name="connsiteY8" fmla="*/ 1076325 h 2289175"/>
              <a:gd name="connsiteX9" fmla="*/ 1303805 w 1399055"/>
              <a:gd name="connsiteY9" fmla="*/ 1016000 h 2289175"/>
              <a:gd name="connsiteX10" fmla="*/ 1287930 w 1399055"/>
              <a:gd name="connsiteY10" fmla="*/ 977900 h 2289175"/>
              <a:gd name="connsiteX11" fmla="*/ 1272055 w 1399055"/>
              <a:gd name="connsiteY11" fmla="*/ 835025 h 2289175"/>
              <a:gd name="connsiteX12" fmla="*/ 1237130 w 1399055"/>
              <a:gd name="connsiteY12" fmla="*/ 800100 h 2289175"/>
              <a:gd name="connsiteX13" fmla="*/ 1230780 w 1399055"/>
              <a:gd name="connsiteY13" fmla="*/ 768350 h 2289175"/>
              <a:gd name="connsiteX14" fmla="*/ 1214905 w 1399055"/>
              <a:gd name="connsiteY14" fmla="*/ 733425 h 2289175"/>
              <a:gd name="connsiteX15" fmla="*/ 1186330 w 1399055"/>
              <a:gd name="connsiteY15" fmla="*/ 717550 h 2289175"/>
              <a:gd name="connsiteX16" fmla="*/ 1176805 w 1399055"/>
              <a:gd name="connsiteY16" fmla="*/ 679450 h 2289175"/>
              <a:gd name="connsiteX17" fmla="*/ 1151405 w 1399055"/>
              <a:gd name="connsiteY17" fmla="*/ 666750 h 2289175"/>
              <a:gd name="connsiteX18" fmla="*/ 1145055 w 1399055"/>
              <a:gd name="connsiteY18" fmla="*/ 638175 h 2289175"/>
              <a:gd name="connsiteX19" fmla="*/ 1110130 w 1399055"/>
              <a:gd name="connsiteY19" fmla="*/ 644525 h 2289175"/>
              <a:gd name="connsiteX20" fmla="*/ 1087905 w 1399055"/>
              <a:gd name="connsiteY20" fmla="*/ 673100 h 2289175"/>
              <a:gd name="connsiteX21" fmla="*/ 1056155 w 1399055"/>
              <a:gd name="connsiteY21" fmla="*/ 695325 h 2289175"/>
              <a:gd name="connsiteX22" fmla="*/ 1030755 w 1399055"/>
              <a:gd name="connsiteY22" fmla="*/ 669925 h 2289175"/>
              <a:gd name="connsiteX23" fmla="*/ 1011705 w 1399055"/>
              <a:gd name="connsiteY23" fmla="*/ 654050 h 2289175"/>
              <a:gd name="connsiteX24" fmla="*/ 986305 w 1399055"/>
              <a:gd name="connsiteY24" fmla="*/ 615950 h 2289175"/>
              <a:gd name="connsiteX25" fmla="*/ 967255 w 1399055"/>
              <a:gd name="connsiteY25" fmla="*/ 631825 h 2289175"/>
              <a:gd name="connsiteX26" fmla="*/ 960905 w 1399055"/>
              <a:gd name="connsiteY26" fmla="*/ 593725 h 2289175"/>
              <a:gd name="connsiteX27" fmla="*/ 932330 w 1399055"/>
              <a:gd name="connsiteY27" fmla="*/ 552450 h 2289175"/>
              <a:gd name="connsiteX28" fmla="*/ 891055 w 1399055"/>
              <a:gd name="connsiteY28" fmla="*/ 536575 h 2289175"/>
              <a:gd name="connsiteX29" fmla="*/ 865655 w 1399055"/>
              <a:gd name="connsiteY29" fmla="*/ 542925 h 2289175"/>
              <a:gd name="connsiteX30" fmla="*/ 881530 w 1399055"/>
              <a:gd name="connsiteY30" fmla="*/ 514350 h 2289175"/>
              <a:gd name="connsiteX31" fmla="*/ 862480 w 1399055"/>
              <a:gd name="connsiteY31" fmla="*/ 473075 h 2289175"/>
              <a:gd name="connsiteX32" fmla="*/ 852955 w 1399055"/>
              <a:gd name="connsiteY32" fmla="*/ 488950 h 2289175"/>
              <a:gd name="connsiteX33" fmla="*/ 846605 w 1399055"/>
              <a:gd name="connsiteY33" fmla="*/ 450850 h 2289175"/>
              <a:gd name="connsiteX34" fmla="*/ 811680 w 1399055"/>
              <a:gd name="connsiteY34" fmla="*/ 412750 h 2289175"/>
              <a:gd name="connsiteX35" fmla="*/ 792630 w 1399055"/>
              <a:gd name="connsiteY35" fmla="*/ 371475 h 2289175"/>
              <a:gd name="connsiteX36" fmla="*/ 779930 w 1399055"/>
              <a:gd name="connsiteY36" fmla="*/ 355600 h 2289175"/>
              <a:gd name="connsiteX37" fmla="*/ 760880 w 1399055"/>
              <a:gd name="connsiteY37" fmla="*/ 349250 h 2289175"/>
              <a:gd name="connsiteX38" fmla="*/ 760880 w 1399055"/>
              <a:gd name="connsiteY38" fmla="*/ 304800 h 2289175"/>
              <a:gd name="connsiteX39" fmla="*/ 735480 w 1399055"/>
              <a:gd name="connsiteY39" fmla="*/ 298450 h 2289175"/>
              <a:gd name="connsiteX40" fmla="*/ 725955 w 1399055"/>
              <a:gd name="connsiteY40" fmla="*/ 257175 h 2289175"/>
              <a:gd name="connsiteX41" fmla="*/ 703730 w 1399055"/>
              <a:gd name="connsiteY41" fmla="*/ 219075 h 2289175"/>
              <a:gd name="connsiteX42" fmla="*/ 681505 w 1399055"/>
              <a:gd name="connsiteY42" fmla="*/ 196850 h 2289175"/>
              <a:gd name="connsiteX43" fmla="*/ 668805 w 1399055"/>
              <a:gd name="connsiteY43" fmla="*/ 155575 h 2289175"/>
              <a:gd name="connsiteX44" fmla="*/ 646580 w 1399055"/>
              <a:gd name="connsiteY44" fmla="*/ 107950 h 2289175"/>
              <a:gd name="connsiteX45" fmla="*/ 633880 w 1399055"/>
              <a:gd name="connsiteY45" fmla="*/ 92075 h 2289175"/>
              <a:gd name="connsiteX46" fmla="*/ 611655 w 1399055"/>
              <a:gd name="connsiteY46" fmla="*/ 47625 h 2289175"/>
              <a:gd name="connsiteX47" fmla="*/ 570380 w 1399055"/>
              <a:gd name="connsiteY47" fmla="*/ 0 h 2289175"/>
              <a:gd name="connsiteX48" fmla="*/ 465605 w 1399055"/>
              <a:gd name="connsiteY48" fmla="*/ 3175 h 2289175"/>
              <a:gd name="connsiteX49" fmla="*/ 417980 w 1399055"/>
              <a:gd name="connsiteY49" fmla="*/ 31750 h 2289175"/>
              <a:gd name="connsiteX50" fmla="*/ 379880 w 1399055"/>
              <a:gd name="connsiteY50" fmla="*/ 76200 h 2289175"/>
              <a:gd name="connsiteX51" fmla="*/ 335430 w 1399055"/>
              <a:gd name="connsiteY51" fmla="*/ 142875 h 2289175"/>
              <a:gd name="connsiteX52" fmla="*/ 316380 w 1399055"/>
              <a:gd name="connsiteY52" fmla="*/ 187325 h 2289175"/>
              <a:gd name="connsiteX53" fmla="*/ 281455 w 1399055"/>
              <a:gd name="connsiteY53" fmla="*/ 225425 h 2289175"/>
              <a:gd name="connsiteX54" fmla="*/ 265580 w 1399055"/>
              <a:gd name="connsiteY54" fmla="*/ 276225 h 2289175"/>
              <a:gd name="connsiteX55" fmla="*/ 233830 w 1399055"/>
              <a:gd name="connsiteY55" fmla="*/ 333375 h 2289175"/>
              <a:gd name="connsiteX56" fmla="*/ 224305 w 1399055"/>
              <a:gd name="connsiteY56" fmla="*/ 355600 h 2289175"/>
              <a:gd name="connsiteX57" fmla="*/ 198905 w 1399055"/>
              <a:gd name="connsiteY57" fmla="*/ 374650 h 2289175"/>
              <a:gd name="connsiteX58" fmla="*/ 198905 w 1399055"/>
              <a:gd name="connsiteY58" fmla="*/ 406400 h 2289175"/>
              <a:gd name="connsiteX59" fmla="*/ 183030 w 1399055"/>
              <a:gd name="connsiteY59" fmla="*/ 431800 h 2289175"/>
              <a:gd name="connsiteX60" fmla="*/ 167155 w 1399055"/>
              <a:gd name="connsiteY60" fmla="*/ 463550 h 2289175"/>
              <a:gd name="connsiteX61" fmla="*/ 163980 w 1399055"/>
              <a:gd name="connsiteY61" fmla="*/ 488950 h 2289175"/>
              <a:gd name="connsiteX62" fmla="*/ 151280 w 1399055"/>
              <a:gd name="connsiteY62" fmla="*/ 492125 h 2289175"/>
              <a:gd name="connsiteX63" fmla="*/ 144930 w 1399055"/>
              <a:gd name="connsiteY63" fmla="*/ 495300 h 2289175"/>
              <a:gd name="connsiteX64" fmla="*/ 141755 w 1399055"/>
              <a:gd name="connsiteY64" fmla="*/ 530225 h 2289175"/>
              <a:gd name="connsiteX65" fmla="*/ 141755 w 1399055"/>
              <a:gd name="connsiteY65" fmla="*/ 542925 h 2289175"/>
              <a:gd name="connsiteX66" fmla="*/ 129055 w 1399055"/>
              <a:gd name="connsiteY66" fmla="*/ 542925 h 2289175"/>
              <a:gd name="connsiteX67" fmla="*/ 129055 w 1399055"/>
              <a:gd name="connsiteY67" fmla="*/ 565150 h 2289175"/>
              <a:gd name="connsiteX68" fmla="*/ 116355 w 1399055"/>
              <a:gd name="connsiteY68" fmla="*/ 574675 h 2289175"/>
              <a:gd name="connsiteX69" fmla="*/ 110005 w 1399055"/>
              <a:gd name="connsiteY69" fmla="*/ 574675 h 2289175"/>
              <a:gd name="connsiteX70" fmla="*/ 87780 w 1399055"/>
              <a:gd name="connsiteY70" fmla="*/ 606425 h 2289175"/>
              <a:gd name="connsiteX71" fmla="*/ 84605 w 1399055"/>
              <a:gd name="connsiteY71" fmla="*/ 660400 h 2289175"/>
              <a:gd name="connsiteX72" fmla="*/ 46505 w 1399055"/>
              <a:gd name="connsiteY72" fmla="*/ 654050 h 2289175"/>
              <a:gd name="connsiteX73" fmla="*/ 27456 w 1399055"/>
              <a:gd name="connsiteY73" fmla="*/ 704850 h 2289175"/>
              <a:gd name="connsiteX74" fmla="*/ 17931 w 1399055"/>
              <a:gd name="connsiteY74" fmla="*/ 749300 h 2289175"/>
              <a:gd name="connsiteX75" fmla="*/ 5233 w 1399055"/>
              <a:gd name="connsiteY75" fmla="*/ 777875 h 2289175"/>
              <a:gd name="connsiteX76" fmla="*/ 230655 w 1399055"/>
              <a:gd name="connsiteY76" fmla="*/ 1209675 h 2289175"/>
              <a:gd name="connsiteX77" fmla="*/ 233830 w 1399055"/>
              <a:gd name="connsiteY77" fmla="*/ 2279650 h 2289175"/>
              <a:gd name="connsiteX0" fmla="*/ 1416195 w 1422545"/>
              <a:gd name="connsiteY0" fmla="*/ 2289175 h 2289175"/>
              <a:gd name="connsiteX1" fmla="*/ 1416195 w 1422545"/>
              <a:gd name="connsiteY1" fmla="*/ 2289175 h 2289175"/>
              <a:gd name="connsiteX2" fmla="*/ 1422545 w 1422545"/>
              <a:gd name="connsiteY2" fmla="*/ 1778000 h 2289175"/>
              <a:gd name="connsiteX3" fmla="*/ 1409845 w 1422545"/>
              <a:gd name="connsiteY3" fmla="*/ 1520825 h 2289175"/>
              <a:gd name="connsiteX4" fmla="*/ 1381270 w 1422545"/>
              <a:gd name="connsiteY4" fmla="*/ 1450975 h 2289175"/>
              <a:gd name="connsiteX5" fmla="*/ 1368570 w 1422545"/>
              <a:gd name="connsiteY5" fmla="*/ 1454150 h 2289175"/>
              <a:gd name="connsiteX6" fmla="*/ 1368570 w 1422545"/>
              <a:gd name="connsiteY6" fmla="*/ 1301750 h 2289175"/>
              <a:gd name="connsiteX7" fmla="*/ 1362220 w 1422545"/>
              <a:gd name="connsiteY7" fmla="*/ 1120775 h 2289175"/>
              <a:gd name="connsiteX8" fmla="*/ 1339995 w 1422545"/>
              <a:gd name="connsiteY8" fmla="*/ 1076325 h 2289175"/>
              <a:gd name="connsiteX9" fmla="*/ 1327295 w 1422545"/>
              <a:gd name="connsiteY9" fmla="*/ 1016000 h 2289175"/>
              <a:gd name="connsiteX10" fmla="*/ 1311420 w 1422545"/>
              <a:gd name="connsiteY10" fmla="*/ 977900 h 2289175"/>
              <a:gd name="connsiteX11" fmla="*/ 1295545 w 1422545"/>
              <a:gd name="connsiteY11" fmla="*/ 835025 h 2289175"/>
              <a:gd name="connsiteX12" fmla="*/ 1260620 w 1422545"/>
              <a:gd name="connsiteY12" fmla="*/ 800100 h 2289175"/>
              <a:gd name="connsiteX13" fmla="*/ 1254270 w 1422545"/>
              <a:gd name="connsiteY13" fmla="*/ 768350 h 2289175"/>
              <a:gd name="connsiteX14" fmla="*/ 1238395 w 1422545"/>
              <a:gd name="connsiteY14" fmla="*/ 733425 h 2289175"/>
              <a:gd name="connsiteX15" fmla="*/ 1209820 w 1422545"/>
              <a:gd name="connsiteY15" fmla="*/ 717550 h 2289175"/>
              <a:gd name="connsiteX16" fmla="*/ 1200295 w 1422545"/>
              <a:gd name="connsiteY16" fmla="*/ 679450 h 2289175"/>
              <a:gd name="connsiteX17" fmla="*/ 1174895 w 1422545"/>
              <a:gd name="connsiteY17" fmla="*/ 666750 h 2289175"/>
              <a:gd name="connsiteX18" fmla="*/ 1168545 w 1422545"/>
              <a:gd name="connsiteY18" fmla="*/ 638175 h 2289175"/>
              <a:gd name="connsiteX19" fmla="*/ 1133620 w 1422545"/>
              <a:gd name="connsiteY19" fmla="*/ 644525 h 2289175"/>
              <a:gd name="connsiteX20" fmla="*/ 1111395 w 1422545"/>
              <a:gd name="connsiteY20" fmla="*/ 673100 h 2289175"/>
              <a:gd name="connsiteX21" fmla="*/ 1079645 w 1422545"/>
              <a:gd name="connsiteY21" fmla="*/ 695325 h 2289175"/>
              <a:gd name="connsiteX22" fmla="*/ 1054245 w 1422545"/>
              <a:gd name="connsiteY22" fmla="*/ 669925 h 2289175"/>
              <a:gd name="connsiteX23" fmla="*/ 1035195 w 1422545"/>
              <a:gd name="connsiteY23" fmla="*/ 654050 h 2289175"/>
              <a:gd name="connsiteX24" fmla="*/ 1009795 w 1422545"/>
              <a:gd name="connsiteY24" fmla="*/ 615950 h 2289175"/>
              <a:gd name="connsiteX25" fmla="*/ 990745 w 1422545"/>
              <a:gd name="connsiteY25" fmla="*/ 631825 h 2289175"/>
              <a:gd name="connsiteX26" fmla="*/ 984395 w 1422545"/>
              <a:gd name="connsiteY26" fmla="*/ 593725 h 2289175"/>
              <a:gd name="connsiteX27" fmla="*/ 955820 w 1422545"/>
              <a:gd name="connsiteY27" fmla="*/ 552450 h 2289175"/>
              <a:gd name="connsiteX28" fmla="*/ 914545 w 1422545"/>
              <a:gd name="connsiteY28" fmla="*/ 536575 h 2289175"/>
              <a:gd name="connsiteX29" fmla="*/ 889145 w 1422545"/>
              <a:gd name="connsiteY29" fmla="*/ 542925 h 2289175"/>
              <a:gd name="connsiteX30" fmla="*/ 905020 w 1422545"/>
              <a:gd name="connsiteY30" fmla="*/ 514350 h 2289175"/>
              <a:gd name="connsiteX31" fmla="*/ 885970 w 1422545"/>
              <a:gd name="connsiteY31" fmla="*/ 473075 h 2289175"/>
              <a:gd name="connsiteX32" fmla="*/ 876445 w 1422545"/>
              <a:gd name="connsiteY32" fmla="*/ 488950 h 2289175"/>
              <a:gd name="connsiteX33" fmla="*/ 870095 w 1422545"/>
              <a:gd name="connsiteY33" fmla="*/ 450850 h 2289175"/>
              <a:gd name="connsiteX34" fmla="*/ 835170 w 1422545"/>
              <a:gd name="connsiteY34" fmla="*/ 412750 h 2289175"/>
              <a:gd name="connsiteX35" fmla="*/ 816120 w 1422545"/>
              <a:gd name="connsiteY35" fmla="*/ 371475 h 2289175"/>
              <a:gd name="connsiteX36" fmla="*/ 803420 w 1422545"/>
              <a:gd name="connsiteY36" fmla="*/ 355600 h 2289175"/>
              <a:gd name="connsiteX37" fmla="*/ 784370 w 1422545"/>
              <a:gd name="connsiteY37" fmla="*/ 349250 h 2289175"/>
              <a:gd name="connsiteX38" fmla="*/ 784370 w 1422545"/>
              <a:gd name="connsiteY38" fmla="*/ 304800 h 2289175"/>
              <a:gd name="connsiteX39" fmla="*/ 758970 w 1422545"/>
              <a:gd name="connsiteY39" fmla="*/ 298450 h 2289175"/>
              <a:gd name="connsiteX40" fmla="*/ 749445 w 1422545"/>
              <a:gd name="connsiteY40" fmla="*/ 257175 h 2289175"/>
              <a:gd name="connsiteX41" fmla="*/ 727220 w 1422545"/>
              <a:gd name="connsiteY41" fmla="*/ 219075 h 2289175"/>
              <a:gd name="connsiteX42" fmla="*/ 704995 w 1422545"/>
              <a:gd name="connsiteY42" fmla="*/ 196850 h 2289175"/>
              <a:gd name="connsiteX43" fmla="*/ 692295 w 1422545"/>
              <a:gd name="connsiteY43" fmla="*/ 155575 h 2289175"/>
              <a:gd name="connsiteX44" fmla="*/ 670070 w 1422545"/>
              <a:gd name="connsiteY44" fmla="*/ 107950 h 2289175"/>
              <a:gd name="connsiteX45" fmla="*/ 657370 w 1422545"/>
              <a:gd name="connsiteY45" fmla="*/ 92075 h 2289175"/>
              <a:gd name="connsiteX46" fmla="*/ 635145 w 1422545"/>
              <a:gd name="connsiteY46" fmla="*/ 47625 h 2289175"/>
              <a:gd name="connsiteX47" fmla="*/ 593870 w 1422545"/>
              <a:gd name="connsiteY47" fmla="*/ 0 h 2289175"/>
              <a:gd name="connsiteX48" fmla="*/ 489095 w 1422545"/>
              <a:gd name="connsiteY48" fmla="*/ 3175 h 2289175"/>
              <a:gd name="connsiteX49" fmla="*/ 441470 w 1422545"/>
              <a:gd name="connsiteY49" fmla="*/ 31750 h 2289175"/>
              <a:gd name="connsiteX50" fmla="*/ 403370 w 1422545"/>
              <a:gd name="connsiteY50" fmla="*/ 76200 h 2289175"/>
              <a:gd name="connsiteX51" fmla="*/ 358920 w 1422545"/>
              <a:gd name="connsiteY51" fmla="*/ 142875 h 2289175"/>
              <a:gd name="connsiteX52" fmla="*/ 339870 w 1422545"/>
              <a:gd name="connsiteY52" fmla="*/ 187325 h 2289175"/>
              <a:gd name="connsiteX53" fmla="*/ 304945 w 1422545"/>
              <a:gd name="connsiteY53" fmla="*/ 225425 h 2289175"/>
              <a:gd name="connsiteX54" fmla="*/ 289070 w 1422545"/>
              <a:gd name="connsiteY54" fmla="*/ 276225 h 2289175"/>
              <a:gd name="connsiteX55" fmla="*/ 257320 w 1422545"/>
              <a:gd name="connsiteY55" fmla="*/ 333375 h 2289175"/>
              <a:gd name="connsiteX56" fmla="*/ 247795 w 1422545"/>
              <a:gd name="connsiteY56" fmla="*/ 355600 h 2289175"/>
              <a:gd name="connsiteX57" fmla="*/ 222395 w 1422545"/>
              <a:gd name="connsiteY57" fmla="*/ 374650 h 2289175"/>
              <a:gd name="connsiteX58" fmla="*/ 222395 w 1422545"/>
              <a:gd name="connsiteY58" fmla="*/ 406400 h 2289175"/>
              <a:gd name="connsiteX59" fmla="*/ 206520 w 1422545"/>
              <a:gd name="connsiteY59" fmla="*/ 431800 h 2289175"/>
              <a:gd name="connsiteX60" fmla="*/ 190645 w 1422545"/>
              <a:gd name="connsiteY60" fmla="*/ 463550 h 2289175"/>
              <a:gd name="connsiteX61" fmla="*/ 187470 w 1422545"/>
              <a:gd name="connsiteY61" fmla="*/ 488950 h 2289175"/>
              <a:gd name="connsiteX62" fmla="*/ 174770 w 1422545"/>
              <a:gd name="connsiteY62" fmla="*/ 492125 h 2289175"/>
              <a:gd name="connsiteX63" fmla="*/ 168420 w 1422545"/>
              <a:gd name="connsiteY63" fmla="*/ 495300 h 2289175"/>
              <a:gd name="connsiteX64" fmla="*/ 165245 w 1422545"/>
              <a:gd name="connsiteY64" fmla="*/ 530225 h 2289175"/>
              <a:gd name="connsiteX65" fmla="*/ 165245 w 1422545"/>
              <a:gd name="connsiteY65" fmla="*/ 542925 h 2289175"/>
              <a:gd name="connsiteX66" fmla="*/ 152545 w 1422545"/>
              <a:gd name="connsiteY66" fmla="*/ 542925 h 2289175"/>
              <a:gd name="connsiteX67" fmla="*/ 152545 w 1422545"/>
              <a:gd name="connsiteY67" fmla="*/ 565150 h 2289175"/>
              <a:gd name="connsiteX68" fmla="*/ 139845 w 1422545"/>
              <a:gd name="connsiteY68" fmla="*/ 574675 h 2289175"/>
              <a:gd name="connsiteX69" fmla="*/ 133495 w 1422545"/>
              <a:gd name="connsiteY69" fmla="*/ 574675 h 2289175"/>
              <a:gd name="connsiteX70" fmla="*/ 111270 w 1422545"/>
              <a:gd name="connsiteY70" fmla="*/ 606425 h 2289175"/>
              <a:gd name="connsiteX71" fmla="*/ 108095 w 1422545"/>
              <a:gd name="connsiteY71" fmla="*/ 660400 h 2289175"/>
              <a:gd name="connsiteX72" fmla="*/ 69995 w 1422545"/>
              <a:gd name="connsiteY72" fmla="*/ 654050 h 2289175"/>
              <a:gd name="connsiteX73" fmla="*/ 50946 w 1422545"/>
              <a:gd name="connsiteY73" fmla="*/ 704850 h 2289175"/>
              <a:gd name="connsiteX74" fmla="*/ 41421 w 1422545"/>
              <a:gd name="connsiteY74" fmla="*/ 749300 h 2289175"/>
              <a:gd name="connsiteX75" fmla="*/ 28723 w 1422545"/>
              <a:gd name="connsiteY75" fmla="*/ 777875 h 2289175"/>
              <a:gd name="connsiteX76" fmla="*/ 12848 w 1422545"/>
              <a:gd name="connsiteY76" fmla="*/ 800100 h 2289175"/>
              <a:gd name="connsiteX77" fmla="*/ 254145 w 1422545"/>
              <a:gd name="connsiteY77" fmla="*/ 1209675 h 2289175"/>
              <a:gd name="connsiteX78" fmla="*/ 257320 w 1422545"/>
              <a:gd name="connsiteY78" fmla="*/ 2279650 h 2289175"/>
              <a:gd name="connsiteX0" fmla="*/ 1403347 w 1409697"/>
              <a:gd name="connsiteY0" fmla="*/ 2289175 h 2289175"/>
              <a:gd name="connsiteX1" fmla="*/ 1403347 w 1409697"/>
              <a:gd name="connsiteY1" fmla="*/ 2289175 h 2289175"/>
              <a:gd name="connsiteX2" fmla="*/ 1409697 w 1409697"/>
              <a:gd name="connsiteY2" fmla="*/ 1778000 h 2289175"/>
              <a:gd name="connsiteX3" fmla="*/ 1396997 w 1409697"/>
              <a:gd name="connsiteY3" fmla="*/ 1520825 h 2289175"/>
              <a:gd name="connsiteX4" fmla="*/ 1368422 w 1409697"/>
              <a:gd name="connsiteY4" fmla="*/ 1450975 h 2289175"/>
              <a:gd name="connsiteX5" fmla="*/ 1355722 w 1409697"/>
              <a:gd name="connsiteY5" fmla="*/ 1454150 h 2289175"/>
              <a:gd name="connsiteX6" fmla="*/ 1355722 w 1409697"/>
              <a:gd name="connsiteY6" fmla="*/ 1301750 h 2289175"/>
              <a:gd name="connsiteX7" fmla="*/ 1349372 w 1409697"/>
              <a:gd name="connsiteY7" fmla="*/ 1120775 h 2289175"/>
              <a:gd name="connsiteX8" fmla="*/ 1327147 w 1409697"/>
              <a:gd name="connsiteY8" fmla="*/ 1076325 h 2289175"/>
              <a:gd name="connsiteX9" fmla="*/ 1314447 w 1409697"/>
              <a:gd name="connsiteY9" fmla="*/ 1016000 h 2289175"/>
              <a:gd name="connsiteX10" fmla="*/ 1298572 w 1409697"/>
              <a:gd name="connsiteY10" fmla="*/ 977900 h 2289175"/>
              <a:gd name="connsiteX11" fmla="*/ 1282697 w 1409697"/>
              <a:gd name="connsiteY11" fmla="*/ 835025 h 2289175"/>
              <a:gd name="connsiteX12" fmla="*/ 1247772 w 1409697"/>
              <a:gd name="connsiteY12" fmla="*/ 800100 h 2289175"/>
              <a:gd name="connsiteX13" fmla="*/ 1241422 w 1409697"/>
              <a:gd name="connsiteY13" fmla="*/ 768350 h 2289175"/>
              <a:gd name="connsiteX14" fmla="*/ 1225547 w 1409697"/>
              <a:gd name="connsiteY14" fmla="*/ 733425 h 2289175"/>
              <a:gd name="connsiteX15" fmla="*/ 1196972 w 1409697"/>
              <a:gd name="connsiteY15" fmla="*/ 717550 h 2289175"/>
              <a:gd name="connsiteX16" fmla="*/ 1187447 w 1409697"/>
              <a:gd name="connsiteY16" fmla="*/ 679450 h 2289175"/>
              <a:gd name="connsiteX17" fmla="*/ 1162047 w 1409697"/>
              <a:gd name="connsiteY17" fmla="*/ 666750 h 2289175"/>
              <a:gd name="connsiteX18" fmla="*/ 1155697 w 1409697"/>
              <a:gd name="connsiteY18" fmla="*/ 638175 h 2289175"/>
              <a:gd name="connsiteX19" fmla="*/ 1120772 w 1409697"/>
              <a:gd name="connsiteY19" fmla="*/ 644525 h 2289175"/>
              <a:gd name="connsiteX20" fmla="*/ 1098547 w 1409697"/>
              <a:gd name="connsiteY20" fmla="*/ 673100 h 2289175"/>
              <a:gd name="connsiteX21" fmla="*/ 1066797 w 1409697"/>
              <a:gd name="connsiteY21" fmla="*/ 695325 h 2289175"/>
              <a:gd name="connsiteX22" fmla="*/ 1041397 w 1409697"/>
              <a:gd name="connsiteY22" fmla="*/ 669925 h 2289175"/>
              <a:gd name="connsiteX23" fmla="*/ 1022347 w 1409697"/>
              <a:gd name="connsiteY23" fmla="*/ 654050 h 2289175"/>
              <a:gd name="connsiteX24" fmla="*/ 996947 w 1409697"/>
              <a:gd name="connsiteY24" fmla="*/ 615950 h 2289175"/>
              <a:gd name="connsiteX25" fmla="*/ 977897 w 1409697"/>
              <a:gd name="connsiteY25" fmla="*/ 631825 h 2289175"/>
              <a:gd name="connsiteX26" fmla="*/ 971547 w 1409697"/>
              <a:gd name="connsiteY26" fmla="*/ 593725 h 2289175"/>
              <a:gd name="connsiteX27" fmla="*/ 942972 w 1409697"/>
              <a:gd name="connsiteY27" fmla="*/ 552450 h 2289175"/>
              <a:gd name="connsiteX28" fmla="*/ 901697 w 1409697"/>
              <a:gd name="connsiteY28" fmla="*/ 536575 h 2289175"/>
              <a:gd name="connsiteX29" fmla="*/ 876297 w 1409697"/>
              <a:gd name="connsiteY29" fmla="*/ 542925 h 2289175"/>
              <a:gd name="connsiteX30" fmla="*/ 892172 w 1409697"/>
              <a:gd name="connsiteY30" fmla="*/ 514350 h 2289175"/>
              <a:gd name="connsiteX31" fmla="*/ 873122 w 1409697"/>
              <a:gd name="connsiteY31" fmla="*/ 473075 h 2289175"/>
              <a:gd name="connsiteX32" fmla="*/ 863597 w 1409697"/>
              <a:gd name="connsiteY32" fmla="*/ 488950 h 2289175"/>
              <a:gd name="connsiteX33" fmla="*/ 857247 w 1409697"/>
              <a:gd name="connsiteY33" fmla="*/ 450850 h 2289175"/>
              <a:gd name="connsiteX34" fmla="*/ 822322 w 1409697"/>
              <a:gd name="connsiteY34" fmla="*/ 412750 h 2289175"/>
              <a:gd name="connsiteX35" fmla="*/ 803272 w 1409697"/>
              <a:gd name="connsiteY35" fmla="*/ 371475 h 2289175"/>
              <a:gd name="connsiteX36" fmla="*/ 790572 w 1409697"/>
              <a:gd name="connsiteY36" fmla="*/ 355600 h 2289175"/>
              <a:gd name="connsiteX37" fmla="*/ 771522 w 1409697"/>
              <a:gd name="connsiteY37" fmla="*/ 349250 h 2289175"/>
              <a:gd name="connsiteX38" fmla="*/ 771522 w 1409697"/>
              <a:gd name="connsiteY38" fmla="*/ 304800 h 2289175"/>
              <a:gd name="connsiteX39" fmla="*/ 746122 w 1409697"/>
              <a:gd name="connsiteY39" fmla="*/ 298450 h 2289175"/>
              <a:gd name="connsiteX40" fmla="*/ 736597 w 1409697"/>
              <a:gd name="connsiteY40" fmla="*/ 257175 h 2289175"/>
              <a:gd name="connsiteX41" fmla="*/ 714372 w 1409697"/>
              <a:gd name="connsiteY41" fmla="*/ 219075 h 2289175"/>
              <a:gd name="connsiteX42" fmla="*/ 692147 w 1409697"/>
              <a:gd name="connsiteY42" fmla="*/ 196850 h 2289175"/>
              <a:gd name="connsiteX43" fmla="*/ 679447 w 1409697"/>
              <a:gd name="connsiteY43" fmla="*/ 155575 h 2289175"/>
              <a:gd name="connsiteX44" fmla="*/ 657222 w 1409697"/>
              <a:gd name="connsiteY44" fmla="*/ 107950 h 2289175"/>
              <a:gd name="connsiteX45" fmla="*/ 644522 w 1409697"/>
              <a:gd name="connsiteY45" fmla="*/ 92075 h 2289175"/>
              <a:gd name="connsiteX46" fmla="*/ 622297 w 1409697"/>
              <a:gd name="connsiteY46" fmla="*/ 47625 h 2289175"/>
              <a:gd name="connsiteX47" fmla="*/ 581022 w 1409697"/>
              <a:gd name="connsiteY47" fmla="*/ 0 h 2289175"/>
              <a:gd name="connsiteX48" fmla="*/ 476247 w 1409697"/>
              <a:gd name="connsiteY48" fmla="*/ 3175 h 2289175"/>
              <a:gd name="connsiteX49" fmla="*/ 428622 w 1409697"/>
              <a:gd name="connsiteY49" fmla="*/ 31750 h 2289175"/>
              <a:gd name="connsiteX50" fmla="*/ 390522 w 1409697"/>
              <a:gd name="connsiteY50" fmla="*/ 76200 h 2289175"/>
              <a:gd name="connsiteX51" fmla="*/ 346072 w 1409697"/>
              <a:gd name="connsiteY51" fmla="*/ 142875 h 2289175"/>
              <a:gd name="connsiteX52" fmla="*/ 327022 w 1409697"/>
              <a:gd name="connsiteY52" fmla="*/ 187325 h 2289175"/>
              <a:gd name="connsiteX53" fmla="*/ 292097 w 1409697"/>
              <a:gd name="connsiteY53" fmla="*/ 225425 h 2289175"/>
              <a:gd name="connsiteX54" fmla="*/ 276222 w 1409697"/>
              <a:gd name="connsiteY54" fmla="*/ 276225 h 2289175"/>
              <a:gd name="connsiteX55" fmla="*/ 244472 w 1409697"/>
              <a:gd name="connsiteY55" fmla="*/ 333375 h 2289175"/>
              <a:gd name="connsiteX56" fmla="*/ 234947 w 1409697"/>
              <a:gd name="connsiteY56" fmla="*/ 355600 h 2289175"/>
              <a:gd name="connsiteX57" fmla="*/ 209547 w 1409697"/>
              <a:gd name="connsiteY57" fmla="*/ 374650 h 2289175"/>
              <a:gd name="connsiteX58" fmla="*/ 209547 w 1409697"/>
              <a:gd name="connsiteY58" fmla="*/ 406400 h 2289175"/>
              <a:gd name="connsiteX59" fmla="*/ 193672 w 1409697"/>
              <a:gd name="connsiteY59" fmla="*/ 431800 h 2289175"/>
              <a:gd name="connsiteX60" fmla="*/ 177797 w 1409697"/>
              <a:gd name="connsiteY60" fmla="*/ 463550 h 2289175"/>
              <a:gd name="connsiteX61" fmla="*/ 174622 w 1409697"/>
              <a:gd name="connsiteY61" fmla="*/ 488950 h 2289175"/>
              <a:gd name="connsiteX62" fmla="*/ 161922 w 1409697"/>
              <a:gd name="connsiteY62" fmla="*/ 492125 h 2289175"/>
              <a:gd name="connsiteX63" fmla="*/ 155572 w 1409697"/>
              <a:gd name="connsiteY63" fmla="*/ 495300 h 2289175"/>
              <a:gd name="connsiteX64" fmla="*/ 152397 w 1409697"/>
              <a:gd name="connsiteY64" fmla="*/ 530225 h 2289175"/>
              <a:gd name="connsiteX65" fmla="*/ 152397 w 1409697"/>
              <a:gd name="connsiteY65" fmla="*/ 542925 h 2289175"/>
              <a:gd name="connsiteX66" fmla="*/ 139697 w 1409697"/>
              <a:gd name="connsiteY66" fmla="*/ 542925 h 2289175"/>
              <a:gd name="connsiteX67" fmla="*/ 139697 w 1409697"/>
              <a:gd name="connsiteY67" fmla="*/ 565150 h 2289175"/>
              <a:gd name="connsiteX68" fmla="*/ 126997 w 1409697"/>
              <a:gd name="connsiteY68" fmla="*/ 574675 h 2289175"/>
              <a:gd name="connsiteX69" fmla="*/ 120647 w 1409697"/>
              <a:gd name="connsiteY69" fmla="*/ 574675 h 2289175"/>
              <a:gd name="connsiteX70" fmla="*/ 98422 w 1409697"/>
              <a:gd name="connsiteY70" fmla="*/ 606425 h 2289175"/>
              <a:gd name="connsiteX71" fmla="*/ 95247 w 1409697"/>
              <a:gd name="connsiteY71" fmla="*/ 660400 h 2289175"/>
              <a:gd name="connsiteX72" fmla="*/ 57147 w 1409697"/>
              <a:gd name="connsiteY72" fmla="*/ 654050 h 2289175"/>
              <a:gd name="connsiteX73" fmla="*/ 38098 w 1409697"/>
              <a:gd name="connsiteY73" fmla="*/ 704850 h 2289175"/>
              <a:gd name="connsiteX74" fmla="*/ 28573 w 1409697"/>
              <a:gd name="connsiteY74" fmla="*/ 749300 h 2289175"/>
              <a:gd name="connsiteX75" fmla="*/ 15875 w 1409697"/>
              <a:gd name="connsiteY75" fmla="*/ 777875 h 2289175"/>
              <a:gd name="connsiteX76" fmla="*/ 0 w 1409697"/>
              <a:gd name="connsiteY76" fmla="*/ 800100 h 2289175"/>
              <a:gd name="connsiteX77" fmla="*/ 241297 w 1409697"/>
              <a:gd name="connsiteY77" fmla="*/ 1209675 h 2289175"/>
              <a:gd name="connsiteX78" fmla="*/ 244472 w 1409697"/>
              <a:gd name="connsiteY78" fmla="*/ 2279650 h 2289175"/>
              <a:gd name="connsiteX0" fmla="*/ 1403347 w 1409697"/>
              <a:gd name="connsiteY0" fmla="*/ 2289175 h 2289175"/>
              <a:gd name="connsiteX1" fmla="*/ 1403347 w 1409697"/>
              <a:gd name="connsiteY1" fmla="*/ 2289175 h 2289175"/>
              <a:gd name="connsiteX2" fmla="*/ 1409697 w 1409697"/>
              <a:gd name="connsiteY2" fmla="*/ 1778000 h 2289175"/>
              <a:gd name="connsiteX3" fmla="*/ 1396997 w 1409697"/>
              <a:gd name="connsiteY3" fmla="*/ 1520825 h 2289175"/>
              <a:gd name="connsiteX4" fmla="*/ 1368422 w 1409697"/>
              <a:gd name="connsiteY4" fmla="*/ 1450975 h 2289175"/>
              <a:gd name="connsiteX5" fmla="*/ 1355722 w 1409697"/>
              <a:gd name="connsiteY5" fmla="*/ 1454150 h 2289175"/>
              <a:gd name="connsiteX6" fmla="*/ 1355722 w 1409697"/>
              <a:gd name="connsiteY6" fmla="*/ 1301750 h 2289175"/>
              <a:gd name="connsiteX7" fmla="*/ 1349372 w 1409697"/>
              <a:gd name="connsiteY7" fmla="*/ 1120775 h 2289175"/>
              <a:gd name="connsiteX8" fmla="*/ 1327147 w 1409697"/>
              <a:gd name="connsiteY8" fmla="*/ 1076325 h 2289175"/>
              <a:gd name="connsiteX9" fmla="*/ 1314447 w 1409697"/>
              <a:gd name="connsiteY9" fmla="*/ 1016000 h 2289175"/>
              <a:gd name="connsiteX10" fmla="*/ 1298572 w 1409697"/>
              <a:gd name="connsiteY10" fmla="*/ 977900 h 2289175"/>
              <a:gd name="connsiteX11" fmla="*/ 1282697 w 1409697"/>
              <a:gd name="connsiteY11" fmla="*/ 835025 h 2289175"/>
              <a:gd name="connsiteX12" fmla="*/ 1247772 w 1409697"/>
              <a:gd name="connsiteY12" fmla="*/ 800100 h 2289175"/>
              <a:gd name="connsiteX13" fmla="*/ 1241422 w 1409697"/>
              <a:gd name="connsiteY13" fmla="*/ 768350 h 2289175"/>
              <a:gd name="connsiteX14" fmla="*/ 1225547 w 1409697"/>
              <a:gd name="connsiteY14" fmla="*/ 733425 h 2289175"/>
              <a:gd name="connsiteX15" fmla="*/ 1196972 w 1409697"/>
              <a:gd name="connsiteY15" fmla="*/ 717550 h 2289175"/>
              <a:gd name="connsiteX16" fmla="*/ 1187447 w 1409697"/>
              <a:gd name="connsiteY16" fmla="*/ 679450 h 2289175"/>
              <a:gd name="connsiteX17" fmla="*/ 1162047 w 1409697"/>
              <a:gd name="connsiteY17" fmla="*/ 666750 h 2289175"/>
              <a:gd name="connsiteX18" fmla="*/ 1155697 w 1409697"/>
              <a:gd name="connsiteY18" fmla="*/ 638175 h 2289175"/>
              <a:gd name="connsiteX19" fmla="*/ 1120772 w 1409697"/>
              <a:gd name="connsiteY19" fmla="*/ 644525 h 2289175"/>
              <a:gd name="connsiteX20" fmla="*/ 1098547 w 1409697"/>
              <a:gd name="connsiteY20" fmla="*/ 673100 h 2289175"/>
              <a:gd name="connsiteX21" fmla="*/ 1066797 w 1409697"/>
              <a:gd name="connsiteY21" fmla="*/ 695325 h 2289175"/>
              <a:gd name="connsiteX22" fmla="*/ 1041397 w 1409697"/>
              <a:gd name="connsiteY22" fmla="*/ 669925 h 2289175"/>
              <a:gd name="connsiteX23" fmla="*/ 1022347 w 1409697"/>
              <a:gd name="connsiteY23" fmla="*/ 654050 h 2289175"/>
              <a:gd name="connsiteX24" fmla="*/ 996947 w 1409697"/>
              <a:gd name="connsiteY24" fmla="*/ 615950 h 2289175"/>
              <a:gd name="connsiteX25" fmla="*/ 977897 w 1409697"/>
              <a:gd name="connsiteY25" fmla="*/ 631825 h 2289175"/>
              <a:gd name="connsiteX26" fmla="*/ 971547 w 1409697"/>
              <a:gd name="connsiteY26" fmla="*/ 593725 h 2289175"/>
              <a:gd name="connsiteX27" fmla="*/ 942972 w 1409697"/>
              <a:gd name="connsiteY27" fmla="*/ 552450 h 2289175"/>
              <a:gd name="connsiteX28" fmla="*/ 901697 w 1409697"/>
              <a:gd name="connsiteY28" fmla="*/ 536575 h 2289175"/>
              <a:gd name="connsiteX29" fmla="*/ 876297 w 1409697"/>
              <a:gd name="connsiteY29" fmla="*/ 542925 h 2289175"/>
              <a:gd name="connsiteX30" fmla="*/ 892172 w 1409697"/>
              <a:gd name="connsiteY30" fmla="*/ 514350 h 2289175"/>
              <a:gd name="connsiteX31" fmla="*/ 873122 w 1409697"/>
              <a:gd name="connsiteY31" fmla="*/ 473075 h 2289175"/>
              <a:gd name="connsiteX32" fmla="*/ 863597 w 1409697"/>
              <a:gd name="connsiteY32" fmla="*/ 488950 h 2289175"/>
              <a:gd name="connsiteX33" fmla="*/ 857247 w 1409697"/>
              <a:gd name="connsiteY33" fmla="*/ 450850 h 2289175"/>
              <a:gd name="connsiteX34" fmla="*/ 822322 w 1409697"/>
              <a:gd name="connsiteY34" fmla="*/ 412750 h 2289175"/>
              <a:gd name="connsiteX35" fmla="*/ 803272 w 1409697"/>
              <a:gd name="connsiteY35" fmla="*/ 371475 h 2289175"/>
              <a:gd name="connsiteX36" fmla="*/ 790572 w 1409697"/>
              <a:gd name="connsiteY36" fmla="*/ 355600 h 2289175"/>
              <a:gd name="connsiteX37" fmla="*/ 771522 w 1409697"/>
              <a:gd name="connsiteY37" fmla="*/ 349250 h 2289175"/>
              <a:gd name="connsiteX38" fmla="*/ 771522 w 1409697"/>
              <a:gd name="connsiteY38" fmla="*/ 304800 h 2289175"/>
              <a:gd name="connsiteX39" fmla="*/ 746122 w 1409697"/>
              <a:gd name="connsiteY39" fmla="*/ 298450 h 2289175"/>
              <a:gd name="connsiteX40" fmla="*/ 736597 w 1409697"/>
              <a:gd name="connsiteY40" fmla="*/ 257175 h 2289175"/>
              <a:gd name="connsiteX41" fmla="*/ 714372 w 1409697"/>
              <a:gd name="connsiteY41" fmla="*/ 219075 h 2289175"/>
              <a:gd name="connsiteX42" fmla="*/ 692147 w 1409697"/>
              <a:gd name="connsiteY42" fmla="*/ 196850 h 2289175"/>
              <a:gd name="connsiteX43" fmla="*/ 679447 w 1409697"/>
              <a:gd name="connsiteY43" fmla="*/ 155575 h 2289175"/>
              <a:gd name="connsiteX44" fmla="*/ 657222 w 1409697"/>
              <a:gd name="connsiteY44" fmla="*/ 107950 h 2289175"/>
              <a:gd name="connsiteX45" fmla="*/ 644522 w 1409697"/>
              <a:gd name="connsiteY45" fmla="*/ 92075 h 2289175"/>
              <a:gd name="connsiteX46" fmla="*/ 622297 w 1409697"/>
              <a:gd name="connsiteY46" fmla="*/ 47625 h 2289175"/>
              <a:gd name="connsiteX47" fmla="*/ 581022 w 1409697"/>
              <a:gd name="connsiteY47" fmla="*/ 0 h 2289175"/>
              <a:gd name="connsiteX48" fmla="*/ 476247 w 1409697"/>
              <a:gd name="connsiteY48" fmla="*/ 3175 h 2289175"/>
              <a:gd name="connsiteX49" fmla="*/ 428622 w 1409697"/>
              <a:gd name="connsiteY49" fmla="*/ 31750 h 2289175"/>
              <a:gd name="connsiteX50" fmla="*/ 390522 w 1409697"/>
              <a:gd name="connsiteY50" fmla="*/ 76200 h 2289175"/>
              <a:gd name="connsiteX51" fmla="*/ 346072 w 1409697"/>
              <a:gd name="connsiteY51" fmla="*/ 142875 h 2289175"/>
              <a:gd name="connsiteX52" fmla="*/ 327022 w 1409697"/>
              <a:gd name="connsiteY52" fmla="*/ 187325 h 2289175"/>
              <a:gd name="connsiteX53" fmla="*/ 292097 w 1409697"/>
              <a:gd name="connsiteY53" fmla="*/ 225425 h 2289175"/>
              <a:gd name="connsiteX54" fmla="*/ 276222 w 1409697"/>
              <a:gd name="connsiteY54" fmla="*/ 276225 h 2289175"/>
              <a:gd name="connsiteX55" fmla="*/ 244472 w 1409697"/>
              <a:gd name="connsiteY55" fmla="*/ 333375 h 2289175"/>
              <a:gd name="connsiteX56" fmla="*/ 234947 w 1409697"/>
              <a:gd name="connsiteY56" fmla="*/ 355600 h 2289175"/>
              <a:gd name="connsiteX57" fmla="*/ 209547 w 1409697"/>
              <a:gd name="connsiteY57" fmla="*/ 374650 h 2289175"/>
              <a:gd name="connsiteX58" fmla="*/ 209547 w 1409697"/>
              <a:gd name="connsiteY58" fmla="*/ 406400 h 2289175"/>
              <a:gd name="connsiteX59" fmla="*/ 193672 w 1409697"/>
              <a:gd name="connsiteY59" fmla="*/ 431800 h 2289175"/>
              <a:gd name="connsiteX60" fmla="*/ 177797 w 1409697"/>
              <a:gd name="connsiteY60" fmla="*/ 463550 h 2289175"/>
              <a:gd name="connsiteX61" fmla="*/ 174622 w 1409697"/>
              <a:gd name="connsiteY61" fmla="*/ 488950 h 2289175"/>
              <a:gd name="connsiteX62" fmla="*/ 161922 w 1409697"/>
              <a:gd name="connsiteY62" fmla="*/ 492125 h 2289175"/>
              <a:gd name="connsiteX63" fmla="*/ 155572 w 1409697"/>
              <a:gd name="connsiteY63" fmla="*/ 495300 h 2289175"/>
              <a:gd name="connsiteX64" fmla="*/ 152397 w 1409697"/>
              <a:gd name="connsiteY64" fmla="*/ 530225 h 2289175"/>
              <a:gd name="connsiteX65" fmla="*/ 152397 w 1409697"/>
              <a:gd name="connsiteY65" fmla="*/ 542925 h 2289175"/>
              <a:gd name="connsiteX66" fmla="*/ 139697 w 1409697"/>
              <a:gd name="connsiteY66" fmla="*/ 542925 h 2289175"/>
              <a:gd name="connsiteX67" fmla="*/ 139697 w 1409697"/>
              <a:gd name="connsiteY67" fmla="*/ 565150 h 2289175"/>
              <a:gd name="connsiteX68" fmla="*/ 126997 w 1409697"/>
              <a:gd name="connsiteY68" fmla="*/ 574675 h 2289175"/>
              <a:gd name="connsiteX69" fmla="*/ 120647 w 1409697"/>
              <a:gd name="connsiteY69" fmla="*/ 574675 h 2289175"/>
              <a:gd name="connsiteX70" fmla="*/ 98422 w 1409697"/>
              <a:gd name="connsiteY70" fmla="*/ 606425 h 2289175"/>
              <a:gd name="connsiteX71" fmla="*/ 95247 w 1409697"/>
              <a:gd name="connsiteY71" fmla="*/ 660400 h 2289175"/>
              <a:gd name="connsiteX72" fmla="*/ 57147 w 1409697"/>
              <a:gd name="connsiteY72" fmla="*/ 654050 h 2289175"/>
              <a:gd name="connsiteX73" fmla="*/ 38098 w 1409697"/>
              <a:gd name="connsiteY73" fmla="*/ 704850 h 2289175"/>
              <a:gd name="connsiteX74" fmla="*/ 28573 w 1409697"/>
              <a:gd name="connsiteY74" fmla="*/ 749300 h 2289175"/>
              <a:gd name="connsiteX75" fmla="*/ 15875 w 1409697"/>
              <a:gd name="connsiteY75" fmla="*/ 777875 h 2289175"/>
              <a:gd name="connsiteX76" fmla="*/ 0 w 1409697"/>
              <a:gd name="connsiteY76" fmla="*/ 800100 h 2289175"/>
              <a:gd name="connsiteX77" fmla="*/ 241297 w 1409697"/>
              <a:gd name="connsiteY77" fmla="*/ 1209675 h 2289175"/>
              <a:gd name="connsiteX78" fmla="*/ 244472 w 1409697"/>
              <a:gd name="connsiteY78" fmla="*/ 2279650 h 2289175"/>
              <a:gd name="connsiteX0" fmla="*/ 1451361 w 1457711"/>
              <a:gd name="connsiteY0" fmla="*/ 2289175 h 2289175"/>
              <a:gd name="connsiteX1" fmla="*/ 1451361 w 1457711"/>
              <a:gd name="connsiteY1" fmla="*/ 2289175 h 2289175"/>
              <a:gd name="connsiteX2" fmla="*/ 1457711 w 1457711"/>
              <a:gd name="connsiteY2" fmla="*/ 1778000 h 2289175"/>
              <a:gd name="connsiteX3" fmla="*/ 1445011 w 1457711"/>
              <a:gd name="connsiteY3" fmla="*/ 1520825 h 2289175"/>
              <a:gd name="connsiteX4" fmla="*/ 1416436 w 1457711"/>
              <a:gd name="connsiteY4" fmla="*/ 1450975 h 2289175"/>
              <a:gd name="connsiteX5" fmla="*/ 1403736 w 1457711"/>
              <a:gd name="connsiteY5" fmla="*/ 1454150 h 2289175"/>
              <a:gd name="connsiteX6" fmla="*/ 1403736 w 1457711"/>
              <a:gd name="connsiteY6" fmla="*/ 1301750 h 2289175"/>
              <a:gd name="connsiteX7" fmla="*/ 1397386 w 1457711"/>
              <a:gd name="connsiteY7" fmla="*/ 1120775 h 2289175"/>
              <a:gd name="connsiteX8" fmla="*/ 1375161 w 1457711"/>
              <a:gd name="connsiteY8" fmla="*/ 1076325 h 2289175"/>
              <a:gd name="connsiteX9" fmla="*/ 1362461 w 1457711"/>
              <a:gd name="connsiteY9" fmla="*/ 1016000 h 2289175"/>
              <a:gd name="connsiteX10" fmla="*/ 1346586 w 1457711"/>
              <a:gd name="connsiteY10" fmla="*/ 977900 h 2289175"/>
              <a:gd name="connsiteX11" fmla="*/ 1330711 w 1457711"/>
              <a:gd name="connsiteY11" fmla="*/ 835025 h 2289175"/>
              <a:gd name="connsiteX12" fmla="*/ 1295786 w 1457711"/>
              <a:gd name="connsiteY12" fmla="*/ 800100 h 2289175"/>
              <a:gd name="connsiteX13" fmla="*/ 1289436 w 1457711"/>
              <a:gd name="connsiteY13" fmla="*/ 768350 h 2289175"/>
              <a:gd name="connsiteX14" fmla="*/ 1273561 w 1457711"/>
              <a:gd name="connsiteY14" fmla="*/ 733425 h 2289175"/>
              <a:gd name="connsiteX15" fmla="*/ 1244986 w 1457711"/>
              <a:gd name="connsiteY15" fmla="*/ 717550 h 2289175"/>
              <a:gd name="connsiteX16" fmla="*/ 1235461 w 1457711"/>
              <a:gd name="connsiteY16" fmla="*/ 679450 h 2289175"/>
              <a:gd name="connsiteX17" fmla="*/ 1210061 w 1457711"/>
              <a:gd name="connsiteY17" fmla="*/ 666750 h 2289175"/>
              <a:gd name="connsiteX18" fmla="*/ 1203711 w 1457711"/>
              <a:gd name="connsiteY18" fmla="*/ 638175 h 2289175"/>
              <a:gd name="connsiteX19" fmla="*/ 1168786 w 1457711"/>
              <a:gd name="connsiteY19" fmla="*/ 644525 h 2289175"/>
              <a:gd name="connsiteX20" fmla="*/ 1146561 w 1457711"/>
              <a:gd name="connsiteY20" fmla="*/ 673100 h 2289175"/>
              <a:gd name="connsiteX21" fmla="*/ 1114811 w 1457711"/>
              <a:gd name="connsiteY21" fmla="*/ 695325 h 2289175"/>
              <a:gd name="connsiteX22" fmla="*/ 1089411 w 1457711"/>
              <a:gd name="connsiteY22" fmla="*/ 669925 h 2289175"/>
              <a:gd name="connsiteX23" fmla="*/ 1070361 w 1457711"/>
              <a:gd name="connsiteY23" fmla="*/ 654050 h 2289175"/>
              <a:gd name="connsiteX24" fmla="*/ 1044961 w 1457711"/>
              <a:gd name="connsiteY24" fmla="*/ 615950 h 2289175"/>
              <a:gd name="connsiteX25" fmla="*/ 1025911 w 1457711"/>
              <a:gd name="connsiteY25" fmla="*/ 631825 h 2289175"/>
              <a:gd name="connsiteX26" fmla="*/ 1019561 w 1457711"/>
              <a:gd name="connsiteY26" fmla="*/ 593725 h 2289175"/>
              <a:gd name="connsiteX27" fmla="*/ 990986 w 1457711"/>
              <a:gd name="connsiteY27" fmla="*/ 552450 h 2289175"/>
              <a:gd name="connsiteX28" fmla="*/ 949711 w 1457711"/>
              <a:gd name="connsiteY28" fmla="*/ 536575 h 2289175"/>
              <a:gd name="connsiteX29" fmla="*/ 924311 w 1457711"/>
              <a:gd name="connsiteY29" fmla="*/ 542925 h 2289175"/>
              <a:gd name="connsiteX30" fmla="*/ 940186 w 1457711"/>
              <a:gd name="connsiteY30" fmla="*/ 514350 h 2289175"/>
              <a:gd name="connsiteX31" fmla="*/ 921136 w 1457711"/>
              <a:gd name="connsiteY31" fmla="*/ 473075 h 2289175"/>
              <a:gd name="connsiteX32" fmla="*/ 911611 w 1457711"/>
              <a:gd name="connsiteY32" fmla="*/ 488950 h 2289175"/>
              <a:gd name="connsiteX33" fmla="*/ 905261 w 1457711"/>
              <a:gd name="connsiteY33" fmla="*/ 450850 h 2289175"/>
              <a:gd name="connsiteX34" fmla="*/ 870336 w 1457711"/>
              <a:gd name="connsiteY34" fmla="*/ 412750 h 2289175"/>
              <a:gd name="connsiteX35" fmla="*/ 851286 w 1457711"/>
              <a:gd name="connsiteY35" fmla="*/ 371475 h 2289175"/>
              <a:gd name="connsiteX36" fmla="*/ 838586 w 1457711"/>
              <a:gd name="connsiteY36" fmla="*/ 355600 h 2289175"/>
              <a:gd name="connsiteX37" fmla="*/ 819536 w 1457711"/>
              <a:gd name="connsiteY37" fmla="*/ 349250 h 2289175"/>
              <a:gd name="connsiteX38" fmla="*/ 819536 w 1457711"/>
              <a:gd name="connsiteY38" fmla="*/ 304800 h 2289175"/>
              <a:gd name="connsiteX39" fmla="*/ 794136 w 1457711"/>
              <a:gd name="connsiteY39" fmla="*/ 298450 h 2289175"/>
              <a:gd name="connsiteX40" fmla="*/ 784611 w 1457711"/>
              <a:gd name="connsiteY40" fmla="*/ 257175 h 2289175"/>
              <a:gd name="connsiteX41" fmla="*/ 762386 w 1457711"/>
              <a:gd name="connsiteY41" fmla="*/ 219075 h 2289175"/>
              <a:gd name="connsiteX42" fmla="*/ 740161 w 1457711"/>
              <a:gd name="connsiteY42" fmla="*/ 196850 h 2289175"/>
              <a:gd name="connsiteX43" fmla="*/ 727461 w 1457711"/>
              <a:gd name="connsiteY43" fmla="*/ 155575 h 2289175"/>
              <a:gd name="connsiteX44" fmla="*/ 705236 w 1457711"/>
              <a:gd name="connsiteY44" fmla="*/ 107950 h 2289175"/>
              <a:gd name="connsiteX45" fmla="*/ 692536 w 1457711"/>
              <a:gd name="connsiteY45" fmla="*/ 92075 h 2289175"/>
              <a:gd name="connsiteX46" fmla="*/ 670311 w 1457711"/>
              <a:gd name="connsiteY46" fmla="*/ 47625 h 2289175"/>
              <a:gd name="connsiteX47" fmla="*/ 629036 w 1457711"/>
              <a:gd name="connsiteY47" fmla="*/ 0 h 2289175"/>
              <a:gd name="connsiteX48" fmla="*/ 524261 w 1457711"/>
              <a:gd name="connsiteY48" fmla="*/ 3175 h 2289175"/>
              <a:gd name="connsiteX49" fmla="*/ 476636 w 1457711"/>
              <a:gd name="connsiteY49" fmla="*/ 31750 h 2289175"/>
              <a:gd name="connsiteX50" fmla="*/ 438536 w 1457711"/>
              <a:gd name="connsiteY50" fmla="*/ 76200 h 2289175"/>
              <a:gd name="connsiteX51" fmla="*/ 394086 w 1457711"/>
              <a:gd name="connsiteY51" fmla="*/ 142875 h 2289175"/>
              <a:gd name="connsiteX52" fmla="*/ 375036 w 1457711"/>
              <a:gd name="connsiteY52" fmla="*/ 187325 h 2289175"/>
              <a:gd name="connsiteX53" fmla="*/ 340111 w 1457711"/>
              <a:gd name="connsiteY53" fmla="*/ 225425 h 2289175"/>
              <a:gd name="connsiteX54" fmla="*/ 324236 w 1457711"/>
              <a:gd name="connsiteY54" fmla="*/ 276225 h 2289175"/>
              <a:gd name="connsiteX55" fmla="*/ 292486 w 1457711"/>
              <a:gd name="connsiteY55" fmla="*/ 333375 h 2289175"/>
              <a:gd name="connsiteX56" fmla="*/ 282961 w 1457711"/>
              <a:gd name="connsiteY56" fmla="*/ 355600 h 2289175"/>
              <a:gd name="connsiteX57" fmla="*/ 257561 w 1457711"/>
              <a:gd name="connsiteY57" fmla="*/ 374650 h 2289175"/>
              <a:gd name="connsiteX58" fmla="*/ 257561 w 1457711"/>
              <a:gd name="connsiteY58" fmla="*/ 406400 h 2289175"/>
              <a:gd name="connsiteX59" fmla="*/ 241686 w 1457711"/>
              <a:gd name="connsiteY59" fmla="*/ 431800 h 2289175"/>
              <a:gd name="connsiteX60" fmla="*/ 225811 w 1457711"/>
              <a:gd name="connsiteY60" fmla="*/ 463550 h 2289175"/>
              <a:gd name="connsiteX61" fmla="*/ 222636 w 1457711"/>
              <a:gd name="connsiteY61" fmla="*/ 488950 h 2289175"/>
              <a:gd name="connsiteX62" fmla="*/ 209936 w 1457711"/>
              <a:gd name="connsiteY62" fmla="*/ 492125 h 2289175"/>
              <a:gd name="connsiteX63" fmla="*/ 203586 w 1457711"/>
              <a:gd name="connsiteY63" fmla="*/ 495300 h 2289175"/>
              <a:gd name="connsiteX64" fmla="*/ 200411 w 1457711"/>
              <a:gd name="connsiteY64" fmla="*/ 530225 h 2289175"/>
              <a:gd name="connsiteX65" fmla="*/ 200411 w 1457711"/>
              <a:gd name="connsiteY65" fmla="*/ 542925 h 2289175"/>
              <a:gd name="connsiteX66" fmla="*/ 187711 w 1457711"/>
              <a:gd name="connsiteY66" fmla="*/ 542925 h 2289175"/>
              <a:gd name="connsiteX67" fmla="*/ 187711 w 1457711"/>
              <a:gd name="connsiteY67" fmla="*/ 565150 h 2289175"/>
              <a:gd name="connsiteX68" fmla="*/ 175011 w 1457711"/>
              <a:gd name="connsiteY68" fmla="*/ 574675 h 2289175"/>
              <a:gd name="connsiteX69" fmla="*/ 168661 w 1457711"/>
              <a:gd name="connsiteY69" fmla="*/ 574675 h 2289175"/>
              <a:gd name="connsiteX70" fmla="*/ 146436 w 1457711"/>
              <a:gd name="connsiteY70" fmla="*/ 606425 h 2289175"/>
              <a:gd name="connsiteX71" fmla="*/ 143261 w 1457711"/>
              <a:gd name="connsiteY71" fmla="*/ 660400 h 2289175"/>
              <a:gd name="connsiteX72" fmla="*/ 105161 w 1457711"/>
              <a:gd name="connsiteY72" fmla="*/ 654050 h 2289175"/>
              <a:gd name="connsiteX73" fmla="*/ 86112 w 1457711"/>
              <a:gd name="connsiteY73" fmla="*/ 704850 h 2289175"/>
              <a:gd name="connsiteX74" fmla="*/ 76587 w 1457711"/>
              <a:gd name="connsiteY74" fmla="*/ 749300 h 2289175"/>
              <a:gd name="connsiteX75" fmla="*/ 63889 w 1457711"/>
              <a:gd name="connsiteY75" fmla="*/ 777875 h 2289175"/>
              <a:gd name="connsiteX76" fmla="*/ 48014 w 1457711"/>
              <a:gd name="connsiteY76" fmla="*/ 800100 h 2289175"/>
              <a:gd name="connsiteX77" fmla="*/ 9914 w 1457711"/>
              <a:gd name="connsiteY77" fmla="*/ 879475 h 2289175"/>
              <a:gd name="connsiteX78" fmla="*/ 289311 w 1457711"/>
              <a:gd name="connsiteY78" fmla="*/ 1209675 h 2289175"/>
              <a:gd name="connsiteX79" fmla="*/ 292486 w 1457711"/>
              <a:gd name="connsiteY79" fmla="*/ 2279650 h 2289175"/>
              <a:gd name="connsiteX0" fmla="*/ 1441447 w 1447797"/>
              <a:gd name="connsiteY0" fmla="*/ 2289175 h 2289175"/>
              <a:gd name="connsiteX1" fmla="*/ 1441447 w 1447797"/>
              <a:gd name="connsiteY1" fmla="*/ 2289175 h 2289175"/>
              <a:gd name="connsiteX2" fmla="*/ 1447797 w 1447797"/>
              <a:gd name="connsiteY2" fmla="*/ 1778000 h 2289175"/>
              <a:gd name="connsiteX3" fmla="*/ 1435097 w 1447797"/>
              <a:gd name="connsiteY3" fmla="*/ 1520825 h 2289175"/>
              <a:gd name="connsiteX4" fmla="*/ 1406522 w 1447797"/>
              <a:gd name="connsiteY4" fmla="*/ 1450975 h 2289175"/>
              <a:gd name="connsiteX5" fmla="*/ 1393822 w 1447797"/>
              <a:gd name="connsiteY5" fmla="*/ 1454150 h 2289175"/>
              <a:gd name="connsiteX6" fmla="*/ 1393822 w 1447797"/>
              <a:gd name="connsiteY6" fmla="*/ 1301750 h 2289175"/>
              <a:gd name="connsiteX7" fmla="*/ 1387472 w 1447797"/>
              <a:gd name="connsiteY7" fmla="*/ 1120775 h 2289175"/>
              <a:gd name="connsiteX8" fmla="*/ 1365247 w 1447797"/>
              <a:gd name="connsiteY8" fmla="*/ 1076325 h 2289175"/>
              <a:gd name="connsiteX9" fmla="*/ 1352547 w 1447797"/>
              <a:gd name="connsiteY9" fmla="*/ 1016000 h 2289175"/>
              <a:gd name="connsiteX10" fmla="*/ 1336672 w 1447797"/>
              <a:gd name="connsiteY10" fmla="*/ 977900 h 2289175"/>
              <a:gd name="connsiteX11" fmla="*/ 1320797 w 1447797"/>
              <a:gd name="connsiteY11" fmla="*/ 835025 h 2289175"/>
              <a:gd name="connsiteX12" fmla="*/ 1285872 w 1447797"/>
              <a:gd name="connsiteY12" fmla="*/ 800100 h 2289175"/>
              <a:gd name="connsiteX13" fmla="*/ 1279522 w 1447797"/>
              <a:gd name="connsiteY13" fmla="*/ 768350 h 2289175"/>
              <a:gd name="connsiteX14" fmla="*/ 1263647 w 1447797"/>
              <a:gd name="connsiteY14" fmla="*/ 733425 h 2289175"/>
              <a:gd name="connsiteX15" fmla="*/ 1235072 w 1447797"/>
              <a:gd name="connsiteY15" fmla="*/ 717550 h 2289175"/>
              <a:gd name="connsiteX16" fmla="*/ 1225547 w 1447797"/>
              <a:gd name="connsiteY16" fmla="*/ 679450 h 2289175"/>
              <a:gd name="connsiteX17" fmla="*/ 1200147 w 1447797"/>
              <a:gd name="connsiteY17" fmla="*/ 666750 h 2289175"/>
              <a:gd name="connsiteX18" fmla="*/ 1193797 w 1447797"/>
              <a:gd name="connsiteY18" fmla="*/ 638175 h 2289175"/>
              <a:gd name="connsiteX19" fmla="*/ 1158872 w 1447797"/>
              <a:gd name="connsiteY19" fmla="*/ 644525 h 2289175"/>
              <a:gd name="connsiteX20" fmla="*/ 1136647 w 1447797"/>
              <a:gd name="connsiteY20" fmla="*/ 673100 h 2289175"/>
              <a:gd name="connsiteX21" fmla="*/ 1104897 w 1447797"/>
              <a:gd name="connsiteY21" fmla="*/ 695325 h 2289175"/>
              <a:gd name="connsiteX22" fmla="*/ 1079497 w 1447797"/>
              <a:gd name="connsiteY22" fmla="*/ 669925 h 2289175"/>
              <a:gd name="connsiteX23" fmla="*/ 1060447 w 1447797"/>
              <a:gd name="connsiteY23" fmla="*/ 654050 h 2289175"/>
              <a:gd name="connsiteX24" fmla="*/ 1035047 w 1447797"/>
              <a:gd name="connsiteY24" fmla="*/ 615950 h 2289175"/>
              <a:gd name="connsiteX25" fmla="*/ 1015997 w 1447797"/>
              <a:gd name="connsiteY25" fmla="*/ 631825 h 2289175"/>
              <a:gd name="connsiteX26" fmla="*/ 1009647 w 1447797"/>
              <a:gd name="connsiteY26" fmla="*/ 593725 h 2289175"/>
              <a:gd name="connsiteX27" fmla="*/ 981072 w 1447797"/>
              <a:gd name="connsiteY27" fmla="*/ 552450 h 2289175"/>
              <a:gd name="connsiteX28" fmla="*/ 939797 w 1447797"/>
              <a:gd name="connsiteY28" fmla="*/ 536575 h 2289175"/>
              <a:gd name="connsiteX29" fmla="*/ 914397 w 1447797"/>
              <a:gd name="connsiteY29" fmla="*/ 542925 h 2289175"/>
              <a:gd name="connsiteX30" fmla="*/ 930272 w 1447797"/>
              <a:gd name="connsiteY30" fmla="*/ 514350 h 2289175"/>
              <a:gd name="connsiteX31" fmla="*/ 911222 w 1447797"/>
              <a:gd name="connsiteY31" fmla="*/ 473075 h 2289175"/>
              <a:gd name="connsiteX32" fmla="*/ 901697 w 1447797"/>
              <a:gd name="connsiteY32" fmla="*/ 488950 h 2289175"/>
              <a:gd name="connsiteX33" fmla="*/ 895347 w 1447797"/>
              <a:gd name="connsiteY33" fmla="*/ 450850 h 2289175"/>
              <a:gd name="connsiteX34" fmla="*/ 860422 w 1447797"/>
              <a:gd name="connsiteY34" fmla="*/ 412750 h 2289175"/>
              <a:gd name="connsiteX35" fmla="*/ 841372 w 1447797"/>
              <a:gd name="connsiteY35" fmla="*/ 371475 h 2289175"/>
              <a:gd name="connsiteX36" fmla="*/ 828672 w 1447797"/>
              <a:gd name="connsiteY36" fmla="*/ 355600 h 2289175"/>
              <a:gd name="connsiteX37" fmla="*/ 809622 w 1447797"/>
              <a:gd name="connsiteY37" fmla="*/ 349250 h 2289175"/>
              <a:gd name="connsiteX38" fmla="*/ 809622 w 1447797"/>
              <a:gd name="connsiteY38" fmla="*/ 304800 h 2289175"/>
              <a:gd name="connsiteX39" fmla="*/ 784222 w 1447797"/>
              <a:gd name="connsiteY39" fmla="*/ 298450 h 2289175"/>
              <a:gd name="connsiteX40" fmla="*/ 774697 w 1447797"/>
              <a:gd name="connsiteY40" fmla="*/ 257175 h 2289175"/>
              <a:gd name="connsiteX41" fmla="*/ 752472 w 1447797"/>
              <a:gd name="connsiteY41" fmla="*/ 219075 h 2289175"/>
              <a:gd name="connsiteX42" fmla="*/ 730247 w 1447797"/>
              <a:gd name="connsiteY42" fmla="*/ 196850 h 2289175"/>
              <a:gd name="connsiteX43" fmla="*/ 717547 w 1447797"/>
              <a:gd name="connsiteY43" fmla="*/ 155575 h 2289175"/>
              <a:gd name="connsiteX44" fmla="*/ 695322 w 1447797"/>
              <a:gd name="connsiteY44" fmla="*/ 107950 h 2289175"/>
              <a:gd name="connsiteX45" fmla="*/ 682622 w 1447797"/>
              <a:gd name="connsiteY45" fmla="*/ 92075 h 2289175"/>
              <a:gd name="connsiteX46" fmla="*/ 660397 w 1447797"/>
              <a:gd name="connsiteY46" fmla="*/ 47625 h 2289175"/>
              <a:gd name="connsiteX47" fmla="*/ 619122 w 1447797"/>
              <a:gd name="connsiteY47" fmla="*/ 0 h 2289175"/>
              <a:gd name="connsiteX48" fmla="*/ 514347 w 1447797"/>
              <a:gd name="connsiteY48" fmla="*/ 3175 h 2289175"/>
              <a:gd name="connsiteX49" fmla="*/ 466722 w 1447797"/>
              <a:gd name="connsiteY49" fmla="*/ 31750 h 2289175"/>
              <a:gd name="connsiteX50" fmla="*/ 428622 w 1447797"/>
              <a:gd name="connsiteY50" fmla="*/ 76200 h 2289175"/>
              <a:gd name="connsiteX51" fmla="*/ 384172 w 1447797"/>
              <a:gd name="connsiteY51" fmla="*/ 142875 h 2289175"/>
              <a:gd name="connsiteX52" fmla="*/ 365122 w 1447797"/>
              <a:gd name="connsiteY52" fmla="*/ 187325 h 2289175"/>
              <a:gd name="connsiteX53" fmla="*/ 330197 w 1447797"/>
              <a:gd name="connsiteY53" fmla="*/ 225425 h 2289175"/>
              <a:gd name="connsiteX54" fmla="*/ 314322 w 1447797"/>
              <a:gd name="connsiteY54" fmla="*/ 276225 h 2289175"/>
              <a:gd name="connsiteX55" fmla="*/ 282572 w 1447797"/>
              <a:gd name="connsiteY55" fmla="*/ 333375 h 2289175"/>
              <a:gd name="connsiteX56" fmla="*/ 273047 w 1447797"/>
              <a:gd name="connsiteY56" fmla="*/ 355600 h 2289175"/>
              <a:gd name="connsiteX57" fmla="*/ 247647 w 1447797"/>
              <a:gd name="connsiteY57" fmla="*/ 374650 h 2289175"/>
              <a:gd name="connsiteX58" fmla="*/ 247647 w 1447797"/>
              <a:gd name="connsiteY58" fmla="*/ 406400 h 2289175"/>
              <a:gd name="connsiteX59" fmla="*/ 231772 w 1447797"/>
              <a:gd name="connsiteY59" fmla="*/ 431800 h 2289175"/>
              <a:gd name="connsiteX60" fmla="*/ 215897 w 1447797"/>
              <a:gd name="connsiteY60" fmla="*/ 463550 h 2289175"/>
              <a:gd name="connsiteX61" fmla="*/ 212722 w 1447797"/>
              <a:gd name="connsiteY61" fmla="*/ 488950 h 2289175"/>
              <a:gd name="connsiteX62" fmla="*/ 200022 w 1447797"/>
              <a:gd name="connsiteY62" fmla="*/ 492125 h 2289175"/>
              <a:gd name="connsiteX63" fmla="*/ 193672 w 1447797"/>
              <a:gd name="connsiteY63" fmla="*/ 495300 h 2289175"/>
              <a:gd name="connsiteX64" fmla="*/ 190497 w 1447797"/>
              <a:gd name="connsiteY64" fmla="*/ 530225 h 2289175"/>
              <a:gd name="connsiteX65" fmla="*/ 190497 w 1447797"/>
              <a:gd name="connsiteY65" fmla="*/ 542925 h 2289175"/>
              <a:gd name="connsiteX66" fmla="*/ 177797 w 1447797"/>
              <a:gd name="connsiteY66" fmla="*/ 542925 h 2289175"/>
              <a:gd name="connsiteX67" fmla="*/ 177797 w 1447797"/>
              <a:gd name="connsiteY67" fmla="*/ 565150 h 2289175"/>
              <a:gd name="connsiteX68" fmla="*/ 165097 w 1447797"/>
              <a:gd name="connsiteY68" fmla="*/ 574675 h 2289175"/>
              <a:gd name="connsiteX69" fmla="*/ 158747 w 1447797"/>
              <a:gd name="connsiteY69" fmla="*/ 574675 h 2289175"/>
              <a:gd name="connsiteX70" fmla="*/ 136522 w 1447797"/>
              <a:gd name="connsiteY70" fmla="*/ 606425 h 2289175"/>
              <a:gd name="connsiteX71" fmla="*/ 133347 w 1447797"/>
              <a:gd name="connsiteY71" fmla="*/ 660400 h 2289175"/>
              <a:gd name="connsiteX72" fmla="*/ 95247 w 1447797"/>
              <a:gd name="connsiteY72" fmla="*/ 654050 h 2289175"/>
              <a:gd name="connsiteX73" fmla="*/ 76198 w 1447797"/>
              <a:gd name="connsiteY73" fmla="*/ 704850 h 2289175"/>
              <a:gd name="connsiteX74" fmla="*/ 66673 w 1447797"/>
              <a:gd name="connsiteY74" fmla="*/ 749300 h 2289175"/>
              <a:gd name="connsiteX75" fmla="*/ 53975 w 1447797"/>
              <a:gd name="connsiteY75" fmla="*/ 777875 h 2289175"/>
              <a:gd name="connsiteX76" fmla="*/ 38100 w 1447797"/>
              <a:gd name="connsiteY76" fmla="*/ 800100 h 2289175"/>
              <a:gd name="connsiteX77" fmla="*/ 0 w 1447797"/>
              <a:gd name="connsiteY77" fmla="*/ 879475 h 2289175"/>
              <a:gd name="connsiteX78" fmla="*/ 279397 w 1447797"/>
              <a:gd name="connsiteY78" fmla="*/ 1209675 h 2289175"/>
              <a:gd name="connsiteX79" fmla="*/ 282572 w 1447797"/>
              <a:gd name="connsiteY79" fmla="*/ 2279650 h 2289175"/>
              <a:gd name="connsiteX0" fmla="*/ 1441447 w 1447797"/>
              <a:gd name="connsiteY0" fmla="*/ 2289175 h 2289175"/>
              <a:gd name="connsiteX1" fmla="*/ 1441447 w 1447797"/>
              <a:gd name="connsiteY1" fmla="*/ 2289175 h 2289175"/>
              <a:gd name="connsiteX2" fmla="*/ 1447797 w 1447797"/>
              <a:gd name="connsiteY2" fmla="*/ 1778000 h 2289175"/>
              <a:gd name="connsiteX3" fmla="*/ 1435097 w 1447797"/>
              <a:gd name="connsiteY3" fmla="*/ 1520825 h 2289175"/>
              <a:gd name="connsiteX4" fmla="*/ 1406522 w 1447797"/>
              <a:gd name="connsiteY4" fmla="*/ 1450975 h 2289175"/>
              <a:gd name="connsiteX5" fmla="*/ 1393822 w 1447797"/>
              <a:gd name="connsiteY5" fmla="*/ 1454150 h 2289175"/>
              <a:gd name="connsiteX6" fmla="*/ 1393822 w 1447797"/>
              <a:gd name="connsiteY6" fmla="*/ 1301750 h 2289175"/>
              <a:gd name="connsiteX7" fmla="*/ 1387472 w 1447797"/>
              <a:gd name="connsiteY7" fmla="*/ 1120775 h 2289175"/>
              <a:gd name="connsiteX8" fmla="*/ 1365247 w 1447797"/>
              <a:gd name="connsiteY8" fmla="*/ 1076325 h 2289175"/>
              <a:gd name="connsiteX9" fmla="*/ 1352547 w 1447797"/>
              <a:gd name="connsiteY9" fmla="*/ 1016000 h 2289175"/>
              <a:gd name="connsiteX10" fmla="*/ 1336672 w 1447797"/>
              <a:gd name="connsiteY10" fmla="*/ 977900 h 2289175"/>
              <a:gd name="connsiteX11" fmla="*/ 1320797 w 1447797"/>
              <a:gd name="connsiteY11" fmla="*/ 835025 h 2289175"/>
              <a:gd name="connsiteX12" fmla="*/ 1285872 w 1447797"/>
              <a:gd name="connsiteY12" fmla="*/ 800100 h 2289175"/>
              <a:gd name="connsiteX13" fmla="*/ 1279522 w 1447797"/>
              <a:gd name="connsiteY13" fmla="*/ 768350 h 2289175"/>
              <a:gd name="connsiteX14" fmla="*/ 1263647 w 1447797"/>
              <a:gd name="connsiteY14" fmla="*/ 733425 h 2289175"/>
              <a:gd name="connsiteX15" fmla="*/ 1235072 w 1447797"/>
              <a:gd name="connsiteY15" fmla="*/ 717550 h 2289175"/>
              <a:gd name="connsiteX16" fmla="*/ 1225547 w 1447797"/>
              <a:gd name="connsiteY16" fmla="*/ 679450 h 2289175"/>
              <a:gd name="connsiteX17" fmla="*/ 1200147 w 1447797"/>
              <a:gd name="connsiteY17" fmla="*/ 666750 h 2289175"/>
              <a:gd name="connsiteX18" fmla="*/ 1193797 w 1447797"/>
              <a:gd name="connsiteY18" fmla="*/ 638175 h 2289175"/>
              <a:gd name="connsiteX19" fmla="*/ 1158872 w 1447797"/>
              <a:gd name="connsiteY19" fmla="*/ 644525 h 2289175"/>
              <a:gd name="connsiteX20" fmla="*/ 1136647 w 1447797"/>
              <a:gd name="connsiteY20" fmla="*/ 673100 h 2289175"/>
              <a:gd name="connsiteX21" fmla="*/ 1104897 w 1447797"/>
              <a:gd name="connsiteY21" fmla="*/ 695325 h 2289175"/>
              <a:gd name="connsiteX22" fmla="*/ 1079497 w 1447797"/>
              <a:gd name="connsiteY22" fmla="*/ 669925 h 2289175"/>
              <a:gd name="connsiteX23" fmla="*/ 1060447 w 1447797"/>
              <a:gd name="connsiteY23" fmla="*/ 654050 h 2289175"/>
              <a:gd name="connsiteX24" fmla="*/ 1035047 w 1447797"/>
              <a:gd name="connsiteY24" fmla="*/ 615950 h 2289175"/>
              <a:gd name="connsiteX25" fmla="*/ 1015997 w 1447797"/>
              <a:gd name="connsiteY25" fmla="*/ 631825 h 2289175"/>
              <a:gd name="connsiteX26" fmla="*/ 1009647 w 1447797"/>
              <a:gd name="connsiteY26" fmla="*/ 593725 h 2289175"/>
              <a:gd name="connsiteX27" fmla="*/ 981072 w 1447797"/>
              <a:gd name="connsiteY27" fmla="*/ 552450 h 2289175"/>
              <a:gd name="connsiteX28" fmla="*/ 939797 w 1447797"/>
              <a:gd name="connsiteY28" fmla="*/ 536575 h 2289175"/>
              <a:gd name="connsiteX29" fmla="*/ 914397 w 1447797"/>
              <a:gd name="connsiteY29" fmla="*/ 542925 h 2289175"/>
              <a:gd name="connsiteX30" fmla="*/ 930272 w 1447797"/>
              <a:gd name="connsiteY30" fmla="*/ 514350 h 2289175"/>
              <a:gd name="connsiteX31" fmla="*/ 911222 w 1447797"/>
              <a:gd name="connsiteY31" fmla="*/ 473075 h 2289175"/>
              <a:gd name="connsiteX32" fmla="*/ 901697 w 1447797"/>
              <a:gd name="connsiteY32" fmla="*/ 488950 h 2289175"/>
              <a:gd name="connsiteX33" fmla="*/ 895347 w 1447797"/>
              <a:gd name="connsiteY33" fmla="*/ 450850 h 2289175"/>
              <a:gd name="connsiteX34" fmla="*/ 860422 w 1447797"/>
              <a:gd name="connsiteY34" fmla="*/ 412750 h 2289175"/>
              <a:gd name="connsiteX35" fmla="*/ 841372 w 1447797"/>
              <a:gd name="connsiteY35" fmla="*/ 371475 h 2289175"/>
              <a:gd name="connsiteX36" fmla="*/ 828672 w 1447797"/>
              <a:gd name="connsiteY36" fmla="*/ 355600 h 2289175"/>
              <a:gd name="connsiteX37" fmla="*/ 809622 w 1447797"/>
              <a:gd name="connsiteY37" fmla="*/ 349250 h 2289175"/>
              <a:gd name="connsiteX38" fmla="*/ 809622 w 1447797"/>
              <a:gd name="connsiteY38" fmla="*/ 304800 h 2289175"/>
              <a:gd name="connsiteX39" fmla="*/ 784222 w 1447797"/>
              <a:gd name="connsiteY39" fmla="*/ 298450 h 2289175"/>
              <a:gd name="connsiteX40" fmla="*/ 774697 w 1447797"/>
              <a:gd name="connsiteY40" fmla="*/ 257175 h 2289175"/>
              <a:gd name="connsiteX41" fmla="*/ 752472 w 1447797"/>
              <a:gd name="connsiteY41" fmla="*/ 219075 h 2289175"/>
              <a:gd name="connsiteX42" fmla="*/ 730247 w 1447797"/>
              <a:gd name="connsiteY42" fmla="*/ 196850 h 2289175"/>
              <a:gd name="connsiteX43" fmla="*/ 717547 w 1447797"/>
              <a:gd name="connsiteY43" fmla="*/ 155575 h 2289175"/>
              <a:gd name="connsiteX44" fmla="*/ 695322 w 1447797"/>
              <a:gd name="connsiteY44" fmla="*/ 107950 h 2289175"/>
              <a:gd name="connsiteX45" fmla="*/ 682622 w 1447797"/>
              <a:gd name="connsiteY45" fmla="*/ 92075 h 2289175"/>
              <a:gd name="connsiteX46" fmla="*/ 660397 w 1447797"/>
              <a:gd name="connsiteY46" fmla="*/ 47625 h 2289175"/>
              <a:gd name="connsiteX47" fmla="*/ 619122 w 1447797"/>
              <a:gd name="connsiteY47" fmla="*/ 0 h 2289175"/>
              <a:gd name="connsiteX48" fmla="*/ 514347 w 1447797"/>
              <a:gd name="connsiteY48" fmla="*/ 3175 h 2289175"/>
              <a:gd name="connsiteX49" fmla="*/ 466722 w 1447797"/>
              <a:gd name="connsiteY49" fmla="*/ 31750 h 2289175"/>
              <a:gd name="connsiteX50" fmla="*/ 428622 w 1447797"/>
              <a:gd name="connsiteY50" fmla="*/ 76200 h 2289175"/>
              <a:gd name="connsiteX51" fmla="*/ 384172 w 1447797"/>
              <a:gd name="connsiteY51" fmla="*/ 142875 h 2289175"/>
              <a:gd name="connsiteX52" fmla="*/ 365122 w 1447797"/>
              <a:gd name="connsiteY52" fmla="*/ 187325 h 2289175"/>
              <a:gd name="connsiteX53" fmla="*/ 330197 w 1447797"/>
              <a:gd name="connsiteY53" fmla="*/ 225425 h 2289175"/>
              <a:gd name="connsiteX54" fmla="*/ 314322 w 1447797"/>
              <a:gd name="connsiteY54" fmla="*/ 276225 h 2289175"/>
              <a:gd name="connsiteX55" fmla="*/ 282572 w 1447797"/>
              <a:gd name="connsiteY55" fmla="*/ 333375 h 2289175"/>
              <a:gd name="connsiteX56" fmla="*/ 273047 w 1447797"/>
              <a:gd name="connsiteY56" fmla="*/ 355600 h 2289175"/>
              <a:gd name="connsiteX57" fmla="*/ 247647 w 1447797"/>
              <a:gd name="connsiteY57" fmla="*/ 374650 h 2289175"/>
              <a:gd name="connsiteX58" fmla="*/ 247647 w 1447797"/>
              <a:gd name="connsiteY58" fmla="*/ 406400 h 2289175"/>
              <a:gd name="connsiteX59" fmla="*/ 231772 w 1447797"/>
              <a:gd name="connsiteY59" fmla="*/ 431800 h 2289175"/>
              <a:gd name="connsiteX60" fmla="*/ 215897 w 1447797"/>
              <a:gd name="connsiteY60" fmla="*/ 463550 h 2289175"/>
              <a:gd name="connsiteX61" fmla="*/ 212722 w 1447797"/>
              <a:gd name="connsiteY61" fmla="*/ 488950 h 2289175"/>
              <a:gd name="connsiteX62" fmla="*/ 200022 w 1447797"/>
              <a:gd name="connsiteY62" fmla="*/ 492125 h 2289175"/>
              <a:gd name="connsiteX63" fmla="*/ 193672 w 1447797"/>
              <a:gd name="connsiteY63" fmla="*/ 495300 h 2289175"/>
              <a:gd name="connsiteX64" fmla="*/ 190497 w 1447797"/>
              <a:gd name="connsiteY64" fmla="*/ 530225 h 2289175"/>
              <a:gd name="connsiteX65" fmla="*/ 190497 w 1447797"/>
              <a:gd name="connsiteY65" fmla="*/ 542925 h 2289175"/>
              <a:gd name="connsiteX66" fmla="*/ 177797 w 1447797"/>
              <a:gd name="connsiteY66" fmla="*/ 542925 h 2289175"/>
              <a:gd name="connsiteX67" fmla="*/ 177797 w 1447797"/>
              <a:gd name="connsiteY67" fmla="*/ 565150 h 2289175"/>
              <a:gd name="connsiteX68" fmla="*/ 165097 w 1447797"/>
              <a:gd name="connsiteY68" fmla="*/ 574675 h 2289175"/>
              <a:gd name="connsiteX69" fmla="*/ 158747 w 1447797"/>
              <a:gd name="connsiteY69" fmla="*/ 574675 h 2289175"/>
              <a:gd name="connsiteX70" fmla="*/ 136522 w 1447797"/>
              <a:gd name="connsiteY70" fmla="*/ 606425 h 2289175"/>
              <a:gd name="connsiteX71" fmla="*/ 133347 w 1447797"/>
              <a:gd name="connsiteY71" fmla="*/ 660400 h 2289175"/>
              <a:gd name="connsiteX72" fmla="*/ 95247 w 1447797"/>
              <a:gd name="connsiteY72" fmla="*/ 654050 h 2289175"/>
              <a:gd name="connsiteX73" fmla="*/ 76198 w 1447797"/>
              <a:gd name="connsiteY73" fmla="*/ 704850 h 2289175"/>
              <a:gd name="connsiteX74" fmla="*/ 66673 w 1447797"/>
              <a:gd name="connsiteY74" fmla="*/ 749300 h 2289175"/>
              <a:gd name="connsiteX75" fmla="*/ 53975 w 1447797"/>
              <a:gd name="connsiteY75" fmla="*/ 777875 h 2289175"/>
              <a:gd name="connsiteX76" fmla="*/ 38100 w 1447797"/>
              <a:gd name="connsiteY76" fmla="*/ 800100 h 2289175"/>
              <a:gd name="connsiteX77" fmla="*/ 0 w 1447797"/>
              <a:gd name="connsiteY77" fmla="*/ 879475 h 2289175"/>
              <a:gd name="connsiteX78" fmla="*/ 279397 w 1447797"/>
              <a:gd name="connsiteY78" fmla="*/ 1209675 h 2289175"/>
              <a:gd name="connsiteX79" fmla="*/ 282572 w 1447797"/>
              <a:gd name="connsiteY79" fmla="*/ 2279650 h 2289175"/>
              <a:gd name="connsiteX0" fmla="*/ 1476201 w 1482551"/>
              <a:gd name="connsiteY0" fmla="*/ 2289175 h 2289175"/>
              <a:gd name="connsiteX1" fmla="*/ 1476201 w 1482551"/>
              <a:gd name="connsiteY1" fmla="*/ 2289175 h 2289175"/>
              <a:gd name="connsiteX2" fmla="*/ 1482551 w 1482551"/>
              <a:gd name="connsiteY2" fmla="*/ 1778000 h 2289175"/>
              <a:gd name="connsiteX3" fmla="*/ 1469851 w 1482551"/>
              <a:gd name="connsiteY3" fmla="*/ 1520825 h 2289175"/>
              <a:gd name="connsiteX4" fmla="*/ 1441276 w 1482551"/>
              <a:gd name="connsiteY4" fmla="*/ 1450975 h 2289175"/>
              <a:gd name="connsiteX5" fmla="*/ 1428576 w 1482551"/>
              <a:gd name="connsiteY5" fmla="*/ 1454150 h 2289175"/>
              <a:gd name="connsiteX6" fmla="*/ 1428576 w 1482551"/>
              <a:gd name="connsiteY6" fmla="*/ 1301750 h 2289175"/>
              <a:gd name="connsiteX7" fmla="*/ 1422226 w 1482551"/>
              <a:gd name="connsiteY7" fmla="*/ 1120775 h 2289175"/>
              <a:gd name="connsiteX8" fmla="*/ 1400001 w 1482551"/>
              <a:gd name="connsiteY8" fmla="*/ 1076325 h 2289175"/>
              <a:gd name="connsiteX9" fmla="*/ 1387301 w 1482551"/>
              <a:gd name="connsiteY9" fmla="*/ 1016000 h 2289175"/>
              <a:gd name="connsiteX10" fmla="*/ 1371426 w 1482551"/>
              <a:gd name="connsiteY10" fmla="*/ 977900 h 2289175"/>
              <a:gd name="connsiteX11" fmla="*/ 1355551 w 1482551"/>
              <a:gd name="connsiteY11" fmla="*/ 835025 h 2289175"/>
              <a:gd name="connsiteX12" fmla="*/ 1320626 w 1482551"/>
              <a:gd name="connsiteY12" fmla="*/ 800100 h 2289175"/>
              <a:gd name="connsiteX13" fmla="*/ 1314276 w 1482551"/>
              <a:gd name="connsiteY13" fmla="*/ 768350 h 2289175"/>
              <a:gd name="connsiteX14" fmla="*/ 1298401 w 1482551"/>
              <a:gd name="connsiteY14" fmla="*/ 733425 h 2289175"/>
              <a:gd name="connsiteX15" fmla="*/ 1269826 w 1482551"/>
              <a:gd name="connsiteY15" fmla="*/ 717550 h 2289175"/>
              <a:gd name="connsiteX16" fmla="*/ 1260301 w 1482551"/>
              <a:gd name="connsiteY16" fmla="*/ 679450 h 2289175"/>
              <a:gd name="connsiteX17" fmla="*/ 1234901 w 1482551"/>
              <a:gd name="connsiteY17" fmla="*/ 666750 h 2289175"/>
              <a:gd name="connsiteX18" fmla="*/ 1228551 w 1482551"/>
              <a:gd name="connsiteY18" fmla="*/ 638175 h 2289175"/>
              <a:gd name="connsiteX19" fmla="*/ 1193626 w 1482551"/>
              <a:gd name="connsiteY19" fmla="*/ 644525 h 2289175"/>
              <a:gd name="connsiteX20" fmla="*/ 1171401 w 1482551"/>
              <a:gd name="connsiteY20" fmla="*/ 673100 h 2289175"/>
              <a:gd name="connsiteX21" fmla="*/ 1139651 w 1482551"/>
              <a:gd name="connsiteY21" fmla="*/ 695325 h 2289175"/>
              <a:gd name="connsiteX22" fmla="*/ 1114251 w 1482551"/>
              <a:gd name="connsiteY22" fmla="*/ 669925 h 2289175"/>
              <a:gd name="connsiteX23" fmla="*/ 1095201 w 1482551"/>
              <a:gd name="connsiteY23" fmla="*/ 654050 h 2289175"/>
              <a:gd name="connsiteX24" fmla="*/ 1069801 w 1482551"/>
              <a:gd name="connsiteY24" fmla="*/ 615950 h 2289175"/>
              <a:gd name="connsiteX25" fmla="*/ 1050751 w 1482551"/>
              <a:gd name="connsiteY25" fmla="*/ 631825 h 2289175"/>
              <a:gd name="connsiteX26" fmla="*/ 1044401 w 1482551"/>
              <a:gd name="connsiteY26" fmla="*/ 593725 h 2289175"/>
              <a:gd name="connsiteX27" fmla="*/ 1015826 w 1482551"/>
              <a:gd name="connsiteY27" fmla="*/ 552450 h 2289175"/>
              <a:gd name="connsiteX28" fmla="*/ 974551 w 1482551"/>
              <a:gd name="connsiteY28" fmla="*/ 536575 h 2289175"/>
              <a:gd name="connsiteX29" fmla="*/ 949151 w 1482551"/>
              <a:gd name="connsiteY29" fmla="*/ 542925 h 2289175"/>
              <a:gd name="connsiteX30" fmla="*/ 965026 w 1482551"/>
              <a:gd name="connsiteY30" fmla="*/ 514350 h 2289175"/>
              <a:gd name="connsiteX31" fmla="*/ 945976 w 1482551"/>
              <a:gd name="connsiteY31" fmla="*/ 473075 h 2289175"/>
              <a:gd name="connsiteX32" fmla="*/ 936451 w 1482551"/>
              <a:gd name="connsiteY32" fmla="*/ 488950 h 2289175"/>
              <a:gd name="connsiteX33" fmla="*/ 930101 w 1482551"/>
              <a:gd name="connsiteY33" fmla="*/ 450850 h 2289175"/>
              <a:gd name="connsiteX34" fmla="*/ 895176 w 1482551"/>
              <a:gd name="connsiteY34" fmla="*/ 412750 h 2289175"/>
              <a:gd name="connsiteX35" fmla="*/ 876126 w 1482551"/>
              <a:gd name="connsiteY35" fmla="*/ 371475 h 2289175"/>
              <a:gd name="connsiteX36" fmla="*/ 863426 w 1482551"/>
              <a:gd name="connsiteY36" fmla="*/ 355600 h 2289175"/>
              <a:gd name="connsiteX37" fmla="*/ 844376 w 1482551"/>
              <a:gd name="connsiteY37" fmla="*/ 349250 h 2289175"/>
              <a:gd name="connsiteX38" fmla="*/ 844376 w 1482551"/>
              <a:gd name="connsiteY38" fmla="*/ 304800 h 2289175"/>
              <a:gd name="connsiteX39" fmla="*/ 818976 w 1482551"/>
              <a:gd name="connsiteY39" fmla="*/ 298450 h 2289175"/>
              <a:gd name="connsiteX40" fmla="*/ 809451 w 1482551"/>
              <a:gd name="connsiteY40" fmla="*/ 257175 h 2289175"/>
              <a:gd name="connsiteX41" fmla="*/ 787226 w 1482551"/>
              <a:gd name="connsiteY41" fmla="*/ 219075 h 2289175"/>
              <a:gd name="connsiteX42" fmla="*/ 765001 w 1482551"/>
              <a:gd name="connsiteY42" fmla="*/ 196850 h 2289175"/>
              <a:gd name="connsiteX43" fmla="*/ 752301 w 1482551"/>
              <a:gd name="connsiteY43" fmla="*/ 155575 h 2289175"/>
              <a:gd name="connsiteX44" fmla="*/ 730076 w 1482551"/>
              <a:gd name="connsiteY44" fmla="*/ 107950 h 2289175"/>
              <a:gd name="connsiteX45" fmla="*/ 717376 w 1482551"/>
              <a:gd name="connsiteY45" fmla="*/ 92075 h 2289175"/>
              <a:gd name="connsiteX46" fmla="*/ 695151 w 1482551"/>
              <a:gd name="connsiteY46" fmla="*/ 47625 h 2289175"/>
              <a:gd name="connsiteX47" fmla="*/ 653876 w 1482551"/>
              <a:gd name="connsiteY47" fmla="*/ 0 h 2289175"/>
              <a:gd name="connsiteX48" fmla="*/ 549101 w 1482551"/>
              <a:gd name="connsiteY48" fmla="*/ 3175 h 2289175"/>
              <a:gd name="connsiteX49" fmla="*/ 501476 w 1482551"/>
              <a:gd name="connsiteY49" fmla="*/ 31750 h 2289175"/>
              <a:gd name="connsiteX50" fmla="*/ 463376 w 1482551"/>
              <a:gd name="connsiteY50" fmla="*/ 76200 h 2289175"/>
              <a:gd name="connsiteX51" fmla="*/ 418926 w 1482551"/>
              <a:gd name="connsiteY51" fmla="*/ 142875 h 2289175"/>
              <a:gd name="connsiteX52" fmla="*/ 399876 w 1482551"/>
              <a:gd name="connsiteY52" fmla="*/ 187325 h 2289175"/>
              <a:gd name="connsiteX53" fmla="*/ 364951 w 1482551"/>
              <a:gd name="connsiteY53" fmla="*/ 225425 h 2289175"/>
              <a:gd name="connsiteX54" fmla="*/ 349076 w 1482551"/>
              <a:gd name="connsiteY54" fmla="*/ 276225 h 2289175"/>
              <a:gd name="connsiteX55" fmla="*/ 317326 w 1482551"/>
              <a:gd name="connsiteY55" fmla="*/ 333375 h 2289175"/>
              <a:gd name="connsiteX56" fmla="*/ 307801 w 1482551"/>
              <a:gd name="connsiteY56" fmla="*/ 355600 h 2289175"/>
              <a:gd name="connsiteX57" fmla="*/ 282401 w 1482551"/>
              <a:gd name="connsiteY57" fmla="*/ 374650 h 2289175"/>
              <a:gd name="connsiteX58" fmla="*/ 282401 w 1482551"/>
              <a:gd name="connsiteY58" fmla="*/ 406400 h 2289175"/>
              <a:gd name="connsiteX59" fmla="*/ 266526 w 1482551"/>
              <a:gd name="connsiteY59" fmla="*/ 431800 h 2289175"/>
              <a:gd name="connsiteX60" fmla="*/ 250651 w 1482551"/>
              <a:gd name="connsiteY60" fmla="*/ 463550 h 2289175"/>
              <a:gd name="connsiteX61" fmla="*/ 247476 w 1482551"/>
              <a:gd name="connsiteY61" fmla="*/ 488950 h 2289175"/>
              <a:gd name="connsiteX62" fmla="*/ 234776 w 1482551"/>
              <a:gd name="connsiteY62" fmla="*/ 492125 h 2289175"/>
              <a:gd name="connsiteX63" fmla="*/ 228426 w 1482551"/>
              <a:gd name="connsiteY63" fmla="*/ 495300 h 2289175"/>
              <a:gd name="connsiteX64" fmla="*/ 225251 w 1482551"/>
              <a:gd name="connsiteY64" fmla="*/ 530225 h 2289175"/>
              <a:gd name="connsiteX65" fmla="*/ 225251 w 1482551"/>
              <a:gd name="connsiteY65" fmla="*/ 542925 h 2289175"/>
              <a:gd name="connsiteX66" fmla="*/ 212551 w 1482551"/>
              <a:gd name="connsiteY66" fmla="*/ 542925 h 2289175"/>
              <a:gd name="connsiteX67" fmla="*/ 212551 w 1482551"/>
              <a:gd name="connsiteY67" fmla="*/ 565150 h 2289175"/>
              <a:gd name="connsiteX68" fmla="*/ 199851 w 1482551"/>
              <a:gd name="connsiteY68" fmla="*/ 574675 h 2289175"/>
              <a:gd name="connsiteX69" fmla="*/ 193501 w 1482551"/>
              <a:gd name="connsiteY69" fmla="*/ 574675 h 2289175"/>
              <a:gd name="connsiteX70" fmla="*/ 171276 w 1482551"/>
              <a:gd name="connsiteY70" fmla="*/ 606425 h 2289175"/>
              <a:gd name="connsiteX71" fmla="*/ 168101 w 1482551"/>
              <a:gd name="connsiteY71" fmla="*/ 660400 h 2289175"/>
              <a:gd name="connsiteX72" fmla="*/ 130001 w 1482551"/>
              <a:gd name="connsiteY72" fmla="*/ 654050 h 2289175"/>
              <a:gd name="connsiteX73" fmla="*/ 110952 w 1482551"/>
              <a:gd name="connsiteY73" fmla="*/ 704850 h 2289175"/>
              <a:gd name="connsiteX74" fmla="*/ 101427 w 1482551"/>
              <a:gd name="connsiteY74" fmla="*/ 749300 h 2289175"/>
              <a:gd name="connsiteX75" fmla="*/ 88729 w 1482551"/>
              <a:gd name="connsiteY75" fmla="*/ 777875 h 2289175"/>
              <a:gd name="connsiteX76" fmla="*/ 72854 w 1482551"/>
              <a:gd name="connsiteY76" fmla="*/ 800100 h 2289175"/>
              <a:gd name="connsiteX77" fmla="*/ 34754 w 1482551"/>
              <a:gd name="connsiteY77" fmla="*/ 879475 h 2289175"/>
              <a:gd name="connsiteX78" fmla="*/ 15704 w 1482551"/>
              <a:gd name="connsiteY78" fmla="*/ 933450 h 2289175"/>
              <a:gd name="connsiteX79" fmla="*/ 314151 w 1482551"/>
              <a:gd name="connsiteY79" fmla="*/ 1209675 h 2289175"/>
              <a:gd name="connsiteX80" fmla="*/ 317326 w 1482551"/>
              <a:gd name="connsiteY80" fmla="*/ 2279650 h 2289175"/>
              <a:gd name="connsiteX0" fmla="*/ 1461105 w 1467455"/>
              <a:gd name="connsiteY0" fmla="*/ 2289175 h 2289175"/>
              <a:gd name="connsiteX1" fmla="*/ 1461105 w 1467455"/>
              <a:gd name="connsiteY1" fmla="*/ 2289175 h 2289175"/>
              <a:gd name="connsiteX2" fmla="*/ 1467455 w 1467455"/>
              <a:gd name="connsiteY2" fmla="*/ 1778000 h 2289175"/>
              <a:gd name="connsiteX3" fmla="*/ 1454755 w 1467455"/>
              <a:gd name="connsiteY3" fmla="*/ 1520825 h 2289175"/>
              <a:gd name="connsiteX4" fmla="*/ 1426180 w 1467455"/>
              <a:gd name="connsiteY4" fmla="*/ 1450975 h 2289175"/>
              <a:gd name="connsiteX5" fmla="*/ 1413480 w 1467455"/>
              <a:gd name="connsiteY5" fmla="*/ 1454150 h 2289175"/>
              <a:gd name="connsiteX6" fmla="*/ 1413480 w 1467455"/>
              <a:gd name="connsiteY6" fmla="*/ 1301750 h 2289175"/>
              <a:gd name="connsiteX7" fmla="*/ 1407130 w 1467455"/>
              <a:gd name="connsiteY7" fmla="*/ 1120775 h 2289175"/>
              <a:gd name="connsiteX8" fmla="*/ 1384905 w 1467455"/>
              <a:gd name="connsiteY8" fmla="*/ 1076325 h 2289175"/>
              <a:gd name="connsiteX9" fmla="*/ 1372205 w 1467455"/>
              <a:gd name="connsiteY9" fmla="*/ 1016000 h 2289175"/>
              <a:gd name="connsiteX10" fmla="*/ 1356330 w 1467455"/>
              <a:gd name="connsiteY10" fmla="*/ 977900 h 2289175"/>
              <a:gd name="connsiteX11" fmla="*/ 1340455 w 1467455"/>
              <a:gd name="connsiteY11" fmla="*/ 835025 h 2289175"/>
              <a:gd name="connsiteX12" fmla="*/ 1305530 w 1467455"/>
              <a:gd name="connsiteY12" fmla="*/ 800100 h 2289175"/>
              <a:gd name="connsiteX13" fmla="*/ 1299180 w 1467455"/>
              <a:gd name="connsiteY13" fmla="*/ 768350 h 2289175"/>
              <a:gd name="connsiteX14" fmla="*/ 1283305 w 1467455"/>
              <a:gd name="connsiteY14" fmla="*/ 733425 h 2289175"/>
              <a:gd name="connsiteX15" fmla="*/ 1254730 w 1467455"/>
              <a:gd name="connsiteY15" fmla="*/ 717550 h 2289175"/>
              <a:gd name="connsiteX16" fmla="*/ 1245205 w 1467455"/>
              <a:gd name="connsiteY16" fmla="*/ 679450 h 2289175"/>
              <a:gd name="connsiteX17" fmla="*/ 1219805 w 1467455"/>
              <a:gd name="connsiteY17" fmla="*/ 666750 h 2289175"/>
              <a:gd name="connsiteX18" fmla="*/ 1213455 w 1467455"/>
              <a:gd name="connsiteY18" fmla="*/ 638175 h 2289175"/>
              <a:gd name="connsiteX19" fmla="*/ 1178530 w 1467455"/>
              <a:gd name="connsiteY19" fmla="*/ 644525 h 2289175"/>
              <a:gd name="connsiteX20" fmla="*/ 1156305 w 1467455"/>
              <a:gd name="connsiteY20" fmla="*/ 673100 h 2289175"/>
              <a:gd name="connsiteX21" fmla="*/ 1124555 w 1467455"/>
              <a:gd name="connsiteY21" fmla="*/ 695325 h 2289175"/>
              <a:gd name="connsiteX22" fmla="*/ 1099155 w 1467455"/>
              <a:gd name="connsiteY22" fmla="*/ 669925 h 2289175"/>
              <a:gd name="connsiteX23" fmla="*/ 1080105 w 1467455"/>
              <a:gd name="connsiteY23" fmla="*/ 654050 h 2289175"/>
              <a:gd name="connsiteX24" fmla="*/ 1054705 w 1467455"/>
              <a:gd name="connsiteY24" fmla="*/ 615950 h 2289175"/>
              <a:gd name="connsiteX25" fmla="*/ 1035655 w 1467455"/>
              <a:gd name="connsiteY25" fmla="*/ 631825 h 2289175"/>
              <a:gd name="connsiteX26" fmla="*/ 1029305 w 1467455"/>
              <a:gd name="connsiteY26" fmla="*/ 593725 h 2289175"/>
              <a:gd name="connsiteX27" fmla="*/ 1000730 w 1467455"/>
              <a:gd name="connsiteY27" fmla="*/ 552450 h 2289175"/>
              <a:gd name="connsiteX28" fmla="*/ 959455 w 1467455"/>
              <a:gd name="connsiteY28" fmla="*/ 536575 h 2289175"/>
              <a:gd name="connsiteX29" fmla="*/ 934055 w 1467455"/>
              <a:gd name="connsiteY29" fmla="*/ 542925 h 2289175"/>
              <a:gd name="connsiteX30" fmla="*/ 949930 w 1467455"/>
              <a:gd name="connsiteY30" fmla="*/ 514350 h 2289175"/>
              <a:gd name="connsiteX31" fmla="*/ 930880 w 1467455"/>
              <a:gd name="connsiteY31" fmla="*/ 473075 h 2289175"/>
              <a:gd name="connsiteX32" fmla="*/ 921355 w 1467455"/>
              <a:gd name="connsiteY32" fmla="*/ 488950 h 2289175"/>
              <a:gd name="connsiteX33" fmla="*/ 915005 w 1467455"/>
              <a:gd name="connsiteY33" fmla="*/ 450850 h 2289175"/>
              <a:gd name="connsiteX34" fmla="*/ 880080 w 1467455"/>
              <a:gd name="connsiteY34" fmla="*/ 412750 h 2289175"/>
              <a:gd name="connsiteX35" fmla="*/ 861030 w 1467455"/>
              <a:gd name="connsiteY35" fmla="*/ 371475 h 2289175"/>
              <a:gd name="connsiteX36" fmla="*/ 848330 w 1467455"/>
              <a:gd name="connsiteY36" fmla="*/ 355600 h 2289175"/>
              <a:gd name="connsiteX37" fmla="*/ 829280 w 1467455"/>
              <a:gd name="connsiteY37" fmla="*/ 349250 h 2289175"/>
              <a:gd name="connsiteX38" fmla="*/ 829280 w 1467455"/>
              <a:gd name="connsiteY38" fmla="*/ 304800 h 2289175"/>
              <a:gd name="connsiteX39" fmla="*/ 803880 w 1467455"/>
              <a:gd name="connsiteY39" fmla="*/ 298450 h 2289175"/>
              <a:gd name="connsiteX40" fmla="*/ 794355 w 1467455"/>
              <a:gd name="connsiteY40" fmla="*/ 257175 h 2289175"/>
              <a:gd name="connsiteX41" fmla="*/ 772130 w 1467455"/>
              <a:gd name="connsiteY41" fmla="*/ 219075 h 2289175"/>
              <a:gd name="connsiteX42" fmla="*/ 749905 w 1467455"/>
              <a:gd name="connsiteY42" fmla="*/ 196850 h 2289175"/>
              <a:gd name="connsiteX43" fmla="*/ 737205 w 1467455"/>
              <a:gd name="connsiteY43" fmla="*/ 155575 h 2289175"/>
              <a:gd name="connsiteX44" fmla="*/ 714980 w 1467455"/>
              <a:gd name="connsiteY44" fmla="*/ 107950 h 2289175"/>
              <a:gd name="connsiteX45" fmla="*/ 702280 w 1467455"/>
              <a:gd name="connsiteY45" fmla="*/ 92075 h 2289175"/>
              <a:gd name="connsiteX46" fmla="*/ 680055 w 1467455"/>
              <a:gd name="connsiteY46" fmla="*/ 47625 h 2289175"/>
              <a:gd name="connsiteX47" fmla="*/ 638780 w 1467455"/>
              <a:gd name="connsiteY47" fmla="*/ 0 h 2289175"/>
              <a:gd name="connsiteX48" fmla="*/ 534005 w 1467455"/>
              <a:gd name="connsiteY48" fmla="*/ 3175 h 2289175"/>
              <a:gd name="connsiteX49" fmla="*/ 486380 w 1467455"/>
              <a:gd name="connsiteY49" fmla="*/ 31750 h 2289175"/>
              <a:gd name="connsiteX50" fmla="*/ 448280 w 1467455"/>
              <a:gd name="connsiteY50" fmla="*/ 76200 h 2289175"/>
              <a:gd name="connsiteX51" fmla="*/ 403830 w 1467455"/>
              <a:gd name="connsiteY51" fmla="*/ 142875 h 2289175"/>
              <a:gd name="connsiteX52" fmla="*/ 384780 w 1467455"/>
              <a:gd name="connsiteY52" fmla="*/ 187325 h 2289175"/>
              <a:gd name="connsiteX53" fmla="*/ 349855 w 1467455"/>
              <a:gd name="connsiteY53" fmla="*/ 225425 h 2289175"/>
              <a:gd name="connsiteX54" fmla="*/ 333980 w 1467455"/>
              <a:gd name="connsiteY54" fmla="*/ 276225 h 2289175"/>
              <a:gd name="connsiteX55" fmla="*/ 302230 w 1467455"/>
              <a:gd name="connsiteY55" fmla="*/ 333375 h 2289175"/>
              <a:gd name="connsiteX56" fmla="*/ 292705 w 1467455"/>
              <a:gd name="connsiteY56" fmla="*/ 355600 h 2289175"/>
              <a:gd name="connsiteX57" fmla="*/ 267305 w 1467455"/>
              <a:gd name="connsiteY57" fmla="*/ 374650 h 2289175"/>
              <a:gd name="connsiteX58" fmla="*/ 267305 w 1467455"/>
              <a:gd name="connsiteY58" fmla="*/ 406400 h 2289175"/>
              <a:gd name="connsiteX59" fmla="*/ 251430 w 1467455"/>
              <a:gd name="connsiteY59" fmla="*/ 431800 h 2289175"/>
              <a:gd name="connsiteX60" fmla="*/ 235555 w 1467455"/>
              <a:gd name="connsiteY60" fmla="*/ 463550 h 2289175"/>
              <a:gd name="connsiteX61" fmla="*/ 232380 w 1467455"/>
              <a:gd name="connsiteY61" fmla="*/ 488950 h 2289175"/>
              <a:gd name="connsiteX62" fmla="*/ 219680 w 1467455"/>
              <a:gd name="connsiteY62" fmla="*/ 492125 h 2289175"/>
              <a:gd name="connsiteX63" fmla="*/ 213330 w 1467455"/>
              <a:gd name="connsiteY63" fmla="*/ 495300 h 2289175"/>
              <a:gd name="connsiteX64" fmla="*/ 210155 w 1467455"/>
              <a:gd name="connsiteY64" fmla="*/ 530225 h 2289175"/>
              <a:gd name="connsiteX65" fmla="*/ 210155 w 1467455"/>
              <a:gd name="connsiteY65" fmla="*/ 542925 h 2289175"/>
              <a:gd name="connsiteX66" fmla="*/ 197455 w 1467455"/>
              <a:gd name="connsiteY66" fmla="*/ 542925 h 2289175"/>
              <a:gd name="connsiteX67" fmla="*/ 197455 w 1467455"/>
              <a:gd name="connsiteY67" fmla="*/ 565150 h 2289175"/>
              <a:gd name="connsiteX68" fmla="*/ 184755 w 1467455"/>
              <a:gd name="connsiteY68" fmla="*/ 574675 h 2289175"/>
              <a:gd name="connsiteX69" fmla="*/ 178405 w 1467455"/>
              <a:gd name="connsiteY69" fmla="*/ 574675 h 2289175"/>
              <a:gd name="connsiteX70" fmla="*/ 156180 w 1467455"/>
              <a:gd name="connsiteY70" fmla="*/ 606425 h 2289175"/>
              <a:gd name="connsiteX71" fmla="*/ 153005 w 1467455"/>
              <a:gd name="connsiteY71" fmla="*/ 660400 h 2289175"/>
              <a:gd name="connsiteX72" fmla="*/ 114905 w 1467455"/>
              <a:gd name="connsiteY72" fmla="*/ 654050 h 2289175"/>
              <a:gd name="connsiteX73" fmla="*/ 95856 w 1467455"/>
              <a:gd name="connsiteY73" fmla="*/ 704850 h 2289175"/>
              <a:gd name="connsiteX74" fmla="*/ 86331 w 1467455"/>
              <a:gd name="connsiteY74" fmla="*/ 749300 h 2289175"/>
              <a:gd name="connsiteX75" fmla="*/ 73633 w 1467455"/>
              <a:gd name="connsiteY75" fmla="*/ 777875 h 2289175"/>
              <a:gd name="connsiteX76" fmla="*/ 57758 w 1467455"/>
              <a:gd name="connsiteY76" fmla="*/ 800100 h 2289175"/>
              <a:gd name="connsiteX77" fmla="*/ 19658 w 1467455"/>
              <a:gd name="connsiteY77" fmla="*/ 879475 h 2289175"/>
              <a:gd name="connsiteX78" fmla="*/ 608 w 1467455"/>
              <a:gd name="connsiteY78" fmla="*/ 933450 h 2289175"/>
              <a:gd name="connsiteX79" fmla="*/ 299055 w 1467455"/>
              <a:gd name="connsiteY79" fmla="*/ 1209675 h 2289175"/>
              <a:gd name="connsiteX80" fmla="*/ 302230 w 1467455"/>
              <a:gd name="connsiteY80" fmla="*/ 2279650 h 2289175"/>
              <a:gd name="connsiteX0" fmla="*/ 1461105 w 1467455"/>
              <a:gd name="connsiteY0" fmla="*/ 2289175 h 2289175"/>
              <a:gd name="connsiteX1" fmla="*/ 1461105 w 1467455"/>
              <a:gd name="connsiteY1" fmla="*/ 2289175 h 2289175"/>
              <a:gd name="connsiteX2" fmla="*/ 1467455 w 1467455"/>
              <a:gd name="connsiteY2" fmla="*/ 1778000 h 2289175"/>
              <a:gd name="connsiteX3" fmla="*/ 1454755 w 1467455"/>
              <a:gd name="connsiteY3" fmla="*/ 1520825 h 2289175"/>
              <a:gd name="connsiteX4" fmla="*/ 1426180 w 1467455"/>
              <a:gd name="connsiteY4" fmla="*/ 1450975 h 2289175"/>
              <a:gd name="connsiteX5" fmla="*/ 1413480 w 1467455"/>
              <a:gd name="connsiteY5" fmla="*/ 1454150 h 2289175"/>
              <a:gd name="connsiteX6" fmla="*/ 1413480 w 1467455"/>
              <a:gd name="connsiteY6" fmla="*/ 1301750 h 2289175"/>
              <a:gd name="connsiteX7" fmla="*/ 1407130 w 1467455"/>
              <a:gd name="connsiteY7" fmla="*/ 1120775 h 2289175"/>
              <a:gd name="connsiteX8" fmla="*/ 1384905 w 1467455"/>
              <a:gd name="connsiteY8" fmla="*/ 1076325 h 2289175"/>
              <a:gd name="connsiteX9" fmla="*/ 1372205 w 1467455"/>
              <a:gd name="connsiteY9" fmla="*/ 1016000 h 2289175"/>
              <a:gd name="connsiteX10" fmla="*/ 1356330 w 1467455"/>
              <a:gd name="connsiteY10" fmla="*/ 977900 h 2289175"/>
              <a:gd name="connsiteX11" fmla="*/ 1340455 w 1467455"/>
              <a:gd name="connsiteY11" fmla="*/ 835025 h 2289175"/>
              <a:gd name="connsiteX12" fmla="*/ 1305530 w 1467455"/>
              <a:gd name="connsiteY12" fmla="*/ 800100 h 2289175"/>
              <a:gd name="connsiteX13" fmla="*/ 1299180 w 1467455"/>
              <a:gd name="connsiteY13" fmla="*/ 768350 h 2289175"/>
              <a:gd name="connsiteX14" fmla="*/ 1283305 w 1467455"/>
              <a:gd name="connsiteY14" fmla="*/ 733425 h 2289175"/>
              <a:gd name="connsiteX15" fmla="*/ 1254730 w 1467455"/>
              <a:gd name="connsiteY15" fmla="*/ 717550 h 2289175"/>
              <a:gd name="connsiteX16" fmla="*/ 1245205 w 1467455"/>
              <a:gd name="connsiteY16" fmla="*/ 679450 h 2289175"/>
              <a:gd name="connsiteX17" fmla="*/ 1219805 w 1467455"/>
              <a:gd name="connsiteY17" fmla="*/ 666750 h 2289175"/>
              <a:gd name="connsiteX18" fmla="*/ 1213455 w 1467455"/>
              <a:gd name="connsiteY18" fmla="*/ 638175 h 2289175"/>
              <a:gd name="connsiteX19" fmla="*/ 1178530 w 1467455"/>
              <a:gd name="connsiteY19" fmla="*/ 644525 h 2289175"/>
              <a:gd name="connsiteX20" fmla="*/ 1156305 w 1467455"/>
              <a:gd name="connsiteY20" fmla="*/ 673100 h 2289175"/>
              <a:gd name="connsiteX21" fmla="*/ 1124555 w 1467455"/>
              <a:gd name="connsiteY21" fmla="*/ 695325 h 2289175"/>
              <a:gd name="connsiteX22" fmla="*/ 1099155 w 1467455"/>
              <a:gd name="connsiteY22" fmla="*/ 669925 h 2289175"/>
              <a:gd name="connsiteX23" fmla="*/ 1080105 w 1467455"/>
              <a:gd name="connsiteY23" fmla="*/ 654050 h 2289175"/>
              <a:gd name="connsiteX24" fmla="*/ 1054705 w 1467455"/>
              <a:gd name="connsiteY24" fmla="*/ 615950 h 2289175"/>
              <a:gd name="connsiteX25" fmla="*/ 1035655 w 1467455"/>
              <a:gd name="connsiteY25" fmla="*/ 631825 h 2289175"/>
              <a:gd name="connsiteX26" fmla="*/ 1029305 w 1467455"/>
              <a:gd name="connsiteY26" fmla="*/ 593725 h 2289175"/>
              <a:gd name="connsiteX27" fmla="*/ 1000730 w 1467455"/>
              <a:gd name="connsiteY27" fmla="*/ 552450 h 2289175"/>
              <a:gd name="connsiteX28" fmla="*/ 959455 w 1467455"/>
              <a:gd name="connsiteY28" fmla="*/ 536575 h 2289175"/>
              <a:gd name="connsiteX29" fmla="*/ 934055 w 1467455"/>
              <a:gd name="connsiteY29" fmla="*/ 542925 h 2289175"/>
              <a:gd name="connsiteX30" fmla="*/ 949930 w 1467455"/>
              <a:gd name="connsiteY30" fmla="*/ 514350 h 2289175"/>
              <a:gd name="connsiteX31" fmla="*/ 930880 w 1467455"/>
              <a:gd name="connsiteY31" fmla="*/ 473075 h 2289175"/>
              <a:gd name="connsiteX32" fmla="*/ 921355 w 1467455"/>
              <a:gd name="connsiteY32" fmla="*/ 488950 h 2289175"/>
              <a:gd name="connsiteX33" fmla="*/ 915005 w 1467455"/>
              <a:gd name="connsiteY33" fmla="*/ 450850 h 2289175"/>
              <a:gd name="connsiteX34" fmla="*/ 880080 w 1467455"/>
              <a:gd name="connsiteY34" fmla="*/ 412750 h 2289175"/>
              <a:gd name="connsiteX35" fmla="*/ 861030 w 1467455"/>
              <a:gd name="connsiteY35" fmla="*/ 371475 h 2289175"/>
              <a:gd name="connsiteX36" fmla="*/ 848330 w 1467455"/>
              <a:gd name="connsiteY36" fmla="*/ 355600 h 2289175"/>
              <a:gd name="connsiteX37" fmla="*/ 829280 w 1467455"/>
              <a:gd name="connsiteY37" fmla="*/ 349250 h 2289175"/>
              <a:gd name="connsiteX38" fmla="*/ 829280 w 1467455"/>
              <a:gd name="connsiteY38" fmla="*/ 304800 h 2289175"/>
              <a:gd name="connsiteX39" fmla="*/ 803880 w 1467455"/>
              <a:gd name="connsiteY39" fmla="*/ 298450 h 2289175"/>
              <a:gd name="connsiteX40" fmla="*/ 794355 w 1467455"/>
              <a:gd name="connsiteY40" fmla="*/ 257175 h 2289175"/>
              <a:gd name="connsiteX41" fmla="*/ 772130 w 1467455"/>
              <a:gd name="connsiteY41" fmla="*/ 219075 h 2289175"/>
              <a:gd name="connsiteX42" fmla="*/ 749905 w 1467455"/>
              <a:gd name="connsiteY42" fmla="*/ 196850 h 2289175"/>
              <a:gd name="connsiteX43" fmla="*/ 737205 w 1467455"/>
              <a:gd name="connsiteY43" fmla="*/ 155575 h 2289175"/>
              <a:gd name="connsiteX44" fmla="*/ 714980 w 1467455"/>
              <a:gd name="connsiteY44" fmla="*/ 107950 h 2289175"/>
              <a:gd name="connsiteX45" fmla="*/ 702280 w 1467455"/>
              <a:gd name="connsiteY45" fmla="*/ 92075 h 2289175"/>
              <a:gd name="connsiteX46" fmla="*/ 680055 w 1467455"/>
              <a:gd name="connsiteY46" fmla="*/ 47625 h 2289175"/>
              <a:gd name="connsiteX47" fmla="*/ 638780 w 1467455"/>
              <a:gd name="connsiteY47" fmla="*/ 0 h 2289175"/>
              <a:gd name="connsiteX48" fmla="*/ 534005 w 1467455"/>
              <a:gd name="connsiteY48" fmla="*/ 3175 h 2289175"/>
              <a:gd name="connsiteX49" fmla="*/ 486380 w 1467455"/>
              <a:gd name="connsiteY49" fmla="*/ 31750 h 2289175"/>
              <a:gd name="connsiteX50" fmla="*/ 448280 w 1467455"/>
              <a:gd name="connsiteY50" fmla="*/ 76200 h 2289175"/>
              <a:gd name="connsiteX51" fmla="*/ 403830 w 1467455"/>
              <a:gd name="connsiteY51" fmla="*/ 142875 h 2289175"/>
              <a:gd name="connsiteX52" fmla="*/ 384780 w 1467455"/>
              <a:gd name="connsiteY52" fmla="*/ 187325 h 2289175"/>
              <a:gd name="connsiteX53" fmla="*/ 349855 w 1467455"/>
              <a:gd name="connsiteY53" fmla="*/ 225425 h 2289175"/>
              <a:gd name="connsiteX54" fmla="*/ 333980 w 1467455"/>
              <a:gd name="connsiteY54" fmla="*/ 276225 h 2289175"/>
              <a:gd name="connsiteX55" fmla="*/ 302230 w 1467455"/>
              <a:gd name="connsiteY55" fmla="*/ 333375 h 2289175"/>
              <a:gd name="connsiteX56" fmla="*/ 292705 w 1467455"/>
              <a:gd name="connsiteY56" fmla="*/ 355600 h 2289175"/>
              <a:gd name="connsiteX57" fmla="*/ 267305 w 1467455"/>
              <a:gd name="connsiteY57" fmla="*/ 374650 h 2289175"/>
              <a:gd name="connsiteX58" fmla="*/ 267305 w 1467455"/>
              <a:gd name="connsiteY58" fmla="*/ 406400 h 2289175"/>
              <a:gd name="connsiteX59" fmla="*/ 251430 w 1467455"/>
              <a:gd name="connsiteY59" fmla="*/ 431800 h 2289175"/>
              <a:gd name="connsiteX60" fmla="*/ 235555 w 1467455"/>
              <a:gd name="connsiteY60" fmla="*/ 463550 h 2289175"/>
              <a:gd name="connsiteX61" fmla="*/ 232380 w 1467455"/>
              <a:gd name="connsiteY61" fmla="*/ 488950 h 2289175"/>
              <a:gd name="connsiteX62" fmla="*/ 219680 w 1467455"/>
              <a:gd name="connsiteY62" fmla="*/ 492125 h 2289175"/>
              <a:gd name="connsiteX63" fmla="*/ 213330 w 1467455"/>
              <a:gd name="connsiteY63" fmla="*/ 495300 h 2289175"/>
              <a:gd name="connsiteX64" fmla="*/ 210155 w 1467455"/>
              <a:gd name="connsiteY64" fmla="*/ 530225 h 2289175"/>
              <a:gd name="connsiteX65" fmla="*/ 210155 w 1467455"/>
              <a:gd name="connsiteY65" fmla="*/ 542925 h 2289175"/>
              <a:gd name="connsiteX66" fmla="*/ 197455 w 1467455"/>
              <a:gd name="connsiteY66" fmla="*/ 542925 h 2289175"/>
              <a:gd name="connsiteX67" fmla="*/ 197455 w 1467455"/>
              <a:gd name="connsiteY67" fmla="*/ 565150 h 2289175"/>
              <a:gd name="connsiteX68" fmla="*/ 184755 w 1467455"/>
              <a:gd name="connsiteY68" fmla="*/ 574675 h 2289175"/>
              <a:gd name="connsiteX69" fmla="*/ 178405 w 1467455"/>
              <a:gd name="connsiteY69" fmla="*/ 574675 h 2289175"/>
              <a:gd name="connsiteX70" fmla="*/ 156180 w 1467455"/>
              <a:gd name="connsiteY70" fmla="*/ 606425 h 2289175"/>
              <a:gd name="connsiteX71" fmla="*/ 153005 w 1467455"/>
              <a:gd name="connsiteY71" fmla="*/ 660400 h 2289175"/>
              <a:gd name="connsiteX72" fmla="*/ 114905 w 1467455"/>
              <a:gd name="connsiteY72" fmla="*/ 654050 h 2289175"/>
              <a:gd name="connsiteX73" fmla="*/ 95856 w 1467455"/>
              <a:gd name="connsiteY73" fmla="*/ 704850 h 2289175"/>
              <a:gd name="connsiteX74" fmla="*/ 86331 w 1467455"/>
              <a:gd name="connsiteY74" fmla="*/ 749300 h 2289175"/>
              <a:gd name="connsiteX75" fmla="*/ 73633 w 1467455"/>
              <a:gd name="connsiteY75" fmla="*/ 777875 h 2289175"/>
              <a:gd name="connsiteX76" fmla="*/ 57758 w 1467455"/>
              <a:gd name="connsiteY76" fmla="*/ 800100 h 2289175"/>
              <a:gd name="connsiteX77" fmla="*/ 19658 w 1467455"/>
              <a:gd name="connsiteY77" fmla="*/ 879475 h 2289175"/>
              <a:gd name="connsiteX78" fmla="*/ 608 w 1467455"/>
              <a:gd name="connsiteY78" fmla="*/ 933450 h 2289175"/>
              <a:gd name="connsiteX79" fmla="*/ 299055 w 1467455"/>
              <a:gd name="connsiteY79" fmla="*/ 1209675 h 2289175"/>
              <a:gd name="connsiteX80" fmla="*/ 302230 w 1467455"/>
              <a:gd name="connsiteY80" fmla="*/ 2279650 h 2289175"/>
              <a:gd name="connsiteX0" fmla="*/ 1461105 w 1467455"/>
              <a:gd name="connsiteY0" fmla="*/ 2289175 h 2289175"/>
              <a:gd name="connsiteX1" fmla="*/ 1461105 w 1467455"/>
              <a:gd name="connsiteY1" fmla="*/ 2289175 h 2289175"/>
              <a:gd name="connsiteX2" fmla="*/ 1467455 w 1467455"/>
              <a:gd name="connsiteY2" fmla="*/ 1778000 h 2289175"/>
              <a:gd name="connsiteX3" fmla="*/ 1454755 w 1467455"/>
              <a:gd name="connsiteY3" fmla="*/ 1520825 h 2289175"/>
              <a:gd name="connsiteX4" fmla="*/ 1426180 w 1467455"/>
              <a:gd name="connsiteY4" fmla="*/ 1450975 h 2289175"/>
              <a:gd name="connsiteX5" fmla="*/ 1413480 w 1467455"/>
              <a:gd name="connsiteY5" fmla="*/ 1454150 h 2289175"/>
              <a:gd name="connsiteX6" fmla="*/ 1413480 w 1467455"/>
              <a:gd name="connsiteY6" fmla="*/ 1301750 h 2289175"/>
              <a:gd name="connsiteX7" fmla="*/ 1407130 w 1467455"/>
              <a:gd name="connsiteY7" fmla="*/ 1120775 h 2289175"/>
              <a:gd name="connsiteX8" fmla="*/ 1384905 w 1467455"/>
              <a:gd name="connsiteY8" fmla="*/ 1076325 h 2289175"/>
              <a:gd name="connsiteX9" fmla="*/ 1372205 w 1467455"/>
              <a:gd name="connsiteY9" fmla="*/ 1016000 h 2289175"/>
              <a:gd name="connsiteX10" fmla="*/ 1356330 w 1467455"/>
              <a:gd name="connsiteY10" fmla="*/ 977900 h 2289175"/>
              <a:gd name="connsiteX11" fmla="*/ 1340455 w 1467455"/>
              <a:gd name="connsiteY11" fmla="*/ 835025 h 2289175"/>
              <a:gd name="connsiteX12" fmla="*/ 1305530 w 1467455"/>
              <a:gd name="connsiteY12" fmla="*/ 800100 h 2289175"/>
              <a:gd name="connsiteX13" fmla="*/ 1299180 w 1467455"/>
              <a:gd name="connsiteY13" fmla="*/ 768350 h 2289175"/>
              <a:gd name="connsiteX14" fmla="*/ 1283305 w 1467455"/>
              <a:gd name="connsiteY14" fmla="*/ 733425 h 2289175"/>
              <a:gd name="connsiteX15" fmla="*/ 1254730 w 1467455"/>
              <a:gd name="connsiteY15" fmla="*/ 717550 h 2289175"/>
              <a:gd name="connsiteX16" fmla="*/ 1245205 w 1467455"/>
              <a:gd name="connsiteY16" fmla="*/ 679450 h 2289175"/>
              <a:gd name="connsiteX17" fmla="*/ 1219805 w 1467455"/>
              <a:gd name="connsiteY17" fmla="*/ 666750 h 2289175"/>
              <a:gd name="connsiteX18" fmla="*/ 1213455 w 1467455"/>
              <a:gd name="connsiteY18" fmla="*/ 638175 h 2289175"/>
              <a:gd name="connsiteX19" fmla="*/ 1178530 w 1467455"/>
              <a:gd name="connsiteY19" fmla="*/ 644525 h 2289175"/>
              <a:gd name="connsiteX20" fmla="*/ 1156305 w 1467455"/>
              <a:gd name="connsiteY20" fmla="*/ 673100 h 2289175"/>
              <a:gd name="connsiteX21" fmla="*/ 1124555 w 1467455"/>
              <a:gd name="connsiteY21" fmla="*/ 695325 h 2289175"/>
              <a:gd name="connsiteX22" fmla="*/ 1099155 w 1467455"/>
              <a:gd name="connsiteY22" fmla="*/ 669925 h 2289175"/>
              <a:gd name="connsiteX23" fmla="*/ 1080105 w 1467455"/>
              <a:gd name="connsiteY23" fmla="*/ 654050 h 2289175"/>
              <a:gd name="connsiteX24" fmla="*/ 1054705 w 1467455"/>
              <a:gd name="connsiteY24" fmla="*/ 615950 h 2289175"/>
              <a:gd name="connsiteX25" fmla="*/ 1035655 w 1467455"/>
              <a:gd name="connsiteY25" fmla="*/ 631825 h 2289175"/>
              <a:gd name="connsiteX26" fmla="*/ 1029305 w 1467455"/>
              <a:gd name="connsiteY26" fmla="*/ 593725 h 2289175"/>
              <a:gd name="connsiteX27" fmla="*/ 1000730 w 1467455"/>
              <a:gd name="connsiteY27" fmla="*/ 552450 h 2289175"/>
              <a:gd name="connsiteX28" fmla="*/ 959455 w 1467455"/>
              <a:gd name="connsiteY28" fmla="*/ 536575 h 2289175"/>
              <a:gd name="connsiteX29" fmla="*/ 934055 w 1467455"/>
              <a:gd name="connsiteY29" fmla="*/ 542925 h 2289175"/>
              <a:gd name="connsiteX30" fmla="*/ 949930 w 1467455"/>
              <a:gd name="connsiteY30" fmla="*/ 514350 h 2289175"/>
              <a:gd name="connsiteX31" fmla="*/ 930880 w 1467455"/>
              <a:gd name="connsiteY31" fmla="*/ 473075 h 2289175"/>
              <a:gd name="connsiteX32" fmla="*/ 921355 w 1467455"/>
              <a:gd name="connsiteY32" fmla="*/ 488950 h 2289175"/>
              <a:gd name="connsiteX33" fmla="*/ 915005 w 1467455"/>
              <a:gd name="connsiteY33" fmla="*/ 450850 h 2289175"/>
              <a:gd name="connsiteX34" fmla="*/ 880080 w 1467455"/>
              <a:gd name="connsiteY34" fmla="*/ 412750 h 2289175"/>
              <a:gd name="connsiteX35" fmla="*/ 861030 w 1467455"/>
              <a:gd name="connsiteY35" fmla="*/ 371475 h 2289175"/>
              <a:gd name="connsiteX36" fmla="*/ 848330 w 1467455"/>
              <a:gd name="connsiteY36" fmla="*/ 355600 h 2289175"/>
              <a:gd name="connsiteX37" fmla="*/ 829280 w 1467455"/>
              <a:gd name="connsiteY37" fmla="*/ 349250 h 2289175"/>
              <a:gd name="connsiteX38" fmla="*/ 829280 w 1467455"/>
              <a:gd name="connsiteY38" fmla="*/ 304800 h 2289175"/>
              <a:gd name="connsiteX39" fmla="*/ 803880 w 1467455"/>
              <a:gd name="connsiteY39" fmla="*/ 298450 h 2289175"/>
              <a:gd name="connsiteX40" fmla="*/ 794355 w 1467455"/>
              <a:gd name="connsiteY40" fmla="*/ 257175 h 2289175"/>
              <a:gd name="connsiteX41" fmla="*/ 772130 w 1467455"/>
              <a:gd name="connsiteY41" fmla="*/ 219075 h 2289175"/>
              <a:gd name="connsiteX42" fmla="*/ 749905 w 1467455"/>
              <a:gd name="connsiteY42" fmla="*/ 196850 h 2289175"/>
              <a:gd name="connsiteX43" fmla="*/ 737205 w 1467455"/>
              <a:gd name="connsiteY43" fmla="*/ 155575 h 2289175"/>
              <a:gd name="connsiteX44" fmla="*/ 714980 w 1467455"/>
              <a:gd name="connsiteY44" fmla="*/ 107950 h 2289175"/>
              <a:gd name="connsiteX45" fmla="*/ 702280 w 1467455"/>
              <a:gd name="connsiteY45" fmla="*/ 92075 h 2289175"/>
              <a:gd name="connsiteX46" fmla="*/ 680055 w 1467455"/>
              <a:gd name="connsiteY46" fmla="*/ 47625 h 2289175"/>
              <a:gd name="connsiteX47" fmla="*/ 638780 w 1467455"/>
              <a:gd name="connsiteY47" fmla="*/ 0 h 2289175"/>
              <a:gd name="connsiteX48" fmla="*/ 534005 w 1467455"/>
              <a:gd name="connsiteY48" fmla="*/ 3175 h 2289175"/>
              <a:gd name="connsiteX49" fmla="*/ 486380 w 1467455"/>
              <a:gd name="connsiteY49" fmla="*/ 31750 h 2289175"/>
              <a:gd name="connsiteX50" fmla="*/ 448280 w 1467455"/>
              <a:gd name="connsiteY50" fmla="*/ 76200 h 2289175"/>
              <a:gd name="connsiteX51" fmla="*/ 403830 w 1467455"/>
              <a:gd name="connsiteY51" fmla="*/ 142875 h 2289175"/>
              <a:gd name="connsiteX52" fmla="*/ 384780 w 1467455"/>
              <a:gd name="connsiteY52" fmla="*/ 187325 h 2289175"/>
              <a:gd name="connsiteX53" fmla="*/ 349855 w 1467455"/>
              <a:gd name="connsiteY53" fmla="*/ 225425 h 2289175"/>
              <a:gd name="connsiteX54" fmla="*/ 333980 w 1467455"/>
              <a:gd name="connsiteY54" fmla="*/ 276225 h 2289175"/>
              <a:gd name="connsiteX55" fmla="*/ 302230 w 1467455"/>
              <a:gd name="connsiteY55" fmla="*/ 333375 h 2289175"/>
              <a:gd name="connsiteX56" fmla="*/ 292705 w 1467455"/>
              <a:gd name="connsiteY56" fmla="*/ 355600 h 2289175"/>
              <a:gd name="connsiteX57" fmla="*/ 267305 w 1467455"/>
              <a:gd name="connsiteY57" fmla="*/ 374650 h 2289175"/>
              <a:gd name="connsiteX58" fmla="*/ 267305 w 1467455"/>
              <a:gd name="connsiteY58" fmla="*/ 406400 h 2289175"/>
              <a:gd name="connsiteX59" fmla="*/ 251430 w 1467455"/>
              <a:gd name="connsiteY59" fmla="*/ 431800 h 2289175"/>
              <a:gd name="connsiteX60" fmla="*/ 235555 w 1467455"/>
              <a:gd name="connsiteY60" fmla="*/ 463550 h 2289175"/>
              <a:gd name="connsiteX61" fmla="*/ 232380 w 1467455"/>
              <a:gd name="connsiteY61" fmla="*/ 488950 h 2289175"/>
              <a:gd name="connsiteX62" fmla="*/ 219680 w 1467455"/>
              <a:gd name="connsiteY62" fmla="*/ 492125 h 2289175"/>
              <a:gd name="connsiteX63" fmla="*/ 213330 w 1467455"/>
              <a:gd name="connsiteY63" fmla="*/ 495300 h 2289175"/>
              <a:gd name="connsiteX64" fmla="*/ 210155 w 1467455"/>
              <a:gd name="connsiteY64" fmla="*/ 530225 h 2289175"/>
              <a:gd name="connsiteX65" fmla="*/ 210155 w 1467455"/>
              <a:gd name="connsiteY65" fmla="*/ 542925 h 2289175"/>
              <a:gd name="connsiteX66" fmla="*/ 197455 w 1467455"/>
              <a:gd name="connsiteY66" fmla="*/ 542925 h 2289175"/>
              <a:gd name="connsiteX67" fmla="*/ 197455 w 1467455"/>
              <a:gd name="connsiteY67" fmla="*/ 565150 h 2289175"/>
              <a:gd name="connsiteX68" fmla="*/ 184755 w 1467455"/>
              <a:gd name="connsiteY68" fmla="*/ 574675 h 2289175"/>
              <a:gd name="connsiteX69" fmla="*/ 178405 w 1467455"/>
              <a:gd name="connsiteY69" fmla="*/ 574675 h 2289175"/>
              <a:gd name="connsiteX70" fmla="*/ 156180 w 1467455"/>
              <a:gd name="connsiteY70" fmla="*/ 606425 h 2289175"/>
              <a:gd name="connsiteX71" fmla="*/ 153005 w 1467455"/>
              <a:gd name="connsiteY71" fmla="*/ 660400 h 2289175"/>
              <a:gd name="connsiteX72" fmla="*/ 114905 w 1467455"/>
              <a:gd name="connsiteY72" fmla="*/ 654050 h 2289175"/>
              <a:gd name="connsiteX73" fmla="*/ 95856 w 1467455"/>
              <a:gd name="connsiteY73" fmla="*/ 704850 h 2289175"/>
              <a:gd name="connsiteX74" fmla="*/ 86331 w 1467455"/>
              <a:gd name="connsiteY74" fmla="*/ 749300 h 2289175"/>
              <a:gd name="connsiteX75" fmla="*/ 73633 w 1467455"/>
              <a:gd name="connsiteY75" fmla="*/ 777875 h 2289175"/>
              <a:gd name="connsiteX76" fmla="*/ 57758 w 1467455"/>
              <a:gd name="connsiteY76" fmla="*/ 800100 h 2289175"/>
              <a:gd name="connsiteX77" fmla="*/ 19658 w 1467455"/>
              <a:gd name="connsiteY77" fmla="*/ 879475 h 2289175"/>
              <a:gd name="connsiteX78" fmla="*/ 608 w 1467455"/>
              <a:gd name="connsiteY78" fmla="*/ 933450 h 2289175"/>
              <a:gd name="connsiteX79" fmla="*/ 299055 w 1467455"/>
              <a:gd name="connsiteY79" fmla="*/ 1209675 h 2289175"/>
              <a:gd name="connsiteX80" fmla="*/ 302230 w 1467455"/>
              <a:gd name="connsiteY80" fmla="*/ 2279650 h 2289175"/>
              <a:gd name="connsiteX0" fmla="*/ 1524088 w 1530438"/>
              <a:gd name="connsiteY0" fmla="*/ 2289175 h 2289175"/>
              <a:gd name="connsiteX1" fmla="*/ 1524088 w 1530438"/>
              <a:gd name="connsiteY1" fmla="*/ 2289175 h 2289175"/>
              <a:gd name="connsiteX2" fmla="*/ 1530438 w 1530438"/>
              <a:gd name="connsiteY2" fmla="*/ 1778000 h 2289175"/>
              <a:gd name="connsiteX3" fmla="*/ 1517738 w 1530438"/>
              <a:gd name="connsiteY3" fmla="*/ 1520825 h 2289175"/>
              <a:gd name="connsiteX4" fmla="*/ 1489163 w 1530438"/>
              <a:gd name="connsiteY4" fmla="*/ 1450975 h 2289175"/>
              <a:gd name="connsiteX5" fmla="*/ 1476463 w 1530438"/>
              <a:gd name="connsiteY5" fmla="*/ 1454150 h 2289175"/>
              <a:gd name="connsiteX6" fmla="*/ 1476463 w 1530438"/>
              <a:gd name="connsiteY6" fmla="*/ 1301750 h 2289175"/>
              <a:gd name="connsiteX7" fmla="*/ 1470113 w 1530438"/>
              <a:gd name="connsiteY7" fmla="*/ 1120775 h 2289175"/>
              <a:gd name="connsiteX8" fmla="*/ 1447888 w 1530438"/>
              <a:gd name="connsiteY8" fmla="*/ 1076325 h 2289175"/>
              <a:gd name="connsiteX9" fmla="*/ 1435188 w 1530438"/>
              <a:gd name="connsiteY9" fmla="*/ 1016000 h 2289175"/>
              <a:gd name="connsiteX10" fmla="*/ 1419313 w 1530438"/>
              <a:gd name="connsiteY10" fmla="*/ 977900 h 2289175"/>
              <a:gd name="connsiteX11" fmla="*/ 1403438 w 1530438"/>
              <a:gd name="connsiteY11" fmla="*/ 835025 h 2289175"/>
              <a:gd name="connsiteX12" fmla="*/ 1368513 w 1530438"/>
              <a:gd name="connsiteY12" fmla="*/ 800100 h 2289175"/>
              <a:gd name="connsiteX13" fmla="*/ 1362163 w 1530438"/>
              <a:gd name="connsiteY13" fmla="*/ 768350 h 2289175"/>
              <a:gd name="connsiteX14" fmla="*/ 1346288 w 1530438"/>
              <a:gd name="connsiteY14" fmla="*/ 733425 h 2289175"/>
              <a:gd name="connsiteX15" fmla="*/ 1317713 w 1530438"/>
              <a:gd name="connsiteY15" fmla="*/ 717550 h 2289175"/>
              <a:gd name="connsiteX16" fmla="*/ 1308188 w 1530438"/>
              <a:gd name="connsiteY16" fmla="*/ 679450 h 2289175"/>
              <a:gd name="connsiteX17" fmla="*/ 1282788 w 1530438"/>
              <a:gd name="connsiteY17" fmla="*/ 666750 h 2289175"/>
              <a:gd name="connsiteX18" fmla="*/ 1276438 w 1530438"/>
              <a:gd name="connsiteY18" fmla="*/ 638175 h 2289175"/>
              <a:gd name="connsiteX19" fmla="*/ 1241513 w 1530438"/>
              <a:gd name="connsiteY19" fmla="*/ 644525 h 2289175"/>
              <a:gd name="connsiteX20" fmla="*/ 1219288 w 1530438"/>
              <a:gd name="connsiteY20" fmla="*/ 673100 h 2289175"/>
              <a:gd name="connsiteX21" fmla="*/ 1187538 w 1530438"/>
              <a:gd name="connsiteY21" fmla="*/ 695325 h 2289175"/>
              <a:gd name="connsiteX22" fmla="*/ 1162138 w 1530438"/>
              <a:gd name="connsiteY22" fmla="*/ 669925 h 2289175"/>
              <a:gd name="connsiteX23" fmla="*/ 1143088 w 1530438"/>
              <a:gd name="connsiteY23" fmla="*/ 654050 h 2289175"/>
              <a:gd name="connsiteX24" fmla="*/ 1117688 w 1530438"/>
              <a:gd name="connsiteY24" fmla="*/ 615950 h 2289175"/>
              <a:gd name="connsiteX25" fmla="*/ 1098638 w 1530438"/>
              <a:gd name="connsiteY25" fmla="*/ 631825 h 2289175"/>
              <a:gd name="connsiteX26" fmla="*/ 1092288 w 1530438"/>
              <a:gd name="connsiteY26" fmla="*/ 593725 h 2289175"/>
              <a:gd name="connsiteX27" fmla="*/ 1063713 w 1530438"/>
              <a:gd name="connsiteY27" fmla="*/ 552450 h 2289175"/>
              <a:gd name="connsiteX28" fmla="*/ 1022438 w 1530438"/>
              <a:gd name="connsiteY28" fmla="*/ 536575 h 2289175"/>
              <a:gd name="connsiteX29" fmla="*/ 997038 w 1530438"/>
              <a:gd name="connsiteY29" fmla="*/ 542925 h 2289175"/>
              <a:gd name="connsiteX30" fmla="*/ 1012913 w 1530438"/>
              <a:gd name="connsiteY30" fmla="*/ 514350 h 2289175"/>
              <a:gd name="connsiteX31" fmla="*/ 993863 w 1530438"/>
              <a:gd name="connsiteY31" fmla="*/ 473075 h 2289175"/>
              <a:gd name="connsiteX32" fmla="*/ 984338 w 1530438"/>
              <a:gd name="connsiteY32" fmla="*/ 488950 h 2289175"/>
              <a:gd name="connsiteX33" fmla="*/ 977988 w 1530438"/>
              <a:gd name="connsiteY33" fmla="*/ 450850 h 2289175"/>
              <a:gd name="connsiteX34" fmla="*/ 943063 w 1530438"/>
              <a:gd name="connsiteY34" fmla="*/ 412750 h 2289175"/>
              <a:gd name="connsiteX35" fmla="*/ 924013 w 1530438"/>
              <a:gd name="connsiteY35" fmla="*/ 371475 h 2289175"/>
              <a:gd name="connsiteX36" fmla="*/ 911313 w 1530438"/>
              <a:gd name="connsiteY36" fmla="*/ 355600 h 2289175"/>
              <a:gd name="connsiteX37" fmla="*/ 892263 w 1530438"/>
              <a:gd name="connsiteY37" fmla="*/ 349250 h 2289175"/>
              <a:gd name="connsiteX38" fmla="*/ 892263 w 1530438"/>
              <a:gd name="connsiteY38" fmla="*/ 304800 h 2289175"/>
              <a:gd name="connsiteX39" fmla="*/ 866863 w 1530438"/>
              <a:gd name="connsiteY39" fmla="*/ 298450 h 2289175"/>
              <a:gd name="connsiteX40" fmla="*/ 857338 w 1530438"/>
              <a:gd name="connsiteY40" fmla="*/ 257175 h 2289175"/>
              <a:gd name="connsiteX41" fmla="*/ 835113 w 1530438"/>
              <a:gd name="connsiteY41" fmla="*/ 219075 h 2289175"/>
              <a:gd name="connsiteX42" fmla="*/ 812888 w 1530438"/>
              <a:gd name="connsiteY42" fmla="*/ 196850 h 2289175"/>
              <a:gd name="connsiteX43" fmla="*/ 800188 w 1530438"/>
              <a:gd name="connsiteY43" fmla="*/ 155575 h 2289175"/>
              <a:gd name="connsiteX44" fmla="*/ 777963 w 1530438"/>
              <a:gd name="connsiteY44" fmla="*/ 107950 h 2289175"/>
              <a:gd name="connsiteX45" fmla="*/ 765263 w 1530438"/>
              <a:gd name="connsiteY45" fmla="*/ 92075 h 2289175"/>
              <a:gd name="connsiteX46" fmla="*/ 743038 w 1530438"/>
              <a:gd name="connsiteY46" fmla="*/ 47625 h 2289175"/>
              <a:gd name="connsiteX47" fmla="*/ 701763 w 1530438"/>
              <a:gd name="connsiteY47" fmla="*/ 0 h 2289175"/>
              <a:gd name="connsiteX48" fmla="*/ 596988 w 1530438"/>
              <a:gd name="connsiteY48" fmla="*/ 3175 h 2289175"/>
              <a:gd name="connsiteX49" fmla="*/ 549363 w 1530438"/>
              <a:gd name="connsiteY49" fmla="*/ 31750 h 2289175"/>
              <a:gd name="connsiteX50" fmla="*/ 511263 w 1530438"/>
              <a:gd name="connsiteY50" fmla="*/ 76200 h 2289175"/>
              <a:gd name="connsiteX51" fmla="*/ 466813 w 1530438"/>
              <a:gd name="connsiteY51" fmla="*/ 142875 h 2289175"/>
              <a:gd name="connsiteX52" fmla="*/ 447763 w 1530438"/>
              <a:gd name="connsiteY52" fmla="*/ 187325 h 2289175"/>
              <a:gd name="connsiteX53" fmla="*/ 412838 w 1530438"/>
              <a:gd name="connsiteY53" fmla="*/ 225425 h 2289175"/>
              <a:gd name="connsiteX54" fmla="*/ 396963 w 1530438"/>
              <a:gd name="connsiteY54" fmla="*/ 276225 h 2289175"/>
              <a:gd name="connsiteX55" fmla="*/ 365213 w 1530438"/>
              <a:gd name="connsiteY55" fmla="*/ 333375 h 2289175"/>
              <a:gd name="connsiteX56" fmla="*/ 355688 w 1530438"/>
              <a:gd name="connsiteY56" fmla="*/ 355600 h 2289175"/>
              <a:gd name="connsiteX57" fmla="*/ 330288 w 1530438"/>
              <a:gd name="connsiteY57" fmla="*/ 374650 h 2289175"/>
              <a:gd name="connsiteX58" fmla="*/ 330288 w 1530438"/>
              <a:gd name="connsiteY58" fmla="*/ 406400 h 2289175"/>
              <a:gd name="connsiteX59" fmla="*/ 314413 w 1530438"/>
              <a:gd name="connsiteY59" fmla="*/ 431800 h 2289175"/>
              <a:gd name="connsiteX60" fmla="*/ 298538 w 1530438"/>
              <a:gd name="connsiteY60" fmla="*/ 463550 h 2289175"/>
              <a:gd name="connsiteX61" fmla="*/ 295363 w 1530438"/>
              <a:gd name="connsiteY61" fmla="*/ 488950 h 2289175"/>
              <a:gd name="connsiteX62" fmla="*/ 282663 w 1530438"/>
              <a:gd name="connsiteY62" fmla="*/ 492125 h 2289175"/>
              <a:gd name="connsiteX63" fmla="*/ 276313 w 1530438"/>
              <a:gd name="connsiteY63" fmla="*/ 495300 h 2289175"/>
              <a:gd name="connsiteX64" fmla="*/ 273138 w 1530438"/>
              <a:gd name="connsiteY64" fmla="*/ 530225 h 2289175"/>
              <a:gd name="connsiteX65" fmla="*/ 273138 w 1530438"/>
              <a:gd name="connsiteY65" fmla="*/ 542925 h 2289175"/>
              <a:gd name="connsiteX66" fmla="*/ 260438 w 1530438"/>
              <a:gd name="connsiteY66" fmla="*/ 542925 h 2289175"/>
              <a:gd name="connsiteX67" fmla="*/ 260438 w 1530438"/>
              <a:gd name="connsiteY67" fmla="*/ 565150 h 2289175"/>
              <a:gd name="connsiteX68" fmla="*/ 247738 w 1530438"/>
              <a:gd name="connsiteY68" fmla="*/ 574675 h 2289175"/>
              <a:gd name="connsiteX69" fmla="*/ 241388 w 1530438"/>
              <a:gd name="connsiteY69" fmla="*/ 574675 h 2289175"/>
              <a:gd name="connsiteX70" fmla="*/ 219163 w 1530438"/>
              <a:gd name="connsiteY70" fmla="*/ 606425 h 2289175"/>
              <a:gd name="connsiteX71" fmla="*/ 215988 w 1530438"/>
              <a:gd name="connsiteY71" fmla="*/ 660400 h 2289175"/>
              <a:gd name="connsiteX72" fmla="*/ 177888 w 1530438"/>
              <a:gd name="connsiteY72" fmla="*/ 654050 h 2289175"/>
              <a:gd name="connsiteX73" fmla="*/ 158839 w 1530438"/>
              <a:gd name="connsiteY73" fmla="*/ 704850 h 2289175"/>
              <a:gd name="connsiteX74" fmla="*/ 149314 w 1530438"/>
              <a:gd name="connsiteY74" fmla="*/ 749300 h 2289175"/>
              <a:gd name="connsiteX75" fmla="*/ 136616 w 1530438"/>
              <a:gd name="connsiteY75" fmla="*/ 777875 h 2289175"/>
              <a:gd name="connsiteX76" fmla="*/ 120741 w 1530438"/>
              <a:gd name="connsiteY76" fmla="*/ 800100 h 2289175"/>
              <a:gd name="connsiteX77" fmla="*/ 82641 w 1530438"/>
              <a:gd name="connsiteY77" fmla="*/ 879475 h 2289175"/>
              <a:gd name="connsiteX78" fmla="*/ 63591 w 1530438"/>
              <a:gd name="connsiteY78" fmla="*/ 933450 h 2289175"/>
              <a:gd name="connsiteX79" fmla="*/ 12791 w 1530438"/>
              <a:gd name="connsiteY79" fmla="*/ 1028700 h 2289175"/>
              <a:gd name="connsiteX80" fmla="*/ 362038 w 1530438"/>
              <a:gd name="connsiteY80" fmla="*/ 1209675 h 2289175"/>
              <a:gd name="connsiteX81" fmla="*/ 365213 w 1530438"/>
              <a:gd name="connsiteY81" fmla="*/ 2279650 h 2289175"/>
              <a:gd name="connsiteX0" fmla="*/ 1511297 w 1517647"/>
              <a:gd name="connsiteY0" fmla="*/ 2289175 h 2289175"/>
              <a:gd name="connsiteX1" fmla="*/ 1511297 w 1517647"/>
              <a:gd name="connsiteY1" fmla="*/ 2289175 h 2289175"/>
              <a:gd name="connsiteX2" fmla="*/ 1517647 w 1517647"/>
              <a:gd name="connsiteY2" fmla="*/ 1778000 h 2289175"/>
              <a:gd name="connsiteX3" fmla="*/ 1504947 w 1517647"/>
              <a:gd name="connsiteY3" fmla="*/ 1520825 h 2289175"/>
              <a:gd name="connsiteX4" fmla="*/ 1476372 w 1517647"/>
              <a:gd name="connsiteY4" fmla="*/ 1450975 h 2289175"/>
              <a:gd name="connsiteX5" fmla="*/ 1463672 w 1517647"/>
              <a:gd name="connsiteY5" fmla="*/ 1454150 h 2289175"/>
              <a:gd name="connsiteX6" fmla="*/ 1463672 w 1517647"/>
              <a:gd name="connsiteY6" fmla="*/ 1301750 h 2289175"/>
              <a:gd name="connsiteX7" fmla="*/ 1457322 w 1517647"/>
              <a:gd name="connsiteY7" fmla="*/ 1120775 h 2289175"/>
              <a:gd name="connsiteX8" fmla="*/ 1435097 w 1517647"/>
              <a:gd name="connsiteY8" fmla="*/ 1076325 h 2289175"/>
              <a:gd name="connsiteX9" fmla="*/ 1422397 w 1517647"/>
              <a:gd name="connsiteY9" fmla="*/ 1016000 h 2289175"/>
              <a:gd name="connsiteX10" fmla="*/ 1406522 w 1517647"/>
              <a:gd name="connsiteY10" fmla="*/ 977900 h 2289175"/>
              <a:gd name="connsiteX11" fmla="*/ 1390647 w 1517647"/>
              <a:gd name="connsiteY11" fmla="*/ 835025 h 2289175"/>
              <a:gd name="connsiteX12" fmla="*/ 1355722 w 1517647"/>
              <a:gd name="connsiteY12" fmla="*/ 800100 h 2289175"/>
              <a:gd name="connsiteX13" fmla="*/ 1349372 w 1517647"/>
              <a:gd name="connsiteY13" fmla="*/ 768350 h 2289175"/>
              <a:gd name="connsiteX14" fmla="*/ 1333497 w 1517647"/>
              <a:gd name="connsiteY14" fmla="*/ 733425 h 2289175"/>
              <a:gd name="connsiteX15" fmla="*/ 1304922 w 1517647"/>
              <a:gd name="connsiteY15" fmla="*/ 717550 h 2289175"/>
              <a:gd name="connsiteX16" fmla="*/ 1295397 w 1517647"/>
              <a:gd name="connsiteY16" fmla="*/ 679450 h 2289175"/>
              <a:gd name="connsiteX17" fmla="*/ 1269997 w 1517647"/>
              <a:gd name="connsiteY17" fmla="*/ 666750 h 2289175"/>
              <a:gd name="connsiteX18" fmla="*/ 1263647 w 1517647"/>
              <a:gd name="connsiteY18" fmla="*/ 638175 h 2289175"/>
              <a:gd name="connsiteX19" fmla="*/ 1228722 w 1517647"/>
              <a:gd name="connsiteY19" fmla="*/ 644525 h 2289175"/>
              <a:gd name="connsiteX20" fmla="*/ 1206497 w 1517647"/>
              <a:gd name="connsiteY20" fmla="*/ 673100 h 2289175"/>
              <a:gd name="connsiteX21" fmla="*/ 1174747 w 1517647"/>
              <a:gd name="connsiteY21" fmla="*/ 695325 h 2289175"/>
              <a:gd name="connsiteX22" fmla="*/ 1149347 w 1517647"/>
              <a:gd name="connsiteY22" fmla="*/ 669925 h 2289175"/>
              <a:gd name="connsiteX23" fmla="*/ 1130297 w 1517647"/>
              <a:gd name="connsiteY23" fmla="*/ 654050 h 2289175"/>
              <a:gd name="connsiteX24" fmla="*/ 1104897 w 1517647"/>
              <a:gd name="connsiteY24" fmla="*/ 615950 h 2289175"/>
              <a:gd name="connsiteX25" fmla="*/ 1085847 w 1517647"/>
              <a:gd name="connsiteY25" fmla="*/ 631825 h 2289175"/>
              <a:gd name="connsiteX26" fmla="*/ 1079497 w 1517647"/>
              <a:gd name="connsiteY26" fmla="*/ 593725 h 2289175"/>
              <a:gd name="connsiteX27" fmla="*/ 1050922 w 1517647"/>
              <a:gd name="connsiteY27" fmla="*/ 552450 h 2289175"/>
              <a:gd name="connsiteX28" fmla="*/ 1009647 w 1517647"/>
              <a:gd name="connsiteY28" fmla="*/ 536575 h 2289175"/>
              <a:gd name="connsiteX29" fmla="*/ 984247 w 1517647"/>
              <a:gd name="connsiteY29" fmla="*/ 542925 h 2289175"/>
              <a:gd name="connsiteX30" fmla="*/ 1000122 w 1517647"/>
              <a:gd name="connsiteY30" fmla="*/ 514350 h 2289175"/>
              <a:gd name="connsiteX31" fmla="*/ 981072 w 1517647"/>
              <a:gd name="connsiteY31" fmla="*/ 473075 h 2289175"/>
              <a:gd name="connsiteX32" fmla="*/ 971547 w 1517647"/>
              <a:gd name="connsiteY32" fmla="*/ 488950 h 2289175"/>
              <a:gd name="connsiteX33" fmla="*/ 965197 w 1517647"/>
              <a:gd name="connsiteY33" fmla="*/ 450850 h 2289175"/>
              <a:gd name="connsiteX34" fmla="*/ 930272 w 1517647"/>
              <a:gd name="connsiteY34" fmla="*/ 412750 h 2289175"/>
              <a:gd name="connsiteX35" fmla="*/ 911222 w 1517647"/>
              <a:gd name="connsiteY35" fmla="*/ 371475 h 2289175"/>
              <a:gd name="connsiteX36" fmla="*/ 898522 w 1517647"/>
              <a:gd name="connsiteY36" fmla="*/ 355600 h 2289175"/>
              <a:gd name="connsiteX37" fmla="*/ 879472 w 1517647"/>
              <a:gd name="connsiteY37" fmla="*/ 349250 h 2289175"/>
              <a:gd name="connsiteX38" fmla="*/ 879472 w 1517647"/>
              <a:gd name="connsiteY38" fmla="*/ 304800 h 2289175"/>
              <a:gd name="connsiteX39" fmla="*/ 854072 w 1517647"/>
              <a:gd name="connsiteY39" fmla="*/ 298450 h 2289175"/>
              <a:gd name="connsiteX40" fmla="*/ 844547 w 1517647"/>
              <a:gd name="connsiteY40" fmla="*/ 257175 h 2289175"/>
              <a:gd name="connsiteX41" fmla="*/ 822322 w 1517647"/>
              <a:gd name="connsiteY41" fmla="*/ 219075 h 2289175"/>
              <a:gd name="connsiteX42" fmla="*/ 800097 w 1517647"/>
              <a:gd name="connsiteY42" fmla="*/ 196850 h 2289175"/>
              <a:gd name="connsiteX43" fmla="*/ 787397 w 1517647"/>
              <a:gd name="connsiteY43" fmla="*/ 155575 h 2289175"/>
              <a:gd name="connsiteX44" fmla="*/ 765172 w 1517647"/>
              <a:gd name="connsiteY44" fmla="*/ 107950 h 2289175"/>
              <a:gd name="connsiteX45" fmla="*/ 752472 w 1517647"/>
              <a:gd name="connsiteY45" fmla="*/ 92075 h 2289175"/>
              <a:gd name="connsiteX46" fmla="*/ 730247 w 1517647"/>
              <a:gd name="connsiteY46" fmla="*/ 47625 h 2289175"/>
              <a:gd name="connsiteX47" fmla="*/ 688972 w 1517647"/>
              <a:gd name="connsiteY47" fmla="*/ 0 h 2289175"/>
              <a:gd name="connsiteX48" fmla="*/ 584197 w 1517647"/>
              <a:gd name="connsiteY48" fmla="*/ 3175 h 2289175"/>
              <a:gd name="connsiteX49" fmla="*/ 536572 w 1517647"/>
              <a:gd name="connsiteY49" fmla="*/ 31750 h 2289175"/>
              <a:gd name="connsiteX50" fmla="*/ 498472 w 1517647"/>
              <a:gd name="connsiteY50" fmla="*/ 76200 h 2289175"/>
              <a:gd name="connsiteX51" fmla="*/ 454022 w 1517647"/>
              <a:gd name="connsiteY51" fmla="*/ 142875 h 2289175"/>
              <a:gd name="connsiteX52" fmla="*/ 434972 w 1517647"/>
              <a:gd name="connsiteY52" fmla="*/ 187325 h 2289175"/>
              <a:gd name="connsiteX53" fmla="*/ 400047 w 1517647"/>
              <a:gd name="connsiteY53" fmla="*/ 225425 h 2289175"/>
              <a:gd name="connsiteX54" fmla="*/ 384172 w 1517647"/>
              <a:gd name="connsiteY54" fmla="*/ 276225 h 2289175"/>
              <a:gd name="connsiteX55" fmla="*/ 352422 w 1517647"/>
              <a:gd name="connsiteY55" fmla="*/ 333375 h 2289175"/>
              <a:gd name="connsiteX56" fmla="*/ 342897 w 1517647"/>
              <a:gd name="connsiteY56" fmla="*/ 355600 h 2289175"/>
              <a:gd name="connsiteX57" fmla="*/ 317497 w 1517647"/>
              <a:gd name="connsiteY57" fmla="*/ 374650 h 2289175"/>
              <a:gd name="connsiteX58" fmla="*/ 317497 w 1517647"/>
              <a:gd name="connsiteY58" fmla="*/ 406400 h 2289175"/>
              <a:gd name="connsiteX59" fmla="*/ 301622 w 1517647"/>
              <a:gd name="connsiteY59" fmla="*/ 431800 h 2289175"/>
              <a:gd name="connsiteX60" fmla="*/ 285747 w 1517647"/>
              <a:gd name="connsiteY60" fmla="*/ 463550 h 2289175"/>
              <a:gd name="connsiteX61" fmla="*/ 282572 w 1517647"/>
              <a:gd name="connsiteY61" fmla="*/ 488950 h 2289175"/>
              <a:gd name="connsiteX62" fmla="*/ 269872 w 1517647"/>
              <a:gd name="connsiteY62" fmla="*/ 492125 h 2289175"/>
              <a:gd name="connsiteX63" fmla="*/ 263522 w 1517647"/>
              <a:gd name="connsiteY63" fmla="*/ 495300 h 2289175"/>
              <a:gd name="connsiteX64" fmla="*/ 260347 w 1517647"/>
              <a:gd name="connsiteY64" fmla="*/ 530225 h 2289175"/>
              <a:gd name="connsiteX65" fmla="*/ 260347 w 1517647"/>
              <a:gd name="connsiteY65" fmla="*/ 542925 h 2289175"/>
              <a:gd name="connsiteX66" fmla="*/ 247647 w 1517647"/>
              <a:gd name="connsiteY66" fmla="*/ 542925 h 2289175"/>
              <a:gd name="connsiteX67" fmla="*/ 247647 w 1517647"/>
              <a:gd name="connsiteY67" fmla="*/ 565150 h 2289175"/>
              <a:gd name="connsiteX68" fmla="*/ 234947 w 1517647"/>
              <a:gd name="connsiteY68" fmla="*/ 574675 h 2289175"/>
              <a:gd name="connsiteX69" fmla="*/ 228597 w 1517647"/>
              <a:gd name="connsiteY69" fmla="*/ 574675 h 2289175"/>
              <a:gd name="connsiteX70" fmla="*/ 206372 w 1517647"/>
              <a:gd name="connsiteY70" fmla="*/ 606425 h 2289175"/>
              <a:gd name="connsiteX71" fmla="*/ 203197 w 1517647"/>
              <a:gd name="connsiteY71" fmla="*/ 660400 h 2289175"/>
              <a:gd name="connsiteX72" fmla="*/ 165097 w 1517647"/>
              <a:gd name="connsiteY72" fmla="*/ 654050 h 2289175"/>
              <a:gd name="connsiteX73" fmla="*/ 146048 w 1517647"/>
              <a:gd name="connsiteY73" fmla="*/ 704850 h 2289175"/>
              <a:gd name="connsiteX74" fmla="*/ 136523 w 1517647"/>
              <a:gd name="connsiteY74" fmla="*/ 749300 h 2289175"/>
              <a:gd name="connsiteX75" fmla="*/ 123825 w 1517647"/>
              <a:gd name="connsiteY75" fmla="*/ 777875 h 2289175"/>
              <a:gd name="connsiteX76" fmla="*/ 107950 w 1517647"/>
              <a:gd name="connsiteY76" fmla="*/ 800100 h 2289175"/>
              <a:gd name="connsiteX77" fmla="*/ 69850 w 1517647"/>
              <a:gd name="connsiteY77" fmla="*/ 879475 h 2289175"/>
              <a:gd name="connsiteX78" fmla="*/ 50800 w 1517647"/>
              <a:gd name="connsiteY78" fmla="*/ 933450 h 2289175"/>
              <a:gd name="connsiteX79" fmla="*/ 0 w 1517647"/>
              <a:gd name="connsiteY79" fmla="*/ 1028700 h 2289175"/>
              <a:gd name="connsiteX80" fmla="*/ 349247 w 1517647"/>
              <a:gd name="connsiteY80" fmla="*/ 1209675 h 2289175"/>
              <a:gd name="connsiteX81" fmla="*/ 352422 w 1517647"/>
              <a:gd name="connsiteY81" fmla="*/ 2279650 h 2289175"/>
              <a:gd name="connsiteX0" fmla="*/ 1511299 w 1517649"/>
              <a:gd name="connsiteY0" fmla="*/ 2289175 h 2289175"/>
              <a:gd name="connsiteX1" fmla="*/ 1511299 w 1517649"/>
              <a:gd name="connsiteY1" fmla="*/ 2289175 h 2289175"/>
              <a:gd name="connsiteX2" fmla="*/ 1517649 w 1517649"/>
              <a:gd name="connsiteY2" fmla="*/ 1778000 h 2289175"/>
              <a:gd name="connsiteX3" fmla="*/ 1504949 w 1517649"/>
              <a:gd name="connsiteY3" fmla="*/ 1520825 h 2289175"/>
              <a:gd name="connsiteX4" fmla="*/ 1476374 w 1517649"/>
              <a:gd name="connsiteY4" fmla="*/ 1450975 h 2289175"/>
              <a:gd name="connsiteX5" fmla="*/ 1463674 w 1517649"/>
              <a:gd name="connsiteY5" fmla="*/ 1454150 h 2289175"/>
              <a:gd name="connsiteX6" fmla="*/ 1463674 w 1517649"/>
              <a:gd name="connsiteY6" fmla="*/ 1301750 h 2289175"/>
              <a:gd name="connsiteX7" fmla="*/ 1457324 w 1517649"/>
              <a:gd name="connsiteY7" fmla="*/ 1120775 h 2289175"/>
              <a:gd name="connsiteX8" fmla="*/ 1435099 w 1517649"/>
              <a:gd name="connsiteY8" fmla="*/ 1076325 h 2289175"/>
              <a:gd name="connsiteX9" fmla="*/ 1422399 w 1517649"/>
              <a:gd name="connsiteY9" fmla="*/ 1016000 h 2289175"/>
              <a:gd name="connsiteX10" fmla="*/ 1406524 w 1517649"/>
              <a:gd name="connsiteY10" fmla="*/ 977900 h 2289175"/>
              <a:gd name="connsiteX11" fmla="*/ 1390649 w 1517649"/>
              <a:gd name="connsiteY11" fmla="*/ 835025 h 2289175"/>
              <a:gd name="connsiteX12" fmla="*/ 1355724 w 1517649"/>
              <a:gd name="connsiteY12" fmla="*/ 800100 h 2289175"/>
              <a:gd name="connsiteX13" fmla="*/ 1349374 w 1517649"/>
              <a:gd name="connsiteY13" fmla="*/ 768350 h 2289175"/>
              <a:gd name="connsiteX14" fmla="*/ 1333499 w 1517649"/>
              <a:gd name="connsiteY14" fmla="*/ 733425 h 2289175"/>
              <a:gd name="connsiteX15" fmla="*/ 1304924 w 1517649"/>
              <a:gd name="connsiteY15" fmla="*/ 717550 h 2289175"/>
              <a:gd name="connsiteX16" fmla="*/ 1295399 w 1517649"/>
              <a:gd name="connsiteY16" fmla="*/ 679450 h 2289175"/>
              <a:gd name="connsiteX17" fmla="*/ 1269999 w 1517649"/>
              <a:gd name="connsiteY17" fmla="*/ 666750 h 2289175"/>
              <a:gd name="connsiteX18" fmla="*/ 1263649 w 1517649"/>
              <a:gd name="connsiteY18" fmla="*/ 638175 h 2289175"/>
              <a:gd name="connsiteX19" fmla="*/ 1228724 w 1517649"/>
              <a:gd name="connsiteY19" fmla="*/ 644525 h 2289175"/>
              <a:gd name="connsiteX20" fmla="*/ 1206499 w 1517649"/>
              <a:gd name="connsiteY20" fmla="*/ 673100 h 2289175"/>
              <a:gd name="connsiteX21" fmla="*/ 1174749 w 1517649"/>
              <a:gd name="connsiteY21" fmla="*/ 695325 h 2289175"/>
              <a:gd name="connsiteX22" fmla="*/ 1149349 w 1517649"/>
              <a:gd name="connsiteY22" fmla="*/ 669925 h 2289175"/>
              <a:gd name="connsiteX23" fmla="*/ 1130299 w 1517649"/>
              <a:gd name="connsiteY23" fmla="*/ 654050 h 2289175"/>
              <a:gd name="connsiteX24" fmla="*/ 1104899 w 1517649"/>
              <a:gd name="connsiteY24" fmla="*/ 615950 h 2289175"/>
              <a:gd name="connsiteX25" fmla="*/ 1085849 w 1517649"/>
              <a:gd name="connsiteY25" fmla="*/ 631825 h 2289175"/>
              <a:gd name="connsiteX26" fmla="*/ 1079499 w 1517649"/>
              <a:gd name="connsiteY26" fmla="*/ 593725 h 2289175"/>
              <a:gd name="connsiteX27" fmla="*/ 1050924 w 1517649"/>
              <a:gd name="connsiteY27" fmla="*/ 552450 h 2289175"/>
              <a:gd name="connsiteX28" fmla="*/ 1009649 w 1517649"/>
              <a:gd name="connsiteY28" fmla="*/ 536575 h 2289175"/>
              <a:gd name="connsiteX29" fmla="*/ 984249 w 1517649"/>
              <a:gd name="connsiteY29" fmla="*/ 542925 h 2289175"/>
              <a:gd name="connsiteX30" fmla="*/ 1000124 w 1517649"/>
              <a:gd name="connsiteY30" fmla="*/ 514350 h 2289175"/>
              <a:gd name="connsiteX31" fmla="*/ 981074 w 1517649"/>
              <a:gd name="connsiteY31" fmla="*/ 473075 h 2289175"/>
              <a:gd name="connsiteX32" fmla="*/ 971549 w 1517649"/>
              <a:gd name="connsiteY32" fmla="*/ 488950 h 2289175"/>
              <a:gd name="connsiteX33" fmla="*/ 965199 w 1517649"/>
              <a:gd name="connsiteY33" fmla="*/ 450850 h 2289175"/>
              <a:gd name="connsiteX34" fmla="*/ 930274 w 1517649"/>
              <a:gd name="connsiteY34" fmla="*/ 412750 h 2289175"/>
              <a:gd name="connsiteX35" fmla="*/ 911224 w 1517649"/>
              <a:gd name="connsiteY35" fmla="*/ 371475 h 2289175"/>
              <a:gd name="connsiteX36" fmla="*/ 898524 w 1517649"/>
              <a:gd name="connsiteY36" fmla="*/ 355600 h 2289175"/>
              <a:gd name="connsiteX37" fmla="*/ 879474 w 1517649"/>
              <a:gd name="connsiteY37" fmla="*/ 349250 h 2289175"/>
              <a:gd name="connsiteX38" fmla="*/ 879474 w 1517649"/>
              <a:gd name="connsiteY38" fmla="*/ 304800 h 2289175"/>
              <a:gd name="connsiteX39" fmla="*/ 854074 w 1517649"/>
              <a:gd name="connsiteY39" fmla="*/ 298450 h 2289175"/>
              <a:gd name="connsiteX40" fmla="*/ 844549 w 1517649"/>
              <a:gd name="connsiteY40" fmla="*/ 257175 h 2289175"/>
              <a:gd name="connsiteX41" fmla="*/ 822324 w 1517649"/>
              <a:gd name="connsiteY41" fmla="*/ 219075 h 2289175"/>
              <a:gd name="connsiteX42" fmla="*/ 800099 w 1517649"/>
              <a:gd name="connsiteY42" fmla="*/ 196850 h 2289175"/>
              <a:gd name="connsiteX43" fmla="*/ 787399 w 1517649"/>
              <a:gd name="connsiteY43" fmla="*/ 155575 h 2289175"/>
              <a:gd name="connsiteX44" fmla="*/ 765174 w 1517649"/>
              <a:gd name="connsiteY44" fmla="*/ 107950 h 2289175"/>
              <a:gd name="connsiteX45" fmla="*/ 752474 w 1517649"/>
              <a:gd name="connsiteY45" fmla="*/ 92075 h 2289175"/>
              <a:gd name="connsiteX46" fmla="*/ 730249 w 1517649"/>
              <a:gd name="connsiteY46" fmla="*/ 47625 h 2289175"/>
              <a:gd name="connsiteX47" fmla="*/ 688974 w 1517649"/>
              <a:gd name="connsiteY47" fmla="*/ 0 h 2289175"/>
              <a:gd name="connsiteX48" fmla="*/ 584199 w 1517649"/>
              <a:gd name="connsiteY48" fmla="*/ 3175 h 2289175"/>
              <a:gd name="connsiteX49" fmla="*/ 536574 w 1517649"/>
              <a:gd name="connsiteY49" fmla="*/ 31750 h 2289175"/>
              <a:gd name="connsiteX50" fmla="*/ 498474 w 1517649"/>
              <a:gd name="connsiteY50" fmla="*/ 76200 h 2289175"/>
              <a:gd name="connsiteX51" fmla="*/ 454024 w 1517649"/>
              <a:gd name="connsiteY51" fmla="*/ 142875 h 2289175"/>
              <a:gd name="connsiteX52" fmla="*/ 434974 w 1517649"/>
              <a:gd name="connsiteY52" fmla="*/ 187325 h 2289175"/>
              <a:gd name="connsiteX53" fmla="*/ 400049 w 1517649"/>
              <a:gd name="connsiteY53" fmla="*/ 225425 h 2289175"/>
              <a:gd name="connsiteX54" fmla="*/ 384174 w 1517649"/>
              <a:gd name="connsiteY54" fmla="*/ 276225 h 2289175"/>
              <a:gd name="connsiteX55" fmla="*/ 352424 w 1517649"/>
              <a:gd name="connsiteY55" fmla="*/ 333375 h 2289175"/>
              <a:gd name="connsiteX56" fmla="*/ 342899 w 1517649"/>
              <a:gd name="connsiteY56" fmla="*/ 355600 h 2289175"/>
              <a:gd name="connsiteX57" fmla="*/ 317499 w 1517649"/>
              <a:gd name="connsiteY57" fmla="*/ 374650 h 2289175"/>
              <a:gd name="connsiteX58" fmla="*/ 317499 w 1517649"/>
              <a:gd name="connsiteY58" fmla="*/ 406400 h 2289175"/>
              <a:gd name="connsiteX59" fmla="*/ 301624 w 1517649"/>
              <a:gd name="connsiteY59" fmla="*/ 431800 h 2289175"/>
              <a:gd name="connsiteX60" fmla="*/ 285749 w 1517649"/>
              <a:gd name="connsiteY60" fmla="*/ 463550 h 2289175"/>
              <a:gd name="connsiteX61" fmla="*/ 282574 w 1517649"/>
              <a:gd name="connsiteY61" fmla="*/ 488950 h 2289175"/>
              <a:gd name="connsiteX62" fmla="*/ 269874 w 1517649"/>
              <a:gd name="connsiteY62" fmla="*/ 492125 h 2289175"/>
              <a:gd name="connsiteX63" fmla="*/ 263524 w 1517649"/>
              <a:gd name="connsiteY63" fmla="*/ 495300 h 2289175"/>
              <a:gd name="connsiteX64" fmla="*/ 260349 w 1517649"/>
              <a:gd name="connsiteY64" fmla="*/ 530225 h 2289175"/>
              <a:gd name="connsiteX65" fmla="*/ 260349 w 1517649"/>
              <a:gd name="connsiteY65" fmla="*/ 542925 h 2289175"/>
              <a:gd name="connsiteX66" fmla="*/ 247649 w 1517649"/>
              <a:gd name="connsiteY66" fmla="*/ 542925 h 2289175"/>
              <a:gd name="connsiteX67" fmla="*/ 247649 w 1517649"/>
              <a:gd name="connsiteY67" fmla="*/ 565150 h 2289175"/>
              <a:gd name="connsiteX68" fmla="*/ 234949 w 1517649"/>
              <a:gd name="connsiteY68" fmla="*/ 574675 h 2289175"/>
              <a:gd name="connsiteX69" fmla="*/ 228599 w 1517649"/>
              <a:gd name="connsiteY69" fmla="*/ 574675 h 2289175"/>
              <a:gd name="connsiteX70" fmla="*/ 206374 w 1517649"/>
              <a:gd name="connsiteY70" fmla="*/ 606425 h 2289175"/>
              <a:gd name="connsiteX71" fmla="*/ 203199 w 1517649"/>
              <a:gd name="connsiteY71" fmla="*/ 660400 h 2289175"/>
              <a:gd name="connsiteX72" fmla="*/ 165099 w 1517649"/>
              <a:gd name="connsiteY72" fmla="*/ 654050 h 2289175"/>
              <a:gd name="connsiteX73" fmla="*/ 146050 w 1517649"/>
              <a:gd name="connsiteY73" fmla="*/ 704850 h 2289175"/>
              <a:gd name="connsiteX74" fmla="*/ 136525 w 1517649"/>
              <a:gd name="connsiteY74" fmla="*/ 749300 h 2289175"/>
              <a:gd name="connsiteX75" fmla="*/ 123827 w 1517649"/>
              <a:gd name="connsiteY75" fmla="*/ 777875 h 2289175"/>
              <a:gd name="connsiteX76" fmla="*/ 107952 w 1517649"/>
              <a:gd name="connsiteY76" fmla="*/ 800100 h 2289175"/>
              <a:gd name="connsiteX77" fmla="*/ 69852 w 1517649"/>
              <a:gd name="connsiteY77" fmla="*/ 879475 h 2289175"/>
              <a:gd name="connsiteX78" fmla="*/ 50802 w 1517649"/>
              <a:gd name="connsiteY78" fmla="*/ 933450 h 2289175"/>
              <a:gd name="connsiteX79" fmla="*/ 2 w 1517649"/>
              <a:gd name="connsiteY79" fmla="*/ 1028700 h 2289175"/>
              <a:gd name="connsiteX80" fmla="*/ 349249 w 1517649"/>
              <a:gd name="connsiteY80" fmla="*/ 1209675 h 2289175"/>
              <a:gd name="connsiteX81" fmla="*/ 352424 w 1517649"/>
              <a:gd name="connsiteY81" fmla="*/ 2279650 h 2289175"/>
              <a:gd name="connsiteX0" fmla="*/ 1511299 w 1517649"/>
              <a:gd name="connsiteY0" fmla="*/ 2289175 h 2289175"/>
              <a:gd name="connsiteX1" fmla="*/ 1511299 w 1517649"/>
              <a:gd name="connsiteY1" fmla="*/ 2289175 h 2289175"/>
              <a:gd name="connsiteX2" fmla="*/ 1517649 w 1517649"/>
              <a:gd name="connsiteY2" fmla="*/ 1778000 h 2289175"/>
              <a:gd name="connsiteX3" fmla="*/ 1504949 w 1517649"/>
              <a:gd name="connsiteY3" fmla="*/ 1520825 h 2289175"/>
              <a:gd name="connsiteX4" fmla="*/ 1476374 w 1517649"/>
              <a:gd name="connsiteY4" fmla="*/ 1450975 h 2289175"/>
              <a:gd name="connsiteX5" fmla="*/ 1463674 w 1517649"/>
              <a:gd name="connsiteY5" fmla="*/ 1454150 h 2289175"/>
              <a:gd name="connsiteX6" fmla="*/ 1463674 w 1517649"/>
              <a:gd name="connsiteY6" fmla="*/ 1301750 h 2289175"/>
              <a:gd name="connsiteX7" fmla="*/ 1457324 w 1517649"/>
              <a:gd name="connsiteY7" fmla="*/ 1120775 h 2289175"/>
              <a:gd name="connsiteX8" fmla="*/ 1435099 w 1517649"/>
              <a:gd name="connsiteY8" fmla="*/ 1076325 h 2289175"/>
              <a:gd name="connsiteX9" fmla="*/ 1422399 w 1517649"/>
              <a:gd name="connsiteY9" fmla="*/ 1016000 h 2289175"/>
              <a:gd name="connsiteX10" fmla="*/ 1406524 w 1517649"/>
              <a:gd name="connsiteY10" fmla="*/ 977900 h 2289175"/>
              <a:gd name="connsiteX11" fmla="*/ 1390649 w 1517649"/>
              <a:gd name="connsiteY11" fmla="*/ 835025 h 2289175"/>
              <a:gd name="connsiteX12" fmla="*/ 1355724 w 1517649"/>
              <a:gd name="connsiteY12" fmla="*/ 800100 h 2289175"/>
              <a:gd name="connsiteX13" fmla="*/ 1349374 w 1517649"/>
              <a:gd name="connsiteY13" fmla="*/ 768350 h 2289175"/>
              <a:gd name="connsiteX14" fmla="*/ 1333499 w 1517649"/>
              <a:gd name="connsiteY14" fmla="*/ 733425 h 2289175"/>
              <a:gd name="connsiteX15" fmla="*/ 1304924 w 1517649"/>
              <a:gd name="connsiteY15" fmla="*/ 717550 h 2289175"/>
              <a:gd name="connsiteX16" fmla="*/ 1295399 w 1517649"/>
              <a:gd name="connsiteY16" fmla="*/ 679450 h 2289175"/>
              <a:gd name="connsiteX17" fmla="*/ 1269999 w 1517649"/>
              <a:gd name="connsiteY17" fmla="*/ 666750 h 2289175"/>
              <a:gd name="connsiteX18" fmla="*/ 1263649 w 1517649"/>
              <a:gd name="connsiteY18" fmla="*/ 638175 h 2289175"/>
              <a:gd name="connsiteX19" fmla="*/ 1228724 w 1517649"/>
              <a:gd name="connsiteY19" fmla="*/ 644525 h 2289175"/>
              <a:gd name="connsiteX20" fmla="*/ 1206499 w 1517649"/>
              <a:gd name="connsiteY20" fmla="*/ 673100 h 2289175"/>
              <a:gd name="connsiteX21" fmla="*/ 1174749 w 1517649"/>
              <a:gd name="connsiteY21" fmla="*/ 695325 h 2289175"/>
              <a:gd name="connsiteX22" fmla="*/ 1149349 w 1517649"/>
              <a:gd name="connsiteY22" fmla="*/ 669925 h 2289175"/>
              <a:gd name="connsiteX23" fmla="*/ 1130299 w 1517649"/>
              <a:gd name="connsiteY23" fmla="*/ 654050 h 2289175"/>
              <a:gd name="connsiteX24" fmla="*/ 1104899 w 1517649"/>
              <a:gd name="connsiteY24" fmla="*/ 615950 h 2289175"/>
              <a:gd name="connsiteX25" fmla="*/ 1085849 w 1517649"/>
              <a:gd name="connsiteY25" fmla="*/ 631825 h 2289175"/>
              <a:gd name="connsiteX26" fmla="*/ 1079499 w 1517649"/>
              <a:gd name="connsiteY26" fmla="*/ 593725 h 2289175"/>
              <a:gd name="connsiteX27" fmla="*/ 1050924 w 1517649"/>
              <a:gd name="connsiteY27" fmla="*/ 552450 h 2289175"/>
              <a:gd name="connsiteX28" fmla="*/ 1009649 w 1517649"/>
              <a:gd name="connsiteY28" fmla="*/ 536575 h 2289175"/>
              <a:gd name="connsiteX29" fmla="*/ 984249 w 1517649"/>
              <a:gd name="connsiteY29" fmla="*/ 542925 h 2289175"/>
              <a:gd name="connsiteX30" fmla="*/ 1000124 w 1517649"/>
              <a:gd name="connsiteY30" fmla="*/ 514350 h 2289175"/>
              <a:gd name="connsiteX31" fmla="*/ 981074 w 1517649"/>
              <a:gd name="connsiteY31" fmla="*/ 473075 h 2289175"/>
              <a:gd name="connsiteX32" fmla="*/ 971549 w 1517649"/>
              <a:gd name="connsiteY32" fmla="*/ 488950 h 2289175"/>
              <a:gd name="connsiteX33" fmla="*/ 965199 w 1517649"/>
              <a:gd name="connsiteY33" fmla="*/ 450850 h 2289175"/>
              <a:gd name="connsiteX34" fmla="*/ 930274 w 1517649"/>
              <a:gd name="connsiteY34" fmla="*/ 412750 h 2289175"/>
              <a:gd name="connsiteX35" fmla="*/ 911224 w 1517649"/>
              <a:gd name="connsiteY35" fmla="*/ 371475 h 2289175"/>
              <a:gd name="connsiteX36" fmla="*/ 898524 w 1517649"/>
              <a:gd name="connsiteY36" fmla="*/ 355600 h 2289175"/>
              <a:gd name="connsiteX37" fmla="*/ 879474 w 1517649"/>
              <a:gd name="connsiteY37" fmla="*/ 349250 h 2289175"/>
              <a:gd name="connsiteX38" fmla="*/ 879474 w 1517649"/>
              <a:gd name="connsiteY38" fmla="*/ 304800 h 2289175"/>
              <a:gd name="connsiteX39" fmla="*/ 854074 w 1517649"/>
              <a:gd name="connsiteY39" fmla="*/ 298450 h 2289175"/>
              <a:gd name="connsiteX40" fmla="*/ 844549 w 1517649"/>
              <a:gd name="connsiteY40" fmla="*/ 257175 h 2289175"/>
              <a:gd name="connsiteX41" fmla="*/ 822324 w 1517649"/>
              <a:gd name="connsiteY41" fmla="*/ 219075 h 2289175"/>
              <a:gd name="connsiteX42" fmla="*/ 800099 w 1517649"/>
              <a:gd name="connsiteY42" fmla="*/ 196850 h 2289175"/>
              <a:gd name="connsiteX43" fmla="*/ 787399 w 1517649"/>
              <a:gd name="connsiteY43" fmla="*/ 155575 h 2289175"/>
              <a:gd name="connsiteX44" fmla="*/ 765174 w 1517649"/>
              <a:gd name="connsiteY44" fmla="*/ 107950 h 2289175"/>
              <a:gd name="connsiteX45" fmla="*/ 752474 w 1517649"/>
              <a:gd name="connsiteY45" fmla="*/ 92075 h 2289175"/>
              <a:gd name="connsiteX46" fmla="*/ 730249 w 1517649"/>
              <a:gd name="connsiteY46" fmla="*/ 47625 h 2289175"/>
              <a:gd name="connsiteX47" fmla="*/ 688974 w 1517649"/>
              <a:gd name="connsiteY47" fmla="*/ 0 h 2289175"/>
              <a:gd name="connsiteX48" fmla="*/ 584199 w 1517649"/>
              <a:gd name="connsiteY48" fmla="*/ 3175 h 2289175"/>
              <a:gd name="connsiteX49" fmla="*/ 536574 w 1517649"/>
              <a:gd name="connsiteY49" fmla="*/ 31750 h 2289175"/>
              <a:gd name="connsiteX50" fmla="*/ 498474 w 1517649"/>
              <a:gd name="connsiteY50" fmla="*/ 76200 h 2289175"/>
              <a:gd name="connsiteX51" fmla="*/ 454024 w 1517649"/>
              <a:gd name="connsiteY51" fmla="*/ 142875 h 2289175"/>
              <a:gd name="connsiteX52" fmla="*/ 434974 w 1517649"/>
              <a:gd name="connsiteY52" fmla="*/ 187325 h 2289175"/>
              <a:gd name="connsiteX53" fmla="*/ 400049 w 1517649"/>
              <a:gd name="connsiteY53" fmla="*/ 225425 h 2289175"/>
              <a:gd name="connsiteX54" fmla="*/ 384174 w 1517649"/>
              <a:gd name="connsiteY54" fmla="*/ 276225 h 2289175"/>
              <a:gd name="connsiteX55" fmla="*/ 352424 w 1517649"/>
              <a:gd name="connsiteY55" fmla="*/ 333375 h 2289175"/>
              <a:gd name="connsiteX56" fmla="*/ 342899 w 1517649"/>
              <a:gd name="connsiteY56" fmla="*/ 355600 h 2289175"/>
              <a:gd name="connsiteX57" fmla="*/ 317499 w 1517649"/>
              <a:gd name="connsiteY57" fmla="*/ 374650 h 2289175"/>
              <a:gd name="connsiteX58" fmla="*/ 317499 w 1517649"/>
              <a:gd name="connsiteY58" fmla="*/ 406400 h 2289175"/>
              <a:gd name="connsiteX59" fmla="*/ 301624 w 1517649"/>
              <a:gd name="connsiteY59" fmla="*/ 431800 h 2289175"/>
              <a:gd name="connsiteX60" fmla="*/ 285749 w 1517649"/>
              <a:gd name="connsiteY60" fmla="*/ 463550 h 2289175"/>
              <a:gd name="connsiteX61" fmla="*/ 282574 w 1517649"/>
              <a:gd name="connsiteY61" fmla="*/ 488950 h 2289175"/>
              <a:gd name="connsiteX62" fmla="*/ 269874 w 1517649"/>
              <a:gd name="connsiteY62" fmla="*/ 492125 h 2289175"/>
              <a:gd name="connsiteX63" fmla="*/ 263524 w 1517649"/>
              <a:gd name="connsiteY63" fmla="*/ 495300 h 2289175"/>
              <a:gd name="connsiteX64" fmla="*/ 260349 w 1517649"/>
              <a:gd name="connsiteY64" fmla="*/ 530225 h 2289175"/>
              <a:gd name="connsiteX65" fmla="*/ 260349 w 1517649"/>
              <a:gd name="connsiteY65" fmla="*/ 542925 h 2289175"/>
              <a:gd name="connsiteX66" fmla="*/ 247649 w 1517649"/>
              <a:gd name="connsiteY66" fmla="*/ 542925 h 2289175"/>
              <a:gd name="connsiteX67" fmla="*/ 247649 w 1517649"/>
              <a:gd name="connsiteY67" fmla="*/ 565150 h 2289175"/>
              <a:gd name="connsiteX68" fmla="*/ 234949 w 1517649"/>
              <a:gd name="connsiteY68" fmla="*/ 574675 h 2289175"/>
              <a:gd name="connsiteX69" fmla="*/ 228599 w 1517649"/>
              <a:gd name="connsiteY69" fmla="*/ 574675 h 2289175"/>
              <a:gd name="connsiteX70" fmla="*/ 206374 w 1517649"/>
              <a:gd name="connsiteY70" fmla="*/ 606425 h 2289175"/>
              <a:gd name="connsiteX71" fmla="*/ 203199 w 1517649"/>
              <a:gd name="connsiteY71" fmla="*/ 660400 h 2289175"/>
              <a:gd name="connsiteX72" fmla="*/ 165099 w 1517649"/>
              <a:gd name="connsiteY72" fmla="*/ 654050 h 2289175"/>
              <a:gd name="connsiteX73" fmla="*/ 146050 w 1517649"/>
              <a:gd name="connsiteY73" fmla="*/ 704850 h 2289175"/>
              <a:gd name="connsiteX74" fmla="*/ 136525 w 1517649"/>
              <a:gd name="connsiteY74" fmla="*/ 749300 h 2289175"/>
              <a:gd name="connsiteX75" fmla="*/ 123827 w 1517649"/>
              <a:gd name="connsiteY75" fmla="*/ 777875 h 2289175"/>
              <a:gd name="connsiteX76" fmla="*/ 107952 w 1517649"/>
              <a:gd name="connsiteY76" fmla="*/ 800100 h 2289175"/>
              <a:gd name="connsiteX77" fmla="*/ 69852 w 1517649"/>
              <a:gd name="connsiteY77" fmla="*/ 879475 h 2289175"/>
              <a:gd name="connsiteX78" fmla="*/ 50802 w 1517649"/>
              <a:gd name="connsiteY78" fmla="*/ 933450 h 2289175"/>
              <a:gd name="connsiteX79" fmla="*/ 2 w 1517649"/>
              <a:gd name="connsiteY79" fmla="*/ 1028700 h 2289175"/>
              <a:gd name="connsiteX80" fmla="*/ 349249 w 1517649"/>
              <a:gd name="connsiteY80" fmla="*/ 1209675 h 2289175"/>
              <a:gd name="connsiteX81" fmla="*/ 352424 w 1517649"/>
              <a:gd name="connsiteY81" fmla="*/ 2279650 h 2289175"/>
              <a:gd name="connsiteX0" fmla="*/ 1579768 w 1586118"/>
              <a:gd name="connsiteY0" fmla="*/ 2289175 h 2289175"/>
              <a:gd name="connsiteX1" fmla="*/ 1579768 w 1586118"/>
              <a:gd name="connsiteY1" fmla="*/ 2289175 h 2289175"/>
              <a:gd name="connsiteX2" fmla="*/ 1586118 w 1586118"/>
              <a:gd name="connsiteY2" fmla="*/ 1778000 h 2289175"/>
              <a:gd name="connsiteX3" fmla="*/ 1573418 w 1586118"/>
              <a:gd name="connsiteY3" fmla="*/ 1520825 h 2289175"/>
              <a:gd name="connsiteX4" fmla="*/ 1544843 w 1586118"/>
              <a:gd name="connsiteY4" fmla="*/ 1450975 h 2289175"/>
              <a:gd name="connsiteX5" fmla="*/ 1532143 w 1586118"/>
              <a:gd name="connsiteY5" fmla="*/ 1454150 h 2289175"/>
              <a:gd name="connsiteX6" fmla="*/ 1532143 w 1586118"/>
              <a:gd name="connsiteY6" fmla="*/ 1301750 h 2289175"/>
              <a:gd name="connsiteX7" fmla="*/ 1525793 w 1586118"/>
              <a:gd name="connsiteY7" fmla="*/ 1120775 h 2289175"/>
              <a:gd name="connsiteX8" fmla="*/ 1503568 w 1586118"/>
              <a:gd name="connsiteY8" fmla="*/ 1076325 h 2289175"/>
              <a:gd name="connsiteX9" fmla="*/ 1490868 w 1586118"/>
              <a:gd name="connsiteY9" fmla="*/ 1016000 h 2289175"/>
              <a:gd name="connsiteX10" fmla="*/ 1474993 w 1586118"/>
              <a:gd name="connsiteY10" fmla="*/ 977900 h 2289175"/>
              <a:gd name="connsiteX11" fmla="*/ 1459118 w 1586118"/>
              <a:gd name="connsiteY11" fmla="*/ 835025 h 2289175"/>
              <a:gd name="connsiteX12" fmla="*/ 1424193 w 1586118"/>
              <a:gd name="connsiteY12" fmla="*/ 800100 h 2289175"/>
              <a:gd name="connsiteX13" fmla="*/ 1417843 w 1586118"/>
              <a:gd name="connsiteY13" fmla="*/ 768350 h 2289175"/>
              <a:gd name="connsiteX14" fmla="*/ 1401968 w 1586118"/>
              <a:gd name="connsiteY14" fmla="*/ 733425 h 2289175"/>
              <a:gd name="connsiteX15" fmla="*/ 1373393 w 1586118"/>
              <a:gd name="connsiteY15" fmla="*/ 717550 h 2289175"/>
              <a:gd name="connsiteX16" fmla="*/ 1363868 w 1586118"/>
              <a:gd name="connsiteY16" fmla="*/ 679450 h 2289175"/>
              <a:gd name="connsiteX17" fmla="*/ 1338468 w 1586118"/>
              <a:gd name="connsiteY17" fmla="*/ 666750 h 2289175"/>
              <a:gd name="connsiteX18" fmla="*/ 1332118 w 1586118"/>
              <a:gd name="connsiteY18" fmla="*/ 638175 h 2289175"/>
              <a:gd name="connsiteX19" fmla="*/ 1297193 w 1586118"/>
              <a:gd name="connsiteY19" fmla="*/ 644525 h 2289175"/>
              <a:gd name="connsiteX20" fmla="*/ 1274968 w 1586118"/>
              <a:gd name="connsiteY20" fmla="*/ 673100 h 2289175"/>
              <a:gd name="connsiteX21" fmla="*/ 1243218 w 1586118"/>
              <a:gd name="connsiteY21" fmla="*/ 695325 h 2289175"/>
              <a:gd name="connsiteX22" fmla="*/ 1217818 w 1586118"/>
              <a:gd name="connsiteY22" fmla="*/ 669925 h 2289175"/>
              <a:gd name="connsiteX23" fmla="*/ 1198768 w 1586118"/>
              <a:gd name="connsiteY23" fmla="*/ 654050 h 2289175"/>
              <a:gd name="connsiteX24" fmla="*/ 1173368 w 1586118"/>
              <a:gd name="connsiteY24" fmla="*/ 615950 h 2289175"/>
              <a:gd name="connsiteX25" fmla="*/ 1154318 w 1586118"/>
              <a:gd name="connsiteY25" fmla="*/ 631825 h 2289175"/>
              <a:gd name="connsiteX26" fmla="*/ 1147968 w 1586118"/>
              <a:gd name="connsiteY26" fmla="*/ 593725 h 2289175"/>
              <a:gd name="connsiteX27" fmla="*/ 1119393 w 1586118"/>
              <a:gd name="connsiteY27" fmla="*/ 552450 h 2289175"/>
              <a:gd name="connsiteX28" fmla="*/ 1078118 w 1586118"/>
              <a:gd name="connsiteY28" fmla="*/ 536575 h 2289175"/>
              <a:gd name="connsiteX29" fmla="*/ 1052718 w 1586118"/>
              <a:gd name="connsiteY29" fmla="*/ 542925 h 2289175"/>
              <a:gd name="connsiteX30" fmla="*/ 1068593 w 1586118"/>
              <a:gd name="connsiteY30" fmla="*/ 514350 h 2289175"/>
              <a:gd name="connsiteX31" fmla="*/ 1049543 w 1586118"/>
              <a:gd name="connsiteY31" fmla="*/ 473075 h 2289175"/>
              <a:gd name="connsiteX32" fmla="*/ 1040018 w 1586118"/>
              <a:gd name="connsiteY32" fmla="*/ 488950 h 2289175"/>
              <a:gd name="connsiteX33" fmla="*/ 1033668 w 1586118"/>
              <a:gd name="connsiteY33" fmla="*/ 450850 h 2289175"/>
              <a:gd name="connsiteX34" fmla="*/ 998743 w 1586118"/>
              <a:gd name="connsiteY34" fmla="*/ 412750 h 2289175"/>
              <a:gd name="connsiteX35" fmla="*/ 979693 w 1586118"/>
              <a:gd name="connsiteY35" fmla="*/ 371475 h 2289175"/>
              <a:gd name="connsiteX36" fmla="*/ 966993 w 1586118"/>
              <a:gd name="connsiteY36" fmla="*/ 355600 h 2289175"/>
              <a:gd name="connsiteX37" fmla="*/ 947943 w 1586118"/>
              <a:gd name="connsiteY37" fmla="*/ 349250 h 2289175"/>
              <a:gd name="connsiteX38" fmla="*/ 947943 w 1586118"/>
              <a:gd name="connsiteY38" fmla="*/ 304800 h 2289175"/>
              <a:gd name="connsiteX39" fmla="*/ 922543 w 1586118"/>
              <a:gd name="connsiteY39" fmla="*/ 298450 h 2289175"/>
              <a:gd name="connsiteX40" fmla="*/ 913018 w 1586118"/>
              <a:gd name="connsiteY40" fmla="*/ 257175 h 2289175"/>
              <a:gd name="connsiteX41" fmla="*/ 890793 w 1586118"/>
              <a:gd name="connsiteY41" fmla="*/ 219075 h 2289175"/>
              <a:gd name="connsiteX42" fmla="*/ 868568 w 1586118"/>
              <a:gd name="connsiteY42" fmla="*/ 196850 h 2289175"/>
              <a:gd name="connsiteX43" fmla="*/ 855868 w 1586118"/>
              <a:gd name="connsiteY43" fmla="*/ 155575 h 2289175"/>
              <a:gd name="connsiteX44" fmla="*/ 833643 w 1586118"/>
              <a:gd name="connsiteY44" fmla="*/ 107950 h 2289175"/>
              <a:gd name="connsiteX45" fmla="*/ 820943 w 1586118"/>
              <a:gd name="connsiteY45" fmla="*/ 92075 h 2289175"/>
              <a:gd name="connsiteX46" fmla="*/ 798718 w 1586118"/>
              <a:gd name="connsiteY46" fmla="*/ 47625 h 2289175"/>
              <a:gd name="connsiteX47" fmla="*/ 757443 w 1586118"/>
              <a:gd name="connsiteY47" fmla="*/ 0 h 2289175"/>
              <a:gd name="connsiteX48" fmla="*/ 652668 w 1586118"/>
              <a:gd name="connsiteY48" fmla="*/ 3175 h 2289175"/>
              <a:gd name="connsiteX49" fmla="*/ 605043 w 1586118"/>
              <a:gd name="connsiteY49" fmla="*/ 31750 h 2289175"/>
              <a:gd name="connsiteX50" fmla="*/ 566943 w 1586118"/>
              <a:gd name="connsiteY50" fmla="*/ 76200 h 2289175"/>
              <a:gd name="connsiteX51" fmla="*/ 522493 w 1586118"/>
              <a:gd name="connsiteY51" fmla="*/ 142875 h 2289175"/>
              <a:gd name="connsiteX52" fmla="*/ 503443 w 1586118"/>
              <a:gd name="connsiteY52" fmla="*/ 187325 h 2289175"/>
              <a:gd name="connsiteX53" fmla="*/ 468518 w 1586118"/>
              <a:gd name="connsiteY53" fmla="*/ 225425 h 2289175"/>
              <a:gd name="connsiteX54" fmla="*/ 452643 w 1586118"/>
              <a:gd name="connsiteY54" fmla="*/ 276225 h 2289175"/>
              <a:gd name="connsiteX55" fmla="*/ 420893 w 1586118"/>
              <a:gd name="connsiteY55" fmla="*/ 333375 h 2289175"/>
              <a:gd name="connsiteX56" fmla="*/ 411368 w 1586118"/>
              <a:gd name="connsiteY56" fmla="*/ 355600 h 2289175"/>
              <a:gd name="connsiteX57" fmla="*/ 385968 w 1586118"/>
              <a:gd name="connsiteY57" fmla="*/ 374650 h 2289175"/>
              <a:gd name="connsiteX58" fmla="*/ 385968 w 1586118"/>
              <a:gd name="connsiteY58" fmla="*/ 406400 h 2289175"/>
              <a:gd name="connsiteX59" fmla="*/ 370093 w 1586118"/>
              <a:gd name="connsiteY59" fmla="*/ 431800 h 2289175"/>
              <a:gd name="connsiteX60" fmla="*/ 354218 w 1586118"/>
              <a:gd name="connsiteY60" fmla="*/ 463550 h 2289175"/>
              <a:gd name="connsiteX61" fmla="*/ 351043 w 1586118"/>
              <a:gd name="connsiteY61" fmla="*/ 488950 h 2289175"/>
              <a:gd name="connsiteX62" fmla="*/ 338343 w 1586118"/>
              <a:gd name="connsiteY62" fmla="*/ 492125 h 2289175"/>
              <a:gd name="connsiteX63" fmla="*/ 331993 w 1586118"/>
              <a:gd name="connsiteY63" fmla="*/ 495300 h 2289175"/>
              <a:gd name="connsiteX64" fmla="*/ 328818 w 1586118"/>
              <a:gd name="connsiteY64" fmla="*/ 530225 h 2289175"/>
              <a:gd name="connsiteX65" fmla="*/ 328818 w 1586118"/>
              <a:gd name="connsiteY65" fmla="*/ 542925 h 2289175"/>
              <a:gd name="connsiteX66" fmla="*/ 316118 w 1586118"/>
              <a:gd name="connsiteY66" fmla="*/ 542925 h 2289175"/>
              <a:gd name="connsiteX67" fmla="*/ 316118 w 1586118"/>
              <a:gd name="connsiteY67" fmla="*/ 565150 h 2289175"/>
              <a:gd name="connsiteX68" fmla="*/ 303418 w 1586118"/>
              <a:gd name="connsiteY68" fmla="*/ 574675 h 2289175"/>
              <a:gd name="connsiteX69" fmla="*/ 297068 w 1586118"/>
              <a:gd name="connsiteY69" fmla="*/ 574675 h 2289175"/>
              <a:gd name="connsiteX70" fmla="*/ 274843 w 1586118"/>
              <a:gd name="connsiteY70" fmla="*/ 606425 h 2289175"/>
              <a:gd name="connsiteX71" fmla="*/ 271668 w 1586118"/>
              <a:gd name="connsiteY71" fmla="*/ 660400 h 2289175"/>
              <a:gd name="connsiteX72" fmla="*/ 233568 w 1586118"/>
              <a:gd name="connsiteY72" fmla="*/ 654050 h 2289175"/>
              <a:gd name="connsiteX73" fmla="*/ 214519 w 1586118"/>
              <a:gd name="connsiteY73" fmla="*/ 704850 h 2289175"/>
              <a:gd name="connsiteX74" fmla="*/ 204994 w 1586118"/>
              <a:gd name="connsiteY74" fmla="*/ 749300 h 2289175"/>
              <a:gd name="connsiteX75" fmla="*/ 192296 w 1586118"/>
              <a:gd name="connsiteY75" fmla="*/ 777875 h 2289175"/>
              <a:gd name="connsiteX76" fmla="*/ 176421 w 1586118"/>
              <a:gd name="connsiteY76" fmla="*/ 800100 h 2289175"/>
              <a:gd name="connsiteX77" fmla="*/ 138321 w 1586118"/>
              <a:gd name="connsiteY77" fmla="*/ 879475 h 2289175"/>
              <a:gd name="connsiteX78" fmla="*/ 119271 w 1586118"/>
              <a:gd name="connsiteY78" fmla="*/ 933450 h 2289175"/>
              <a:gd name="connsiteX79" fmla="*/ 68471 w 1586118"/>
              <a:gd name="connsiteY79" fmla="*/ 1028700 h 2289175"/>
              <a:gd name="connsiteX80" fmla="*/ 14496 w 1586118"/>
              <a:gd name="connsiteY80" fmla="*/ 1060450 h 2289175"/>
              <a:gd name="connsiteX81" fmla="*/ 417718 w 1586118"/>
              <a:gd name="connsiteY81" fmla="*/ 1209675 h 2289175"/>
              <a:gd name="connsiteX82" fmla="*/ 420893 w 1586118"/>
              <a:gd name="connsiteY82" fmla="*/ 2279650 h 2289175"/>
              <a:gd name="connsiteX0" fmla="*/ 1565272 w 1571622"/>
              <a:gd name="connsiteY0" fmla="*/ 2289175 h 2289175"/>
              <a:gd name="connsiteX1" fmla="*/ 1565272 w 1571622"/>
              <a:gd name="connsiteY1" fmla="*/ 2289175 h 2289175"/>
              <a:gd name="connsiteX2" fmla="*/ 1571622 w 1571622"/>
              <a:gd name="connsiteY2" fmla="*/ 1778000 h 2289175"/>
              <a:gd name="connsiteX3" fmla="*/ 1558922 w 1571622"/>
              <a:gd name="connsiteY3" fmla="*/ 1520825 h 2289175"/>
              <a:gd name="connsiteX4" fmla="*/ 1530347 w 1571622"/>
              <a:gd name="connsiteY4" fmla="*/ 1450975 h 2289175"/>
              <a:gd name="connsiteX5" fmla="*/ 1517647 w 1571622"/>
              <a:gd name="connsiteY5" fmla="*/ 1454150 h 2289175"/>
              <a:gd name="connsiteX6" fmla="*/ 1517647 w 1571622"/>
              <a:gd name="connsiteY6" fmla="*/ 1301750 h 2289175"/>
              <a:gd name="connsiteX7" fmla="*/ 1511297 w 1571622"/>
              <a:gd name="connsiteY7" fmla="*/ 1120775 h 2289175"/>
              <a:gd name="connsiteX8" fmla="*/ 1489072 w 1571622"/>
              <a:gd name="connsiteY8" fmla="*/ 1076325 h 2289175"/>
              <a:gd name="connsiteX9" fmla="*/ 1476372 w 1571622"/>
              <a:gd name="connsiteY9" fmla="*/ 1016000 h 2289175"/>
              <a:gd name="connsiteX10" fmla="*/ 1460497 w 1571622"/>
              <a:gd name="connsiteY10" fmla="*/ 977900 h 2289175"/>
              <a:gd name="connsiteX11" fmla="*/ 1444622 w 1571622"/>
              <a:gd name="connsiteY11" fmla="*/ 835025 h 2289175"/>
              <a:gd name="connsiteX12" fmla="*/ 1409697 w 1571622"/>
              <a:gd name="connsiteY12" fmla="*/ 800100 h 2289175"/>
              <a:gd name="connsiteX13" fmla="*/ 1403347 w 1571622"/>
              <a:gd name="connsiteY13" fmla="*/ 768350 h 2289175"/>
              <a:gd name="connsiteX14" fmla="*/ 1387472 w 1571622"/>
              <a:gd name="connsiteY14" fmla="*/ 733425 h 2289175"/>
              <a:gd name="connsiteX15" fmla="*/ 1358897 w 1571622"/>
              <a:gd name="connsiteY15" fmla="*/ 717550 h 2289175"/>
              <a:gd name="connsiteX16" fmla="*/ 1349372 w 1571622"/>
              <a:gd name="connsiteY16" fmla="*/ 679450 h 2289175"/>
              <a:gd name="connsiteX17" fmla="*/ 1323972 w 1571622"/>
              <a:gd name="connsiteY17" fmla="*/ 666750 h 2289175"/>
              <a:gd name="connsiteX18" fmla="*/ 1317622 w 1571622"/>
              <a:gd name="connsiteY18" fmla="*/ 638175 h 2289175"/>
              <a:gd name="connsiteX19" fmla="*/ 1282697 w 1571622"/>
              <a:gd name="connsiteY19" fmla="*/ 644525 h 2289175"/>
              <a:gd name="connsiteX20" fmla="*/ 1260472 w 1571622"/>
              <a:gd name="connsiteY20" fmla="*/ 673100 h 2289175"/>
              <a:gd name="connsiteX21" fmla="*/ 1228722 w 1571622"/>
              <a:gd name="connsiteY21" fmla="*/ 695325 h 2289175"/>
              <a:gd name="connsiteX22" fmla="*/ 1203322 w 1571622"/>
              <a:gd name="connsiteY22" fmla="*/ 669925 h 2289175"/>
              <a:gd name="connsiteX23" fmla="*/ 1184272 w 1571622"/>
              <a:gd name="connsiteY23" fmla="*/ 654050 h 2289175"/>
              <a:gd name="connsiteX24" fmla="*/ 1158872 w 1571622"/>
              <a:gd name="connsiteY24" fmla="*/ 615950 h 2289175"/>
              <a:gd name="connsiteX25" fmla="*/ 1139822 w 1571622"/>
              <a:gd name="connsiteY25" fmla="*/ 631825 h 2289175"/>
              <a:gd name="connsiteX26" fmla="*/ 1133472 w 1571622"/>
              <a:gd name="connsiteY26" fmla="*/ 593725 h 2289175"/>
              <a:gd name="connsiteX27" fmla="*/ 1104897 w 1571622"/>
              <a:gd name="connsiteY27" fmla="*/ 552450 h 2289175"/>
              <a:gd name="connsiteX28" fmla="*/ 1063622 w 1571622"/>
              <a:gd name="connsiteY28" fmla="*/ 536575 h 2289175"/>
              <a:gd name="connsiteX29" fmla="*/ 1038222 w 1571622"/>
              <a:gd name="connsiteY29" fmla="*/ 542925 h 2289175"/>
              <a:gd name="connsiteX30" fmla="*/ 1054097 w 1571622"/>
              <a:gd name="connsiteY30" fmla="*/ 514350 h 2289175"/>
              <a:gd name="connsiteX31" fmla="*/ 1035047 w 1571622"/>
              <a:gd name="connsiteY31" fmla="*/ 473075 h 2289175"/>
              <a:gd name="connsiteX32" fmla="*/ 1025522 w 1571622"/>
              <a:gd name="connsiteY32" fmla="*/ 488950 h 2289175"/>
              <a:gd name="connsiteX33" fmla="*/ 1019172 w 1571622"/>
              <a:gd name="connsiteY33" fmla="*/ 450850 h 2289175"/>
              <a:gd name="connsiteX34" fmla="*/ 984247 w 1571622"/>
              <a:gd name="connsiteY34" fmla="*/ 412750 h 2289175"/>
              <a:gd name="connsiteX35" fmla="*/ 965197 w 1571622"/>
              <a:gd name="connsiteY35" fmla="*/ 371475 h 2289175"/>
              <a:gd name="connsiteX36" fmla="*/ 952497 w 1571622"/>
              <a:gd name="connsiteY36" fmla="*/ 355600 h 2289175"/>
              <a:gd name="connsiteX37" fmla="*/ 933447 w 1571622"/>
              <a:gd name="connsiteY37" fmla="*/ 349250 h 2289175"/>
              <a:gd name="connsiteX38" fmla="*/ 933447 w 1571622"/>
              <a:gd name="connsiteY38" fmla="*/ 304800 h 2289175"/>
              <a:gd name="connsiteX39" fmla="*/ 908047 w 1571622"/>
              <a:gd name="connsiteY39" fmla="*/ 298450 h 2289175"/>
              <a:gd name="connsiteX40" fmla="*/ 898522 w 1571622"/>
              <a:gd name="connsiteY40" fmla="*/ 257175 h 2289175"/>
              <a:gd name="connsiteX41" fmla="*/ 876297 w 1571622"/>
              <a:gd name="connsiteY41" fmla="*/ 219075 h 2289175"/>
              <a:gd name="connsiteX42" fmla="*/ 854072 w 1571622"/>
              <a:gd name="connsiteY42" fmla="*/ 196850 h 2289175"/>
              <a:gd name="connsiteX43" fmla="*/ 841372 w 1571622"/>
              <a:gd name="connsiteY43" fmla="*/ 155575 h 2289175"/>
              <a:gd name="connsiteX44" fmla="*/ 819147 w 1571622"/>
              <a:gd name="connsiteY44" fmla="*/ 107950 h 2289175"/>
              <a:gd name="connsiteX45" fmla="*/ 806447 w 1571622"/>
              <a:gd name="connsiteY45" fmla="*/ 92075 h 2289175"/>
              <a:gd name="connsiteX46" fmla="*/ 784222 w 1571622"/>
              <a:gd name="connsiteY46" fmla="*/ 47625 h 2289175"/>
              <a:gd name="connsiteX47" fmla="*/ 742947 w 1571622"/>
              <a:gd name="connsiteY47" fmla="*/ 0 h 2289175"/>
              <a:gd name="connsiteX48" fmla="*/ 638172 w 1571622"/>
              <a:gd name="connsiteY48" fmla="*/ 3175 h 2289175"/>
              <a:gd name="connsiteX49" fmla="*/ 590547 w 1571622"/>
              <a:gd name="connsiteY49" fmla="*/ 31750 h 2289175"/>
              <a:gd name="connsiteX50" fmla="*/ 552447 w 1571622"/>
              <a:gd name="connsiteY50" fmla="*/ 76200 h 2289175"/>
              <a:gd name="connsiteX51" fmla="*/ 507997 w 1571622"/>
              <a:gd name="connsiteY51" fmla="*/ 142875 h 2289175"/>
              <a:gd name="connsiteX52" fmla="*/ 488947 w 1571622"/>
              <a:gd name="connsiteY52" fmla="*/ 187325 h 2289175"/>
              <a:gd name="connsiteX53" fmla="*/ 454022 w 1571622"/>
              <a:gd name="connsiteY53" fmla="*/ 225425 h 2289175"/>
              <a:gd name="connsiteX54" fmla="*/ 438147 w 1571622"/>
              <a:gd name="connsiteY54" fmla="*/ 276225 h 2289175"/>
              <a:gd name="connsiteX55" fmla="*/ 406397 w 1571622"/>
              <a:gd name="connsiteY55" fmla="*/ 333375 h 2289175"/>
              <a:gd name="connsiteX56" fmla="*/ 396872 w 1571622"/>
              <a:gd name="connsiteY56" fmla="*/ 355600 h 2289175"/>
              <a:gd name="connsiteX57" fmla="*/ 371472 w 1571622"/>
              <a:gd name="connsiteY57" fmla="*/ 374650 h 2289175"/>
              <a:gd name="connsiteX58" fmla="*/ 371472 w 1571622"/>
              <a:gd name="connsiteY58" fmla="*/ 406400 h 2289175"/>
              <a:gd name="connsiteX59" fmla="*/ 355597 w 1571622"/>
              <a:gd name="connsiteY59" fmla="*/ 431800 h 2289175"/>
              <a:gd name="connsiteX60" fmla="*/ 339722 w 1571622"/>
              <a:gd name="connsiteY60" fmla="*/ 463550 h 2289175"/>
              <a:gd name="connsiteX61" fmla="*/ 336547 w 1571622"/>
              <a:gd name="connsiteY61" fmla="*/ 488950 h 2289175"/>
              <a:gd name="connsiteX62" fmla="*/ 323847 w 1571622"/>
              <a:gd name="connsiteY62" fmla="*/ 492125 h 2289175"/>
              <a:gd name="connsiteX63" fmla="*/ 317497 w 1571622"/>
              <a:gd name="connsiteY63" fmla="*/ 495300 h 2289175"/>
              <a:gd name="connsiteX64" fmla="*/ 314322 w 1571622"/>
              <a:gd name="connsiteY64" fmla="*/ 530225 h 2289175"/>
              <a:gd name="connsiteX65" fmla="*/ 314322 w 1571622"/>
              <a:gd name="connsiteY65" fmla="*/ 542925 h 2289175"/>
              <a:gd name="connsiteX66" fmla="*/ 301622 w 1571622"/>
              <a:gd name="connsiteY66" fmla="*/ 542925 h 2289175"/>
              <a:gd name="connsiteX67" fmla="*/ 301622 w 1571622"/>
              <a:gd name="connsiteY67" fmla="*/ 565150 h 2289175"/>
              <a:gd name="connsiteX68" fmla="*/ 288922 w 1571622"/>
              <a:gd name="connsiteY68" fmla="*/ 574675 h 2289175"/>
              <a:gd name="connsiteX69" fmla="*/ 282572 w 1571622"/>
              <a:gd name="connsiteY69" fmla="*/ 574675 h 2289175"/>
              <a:gd name="connsiteX70" fmla="*/ 260347 w 1571622"/>
              <a:gd name="connsiteY70" fmla="*/ 606425 h 2289175"/>
              <a:gd name="connsiteX71" fmla="*/ 257172 w 1571622"/>
              <a:gd name="connsiteY71" fmla="*/ 660400 h 2289175"/>
              <a:gd name="connsiteX72" fmla="*/ 219072 w 1571622"/>
              <a:gd name="connsiteY72" fmla="*/ 654050 h 2289175"/>
              <a:gd name="connsiteX73" fmla="*/ 200023 w 1571622"/>
              <a:gd name="connsiteY73" fmla="*/ 704850 h 2289175"/>
              <a:gd name="connsiteX74" fmla="*/ 190498 w 1571622"/>
              <a:gd name="connsiteY74" fmla="*/ 749300 h 2289175"/>
              <a:gd name="connsiteX75" fmla="*/ 177800 w 1571622"/>
              <a:gd name="connsiteY75" fmla="*/ 777875 h 2289175"/>
              <a:gd name="connsiteX76" fmla="*/ 161925 w 1571622"/>
              <a:gd name="connsiteY76" fmla="*/ 800100 h 2289175"/>
              <a:gd name="connsiteX77" fmla="*/ 123825 w 1571622"/>
              <a:gd name="connsiteY77" fmla="*/ 879475 h 2289175"/>
              <a:gd name="connsiteX78" fmla="*/ 104775 w 1571622"/>
              <a:gd name="connsiteY78" fmla="*/ 933450 h 2289175"/>
              <a:gd name="connsiteX79" fmla="*/ 53975 w 1571622"/>
              <a:gd name="connsiteY79" fmla="*/ 1028700 h 2289175"/>
              <a:gd name="connsiteX80" fmla="*/ 0 w 1571622"/>
              <a:gd name="connsiteY80" fmla="*/ 1060450 h 2289175"/>
              <a:gd name="connsiteX81" fmla="*/ 403222 w 1571622"/>
              <a:gd name="connsiteY81" fmla="*/ 1209675 h 2289175"/>
              <a:gd name="connsiteX82" fmla="*/ 406397 w 1571622"/>
              <a:gd name="connsiteY82" fmla="*/ 2279650 h 2289175"/>
              <a:gd name="connsiteX0" fmla="*/ 1565408 w 1571758"/>
              <a:gd name="connsiteY0" fmla="*/ 2289175 h 2289175"/>
              <a:gd name="connsiteX1" fmla="*/ 1565408 w 1571758"/>
              <a:gd name="connsiteY1" fmla="*/ 2289175 h 2289175"/>
              <a:gd name="connsiteX2" fmla="*/ 1571758 w 1571758"/>
              <a:gd name="connsiteY2" fmla="*/ 1778000 h 2289175"/>
              <a:gd name="connsiteX3" fmla="*/ 1559058 w 1571758"/>
              <a:gd name="connsiteY3" fmla="*/ 1520825 h 2289175"/>
              <a:gd name="connsiteX4" fmla="*/ 1530483 w 1571758"/>
              <a:gd name="connsiteY4" fmla="*/ 1450975 h 2289175"/>
              <a:gd name="connsiteX5" fmla="*/ 1517783 w 1571758"/>
              <a:gd name="connsiteY5" fmla="*/ 1454150 h 2289175"/>
              <a:gd name="connsiteX6" fmla="*/ 1517783 w 1571758"/>
              <a:gd name="connsiteY6" fmla="*/ 1301750 h 2289175"/>
              <a:gd name="connsiteX7" fmla="*/ 1511433 w 1571758"/>
              <a:gd name="connsiteY7" fmla="*/ 1120775 h 2289175"/>
              <a:gd name="connsiteX8" fmla="*/ 1489208 w 1571758"/>
              <a:gd name="connsiteY8" fmla="*/ 1076325 h 2289175"/>
              <a:gd name="connsiteX9" fmla="*/ 1476508 w 1571758"/>
              <a:gd name="connsiteY9" fmla="*/ 1016000 h 2289175"/>
              <a:gd name="connsiteX10" fmla="*/ 1460633 w 1571758"/>
              <a:gd name="connsiteY10" fmla="*/ 977900 h 2289175"/>
              <a:gd name="connsiteX11" fmla="*/ 1444758 w 1571758"/>
              <a:gd name="connsiteY11" fmla="*/ 835025 h 2289175"/>
              <a:gd name="connsiteX12" fmla="*/ 1409833 w 1571758"/>
              <a:gd name="connsiteY12" fmla="*/ 800100 h 2289175"/>
              <a:gd name="connsiteX13" fmla="*/ 1403483 w 1571758"/>
              <a:gd name="connsiteY13" fmla="*/ 768350 h 2289175"/>
              <a:gd name="connsiteX14" fmla="*/ 1387608 w 1571758"/>
              <a:gd name="connsiteY14" fmla="*/ 733425 h 2289175"/>
              <a:gd name="connsiteX15" fmla="*/ 1359033 w 1571758"/>
              <a:gd name="connsiteY15" fmla="*/ 717550 h 2289175"/>
              <a:gd name="connsiteX16" fmla="*/ 1349508 w 1571758"/>
              <a:gd name="connsiteY16" fmla="*/ 679450 h 2289175"/>
              <a:gd name="connsiteX17" fmla="*/ 1324108 w 1571758"/>
              <a:gd name="connsiteY17" fmla="*/ 666750 h 2289175"/>
              <a:gd name="connsiteX18" fmla="*/ 1317758 w 1571758"/>
              <a:gd name="connsiteY18" fmla="*/ 638175 h 2289175"/>
              <a:gd name="connsiteX19" fmla="*/ 1282833 w 1571758"/>
              <a:gd name="connsiteY19" fmla="*/ 644525 h 2289175"/>
              <a:gd name="connsiteX20" fmla="*/ 1260608 w 1571758"/>
              <a:gd name="connsiteY20" fmla="*/ 673100 h 2289175"/>
              <a:gd name="connsiteX21" fmla="*/ 1228858 w 1571758"/>
              <a:gd name="connsiteY21" fmla="*/ 695325 h 2289175"/>
              <a:gd name="connsiteX22" fmla="*/ 1203458 w 1571758"/>
              <a:gd name="connsiteY22" fmla="*/ 669925 h 2289175"/>
              <a:gd name="connsiteX23" fmla="*/ 1184408 w 1571758"/>
              <a:gd name="connsiteY23" fmla="*/ 654050 h 2289175"/>
              <a:gd name="connsiteX24" fmla="*/ 1159008 w 1571758"/>
              <a:gd name="connsiteY24" fmla="*/ 615950 h 2289175"/>
              <a:gd name="connsiteX25" fmla="*/ 1139958 w 1571758"/>
              <a:gd name="connsiteY25" fmla="*/ 631825 h 2289175"/>
              <a:gd name="connsiteX26" fmla="*/ 1133608 w 1571758"/>
              <a:gd name="connsiteY26" fmla="*/ 593725 h 2289175"/>
              <a:gd name="connsiteX27" fmla="*/ 1105033 w 1571758"/>
              <a:gd name="connsiteY27" fmla="*/ 552450 h 2289175"/>
              <a:gd name="connsiteX28" fmla="*/ 1063758 w 1571758"/>
              <a:gd name="connsiteY28" fmla="*/ 536575 h 2289175"/>
              <a:gd name="connsiteX29" fmla="*/ 1038358 w 1571758"/>
              <a:gd name="connsiteY29" fmla="*/ 542925 h 2289175"/>
              <a:gd name="connsiteX30" fmla="*/ 1054233 w 1571758"/>
              <a:gd name="connsiteY30" fmla="*/ 514350 h 2289175"/>
              <a:gd name="connsiteX31" fmla="*/ 1035183 w 1571758"/>
              <a:gd name="connsiteY31" fmla="*/ 473075 h 2289175"/>
              <a:gd name="connsiteX32" fmla="*/ 1025658 w 1571758"/>
              <a:gd name="connsiteY32" fmla="*/ 488950 h 2289175"/>
              <a:gd name="connsiteX33" fmla="*/ 1019308 w 1571758"/>
              <a:gd name="connsiteY33" fmla="*/ 450850 h 2289175"/>
              <a:gd name="connsiteX34" fmla="*/ 984383 w 1571758"/>
              <a:gd name="connsiteY34" fmla="*/ 412750 h 2289175"/>
              <a:gd name="connsiteX35" fmla="*/ 965333 w 1571758"/>
              <a:gd name="connsiteY35" fmla="*/ 371475 h 2289175"/>
              <a:gd name="connsiteX36" fmla="*/ 952633 w 1571758"/>
              <a:gd name="connsiteY36" fmla="*/ 355600 h 2289175"/>
              <a:gd name="connsiteX37" fmla="*/ 933583 w 1571758"/>
              <a:gd name="connsiteY37" fmla="*/ 349250 h 2289175"/>
              <a:gd name="connsiteX38" fmla="*/ 933583 w 1571758"/>
              <a:gd name="connsiteY38" fmla="*/ 304800 h 2289175"/>
              <a:gd name="connsiteX39" fmla="*/ 908183 w 1571758"/>
              <a:gd name="connsiteY39" fmla="*/ 298450 h 2289175"/>
              <a:gd name="connsiteX40" fmla="*/ 898658 w 1571758"/>
              <a:gd name="connsiteY40" fmla="*/ 257175 h 2289175"/>
              <a:gd name="connsiteX41" fmla="*/ 876433 w 1571758"/>
              <a:gd name="connsiteY41" fmla="*/ 219075 h 2289175"/>
              <a:gd name="connsiteX42" fmla="*/ 854208 w 1571758"/>
              <a:gd name="connsiteY42" fmla="*/ 196850 h 2289175"/>
              <a:gd name="connsiteX43" fmla="*/ 841508 w 1571758"/>
              <a:gd name="connsiteY43" fmla="*/ 155575 h 2289175"/>
              <a:gd name="connsiteX44" fmla="*/ 819283 w 1571758"/>
              <a:gd name="connsiteY44" fmla="*/ 107950 h 2289175"/>
              <a:gd name="connsiteX45" fmla="*/ 806583 w 1571758"/>
              <a:gd name="connsiteY45" fmla="*/ 92075 h 2289175"/>
              <a:gd name="connsiteX46" fmla="*/ 784358 w 1571758"/>
              <a:gd name="connsiteY46" fmla="*/ 47625 h 2289175"/>
              <a:gd name="connsiteX47" fmla="*/ 743083 w 1571758"/>
              <a:gd name="connsiteY47" fmla="*/ 0 h 2289175"/>
              <a:gd name="connsiteX48" fmla="*/ 638308 w 1571758"/>
              <a:gd name="connsiteY48" fmla="*/ 3175 h 2289175"/>
              <a:gd name="connsiteX49" fmla="*/ 590683 w 1571758"/>
              <a:gd name="connsiteY49" fmla="*/ 31750 h 2289175"/>
              <a:gd name="connsiteX50" fmla="*/ 552583 w 1571758"/>
              <a:gd name="connsiteY50" fmla="*/ 76200 h 2289175"/>
              <a:gd name="connsiteX51" fmla="*/ 508133 w 1571758"/>
              <a:gd name="connsiteY51" fmla="*/ 142875 h 2289175"/>
              <a:gd name="connsiteX52" fmla="*/ 489083 w 1571758"/>
              <a:gd name="connsiteY52" fmla="*/ 187325 h 2289175"/>
              <a:gd name="connsiteX53" fmla="*/ 454158 w 1571758"/>
              <a:gd name="connsiteY53" fmla="*/ 225425 h 2289175"/>
              <a:gd name="connsiteX54" fmla="*/ 438283 w 1571758"/>
              <a:gd name="connsiteY54" fmla="*/ 276225 h 2289175"/>
              <a:gd name="connsiteX55" fmla="*/ 406533 w 1571758"/>
              <a:gd name="connsiteY55" fmla="*/ 333375 h 2289175"/>
              <a:gd name="connsiteX56" fmla="*/ 397008 w 1571758"/>
              <a:gd name="connsiteY56" fmla="*/ 355600 h 2289175"/>
              <a:gd name="connsiteX57" fmla="*/ 371608 w 1571758"/>
              <a:gd name="connsiteY57" fmla="*/ 374650 h 2289175"/>
              <a:gd name="connsiteX58" fmla="*/ 371608 w 1571758"/>
              <a:gd name="connsiteY58" fmla="*/ 406400 h 2289175"/>
              <a:gd name="connsiteX59" fmla="*/ 355733 w 1571758"/>
              <a:gd name="connsiteY59" fmla="*/ 431800 h 2289175"/>
              <a:gd name="connsiteX60" fmla="*/ 339858 w 1571758"/>
              <a:gd name="connsiteY60" fmla="*/ 463550 h 2289175"/>
              <a:gd name="connsiteX61" fmla="*/ 336683 w 1571758"/>
              <a:gd name="connsiteY61" fmla="*/ 488950 h 2289175"/>
              <a:gd name="connsiteX62" fmla="*/ 323983 w 1571758"/>
              <a:gd name="connsiteY62" fmla="*/ 492125 h 2289175"/>
              <a:gd name="connsiteX63" fmla="*/ 317633 w 1571758"/>
              <a:gd name="connsiteY63" fmla="*/ 495300 h 2289175"/>
              <a:gd name="connsiteX64" fmla="*/ 314458 w 1571758"/>
              <a:gd name="connsiteY64" fmla="*/ 530225 h 2289175"/>
              <a:gd name="connsiteX65" fmla="*/ 314458 w 1571758"/>
              <a:gd name="connsiteY65" fmla="*/ 542925 h 2289175"/>
              <a:gd name="connsiteX66" fmla="*/ 301758 w 1571758"/>
              <a:gd name="connsiteY66" fmla="*/ 542925 h 2289175"/>
              <a:gd name="connsiteX67" fmla="*/ 301758 w 1571758"/>
              <a:gd name="connsiteY67" fmla="*/ 565150 h 2289175"/>
              <a:gd name="connsiteX68" fmla="*/ 289058 w 1571758"/>
              <a:gd name="connsiteY68" fmla="*/ 574675 h 2289175"/>
              <a:gd name="connsiteX69" fmla="*/ 282708 w 1571758"/>
              <a:gd name="connsiteY69" fmla="*/ 574675 h 2289175"/>
              <a:gd name="connsiteX70" fmla="*/ 260483 w 1571758"/>
              <a:gd name="connsiteY70" fmla="*/ 606425 h 2289175"/>
              <a:gd name="connsiteX71" fmla="*/ 257308 w 1571758"/>
              <a:gd name="connsiteY71" fmla="*/ 660400 h 2289175"/>
              <a:gd name="connsiteX72" fmla="*/ 219208 w 1571758"/>
              <a:gd name="connsiteY72" fmla="*/ 654050 h 2289175"/>
              <a:gd name="connsiteX73" fmla="*/ 200159 w 1571758"/>
              <a:gd name="connsiteY73" fmla="*/ 704850 h 2289175"/>
              <a:gd name="connsiteX74" fmla="*/ 190634 w 1571758"/>
              <a:gd name="connsiteY74" fmla="*/ 749300 h 2289175"/>
              <a:gd name="connsiteX75" fmla="*/ 177936 w 1571758"/>
              <a:gd name="connsiteY75" fmla="*/ 777875 h 2289175"/>
              <a:gd name="connsiteX76" fmla="*/ 162061 w 1571758"/>
              <a:gd name="connsiteY76" fmla="*/ 800100 h 2289175"/>
              <a:gd name="connsiteX77" fmla="*/ 123961 w 1571758"/>
              <a:gd name="connsiteY77" fmla="*/ 879475 h 2289175"/>
              <a:gd name="connsiteX78" fmla="*/ 104911 w 1571758"/>
              <a:gd name="connsiteY78" fmla="*/ 933450 h 2289175"/>
              <a:gd name="connsiteX79" fmla="*/ 54111 w 1571758"/>
              <a:gd name="connsiteY79" fmla="*/ 1028700 h 2289175"/>
              <a:gd name="connsiteX80" fmla="*/ 136 w 1571758"/>
              <a:gd name="connsiteY80" fmla="*/ 1060450 h 2289175"/>
              <a:gd name="connsiteX81" fmla="*/ 403358 w 1571758"/>
              <a:gd name="connsiteY81" fmla="*/ 1209675 h 2289175"/>
              <a:gd name="connsiteX82" fmla="*/ 406533 w 1571758"/>
              <a:gd name="connsiteY82" fmla="*/ 2279650 h 2289175"/>
              <a:gd name="connsiteX0" fmla="*/ 1609100 w 1615450"/>
              <a:gd name="connsiteY0" fmla="*/ 2289175 h 2289175"/>
              <a:gd name="connsiteX1" fmla="*/ 1609100 w 1615450"/>
              <a:gd name="connsiteY1" fmla="*/ 2289175 h 2289175"/>
              <a:gd name="connsiteX2" fmla="*/ 1615450 w 1615450"/>
              <a:gd name="connsiteY2" fmla="*/ 1778000 h 2289175"/>
              <a:gd name="connsiteX3" fmla="*/ 1602750 w 1615450"/>
              <a:gd name="connsiteY3" fmla="*/ 1520825 h 2289175"/>
              <a:gd name="connsiteX4" fmla="*/ 1574175 w 1615450"/>
              <a:gd name="connsiteY4" fmla="*/ 1450975 h 2289175"/>
              <a:gd name="connsiteX5" fmla="*/ 1561475 w 1615450"/>
              <a:gd name="connsiteY5" fmla="*/ 1454150 h 2289175"/>
              <a:gd name="connsiteX6" fmla="*/ 1561475 w 1615450"/>
              <a:gd name="connsiteY6" fmla="*/ 1301750 h 2289175"/>
              <a:gd name="connsiteX7" fmla="*/ 1555125 w 1615450"/>
              <a:gd name="connsiteY7" fmla="*/ 1120775 h 2289175"/>
              <a:gd name="connsiteX8" fmla="*/ 1532900 w 1615450"/>
              <a:gd name="connsiteY8" fmla="*/ 1076325 h 2289175"/>
              <a:gd name="connsiteX9" fmla="*/ 1520200 w 1615450"/>
              <a:gd name="connsiteY9" fmla="*/ 1016000 h 2289175"/>
              <a:gd name="connsiteX10" fmla="*/ 1504325 w 1615450"/>
              <a:gd name="connsiteY10" fmla="*/ 977900 h 2289175"/>
              <a:gd name="connsiteX11" fmla="*/ 1488450 w 1615450"/>
              <a:gd name="connsiteY11" fmla="*/ 835025 h 2289175"/>
              <a:gd name="connsiteX12" fmla="*/ 1453525 w 1615450"/>
              <a:gd name="connsiteY12" fmla="*/ 800100 h 2289175"/>
              <a:gd name="connsiteX13" fmla="*/ 1447175 w 1615450"/>
              <a:gd name="connsiteY13" fmla="*/ 768350 h 2289175"/>
              <a:gd name="connsiteX14" fmla="*/ 1431300 w 1615450"/>
              <a:gd name="connsiteY14" fmla="*/ 733425 h 2289175"/>
              <a:gd name="connsiteX15" fmla="*/ 1402725 w 1615450"/>
              <a:gd name="connsiteY15" fmla="*/ 717550 h 2289175"/>
              <a:gd name="connsiteX16" fmla="*/ 1393200 w 1615450"/>
              <a:gd name="connsiteY16" fmla="*/ 679450 h 2289175"/>
              <a:gd name="connsiteX17" fmla="*/ 1367800 w 1615450"/>
              <a:gd name="connsiteY17" fmla="*/ 666750 h 2289175"/>
              <a:gd name="connsiteX18" fmla="*/ 1361450 w 1615450"/>
              <a:gd name="connsiteY18" fmla="*/ 638175 h 2289175"/>
              <a:gd name="connsiteX19" fmla="*/ 1326525 w 1615450"/>
              <a:gd name="connsiteY19" fmla="*/ 644525 h 2289175"/>
              <a:gd name="connsiteX20" fmla="*/ 1304300 w 1615450"/>
              <a:gd name="connsiteY20" fmla="*/ 673100 h 2289175"/>
              <a:gd name="connsiteX21" fmla="*/ 1272550 w 1615450"/>
              <a:gd name="connsiteY21" fmla="*/ 695325 h 2289175"/>
              <a:gd name="connsiteX22" fmla="*/ 1247150 w 1615450"/>
              <a:gd name="connsiteY22" fmla="*/ 669925 h 2289175"/>
              <a:gd name="connsiteX23" fmla="*/ 1228100 w 1615450"/>
              <a:gd name="connsiteY23" fmla="*/ 654050 h 2289175"/>
              <a:gd name="connsiteX24" fmla="*/ 1202700 w 1615450"/>
              <a:gd name="connsiteY24" fmla="*/ 615950 h 2289175"/>
              <a:gd name="connsiteX25" fmla="*/ 1183650 w 1615450"/>
              <a:gd name="connsiteY25" fmla="*/ 631825 h 2289175"/>
              <a:gd name="connsiteX26" fmla="*/ 1177300 w 1615450"/>
              <a:gd name="connsiteY26" fmla="*/ 593725 h 2289175"/>
              <a:gd name="connsiteX27" fmla="*/ 1148725 w 1615450"/>
              <a:gd name="connsiteY27" fmla="*/ 552450 h 2289175"/>
              <a:gd name="connsiteX28" fmla="*/ 1107450 w 1615450"/>
              <a:gd name="connsiteY28" fmla="*/ 536575 h 2289175"/>
              <a:gd name="connsiteX29" fmla="*/ 1082050 w 1615450"/>
              <a:gd name="connsiteY29" fmla="*/ 542925 h 2289175"/>
              <a:gd name="connsiteX30" fmla="*/ 1097925 w 1615450"/>
              <a:gd name="connsiteY30" fmla="*/ 514350 h 2289175"/>
              <a:gd name="connsiteX31" fmla="*/ 1078875 w 1615450"/>
              <a:gd name="connsiteY31" fmla="*/ 473075 h 2289175"/>
              <a:gd name="connsiteX32" fmla="*/ 1069350 w 1615450"/>
              <a:gd name="connsiteY32" fmla="*/ 488950 h 2289175"/>
              <a:gd name="connsiteX33" fmla="*/ 1063000 w 1615450"/>
              <a:gd name="connsiteY33" fmla="*/ 450850 h 2289175"/>
              <a:gd name="connsiteX34" fmla="*/ 1028075 w 1615450"/>
              <a:gd name="connsiteY34" fmla="*/ 412750 h 2289175"/>
              <a:gd name="connsiteX35" fmla="*/ 1009025 w 1615450"/>
              <a:gd name="connsiteY35" fmla="*/ 371475 h 2289175"/>
              <a:gd name="connsiteX36" fmla="*/ 996325 w 1615450"/>
              <a:gd name="connsiteY36" fmla="*/ 355600 h 2289175"/>
              <a:gd name="connsiteX37" fmla="*/ 977275 w 1615450"/>
              <a:gd name="connsiteY37" fmla="*/ 349250 h 2289175"/>
              <a:gd name="connsiteX38" fmla="*/ 977275 w 1615450"/>
              <a:gd name="connsiteY38" fmla="*/ 304800 h 2289175"/>
              <a:gd name="connsiteX39" fmla="*/ 951875 w 1615450"/>
              <a:gd name="connsiteY39" fmla="*/ 298450 h 2289175"/>
              <a:gd name="connsiteX40" fmla="*/ 942350 w 1615450"/>
              <a:gd name="connsiteY40" fmla="*/ 257175 h 2289175"/>
              <a:gd name="connsiteX41" fmla="*/ 920125 w 1615450"/>
              <a:gd name="connsiteY41" fmla="*/ 219075 h 2289175"/>
              <a:gd name="connsiteX42" fmla="*/ 897900 w 1615450"/>
              <a:gd name="connsiteY42" fmla="*/ 196850 h 2289175"/>
              <a:gd name="connsiteX43" fmla="*/ 885200 w 1615450"/>
              <a:gd name="connsiteY43" fmla="*/ 155575 h 2289175"/>
              <a:gd name="connsiteX44" fmla="*/ 862975 w 1615450"/>
              <a:gd name="connsiteY44" fmla="*/ 107950 h 2289175"/>
              <a:gd name="connsiteX45" fmla="*/ 850275 w 1615450"/>
              <a:gd name="connsiteY45" fmla="*/ 92075 h 2289175"/>
              <a:gd name="connsiteX46" fmla="*/ 828050 w 1615450"/>
              <a:gd name="connsiteY46" fmla="*/ 47625 h 2289175"/>
              <a:gd name="connsiteX47" fmla="*/ 786775 w 1615450"/>
              <a:gd name="connsiteY47" fmla="*/ 0 h 2289175"/>
              <a:gd name="connsiteX48" fmla="*/ 682000 w 1615450"/>
              <a:gd name="connsiteY48" fmla="*/ 3175 h 2289175"/>
              <a:gd name="connsiteX49" fmla="*/ 634375 w 1615450"/>
              <a:gd name="connsiteY49" fmla="*/ 31750 h 2289175"/>
              <a:gd name="connsiteX50" fmla="*/ 596275 w 1615450"/>
              <a:gd name="connsiteY50" fmla="*/ 76200 h 2289175"/>
              <a:gd name="connsiteX51" fmla="*/ 551825 w 1615450"/>
              <a:gd name="connsiteY51" fmla="*/ 142875 h 2289175"/>
              <a:gd name="connsiteX52" fmla="*/ 532775 w 1615450"/>
              <a:gd name="connsiteY52" fmla="*/ 187325 h 2289175"/>
              <a:gd name="connsiteX53" fmla="*/ 497850 w 1615450"/>
              <a:gd name="connsiteY53" fmla="*/ 225425 h 2289175"/>
              <a:gd name="connsiteX54" fmla="*/ 481975 w 1615450"/>
              <a:gd name="connsiteY54" fmla="*/ 276225 h 2289175"/>
              <a:gd name="connsiteX55" fmla="*/ 450225 w 1615450"/>
              <a:gd name="connsiteY55" fmla="*/ 333375 h 2289175"/>
              <a:gd name="connsiteX56" fmla="*/ 440700 w 1615450"/>
              <a:gd name="connsiteY56" fmla="*/ 355600 h 2289175"/>
              <a:gd name="connsiteX57" fmla="*/ 415300 w 1615450"/>
              <a:gd name="connsiteY57" fmla="*/ 374650 h 2289175"/>
              <a:gd name="connsiteX58" fmla="*/ 415300 w 1615450"/>
              <a:gd name="connsiteY58" fmla="*/ 406400 h 2289175"/>
              <a:gd name="connsiteX59" fmla="*/ 399425 w 1615450"/>
              <a:gd name="connsiteY59" fmla="*/ 431800 h 2289175"/>
              <a:gd name="connsiteX60" fmla="*/ 383550 w 1615450"/>
              <a:gd name="connsiteY60" fmla="*/ 463550 h 2289175"/>
              <a:gd name="connsiteX61" fmla="*/ 380375 w 1615450"/>
              <a:gd name="connsiteY61" fmla="*/ 488950 h 2289175"/>
              <a:gd name="connsiteX62" fmla="*/ 367675 w 1615450"/>
              <a:gd name="connsiteY62" fmla="*/ 492125 h 2289175"/>
              <a:gd name="connsiteX63" fmla="*/ 361325 w 1615450"/>
              <a:gd name="connsiteY63" fmla="*/ 495300 h 2289175"/>
              <a:gd name="connsiteX64" fmla="*/ 358150 w 1615450"/>
              <a:gd name="connsiteY64" fmla="*/ 530225 h 2289175"/>
              <a:gd name="connsiteX65" fmla="*/ 358150 w 1615450"/>
              <a:gd name="connsiteY65" fmla="*/ 542925 h 2289175"/>
              <a:gd name="connsiteX66" fmla="*/ 345450 w 1615450"/>
              <a:gd name="connsiteY66" fmla="*/ 542925 h 2289175"/>
              <a:gd name="connsiteX67" fmla="*/ 345450 w 1615450"/>
              <a:gd name="connsiteY67" fmla="*/ 565150 h 2289175"/>
              <a:gd name="connsiteX68" fmla="*/ 332750 w 1615450"/>
              <a:gd name="connsiteY68" fmla="*/ 574675 h 2289175"/>
              <a:gd name="connsiteX69" fmla="*/ 326400 w 1615450"/>
              <a:gd name="connsiteY69" fmla="*/ 574675 h 2289175"/>
              <a:gd name="connsiteX70" fmla="*/ 304175 w 1615450"/>
              <a:gd name="connsiteY70" fmla="*/ 606425 h 2289175"/>
              <a:gd name="connsiteX71" fmla="*/ 301000 w 1615450"/>
              <a:gd name="connsiteY71" fmla="*/ 660400 h 2289175"/>
              <a:gd name="connsiteX72" fmla="*/ 262900 w 1615450"/>
              <a:gd name="connsiteY72" fmla="*/ 654050 h 2289175"/>
              <a:gd name="connsiteX73" fmla="*/ 243851 w 1615450"/>
              <a:gd name="connsiteY73" fmla="*/ 704850 h 2289175"/>
              <a:gd name="connsiteX74" fmla="*/ 234326 w 1615450"/>
              <a:gd name="connsiteY74" fmla="*/ 749300 h 2289175"/>
              <a:gd name="connsiteX75" fmla="*/ 221628 w 1615450"/>
              <a:gd name="connsiteY75" fmla="*/ 777875 h 2289175"/>
              <a:gd name="connsiteX76" fmla="*/ 205753 w 1615450"/>
              <a:gd name="connsiteY76" fmla="*/ 800100 h 2289175"/>
              <a:gd name="connsiteX77" fmla="*/ 167653 w 1615450"/>
              <a:gd name="connsiteY77" fmla="*/ 879475 h 2289175"/>
              <a:gd name="connsiteX78" fmla="*/ 148603 w 1615450"/>
              <a:gd name="connsiteY78" fmla="*/ 933450 h 2289175"/>
              <a:gd name="connsiteX79" fmla="*/ 97803 w 1615450"/>
              <a:gd name="connsiteY79" fmla="*/ 1028700 h 2289175"/>
              <a:gd name="connsiteX80" fmla="*/ 43828 w 1615450"/>
              <a:gd name="connsiteY80" fmla="*/ 1060450 h 2289175"/>
              <a:gd name="connsiteX81" fmla="*/ 21603 w 1615450"/>
              <a:gd name="connsiteY81" fmla="*/ 1200150 h 2289175"/>
              <a:gd name="connsiteX82" fmla="*/ 447050 w 1615450"/>
              <a:gd name="connsiteY82" fmla="*/ 1209675 h 2289175"/>
              <a:gd name="connsiteX83" fmla="*/ 450225 w 1615450"/>
              <a:gd name="connsiteY83" fmla="*/ 2279650 h 2289175"/>
              <a:gd name="connsiteX0" fmla="*/ 1587497 w 1593847"/>
              <a:gd name="connsiteY0" fmla="*/ 2289175 h 2289175"/>
              <a:gd name="connsiteX1" fmla="*/ 1587497 w 1593847"/>
              <a:gd name="connsiteY1" fmla="*/ 2289175 h 2289175"/>
              <a:gd name="connsiteX2" fmla="*/ 1593847 w 1593847"/>
              <a:gd name="connsiteY2" fmla="*/ 1778000 h 2289175"/>
              <a:gd name="connsiteX3" fmla="*/ 1581147 w 1593847"/>
              <a:gd name="connsiteY3" fmla="*/ 1520825 h 2289175"/>
              <a:gd name="connsiteX4" fmla="*/ 1552572 w 1593847"/>
              <a:gd name="connsiteY4" fmla="*/ 1450975 h 2289175"/>
              <a:gd name="connsiteX5" fmla="*/ 1539872 w 1593847"/>
              <a:gd name="connsiteY5" fmla="*/ 1454150 h 2289175"/>
              <a:gd name="connsiteX6" fmla="*/ 1539872 w 1593847"/>
              <a:gd name="connsiteY6" fmla="*/ 1301750 h 2289175"/>
              <a:gd name="connsiteX7" fmla="*/ 1533522 w 1593847"/>
              <a:gd name="connsiteY7" fmla="*/ 1120775 h 2289175"/>
              <a:gd name="connsiteX8" fmla="*/ 1511297 w 1593847"/>
              <a:gd name="connsiteY8" fmla="*/ 1076325 h 2289175"/>
              <a:gd name="connsiteX9" fmla="*/ 1498597 w 1593847"/>
              <a:gd name="connsiteY9" fmla="*/ 1016000 h 2289175"/>
              <a:gd name="connsiteX10" fmla="*/ 1482722 w 1593847"/>
              <a:gd name="connsiteY10" fmla="*/ 977900 h 2289175"/>
              <a:gd name="connsiteX11" fmla="*/ 1466847 w 1593847"/>
              <a:gd name="connsiteY11" fmla="*/ 835025 h 2289175"/>
              <a:gd name="connsiteX12" fmla="*/ 1431922 w 1593847"/>
              <a:gd name="connsiteY12" fmla="*/ 800100 h 2289175"/>
              <a:gd name="connsiteX13" fmla="*/ 1425572 w 1593847"/>
              <a:gd name="connsiteY13" fmla="*/ 768350 h 2289175"/>
              <a:gd name="connsiteX14" fmla="*/ 1409697 w 1593847"/>
              <a:gd name="connsiteY14" fmla="*/ 733425 h 2289175"/>
              <a:gd name="connsiteX15" fmla="*/ 1381122 w 1593847"/>
              <a:gd name="connsiteY15" fmla="*/ 717550 h 2289175"/>
              <a:gd name="connsiteX16" fmla="*/ 1371597 w 1593847"/>
              <a:gd name="connsiteY16" fmla="*/ 679450 h 2289175"/>
              <a:gd name="connsiteX17" fmla="*/ 1346197 w 1593847"/>
              <a:gd name="connsiteY17" fmla="*/ 666750 h 2289175"/>
              <a:gd name="connsiteX18" fmla="*/ 1339847 w 1593847"/>
              <a:gd name="connsiteY18" fmla="*/ 638175 h 2289175"/>
              <a:gd name="connsiteX19" fmla="*/ 1304922 w 1593847"/>
              <a:gd name="connsiteY19" fmla="*/ 644525 h 2289175"/>
              <a:gd name="connsiteX20" fmla="*/ 1282697 w 1593847"/>
              <a:gd name="connsiteY20" fmla="*/ 673100 h 2289175"/>
              <a:gd name="connsiteX21" fmla="*/ 1250947 w 1593847"/>
              <a:gd name="connsiteY21" fmla="*/ 695325 h 2289175"/>
              <a:gd name="connsiteX22" fmla="*/ 1225547 w 1593847"/>
              <a:gd name="connsiteY22" fmla="*/ 669925 h 2289175"/>
              <a:gd name="connsiteX23" fmla="*/ 1206497 w 1593847"/>
              <a:gd name="connsiteY23" fmla="*/ 654050 h 2289175"/>
              <a:gd name="connsiteX24" fmla="*/ 1181097 w 1593847"/>
              <a:gd name="connsiteY24" fmla="*/ 615950 h 2289175"/>
              <a:gd name="connsiteX25" fmla="*/ 1162047 w 1593847"/>
              <a:gd name="connsiteY25" fmla="*/ 631825 h 2289175"/>
              <a:gd name="connsiteX26" fmla="*/ 1155697 w 1593847"/>
              <a:gd name="connsiteY26" fmla="*/ 593725 h 2289175"/>
              <a:gd name="connsiteX27" fmla="*/ 1127122 w 1593847"/>
              <a:gd name="connsiteY27" fmla="*/ 552450 h 2289175"/>
              <a:gd name="connsiteX28" fmla="*/ 1085847 w 1593847"/>
              <a:gd name="connsiteY28" fmla="*/ 536575 h 2289175"/>
              <a:gd name="connsiteX29" fmla="*/ 1060447 w 1593847"/>
              <a:gd name="connsiteY29" fmla="*/ 542925 h 2289175"/>
              <a:gd name="connsiteX30" fmla="*/ 1076322 w 1593847"/>
              <a:gd name="connsiteY30" fmla="*/ 514350 h 2289175"/>
              <a:gd name="connsiteX31" fmla="*/ 1057272 w 1593847"/>
              <a:gd name="connsiteY31" fmla="*/ 473075 h 2289175"/>
              <a:gd name="connsiteX32" fmla="*/ 1047747 w 1593847"/>
              <a:gd name="connsiteY32" fmla="*/ 488950 h 2289175"/>
              <a:gd name="connsiteX33" fmla="*/ 1041397 w 1593847"/>
              <a:gd name="connsiteY33" fmla="*/ 450850 h 2289175"/>
              <a:gd name="connsiteX34" fmla="*/ 1006472 w 1593847"/>
              <a:gd name="connsiteY34" fmla="*/ 412750 h 2289175"/>
              <a:gd name="connsiteX35" fmla="*/ 987422 w 1593847"/>
              <a:gd name="connsiteY35" fmla="*/ 371475 h 2289175"/>
              <a:gd name="connsiteX36" fmla="*/ 974722 w 1593847"/>
              <a:gd name="connsiteY36" fmla="*/ 355600 h 2289175"/>
              <a:gd name="connsiteX37" fmla="*/ 955672 w 1593847"/>
              <a:gd name="connsiteY37" fmla="*/ 349250 h 2289175"/>
              <a:gd name="connsiteX38" fmla="*/ 955672 w 1593847"/>
              <a:gd name="connsiteY38" fmla="*/ 304800 h 2289175"/>
              <a:gd name="connsiteX39" fmla="*/ 930272 w 1593847"/>
              <a:gd name="connsiteY39" fmla="*/ 298450 h 2289175"/>
              <a:gd name="connsiteX40" fmla="*/ 920747 w 1593847"/>
              <a:gd name="connsiteY40" fmla="*/ 257175 h 2289175"/>
              <a:gd name="connsiteX41" fmla="*/ 898522 w 1593847"/>
              <a:gd name="connsiteY41" fmla="*/ 219075 h 2289175"/>
              <a:gd name="connsiteX42" fmla="*/ 876297 w 1593847"/>
              <a:gd name="connsiteY42" fmla="*/ 196850 h 2289175"/>
              <a:gd name="connsiteX43" fmla="*/ 863597 w 1593847"/>
              <a:gd name="connsiteY43" fmla="*/ 155575 h 2289175"/>
              <a:gd name="connsiteX44" fmla="*/ 841372 w 1593847"/>
              <a:gd name="connsiteY44" fmla="*/ 107950 h 2289175"/>
              <a:gd name="connsiteX45" fmla="*/ 828672 w 1593847"/>
              <a:gd name="connsiteY45" fmla="*/ 92075 h 2289175"/>
              <a:gd name="connsiteX46" fmla="*/ 806447 w 1593847"/>
              <a:gd name="connsiteY46" fmla="*/ 47625 h 2289175"/>
              <a:gd name="connsiteX47" fmla="*/ 765172 w 1593847"/>
              <a:gd name="connsiteY47" fmla="*/ 0 h 2289175"/>
              <a:gd name="connsiteX48" fmla="*/ 660397 w 1593847"/>
              <a:gd name="connsiteY48" fmla="*/ 3175 h 2289175"/>
              <a:gd name="connsiteX49" fmla="*/ 612772 w 1593847"/>
              <a:gd name="connsiteY49" fmla="*/ 31750 h 2289175"/>
              <a:gd name="connsiteX50" fmla="*/ 574672 w 1593847"/>
              <a:gd name="connsiteY50" fmla="*/ 76200 h 2289175"/>
              <a:gd name="connsiteX51" fmla="*/ 530222 w 1593847"/>
              <a:gd name="connsiteY51" fmla="*/ 142875 h 2289175"/>
              <a:gd name="connsiteX52" fmla="*/ 511172 w 1593847"/>
              <a:gd name="connsiteY52" fmla="*/ 187325 h 2289175"/>
              <a:gd name="connsiteX53" fmla="*/ 476247 w 1593847"/>
              <a:gd name="connsiteY53" fmla="*/ 225425 h 2289175"/>
              <a:gd name="connsiteX54" fmla="*/ 460372 w 1593847"/>
              <a:gd name="connsiteY54" fmla="*/ 276225 h 2289175"/>
              <a:gd name="connsiteX55" fmla="*/ 428622 w 1593847"/>
              <a:gd name="connsiteY55" fmla="*/ 333375 h 2289175"/>
              <a:gd name="connsiteX56" fmla="*/ 419097 w 1593847"/>
              <a:gd name="connsiteY56" fmla="*/ 355600 h 2289175"/>
              <a:gd name="connsiteX57" fmla="*/ 393697 w 1593847"/>
              <a:gd name="connsiteY57" fmla="*/ 374650 h 2289175"/>
              <a:gd name="connsiteX58" fmla="*/ 393697 w 1593847"/>
              <a:gd name="connsiteY58" fmla="*/ 406400 h 2289175"/>
              <a:gd name="connsiteX59" fmla="*/ 377822 w 1593847"/>
              <a:gd name="connsiteY59" fmla="*/ 431800 h 2289175"/>
              <a:gd name="connsiteX60" fmla="*/ 361947 w 1593847"/>
              <a:gd name="connsiteY60" fmla="*/ 463550 h 2289175"/>
              <a:gd name="connsiteX61" fmla="*/ 358772 w 1593847"/>
              <a:gd name="connsiteY61" fmla="*/ 488950 h 2289175"/>
              <a:gd name="connsiteX62" fmla="*/ 346072 w 1593847"/>
              <a:gd name="connsiteY62" fmla="*/ 492125 h 2289175"/>
              <a:gd name="connsiteX63" fmla="*/ 339722 w 1593847"/>
              <a:gd name="connsiteY63" fmla="*/ 495300 h 2289175"/>
              <a:gd name="connsiteX64" fmla="*/ 336547 w 1593847"/>
              <a:gd name="connsiteY64" fmla="*/ 530225 h 2289175"/>
              <a:gd name="connsiteX65" fmla="*/ 336547 w 1593847"/>
              <a:gd name="connsiteY65" fmla="*/ 542925 h 2289175"/>
              <a:gd name="connsiteX66" fmla="*/ 323847 w 1593847"/>
              <a:gd name="connsiteY66" fmla="*/ 542925 h 2289175"/>
              <a:gd name="connsiteX67" fmla="*/ 323847 w 1593847"/>
              <a:gd name="connsiteY67" fmla="*/ 565150 h 2289175"/>
              <a:gd name="connsiteX68" fmla="*/ 311147 w 1593847"/>
              <a:gd name="connsiteY68" fmla="*/ 574675 h 2289175"/>
              <a:gd name="connsiteX69" fmla="*/ 304797 w 1593847"/>
              <a:gd name="connsiteY69" fmla="*/ 574675 h 2289175"/>
              <a:gd name="connsiteX70" fmla="*/ 282572 w 1593847"/>
              <a:gd name="connsiteY70" fmla="*/ 606425 h 2289175"/>
              <a:gd name="connsiteX71" fmla="*/ 279397 w 1593847"/>
              <a:gd name="connsiteY71" fmla="*/ 660400 h 2289175"/>
              <a:gd name="connsiteX72" fmla="*/ 241297 w 1593847"/>
              <a:gd name="connsiteY72" fmla="*/ 654050 h 2289175"/>
              <a:gd name="connsiteX73" fmla="*/ 222248 w 1593847"/>
              <a:gd name="connsiteY73" fmla="*/ 704850 h 2289175"/>
              <a:gd name="connsiteX74" fmla="*/ 212723 w 1593847"/>
              <a:gd name="connsiteY74" fmla="*/ 749300 h 2289175"/>
              <a:gd name="connsiteX75" fmla="*/ 200025 w 1593847"/>
              <a:gd name="connsiteY75" fmla="*/ 777875 h 2289175"/>
              <a:gd name="connsiteX76" fmla="*/ 184150 w 1593847"/>
              <a:gd name="connsiteY76" fmla="*/ 800100 h 2289175"/>
              <a:gd name="connsiteX77" fmla="*/ 146050 w 1593847"/>
              <a:gd name="connsiteY77" fmla="*/ 879475 h 2289175"/>
              <a:gd name="connsiteX78" fmla="*/ 127000 w 1593847"/>
              <a:gd name="connsiteY78" fmla="*/ 933450 h 2289175"/>
              <a:gd name="connsiteX79" fmla="*/ 76200 w 1593847"/>
              <a:gd name="connsiteY79" fmla="*/ 1028700 h 2289175"/>
              <a:gd name="connsiteX80" fmla="*/ 22225 w 1593847"/>
              <a:gd name="connsiteY80" fmla="*/ 1060450 h 2289175"/>
              <a:gd name="connsiteX81" fmla="*/ 0 w 1593847"/>
              <a:gd name="connsiteY81" fmla="*/ 1200150 h 2289175"/>
              <a:gd name="connsiteX82" fmla="*/ 425447 w 1593847"/>
              <a:gd name="connsiteY82" fmla="*/ 1209675 h 2289175"/>
              <a:gd name="connsiteX83" fmla="*/ 428622 w 1593847"/>
              <a:gd name="connsiteY83" fmla="*/ 2279650 h 2289175"/>
              <a:gd name="connsiteX0" fmla="*/ 1587497 w 1593847"/>
              <a:gd name="connsiteY0" fmla="*/ 2289175 h 2289175"/>
              <a:gd name="connsiteX1" fmla="*/ 1587497 w 1593847"/>
              <a:gd name="connsiteY1" fmla="*/ 2289175 h 2289175"/>
              <a:gd name="connsiteX2" fmla="*/ 1593847 w 1593847"/>
              <a:gd name="connsiteY2" fmla="*/ 1778000 h 2289175"/>
              <a:gd name="connsiteX3" fmla="*/ 1581147 w 1593847"/>
              <a:gd name="connsiteY3" fmla="*/ 1520825 h 2289175"/>
              <a:gd name="connsiteX4" fmla="*/ 1552572 w 1593847"/>
              <a:gd name="connsiteY4" fmla="*/ 1450975 h 2289175"/>
              <a:gd name="connsiteX5" fmla="*/ 1539872 w 1593847"/>
              <a:gd name="connsiteY5" fmla="*/ 1454150 h 2289175"/>
              <a:gd name="connsiteX6" fmla="*/ 1539872 w 1593847"/>
              <a:gd name="connsiteY6" fmla="*/ 1301750 h 2289175"/>
              <a:gd name="connsiteX7" fmla="*/ 1533522 w 1593847"/>
              <a:gd name="connsiteY7" fmla="*/ 1120775 h 2289175"/>
              <a:gd name="connsiteX8" fmla="*/ 1511297 w 1593847"/>
              <a:gd name="connsiteY8" fmla="*/ 1076325 h 2289175"/>
              <a:gd name="connsiteX9" fmla="*/ 1498597 w 1593847"/>
              <a:gd name="connsiteY9" fmla="*/ 1016000 h 2289175"/>
              <a:gd name="connsiteX10" fmla="*/ 1482722 w 1593847"/>
              <a:gd name="connsiteY10" fmla="*/ 977900 h 2289175"/>
              <a:gd name="connsiteX11" fmla="*/ 1466847 w 1593847"/>
              <a:gd name="connsiteY11" fmla="*/ 835025 h 2289175"/>
              <a:gd name="connsiteX12" fmla="*/ 1431922 w 1593847"/>
              <a:gd name="connsiteY12" fmla="*/ 800100 h 2289175"/>
              <a:gd name="connsiteX13" fmla="*/ 1425572 w 1593847"/>
              <a:gd name="connsiteY13" fmla="*/ 768350 h 2289175"/>
              <a:gd name="connsiteX14" fmla="*/ 1409697 w 1593847"/>
              <a:gd name="connsiteY14" fmla="*/ 733425 h 2289175"/>
              <a:gd name="connsiteX15" fmla="*/ 1381122 w 1593847"/>
              <a:gd name="connsiteY15" fmla="*/ 717550 h 2289175"/>
              <a:gd name="connsiteX16" fmla="*/ 1371597 w 1593847"/>
              <a:gd name="connsiteY16" fmla="*/ 679450 h 2289175"/>
              <a:gd name="connsiteX17" fmla="*/ 1346197 w 1593847"/>
              <a:gd name="connsiteY17" fmla="*/ 666750 h 2289175"/>
              <a:gd name="connsiteX18" fmla="*/ 1339847 w 1593847"/>
              <a:gd name="connsiteY18" fmla="*/ 638175 h 2289175"/>
              <a:gd name="connsiteX19" fmla="*/ 1304922 w 1593847"/>
              <a:gd name="connsiteY19" fmla="*/ 644525 h 2289175"/>
              <a:gd name="connsiteX20" fmla="*/ 1282697 w 1593847"/>
              <a:gd name="connsiteY20" fmla="*/ 673100 h 2289175"/>
              <a:gd name="connsiteX21" fmla="*/ 1250947 w 1593847"/>
              <a:gd name="connsiteY21" fmla="*/ 695325 h 2289175"/>
              <a:gd name="connsiteX22" fmla="*/ 1225547 w 1593847"/>
              <a:gd name="connsiteY22" fmla="*/ 669925 h 2289175"/>
              <a:gd name="connsiteX23" fmla="*/ 1206497 w 1593847"/>
              <a:gd name="connsiteY23" fmla="*/ 654050 h 2289175"/>
              <a:gd name="connsiteX24" fmla="*/ 1181097 w 1593847"/>
              <a:gd name="connsiteY24" fmla="*/ 615950 h 2289175"/>
              <a:gd name="connsiteX25" fmla="*/ 1162047 w 1593847"/>
              <a:gd name="connsiteY25" fmla="*/ 631825 h 2289175"/>
              <a:gd name="connsiteX26" fmla="*/ 1155697 w 1593847"/>
              <a:gd name="connsiteY26" fmla="*/ 593725 h 2289175"/>
              <a:gd name="connsiteX27" fmla="*/ 1127122 w 1593847"/>
              <a:gd name="connsiteY27" fmla="*/ 552450 h 2289175"/>
              <a:gd name="connsiteX28" fmla="*/ 1085847 w 1593847"/>
              <a:gd name="connsiteY28" fmla="*/ 536575 h 2289175"/>
              <a:gd name="connsiteX29" fmla="*/ 1060447 w 1593847"/>
              <a:gd name="connsiteY29" fmla="*/ 542925 h 2289175"/>
              <a:gd name="connsiteX30" fmla="*/ 1076322 w 1593847"/>
              <a:gd name="connsiteY30" fmla="*/ 514350 h 2289175"/>
              <a:gd name="connsiteX31" fmla="*/ 1057272 w 1593847"/>
              <a:gd name="connsiteY31" fmla="*/ 473075 h 2289175"/>
              <a:gd name="connsiteX32" fmla="*/ 1047747 w 1593847"/>
              <a:gd name="connsiteY32" fmla="*/ 488950 h 2289175"/>
              <a:gd name="connsiteX33" fmla="*/ 1041397 w 1593847"/>
              <a:gd name="connsiteY33" fmla="*/ 450850 h 2289175"/>
              <a:gd name="connsiteX34" fmla="*/ 1006472 w 1593847"/>
              <a:gd name="connsiteY34" fmla="*/ 412750 h 2289175"/>
              <a:gd name="connsiteX35" fmla="*/ 987422 w 1593847"/>
              <a:gd name="connsiteY35" fmla="*/ 371475 h 2289175"/>
              <a:gd name="connsiteX36" fmla="*/ 974722 w 1593847"/>
              <a:gd name="connsiteY36" fmla="*/ 355600 h 2289175"/>
              <a:gd name="connsiteX37" fmla="*/ 955672 w 1593847"/>
              <a:gd name="connsiteY37" fmla="*/ 349250 h 2289175"/>
              <a:gd name="connsiteX38" fmla="*/ 955672 w 1593847"/>
              <a:gd name="connsiteY38" fmla="*/ 304800 h 2289175"/>
              <a:gd name="connsiteX39" fmla="*/ 930272 w 1593847"/>
              <a:gd name="connsiteY39" fmla="*/ 298450 h 2289175"/>
              <a:gd name="connsiteX40" fmla="*/ 920747 w 1593847"/>
              <a:gd name="connsiteY40" fmla="*/ 257175 h 2289175"/>
              <a:gd name="connsiteX41" fmla="*/ 898522 w 1593847"/>
              <a:gd name="connsiteY41" fmla="*/ 219075 h 2289175"/>
              <a:gd name="connsiteX42" fmla="*/ 876297 w 1593847"/>
              <a:gd name="connsiteY42" fmla="*/ 196850 h 2289175"/>
              <a:gd name="connsiteX43" fmla="*/ 863597 w 1593847"/>
              <a:gd name="connsiteY43" fmla="*/ 155575 h 2289175"/>
              <a:gd name="connsiteX44" fmla="*/ 841372 w 1593847"/>
              <a:gd name="connsiteY44" fmla="*/ 107950 h 2289175"/>
              <a:gd name="connsiteX45" fmla="*/ 828672 w 1593847"/>
              <a:gd name="connsiteY45" fmla="*/ 92075 h 2289175"/>
              <a:gd name="connsiteX46" fmla="*/ 806447 w 1593847"/>
              <a:gd name="connsiteY46" fmla="*/ 47625 h 2289175"/>
              <a:gd name="connsiteX47" fmla="*/ 765172 w 1593847"/>
              <a:gd name="connsiteY47" fmla="*/ 0 h 2289175"/>
              <a:gd name="connsiteX48" fmla="*/ 660397 w 1593847"/>
              <a:gd name="connsiteY48" fmla="*/ 3175 h 2289175"/>
              <a:gd name="connsiteX49" fmla="*/ 612772 w 1593847"/>
              <a:gd name="connsiteY49" fmla="*/ 31750 h 2289175"/>
              <a:gd name="connsiteX50" fmla="*/ 574672 w 1593847"/>
              <a:gd name="connsiteY50" fmla="*/ 76200 h 2289175"/>
              <a:gd name="connsiteX51" fmla="*/ 530222 w 1593847"/>
              <a:gd name="connsiteY51" fmla="*/ 142875 h 2289175"/>
              <a:gd name="connsiteX52" fmla="*/ 511172 w 1593847"/>
              <a:gd name="connsiteY52" fmla="*/ 187325 h 2289175"/>
              <a:gd name="connsiteX53" fmla="*/ 476247 w 1593847"/>
              <a:gd name="connsiteY53" fmla="*/ 225425 h 2289175"/>
              <a:gd name="connsiteX54" fmla="*/ 460372 w 1593847"/>
              <a:gd name="connsiteY54" fmla="*/ 276225 h 2289175"/>
              <a:gd name="connsiteX55" fmla="*/ 428622 w 1593847"/>
              <a:gd name="connsiteY55" fmla="*/ 333375 h 2289175"/>
              <a:gd name="connsiteX56" fmla="*/ 419097 w 1593847"/>
              <a:gd name="connsiteY56" fmla="*/ 355600 h 2289175"/>
              <a:gd name="connsiteX57" fmla="*/ 393697 w 1593847"/>
              <a:gd name="connsiteY57" fmla="*/ 374650 h 2289175"/>
              <a:gd name="connsiteX58" fmla="*/ 393697 w 1593847"/>
              <a:gd name="connsiteY58" fmla="*/ 406400 h 2289175"/>
              <a:gd name="connsiteX59" fmla="*/ 377822 w 1593847"/>
              <a:gd name="connsiteY59" fmla="*/ 431800 h 2289175"/>
              <a:gd name="connsiteX60" fmla="*/ 361947 w 1593847"/>
              <a:gd name="connsiteY60" fmla="*/ 463550 h 2289175"/>
              <a:gd name="connsiteX61" fmla="*/ 358772 w 1593847"/>
              <a:gd name="connsiteY61" fmla="*/ 488950 h 2289175"/>
              <a:gd name="connsiteX62" fmla="*/ 346072 w 1593847"/>
              <a:gd name="connsiteY62" fmla="*/ 492125 h 2289175"/>
              <a:gd name="connsiteX63" fmla="*/ 339722 w 1593847"/>
              <a:gd name="connsiteY63" fmla="*/ 495300 h 2289175"/>
              <a:gd name="connsiteX64" fmla="*/ 336547 w 1593847"/>
              <a:gd name="connsiteY64" fmla="*/ 530225 h 2289175"/>
              <a:gd name="connsiteX65" fmla="*/ 336547 w 1593847"/>
              <a:gd name="connsiteY65" fmla="*/ 542925 h 2289175"/>
              <a:gd name="connsiteX66" fmla="*/ 323847 w 1593847"/>
              <a:gd name="connsiteY66" fmla="*/ 542925 h 2289175"/>
              <a:gd name="connsiteX67" fmla="*/ 323847 w 1593847"/>
              <a:gd name="connsiteY67" fmla="*/ 565150 h 2289175"/>
              <a:gd name="connsiteX68" fmla="*/ 311147 w 1593847"/>
              <a:gd name="connsiteY68" fmla="*/ 574675 h 2289175"/>
              <a:gd name="connsiteX69" fmla="*/ 304797 w 1593847"/>
              <a:gd name="connsiteY69" fmla="*/ 574675 h 2289175"/>
              <a:gd name="connsiteX70" fmla="*/ 282572 w 1593847"/>
              <a:gd name="connsiteY70" fmla="*/ 606425 h 2289175"/>
              <a:gd name="connsiteX71" fmla="*/ 279397 w 1593847"/>
              <a:gd name="connsiteY71" fmla="*/ 660400 h 2289175"/>
              <a:gd name="connsiteX72" fmla="*/ 241297 w 1593847"/>
              <a:gd name="connsiteY72" fmla="*/ 654050 h 2289175"/>
              <a:gd name="connsiteX73" fmla="*/ 222248 w 1593847"/>
              <a:gd name="connsiteY73" fmla="*/ 704850 h 2289175"/>
              <a:gd name="connsiteX74" fmla="*/ 212723 w 1593847"/>
              <a:gd name="connsiteY74" fmla="*/ 749300 h 2289175"/>
              <a:gd name="connsiteX75" fmla="*/ 200025 w 1593847"/>
              <a:gd name="connsiteY75" fmla="*/ 777875 h 2289175"/>
              <a:gd name="connsiteX76" fmla="*/ 184150 w 1593847"/>
              <a:gd name="connsiteY76" fmla="*/ 800100 h 2289175"/>
              <a:gd name="connsiteX77" fmla="*/ 146050 w 1593847"/>
              <a:gd name="connsiteY77" fmla="*/ 879475 h 2289175"/>
              <a:gd name="connsiteX78" fmla="*/ 127000 w 1593847"/>
              <a:gd name="connsiteY78" fmla="*/ 933450 h 2289175"/>
              <a:gd name="connsiteX79" fmla="*/ 76200 w 1593847"/>
              <a:gd name="connsiteY79" fmla="*/ 1028700 h 2289175"/>
              <a:gd name="connsiteX80" fmla="*/ 22225 w 1593847"/>
              <a:gd name="connsiteY80" fmla="*/ 1060450 h 2289175"/>
              <a:gd name="connsiteX81" fmla="*/ 0 w 1593847"/>
              <a:gd name="connsiteY81" fmla="*/ 1200150 h 2289175"/>
              <a:gd name="connsiteX82" fmla="*/ 425447 w 1593847"/>
              <a:gd name="connsiteY82" fmla="*/ 1209675 h 2289175"/>
              <a:gd name="connsiteX83" fmla="*/ 428622 w 1593847"/>
              <a:gd name="connsiteY83" fmla="*/ 2279650 h 2289175"/>
              <a:gd name="connsiteX0" fmla="*/ 1682881 w 1689231"/>
              <a:gd name="connsiteY0" fmla="*/ 2289175 h 2289175"/>
              <a:gd name="connsiteX1" fmla="*/ 1682881 w 1689231"/>
              <a:gd name="connsiteY1" fmla="*/ 2289175 h 2289175"/>
              <a:gd name="connsiteX2" fmla="*/ 1689231 w 1689231"/>
              <a:gd name="connsiteY2" fmla="*/ 1778000 h 2289175"/>
              <a:gd name="connsiteX3" fmla="*/ 1676531 w 1689231"/>
              <a:gd name="connsiteY3" fmla="*/ 1520825 h 2289175"/>
              <a:gd name="connsiteX4" fmla="*/ 1647956 w 1689231"/>
              <a:gd name="connsiteY4" fmla="*/ 1450975 h 2289175"/>
              <a:gd name="connsiteX5" fmla="*/ 1635256 w 1689231"/>
              <a:gd name="connsiteY5" fmla="*/ 1454150 h 2289175"/>
              <a:gd name="connsiteX6" fmla="*/ 1635256 w 1689231"/>
              <a:gd name="connsiteY6" fmla="*/ 1301750 h 2289175"/>
              <a:gd name="connsiteX7" fmla="*/ 1628906 w 1689231"/>
              <a:gd name="connsiteY7" fmla="*/ 1120775 h 2289175"/>
              <a:gd name="connsiteX8" fmla="*/ 1606681 w 1689231"/>
              <a:gd name="connsiteY8" fmla="*/ 1076325 h 2289175"/>
              <a:gd name="connsiteX9" fmla="*/ 1593981 w 1689231"/>
              <a:gd name="connsiteY9" fmla="*/ 1016000 h 2289175"/>
              <a:gd name="connsiteX10" fmla="*/ 1578106 w 1689231"/>
              <a:gd name="connsiteY10" fmla="*/ 977900 h 2289175"/>
              <a:gd name="connsiteX11" fmla="*/ 1562231 w 1689231"/>
              <a:gd name="connsiteY11" fmla="*/ 835025 h 2289175"/>
              <a:gd name="connsiteX12" fmla="*/ 1527306 w 1689231"/>
              <a:gd name="connsiteY12" fmla="*/ 800100 h 2289175"/>
              <a:gd name="connsiteX13" fmla="*/ 1520956 w 1689231"/>
              <a:gd name="connsiteY13" fmla="*/ 768350 h 2289175"/>
              <a:gd name="connsiteX14" fmla="*/ 1505081 w 1689231"/>
              <a:gd name="connsiteY14" fmla="*/ 733425 h 2289175"/>
              <a:gd name="connsiteX15" fmla="*/ 1476506 w 1689231"/>
              <a:gd name="connsiteY15" fmla="*/ 717550 h 2289175"/>
              <a:gd name="connsiteX16" fmla="*/ 1466981 w 1689231"/>
              <a:gd name="connsiteY16" fmla="*/ 679450 h 2289175"/>
              <a:gd name="connsiteX17" fmla="*/ 1441581 w 1689231"/>
              <a:gd name="connsiteY17" fmla="*/ 666750 h 2289175"/>
              <a:gd name="connsiteX18" fmla="*/ 1435231 w 1689231"/>
              <a:gd name="connsiteY18" fmla="*/ 638175 h 2289175"/>
              <a:gd name="connsiteX19" fmla="*/ 1400306 w 1689231"/>
              <a:gd name="connsiteY19" fmla="*/ 644525 h 2289175"/>
              <a:gd name="connsiteX20" fmla="*/ 1378081 w 1689231"/>
              <a:gd name="connsiteY20" fmla="*/ 673100 h 2289175"/>
              <a:gd name="connsiteX21" fmla="*/ 1346331 w 1689231"/>
              <a:gd name="connsiteY21" fmla="*/ 695325 h 2289175"/>
              <a:gd name="connsiteX22" fmla="*/ 1320931 w 1689231"/>
              <a:gd name="connsiteY22" fmla="*/ 669925 h 2289175"/>
              <a:gd name="connsiteX23" fmla="*/ 1301881 w 1689231"/>
              <a:gd name="connsiteY23" fmla="*/ 654050 h 2289175"/>
              <a:gd name="connsiteX24" fmla="*/ 1276481 w 1689231"/>
              <a:gd name="connsiteY24" fmla="*/ 615950 h 2289175"/>
              <a:gd name="connsiteX25" fmla="*/ 1257431 w 1689231"/>
              <a:gd name="connsiteY25" fmla="*/ 631825 h 2289175"/>
              <a:gd name="connsiteX26" fmla="*/ 1251081 w 1689231"/>
              <a:gd name="connsiteY26" fmla="*/ 593725 h 2289175"/>
              <a:gd name="connsiteX27" fmla="*/ 1222506 w 1689231"/>
              <a:gd name="connsiteY27" fmla="*/ 552450 h 2289175"/>
              <a:gd name="connsiteX28" fmla="*/ 1181231 w 1689231"/>
              <a:gd name="connsiteY28" fmla="*/ 536575 h 2289175"/>
              <a:gd name="connsiteX29" fmla="*/ 1155831 w 1689231"/>
              <a:gd name="connsiteY29" fmla="*/ 542925 h 2289175"/>
              <a:gd name="connsiteX30" fmla="*/ 1171706 w 1689231"/>
              <a:gd name="connsiteY30" fmla="*/ 514350 h 2289175"/>
              <a:gd name="connsiteX31" fmla="*/ 1152656 w 1689231"/>
              <a:gd name="connsiteY31" fmla="*/ 473075 h 2289175"/>
              <a:gd name="connsiteX32" fmla="*/ 1143131 w 1689231"/>
              <a:gd name="connsiteY32" fmla="*/ 488950 h 2289175"/>
              <a:gd name="connsiteX33" fmla="*/ 1136781 w 1689231"/>
              <a:gd name="connsiteY33" fmla="*/ 450850 h 2289175"/>
              <a:gd name="connsiteX34" fmla="*/ 1101856 w 1689231"/>
              <a:gd name="connsiteY34" fmla="*/ 412750 h 2289175"/>
              <a:gd name="connsiteX35" fmla="*/ 1082806 w 1689231"/>
              <a:gd name="connsiteY35" fmla="*/ 371475 h 2289175"/>
              <a:gd name="connsiteX36" fmla="*/ 1070106 w 1689231"/>
              <a:gd name="connsiteY36" fmla="*/ 355600 h 2289175"/>
              <a:gd name="connsiteX37" fmla="*/ 1051056 w 1689231"/>
              <a:gd name="connsiteY37" fmla="*/ 349250 h 2289175"/>
              <a:gd name="connsiteX38" fmla="*/ 1051056 w 1689231"/>
              <a:gd name="connsiteY38" fmla="*/ 304800 h 2289175"/>
              <a:gd name="connsiteX39" fmla="*/ 1025656 w 1689231"/>
              <a:gd name="connsiteY39" fmla="*/ 298450 h 2289175"/>
              <a:gd name="connsiteX40" fmla="*/ 1016131 w 1689231"/>
              <a:gd name="connsiteY40" fmla="*/ 257175 h 2289175"/>
              <a:gd name="connsiteX41" fmla="*/ 993906 w 1689231"/>
              <a:gd name="connsiteY41" fmla="*/ 219075 h 2289175"/>
              <a:gd name="connsiteX42" fmla="*/ 971681 w 1689231"/>
              <a:gd name="connsiteY42" fmla="*/ 196850 h 2289175"/>
              <a:gd name="connsiteX43" fmla="*/ 958981 w 1689231"/>
              <a:gd name="connsiteY43" fmla="*/ 155575 h 2289175"/>
              <a:gd name="connsiteX44" fmla="*/ 936756 w 1689231"/>
              <a:gd name="connsiteY44" fmla="*/ 107950 h 2289175"/>
              <a:gd name="connsiteX45" fmla="*/ 924056 w 1689231"/>
              <a:gd name="connsiteY45" fmla="*/ 92075 h 2289175"/>
              <a:gd name="connsiteX46" fmla="*/ 901831 w 1689231"/>
              <a:gd name="connsiteY46" fmla="*/ 47625 h 2289175"/>
              <a:gd name="connsiteX47" fmla="*/ 860556 w 1689231"/>
              <a:gd name="connsiteY47" fmla="*/ 0 h 2289175"/>
              <a:gd name="connsiteX48" fmla="*/ 755781 w 1689231"/>
              <a:gd name="connsiteY48" fmla="*/ 3175 h 2289175"/>
              <a:gd name="connsiteX49" fmla="*/ 708156 w 1689231"/>
              <a:gd name="connsiteY49" fmla="*/ 31750 h 2289175"/>
              <a:gd name="connsiteX50" fmla="*/ 670056 w 1689231"/>
              <a:gd name="connsiteY50" fmla="*/ 76200 h 2289175"/>
              <a:gd name="connsiteX51" fmla="*/ 625606 w 1689231"/>
              <a:gd name="connsiteY51" fmla="*/ 142875 h 2289175"/>
              <a:gd name="connsiteX52" fmla="*/ 606556 w 1689231"/>
              <a:gd name="connsiteY52" fmla="*/ 187325 h 2289175"/>
              <a:gd name="connsiteX53" fmla="*/ 571631 w 1689231"/>
              <a:gd name="connsiteY53" fmla="*/ 225425 h 2289175"/>
              <a:gd name="connsiteX54" fmla="*/ 555756 w 1689231"/>
              <a:gd name="connsiteY54" fmla="*/ 276225 h 2289175"/>
              <a:gd name="connsiteX55" fmla="*/ 524006 w 1689231"/>
              <a:gd name="connsiteY55" fmla="*/ 333375 h 2289175"/>
              <a:gd name="connsiteX56" fmla="*/ 514481 w 1689231"/>
              <a:gd name="connsiteY56" fmla="*/ 355600 h 2289175"/>
              <a:gd name="connsiteX57" fmla="*/ 489081 w 1689231"/>
              <a:gd name="connsiteY57" fmla="*/ 374650 h 2289175"/>
              <a:gd name="connsiteX58" fmla="*/ 489081 w 1689231"/>
              <a:gd name="connsiteY58" fmla="*/ 406400 h 2289175"/>
              <a:gd name="connsiteX59" fmla="*/ 473206 w 1689231"/>
              <a:gd name="connsiteY59" fmla="*/ 431800 h 2289175"/>
              <a:gd name="connsiteX60" fmla="*/ 457331 w 1689231"/>
              <a:gd name="connsiteY60" fmla="*/ 463550 h 2289175"/>
              <a:gd name="connsiteX61" fmla="*/ 454156 w 1689231"/>
              <a:gd name="connsiteY61" fmla="*/ 488950 h 2289175"/>
              <a:gd name="connsiteX62" fmla="*/ 441456 w 1689231"/>
              <a:gd name="connsiteY62" fmla="*/ 492125 h 2289175"/>
              <a:gd name="connsiteX63" fmla="*/ 435106 w 1689231"/>
              <a:gd name="connsiteY63" fmla="*/ 495300 h 2289175"/>
              <a:gd name="connsiteX64" fmla="*/ 431931 w 1689231"/>
              <a:gd name="connsiteY64" fmla="*/ 530225 h 2289175"/>
              <a:gd name="connsiteX65" fmla="*/ 431931 w 1689231"/>
              <a:gd name="connsiteY65" fmla="*/ 542925 h 2289175"/>
              <a:gd name="connsiteX66" fmla="*/ 419231 w 1689231"/>
              <a:gd name="connsiteY66" fmla="*/ 542925 h 2289175"/>
              <a:gd name="connsiteX67" fmla="*/ 419231 w 1689231"/>
              <a:gd name="connsiteY67" fmla="*/ 565150 h 2289175"/>
              <a:gd name="connsiteX68" fmla="*/ 406531 w 1689231"/>
              <a:gd name="connsiteY68" fmla="*/ 574675 h 2289175"/>
              <a:gd name="connsiteX69" fmla="*/ 400181 w 1689231"/>
              <a:gd name="connsiteY69" fmla="*/ 574675 h 2289175"/>
              <a:gd name="connsiteX70" fmla="*/ 377956 w 1689231"/>
              <a:gd name="connsiteY70" fmla="*/ 606425 h 2289175"/>
              <a:gd name="connsiteX71" fmla="*/ 374781 w 1689231"/>
              <a:gd name="connsiteY71" fmla="*/ 660400 h 2289175"/>
              <a:gd name="connsiteX72" fmla="*/ 336681 w 1689231"/>
              <a:gd name="connsiteY72" fmla="*/ 654050 h 2289175"/>
              <a:gd name="connsiteX73" fmla="*/ 317632 w 1689231"/>
              <a:gd name="connsiteY73" fmla="*/ 704850 h 2289175"/>
              <a:gd name="connsiteX74" fmla="*/ 308107 w 1689231"/>
              <a:gd name="connsiteY74" fmla="*/ 749300 h 2289175"/>
              <a:gd name="connsiteX75" fmla="*/ 295409 w 1689231"/>
              <a:gd name="connsiteY75" fmla="*/ 777875 h 2289175"/>
              <a:gd name="connsiteX76" fmla="*/ 279534 w 1689231"/>
              <a:gd name="connsiteY76" fmla="*/ 800100 h 2289175"/>
              <a:gd name="connsiteX77" fmla="*/ 241434 w 1689231"/>
              <a:gd name="connsiteY77" fmla="*/ 879475 h 2289175"/>
              <a:gd name="connsiteX78" fmla="*/ 222384 w 1689231"/>
              <a:gd name="connsiteY78" fmla="*/ 933450 h 2289175"/>
              <a:gd name="connsiteX79" fmla="*/ 171584 w 1689231"/>
              <a:gd name="connsiteY79" fmla="*/ 1028700 h 2289175"/>
              <a:gd name="connsiteX80" fmla="*/ 117609 w 1689231"/>
              <a:gd name="connsiteY80" fmla="*/ 1060450 h 2289175"/>
              <a:gd name="connsiteX81" fmla="*/ 95384 w 1689231"/>
              <a:gd name="connsiteY81" fmla="*/ 1200150 h 2289175"/>
              <a:gd name="connsiteX82" fmla="*/ 16009 w 1689231"/>
              <a:gd name="connsiteY82" fmla="*/ 1333500 h 2289175"/>
              <a:gd name="connsiteX83" fmla="*/ 520831 w 1689231"/>
              <a:gd name="connsiteY83" fmla="*/ 1209675 h 2289175"/>
              <a:gd name="connsiteX84" fmla="*/ 524006 w 1689231"/>
              <a:gd name="connsiteY84" fmla="*/ 2279650 h 2289175"/>
              <a:gd name="connsiteX0" fmla="*/ 1682881 w 1689231"/>
              <a:gd name="connsiteY0" fmla="*/ 2289175 h 2289175"/>
              <a:gd name="connsiteX1" fmla="*/ 1682881 w 1689231"/>
              <a:gd name="connsiteY1" fmla="*/ 2289175 h 2289175"/>
              <a:gd name="connsiteX2" fmla="*/ 1689231 w 1689231"/>
              <a:gd name="connsiteY2" fmla="*/ 1778000 h 2289175"/>
              <a:gd name="connsiteX3" fmla="*/ 1676531 w 1689231"/>
              <a:gd name="connsiteY3" fmla="*/ 1520825 h 2289175"/>
              <a:gd name="connsiteX4" fmla="*/ 1647956 w 1689231"/>
              <a:gd name="connsiteY4" fmla="*/ 1450975 h 2289175"/>
              <a:gd name="connsiteX5" fmla="*/ 1635256 w 1689231"/>
              <a:gd name="connsiteY5" fmla="*/ 1454150 h 2289175"/>
              <a:gd name="connsiteX6" fmla="*/ 1635256 w 1689231"/>
              <a:gd name="connsiteY6" fmla="*/ 1301750 h 2289175"/>
              <a:gd name="connsiteX7" fmla="*/ 1628906 w 1689231"/>
              <a:gd name="connsiteY7" fmla="*/ 1120775 h 2289175"/>
              <a:gd name="connsiteX8" fmla="*/ 1606681 w 1689231"/>
              <a:gd name="connsiteY8" fmla="*/ 1076325 h 2289175"/>
              <a:gd name="connsiteX9" fmla="*/ 1593981 w 1689231"/>
              <a:gd name="connsiteY9" fmla="*/ 1016000 h 2289175"/>
              <a:gd name="connsiteX10" fmla="*/ 1578106 w 1689231"/>
              <a:gd name="connsiteY10" fmla="*/ 977900 h 2289175"/>
              <a:gd name="connsiteX11" fmla="*/ 1562231 w 1689231"/>
              <a:gd name="connsiteY11" fmla="*/ 835025 h 2289175"/>
              <a:gd name="connsiteX12" fmla="*/ 1527306 w 1689231"/>
              <a:gd name="connsiteY12" fmla="*/ 800100 h 2289175"/>
              <a:gd name="connsiteX13" fmla="*/ 1520956 w 1689231"/>
              <a:gd name="connsiteY13" fmla="*/ 768350 h 2289175"/>
              <a:gd name="connsiteX14" fmla="*/ 1505081 w 1689231"/>
              <a:gd name="connsiteY14" fmla="*/ 733425 h 2289175"/>
              <a:gd name="connsiteX15" fmla="*/ 1476506 w 1689231"/>
              <a:gd name="connsiteY15" fmla="*/ 717550 h 2289175"/>
              <a:gd name="connsiteX16" fmla="*/ 1466981 w 1689231"/>
              <a:gd name="connsiteY16" fmla="*/ 679450 h 2289175"/>
              <a:gd name="connsiteX17" fmla="*/ 1441581 w 1689231"/>
              <a:gd name="connsiteY17" fmla="*/ 666750 h 2289175"/>
              <a:gd name="connsiteX18" fmla="*/ 1435231 w 1689231"/>
              <a:gd name="connsiteY18" fmla="*/ 638175 h 2289175"/>
              <a:gd name="connsiteX19" fmla="*/ 1400306 w 1689231"/>
              <a:gd name="connsiteY19" fmla="*/ 644525 h 2289175"/>
              <a:gd name="connsiteX20" fmla="*/ 1378081 w 1689231"/>
              <a:gd name="connsiteY20" fmla="*/ 673100 h 2289175"/>
              <a:gd name="connsiteX21" fmla="*/ 1346331 w 1689231"/>
              <a:gd name="connsiteY21" fmla="*/ 695325 h 2289175"/>
              <a:gd name="connsiteX22" fmla="*/ 1320931 w 1689231"/>
              <a:gd name="connsiteY22" fmla="*/ 669925 h 2289175"/>
              <a:gd name="connsiteX23" fmla="*/ 1301881 w 1689231"/>
              <a:gd name="connsiteY23" fmla="*/ 654050 h 2289175"/>
              <a:gd name="connsiteX24" fmla="*/ 1276481 w 1689231"/>
              <a:gd name="connsiteY24" fmla="*/ 615950 h 2289175"/>
              <a:gd name="connsiteX25" fmla="*/ 1257431 w 1689231"/>
              <a:gd name="connsiteY25" fmla="*/ 631825 h 2289175"/>
              <a:gd name="connsiteX26" fmla="*/ 1251081 w 1689231"/>
              <a:gd name="connsiteY26" fmla="*/ 593725 h 2289175"/>
              <a:gd name="connsiteX27" fmla="*/ 1222506 w 1689231"/>
              <a:gd name="connsiteY27" fmla="*/ 552450 h 2289175"/>
              <a:gd name="connsiteX28" fmla="*/ 1181231 w 1689231"/>
              <a:gd name="connsiteY28" fmla="*/ 536575 h 2289175"/>
              <a:gd name="connsiteX29" fmla="*/ 1155831 w 1689231"/>
              <a:gd name="connsiteY29" fmla="*/ 542925 h 2289175"/>
              <a:gd name="connsiteX30" fmla="*/ 1171706 w 1689231"/>
              <a:gd name="connsiteY30" fmla="*/ 514350 h 2289175"/>
              <a:gd name="connsiteX31" fmla="*/ 1152656 w 1689231"/>
              <a:gd name="connsiteY31" fmla="*/ 473075 h 2289175"/>
              <a:gd name="connsiteX32" fmla="*/ 1143131 w 1689231"/>
              <a:gd name="connsiteY32" fmla="*/ 488950 h 2289175"/>
              <a:gd name="connsiteX33" fmla="*/ 1136781 w 1689231"/>
              <a:gd name="connsiteY33" fmla="*/ 450850 h 2289175"/>
              <a:gd name="connsiteX34" fmla="*/ 1101856 w 1689231"/>
              <a:gd name="connsiteY34" fmla="*/ 412750 h 2289175"/>
              <a:gd name="connsiteX35" fmla="*/ 1082806 w 1689231"/>
              <a:gd name="connsiteY35" fmla="*/ 371475 h 2289175"/>
              <a:gd name="connsiteX36" fmla="*/ 1070106 w 1689231"/>
              <a:gd name="connsiteY36" fmla="*/ 355600 h 2289175"/>
              <a:gd name="connsiteX37" fmla="*/ 1051056 w 1689231"/>
              <a:gd name="connsiteY37" fmla="*/ 349250 h 2289175"/>
              <a:gd name="connsiteX38" fmla="*/ 1051056 w 1689231"/>
              <a:gd name="connsiteY38" fmla="*/ 304800 h 2289175"/>
              <a:gd name="connsiteX39" fmla="*/ 1025656 w 1689231"/>
              <a:gd name="connsiteY39" fmla="*/ 298450 h 2289175"/>
              <a:gd name="connsiteX40" fmla="*/ 1016131 w 1689231"/>
              <a:gd name="connsiteY40" fmla="*/ 257175 h 2289175"/>
              <a:gd name="connsiteX41" fmla="*/ 993906 w 1689231"/>
              <a:gd name="connsiteY41" fmla="*/ 219075 h 2289175"/>
              <a:gd name="connsiteX42" fmla="*/ 971681 w 1689231"/>
              <a:gd name="connsiteY42" fmla="*/ 196850 h 2289175"/>
              <a:gd name="connsiteX43" fmla="*/ 958981 w 1689231"/>
              <a:gd name="connsiteY43" fmla="*/ 155575 h 2289175"/>
              <a:gd name="connsiteX44" fmla="*/ 936756 w 1689231"/>
              <a:gd name="connsiteY44" fmla="*/ 107950 h 2289175"/>
              <a:gd name="connsiteX45" fmla="*/ 924056 w 1689231"/>
              <a:gd name="connsiteY45" fmla="*/ 92075 h 2289175"/>
              <a:gd name="connsiteX46" fmla="*/ 901831 w 1689231"/>
              <a:gd name="connsiteY46" fmla="*/ 47625 h 2289175"/>
              <a:gd name="connsiteX47" fmla="*/ 860556 w 1689231"/>
              <a:gd name="connsiteY47" fmla="*/ 0 h 2289175"/>
              <a:gd name="connsiteX48" fmla="*/ 755781 w 1689231"/>
              <a:gd name="connsiteY48" fmla="*/ 3175 h 2289175"/>
              <a:gd name="connsiteX49" fmla="*/ 708156 w 1689231"/>
              <a:gd name="connsiteY49" fmla="*/ 31750 h 2289175"/>
              <a:gd name="connsiteX50" fmla="*/ 670056 w 1689231"/>
              <a:gd name="connsiteY50" fmla="*/ 76200 h 2289175"/>
              <a:gd name="connsiteX51" fmla="*/ 625606 w 1689231"/>
              <a:gd name="connsiteY51" fmla="*/ 142875 h 2289175"/>
              <a:gd name="connsiteX52" fmla="*/ 606556 w 1689231"/>
              <a:gd name="connsiteY52" fmla="*/ 187325 h 2289175"/>
              <a:gd name="connsiteX53" fmla="*/ 571631 w 1689231"/>
              <a:gd name="connsiteY53" fmla="*/ 225425 h 2289175"/>
              <a:gd name="connsiteX54" fmla="*/ 555756 w 1689231"/>
              <a:gd name="connsiteY54" fmla="*/ 276225 h 2289175"/>
              <a:gd name="connsiteX55" fmla="*/ 524006 w 1689231"/>
              <a:gd name="connsiteY55" fmla="*/ 333375 h 2289175"/>
              <a:gd name="connsiteX56" fmla="*/ 514481 w 1689231"/>
              <a:gd name="connsiteY56" fmla="*/ 355600 h 2289175"/>
              <a:gd name="connsiteX57" fmla="*/ 489081 w 1689231"/>
              <a:gd name="connsiteY57" fmla="*/ 374650 h 2289175"/>
              <a:gd name="connsiteX58" fmla="*/ 489081 w 1689231"/>
              <a:gd name="connsiteY58" fmla="*/ 406400 h 2289175"/>
              <a:gd name="connsiteX59" fmla="*/ 473206 w 1689231"/>
              <a:gd name="connsiteY59" fmla="*/ 431800 h 2289175"/>
              <a:gd name="connsiteX60" fmla="*/ 457331 w 1689231"/>
              <a:gd name="connsiteY60" fmla="*/ 463550 h 2289175"/>
              <a:gd name="connsiteX61" fmla="*/ 454156 w 1689231"/>
              <a:gd name="connsiteY61" fmla="*/ 488950 h 2289175"/>
              <a:gd name="connsiteX62" fmla="*/ 441456 w 1689231"/>
              <a:gd name="connsiteY62" fmla="*/ 492125 h 2289175"/>
              <a:gd name="connsiteX63" fmla="*/ 435106 w 1689231"/>
              <a:gd name="connsiteY63" fmla="*/ 495300 h 2289175"/>
              <a:gd name="connsiteX64" fmla="*/ 431931 w 1689231"/>
              <a:gd name="connsiteY64" fmla="*/ 530225 h 2289175"/>
              <a:gd name="connsiteX65" fmla="*/ 431931 w 1689231"/>
              <a:gd name="connsiteY65" fmla="*/ 542925 h 2289175"/>
              <a:gd name="connsiteX66" fmla="*/ 419231 w 1689231"/>
              <a:gd name="connsiteY66" fmla="*/ 542925 h 2289175"/>
              <a:gd name="connsiteX67" fmla="*/ 419231 w 1689231"/>
              <a:gd name="connsiteY67" fmla="*/ 565150 h 2289175"/>
              <a:gd name="connsiteX68" fmla="*/ 406531 w 1689231"/>
              <a:gd name="connsiteY68" fmla="*/ 574675 h 2289175"/>
              <a:gd name="connsiteX69" fmla="*/ 400181 w 1689231"/>
              <a:gd name="connsiteY69" fmla="*/ 574675 h 2289175"/>
              <a:gd name="connsiteX70" fmla="*/ 377956 w 1689231"/>
              <a:gd name="connsiteY70" fmla="*/ 606425 h 2289175"/>
              <a:gd name="connsiteX71" fmla="*/ 374781 w 1689231"/>
              <a:gd name="connsiteY71" fmla="*/ 660400 h 2289175"/>
              <a:gd name="connsiteX72" fmla="*/ 336681 w 1689231"/>
              <a:gd name="connsiteY72" fmla="*/ 654050 h 2289175"/>
              <a:gd name="connsiteX73" fmla="*/ 317632 w 1689231"/>
              <a:gd name="connsiteY73" fmla="*/ 704850 h 2289175"/>
              <a:gd name="connsiteX74" fmla="*/ 308107 w 1689231"/>
              <a:gd name="connsiteY74" fmla="*/ 749300 h 2289175"/>
              <a:gd name="connsiteX75" fmla="*/ 295409 w 1689231"/>
              <a:gd name="connsiteY75" fmla="*/ 777875 h 2289175"/>
              <a:gd name="connsiteX76" fmla="*/ 279534 w 1689231"/>
              <a:gd name="connsiteY76" fmla="*/ 800100 h 2289175"/>
              <a:gd name="connsiteX77" fmla="*/ 241434 w 1689231"/>
              <a:gd name="connsiteY77" fmla="*/ 879475 h 2289175"/>
              <a:gd name="connsiteX78" fmla="*/ 222384 w 1689231"/>
              <a:gd name="connsiteY78" fmla="*/ 933450 h 2289175"/>
              <a:gd name="connsiteX79" fmla="*/ 171584 w 1689231"/>
              <a:gd name="connsiteY79" fmla="*/ 1028700 h 2289175"/>
              <a:gd name="connsiteX80" fmla="*/ 117609 w 1689231"/>
              <a:gd name="connsiteY80" fmla="*/ 1060450 h 2289175"/>
              <a:gd name="connsiteX81" fmla="*/ 95384 w 1689231"/>
              <a:gd name="connsiteY81" fmla="*/ 1200150 h 2289175"/>
              <a:gd name="connsiteX82" fmla="*/ 16009 w 1689231"/>
              <a:gd name="connsiteY82" fmla="*/ 1333500 h 2289175"/>
              <a:gd name="connsiteX83" fmla="*/ 12831 w 1689231"/>
              <a:gd name="connsiteY83" fmla="*/ 1489075 h 2289175"/>
              <a:gd name="connsiteX84" fmla="*/ 524006 w 1689231"/>
              <a:gd name="connsiteY84" fmla="*/ 2279650 h 2289175"/>
              <a:gd name="connsiteX0" fmla="*/ 1743086 w 1749436"/>
              <a:gd name="connsiteY0" fmla="*/ 2289175 h 2292350"/>
              <a:gd name="connsiteX1" fmla="*/ 1743086 w 1749436"/>
              <a:gd name="connsiteY1" fmla="*/ 2289175 h 2292350"/>
              <a:gd name="connsiteX2" fmla="*/ 1749436 w 1749436"/>
              <a:gd name="connsiteY2" fmla="*/ 1778000 h 2292350"/>
              <a:gd name="connsiteX3" fmla="*/ 1736736 w 1749436"/>
              <a:gd name="connsiteY3" fmla="*/ 1520825 h 2292350"/>
              <a:gd name="connsiteX4" fmla="*/ 1708161 w 1749436"/>
              <a:gd name="connsiteY4" fmla="*/ 1450975 h 2292350"/>
              <a:gd name="connsiteX5" fmla="*/ 1695461 w 1749436"/>
              <a:gd name="connsiteY5" fmla="*/ 1454150 h 2292350"/>
              <a:gd name="connsiteX6" fmla="*/ 1695461 w 1749436"/>
              <a:gd name="connsiteY6" fmla="*/ 1301750 h 2292350"/>
              <a:gd name="connsiteX7" fmla="*/ 1689111 w 1749436"/>
              <a:gd name="connsiteY7" fmla="*/ 1120775 h 2292350"/>
              <a:gd name="connsiteX8" fmla="*/ 1666886 w 1749436"/>
              <a:gd name="connsiteY8" fmla="*/ 1076325 h 2292350"/>
              <a:gd name="connsiteX9" fmla="*/ 1654186 w 1749436"/>
              <a:gd name="connsiteY9" fmla="*/ 1016000 h 2292350"/>
              <a:gd name="connsiteX10" fmla="*/ 1638311 w 1749436"/>
              <a:gd name="connsiteY10" fmla="*/ 977900 h 2292350"/>
              <a:gd name="connsiteX11" fmla="*/ 1622436 w 1749436"/>
              <a:gd name="connsiteY11" fmla="*/ 835025 h 2292350"/>
              <a:gd name="connsiteX12" fmla="*/ 1587511 w 1749436"/>
              <a:gd name="connsiteY12" fmla="*/ 800100 h 2292350"/>
              <a:gd name="connsiteX13" fmla="*/ 1581161 w 1749436"/>
              <a:gd name="connsiteY13" fmla="*/ 768350 h 2292350"/>
              <a:gd name="connsiteX14" fmla="*/ 1565286 w 1749436"/>
              <a:gd name="connsiteY14" fmla="*/ 733425 h 2292350"/>
              <a:gd name="connsiteX15" fmla="*/ 1536711 w 1749436"/>
              <a:gd name="connsiteY15" fmla="*/ 717550 h 2292350"/>
              <a:gd name="connsiteX16" fmla="*/ 1527186 w 1749436"/>
              <a:gd name="connsiteY16" fmla="*/ 679450 h 2292350"/>
              <a:gd name="connsiteX17" fmla="*/ 1501786 w 1749436"/>
              <a:gd name="connsiteY17" fmla="*/ 666750 h 2292350"/>
              <a:gd name="connsiteX18" fmla="*/ 1495436 w 1749436"/>
              <a:gd name="connsiteY18" fmla="*/ 638175 h 2292350"/>
              <a:gd name="connsiteX19" fmla="*/ 1460511 w 1749436"/>
              <a:gd name="connsiteY19" fmla="*/ 644525 h 2292350"/>
              <a:gd name="connsiteX20" fmla="*/ 1438286 w 1749436"/>
              <a:gd name="connsiteY20" fmla="*/ 673100 h 2292350"/>
              <a:gd name="connsiteX21" fmla="*/ 1406536 w 1749436"/>
              <a:gd name="connsiteY21" fmla="*/ 695325 h 2292350"/>
              <a:gd name="connsiteX22" fmla="*/ 1381136 w 1749436"/>
              <a:gd name="connsiteY22" fmla="*/ 669925 h 2292350"/>
              <a:gd name="connsiteX23" fmla="*/ 1362086 w 1749436"/>
              <a:gd name="connsiteY23" fmla="*/ 654050 h 2292350"/>
              <a:gd name="connsiteX24" fmla="*/ 1336686 w 1749436"/>
              <a:gd name="connsiteY24" fmla="*/ 615950 h 2292350"/>
              <a:gd name="connsiteX25" fmla="*/ 1317636 w 1749436"/>
              <a:gd name="connsiteY25" fmla="*/ 631825 h 2292350"/>
              <a:gd name="connsiteX26" fmla="*/ 1311286 w 1749436"/>
              <a:gd name="connsiteY26" fmla="*/ 593725 h 2292350"/>
              <a:gd name="connsiteX27" fmla="*/ 1282711 w 1749436"/>
              <a:gd name="connsiteY27" fmla="*/ 552450 h 2292350"/>
              <a:gd name="connsiteX28" fmla="*/ 1241436 w 1749436"/>
              <a:gd name="connsiteY28" fmla="*/ 536575 h 2292350"/>
              <a:gd name="connsiteX29" fmla="*/ 1216036 w 1749436"/>
              <a:gd name="connsiteY29" fmla="*/ 542925 h 2292350"/>
              <a:gd name="connsiteX30" fmla="*/ 1231911 w 1749436"/>
              <a:gd name="connsiteY30" fmla="*/ 514350 h 2292350"/>
              <a:gd name="connsiteX31" fmla="*/ 1212861 w 1749436"/>
              <a:gd name="connsiteY31" fmla="*/ 473075 h 2292350"/>
              <a:gd name="connsiteX32" fmla="*/ 1203336 w 1749436"/>
              <a:gd name="connsiteY32" fmla="*/ 488950 h 2292350"/>
              <a:gd name="connsiteX33" fmla="*/ 1196986 w 1749436"/>
              <a:gd name="connsiteY33" fmla="*/ 450850 h 2292350"/>
              <a:gd name="connsiteX34" fmla="*/ 1162061 w 1749436"/>
              <a:gd name="connsiteY34" fmla="*/ 412750 h 2292350"/>
              <a:gd name="connsiteX35" fmla="*/ 1143011 w 1749436"/>
              <a:gd name="connsiteY35" fmla="*/ 371475 h 2292350"/>
              <a:gd name="connsiteX36" fmla="*/ 1130311 w 1749436"/>
              <a:gd name="connsiteY36" fmla="*/ 355600 h 2292350"/>
              <a:gd name="connsiteX37" fmla="*/ 1111261 w 1749436"/>
              <a:gd name="connsiteY37" fmla="*/ 349250 h 2292350"/>
              <a:gd name="connsiteX38" fmla="*/ 1111261 w 1749436"/>
              <a:gd name="connsiteY38" fmla="*/ 304800 h 2292350"/>
              <a:gd name="connsiteX39" fmla="*/ 1085861 w 1749436"/>
              <a:gd name="connsiteY39" fmla="*/ 298450 h 2292350"/>
              <a:gd name="connsiteX40" fmla="*/ 1076336 w 1749436"/>
              <a:gd name="connsiteY40" fmla="*/ 257175 h 2292350"/>
              <a:gd name="connsiteX41" fmla="*/ 1054111 w 1749436"/>
              <a:gd name="connsiteY41" fmla="*/ 219075 h 2292350"/>
              <a:gd name="connsiteX42" fmla="*/ 1031886 w 1749436"/>
              <a:gd name="connsiteY42" fmla="*/ 196850 h 2292350"/>
              <a:gd name="connsiteX43" fmla="*/ 1019186 w 1749436"/>
              <a:gd name="connsiteY43" fmla="*/ 155575 h 2292350"/>
              <a:gd name="connsiteX44" fmla="*/ 996961 w 1749436"/>
              <a:gd name="connsiteY44" fmla="*/ 107950 h 2292350"/>
              <a:gd name="connsiteX45" fmla="*/ 984261 w 1749436"/>
              <a:gd name="connsiteY45" fmla="*/ 92075 h 2292350"/>
              <a:gd name="connsiteX46" fmla="*/ 962036 w 1749436"/>
              <a:gd name="connsiteY46" fmla="*/ 47625 h 2292350"/>
              <a:gd name="connsiteX47" fmla="*/ 920761 w 1749436"/>
              <a:gd name="connsiteY47" fmla="*/ 0 h 2292350"/>
              <a:gd name="connsiteX48" fmla="*/ 815986 w 1749436"/>
              <a:gd name="connsiteY48" fmla="*/ 3175 h 2292350"/>
              <a:gd name="connsiteX49" fmla="*/ 768361 w 1749436"/>
              <a:gd name="connsiteY49" fmla="*/ 31750 h 2292350"/>
              <a:gd name="connsiteX50" fmla="*/ 730261 w 1749436"/>
              <a:gd name="connsiteY50" fmla="*/ 76200 h 2292350"/>
              <a:gd name="connsiteX51" fmla="*/ 685811 w 1749436"/>
              <a:gd name="connsiteY51" fmla="*/ 142875 h 2292350"/>
              <a:gd name="connsiteX52" fmla="*/ 666761 w 1749436"/>
              <a:gd name="connsiteY52" fmla="*/ 187325 h 2292350"/>
              <a:gd name="connsiteX53" fmla="*/ 631836 w 1749436"/>
              <a:gd name="connsiteY53" fmla="*/ 225425 h 2292350"/>
              <a:gd name="connsiteX54" fmla="*/ 615961 w 1749436"/>
              <a:gd name="connsiteY54" fmla="*/ 276225 h 2292350"/>
              <a:gd name="connsiteX55" fmla="*/ 584211 w 1749436"/>
              <a:gd name="connsiteY55" fmla="*/ 333375 h 2292350"/>
              <a:gd name="connsiteX56" fmla="*/ 574686 w 1749436"/>
              <a:gd name="connsiteY56" fmla="*/ 355600 h 2292350"/>
              <a:gd name="connsiteX57" fmla="*/ 549286 w 1749436"/>
              <a:gd name="connsiteY57" fmla="*/ 374650 h 2292350"/>
              <a:gd name="connsiteX58" fmla="*/ 549286 w 1749436"/>
              <a:gd name="connsiteY58" fmla="*/ 406400 h 2292350"/>
              <a:gd name="connsiteX59" fmla="*/ 533411 w 1749436"/>
              <a:gd name="connsiteY59" fmla="*/ 431800 h 2292350"/>
              <a:gd name="connsiteX60" fmla="*/ 517536 w 1749436"/>
              <a:gd name="connsiteY60" fmla="*/ 463550 h 2292350"/>
              <a:gd name="connsiteX61" fmla="*/ 514361 w 1749436"/>
              <a:gd name="connsiteY61" fmla="*/ 488950 h 2292350"/>
              <a:gd name="connsiteX62" fmla="*/ 501661 w 1749436"/>
              <a:gd name="connsiteY62" fmla="*/ 492125 h 2292350"/>
              <a:gd name="connsiteX63" fmla="*/ 495311 w 1749436"/>
              <a:gd name="connsiteY63" fmla="*/ 495300 h 2292350"/>
              <a:gd name="connsiteX64" fmla="*/ 492136 w 1749436"/>
              <a:gd name="connsiteY64" fmla="*/ 530225 h 2292350"/>
              <a:gd name="connsiteX65" fmla="*/ 492136 w 1749436"/>
              <a:gd name="connsiteY65" fmla="*/ 542925 h 2292350"/>
              <a:gd name="connsiteX66" fmla="*/ 479436 w 1749436"/>
              <a:gd name="connsiteY66" fmla="*/ 542925 h 2292350"/>
              <a:gd name="connsiteX67" fmla="*/ 479436 w 1749436"/>
              <a:gd name="connsiteY67" fmla="*/ 565150 h 2292350"/>
              <a:gd name="connsiteX68" fmla="*/ 466736 w 1749436"/>
              <a:gd name="connsiteY68" fmla="*/ 574675 h 2292350"/>
              <a:gd name="connsiteX69" fmla="*/ 460386 w 1749436"/>
              <a:gd name="connsiteY69" fmla="*/ 574675 h 2292350"/>
              <a:gd name="connsiteX70" fmla="*/ 438161 w 1749436"/>
              <a:gd name="connsiteY70" fmla="*/ 606425 h 2292350"/>
              <a:gd name="connsiteX71" fmla="*/ 434986 w 1749436"/>
              <a:gd name="connsiteY71" fmla="*/ 660400 h 2292350"/>
              <a:gd name="connsiteX72" fmla="*/ 396886 w 1749436"/>
              <a:gd name="connsiteY72" fmla="*/ 654050 h 2292350"/>
              <a:gd name="connsiteX73" fmla="*/ 377837 w 1749436"/>
              <a:gd name="connsiteY73" fmla="*/ 704850 h 2292350"/>
              <a:gd name="connsiteX74" fmla="*/ 368312 w 1749436"/>
              <a:gd name="connsiteY74" fmla="*/ 749300 h 2292350"/>
              <a:gd name="connsiteX75" fmla="*/ 355614 w 1749436"/>
              <a:gd name="connsiteY75" fmla="*/ 777875 h 2292350"/>
              <a:gd name="connsiteX76" fmla="*/ 339739 w 1749436"/>
              <a:gd name="connsiteY76" fmla="*/ 800100 h 2292350"/>
              <a:gd name="connsiteX77" fmla="*/ 301639 w 1749436"/>
              <a:gd name="connsiteY77" fmla="*/ 879475 h 2292350"/>
              <a:gd name="connsiteX78" fmla="*/ 282589 w 1749436"/>
              <a:gd name="connsiteY78" fmla="*/ 933450 h 2292350"/>
              <a:gd name="connsiteX79" fmla="*/ 231789 w 1749436"/>
              <a:gd name="connsiteY79" fmla="*/ 1028700 h 2292350"/>
              <a:gd name="connsiteX80" fmla="*/ 177814 w 1749436"/>
              <a:gd name="connsiteY80" fmla="*/ 1060450 h 2292350"/>
              <a:gd name="connsiteX81" fmla="*/ 155589 w 1749436"/>
              <a:gd name="connsiteY81" fmla="*/ 1200150 h 2292350"/>
              <a:gd name="connsiteX82" fmla="*/ 76214 w 1749436"/>
              <a:gd name="connsiteY82" fmla="*/ 1333500 h 2292350"/>
              <a:gd name="connsiteX83" fmla="*/ 73036 w 1749436"/>
              <a:gd name="connsiteY83" fmla="*/ 1489075 h 2292350"/>
              <a:gd name="connsiteX84" fmla="*/ 11 w 1749436"/>
              <a:gd name="connsiteY84" fmla="*/ 2292350 h 2292350"/>
              <a:gd name="connsiteX0" fmla="*/ 1743965 w 1750315"/>
              <a:gd name="connsiteY0" fmla="*/ 2289175 h 2292350"/>
              <a:gd name="connsiteX1" fmla="*/ 1743965 w 1750315"/>
              <a:gd name="connsiteY1" fmla="*/ 2289175 h 2292350"/>
              <a:gd name="connsiteX2" fmla="*/ 1750315 w 1750315"/>
              <a:gd name="connsiteY2" fmla="*/ 1778000 h 2292350"/>
              <a:gd name="connsiteX3" fmla="*/ 1737615 w 1750315"/>
              <a:gd name="connsiteY3" fmla="*/ 1520825 h 2292350"/>
              <a:gd name="connsiteX4" fmla="*/ 1709040 w 1750315"/>
              <a:gd name="connsiteY4" fmla="*/ 1450975 h 2292350"/>
              <a:gd name="connsiteX5" fmla="*/ 1696340 w 1750315"/>
              <a:gd name="connsiteY5" fmla="*/ 1454150 h 2292350"/>
              <a:gd name="connsiteX6" fmla="*/ 1696340 w 1750315"/>
              <a:gd name="connsiteY6" fmla="*/ 1301750 h 2292350"/>
              <a:gd name="connsiteX7" fmla="*/ 1689990 w 1750315"/>
              <a:gd name="connsiteY7" fmla="*/ 1120775 h 2292350"/>
              <a:gd name="connsiteX8" fmla="*/ 1667765 w 1750315"/>
              <a:gd name="connsiteY8" fmla="*/ 1076325 h 2292350"/>
              <a:gd name="connsiteX9" fmla="*/ 1655065 w 1750315"/>
              <a:gd name="connsiteY9" fmla="*/ 1016000 h 2292350"/>
              <a:gd name="connsiteX10" fmla="*/ 1639190 w 1750315"/>
              <a:gd name="connsiteY10" fmla="*/ 977900 h 2292350"/>
              <a:gd name="connsiteX11" fmla="*/ 1623315 w 1750315"/>
              <a:gd name="connsiteY11" fmla="*/ 835025 h 2292350"/>
              <a:gd name="connsiteX12" fmla="*/ 1588390 w 1750315"/>
              <a:gd name="connsiteY12" fmla="*/ 800100 h 2292350"/>
              <a:gd name="connsiteX13" fmla="*/ 1582040 w 1750315"/>
              <a:gd name="connsiteY13" fmla="*/ 768350 h 2292350"/>
              <a:gd name="connsiteX14" fmla="*/ 1566165 w 1750315"/>
              <a:gd name="connsiteY14" fmla="*/ 733425 h 2292350"/>
              <a:gd name="connsiteX15" fmla="*/ 1537590 w 1750315"/>
              <a:gd name="connsiteY15" fmla="*/ 717550 h 2292350"/>
              <a:gd name="connsiteX16" fmla="*/ 1528065 w 1750315"/>
              <a:gd name="connsiteY16" fmla="*/ 679450 h 2292350"/>
              <a:gd name="connsiteX17" fmla="*/ 1502665 w 1750315"/>
              <a:gd name="connsiteY17" fmla="*/ 666750 h 2292350"/>
              <a:gd name="connsiteX18" fmla="*/ 1496315 w 1750315"/>
              <a:gd name="connsiteY18" fmla="*/ 638175 h 2292350"/>
              <a:gd name="connsiteX19" fmla="*/ 1461390 w 1750315"/>
              <a:gd name="connsiteY19" fmla="*/ 644525 h 2292350"/>
              <a:gd name="connsiteX20" fmla="*/ 1439165 w 1750315"/>
              <a:gd name="connsiteY20" fmla="*/ 673100 h 2292350"/>
              <a:gd name="connsiteX21" fmla="*/ 1407415 w 1750315"/>
              <a:gd name="connsiteY21" fmla="*/ 695325 h 2292350"/>
              <a:gd name="connsiteX22" fmla="*/ 1382015 w 1750315"/>
              <a:gd name="connsiteY22" fmla="*/ 669925 h 2292350"/>
              <a:gd name="connsiteX23" fmla="*/ 1362965 w 1750315"/>
              <a:gd name="connsiteY23" fmla="*/ 654050 h 2292350"/>
              <a:gd name="connsiteX24" fmla="*/ 1337565 w 1750315"/>
              <a:gd name="connsiteY24" fmla="*/ 615950 h 2292350"/>
              <a:gd name="connsiteX25" fmla="*/ 1318515 w 1750315"/>
              <a:gd name="connsiteY25" fmla="*/ 631825 h 2292350"/>
              <a:gd name="connsiteX26" fmla="*/ 1312165 w 1750315"/>
              <a:gd name="connsiteY26" fmla="*/ 593725 h 2292350"/>
              <a:gd name="connsiteX27" fmla="*/ 1283590 w 1750315"/>
              <a:gd name="connsiteY27" fmla="*/ 552450 h 2292350"/>
              <a:gd name="connsiteX28" fmla="*/ 1242315 w 1750315"/>
              <a:gd name="connsiteY28" fmla="*/ 536575 h 2292350"/>
              <a:gd name="connsiteX29" fmla="*/ 1216915 w 1750315"/>
              <a:gd name="connsiteY29" fmla="*/ 542925 h 2292350"/>
              <a:gd name="connsiteX30" fmla="*/ 1232790 w 1750315"/>
              <a:gd name="connsiteY30" fmla="*/ 514350 h 2292350"/>
              <a:gd name="connsiteX31" fmla="*/ 1213740 w 1750315"/>
              <a:gd name="connsiteY31" fmla="*/ 473075 h 2292350"/>
              <a:gd name="connsiteX32" fmla="*/ 1204215 w 1750315"/>
              <a:gd name="connsiteY32" fmla="*/ 488950 h 2292350"/>
              <a:gd name="connsiteX33" fmla="*/ 1197865 w 1750315"/>
              <a:gd name="connsiteY33" fmla="*/ 450850 h 2292350"/>
              <a:gd name="connsiteX34" fmla="*/ 1162940 w 1750315"/>
              <a:gd name="connsiteY34" fmla="*/ 412750 h 2292350"/>
              <a:gd name="connsiteX35" fmla="*/ 1143890 w 1750315"/>
              <a:gd name="connsiteY35" fmla="*/ 371475 h 2292350"/>
              <a:gd name="connsiteX36" fmla="*/ 1131190 w 1750315"/>
              <a:gd name="connsiteY36" fmla="*/ 355600 h 2292350"/>
              <a:gd name="connsiteX37" fmla="*/ 1112140 w 1750315"/>
              <a:gd name="connsiteY37" fmla="*/ 349250 h 2292350"/>
              <a:gd name="connsiteX38" fmla="*/ 1112140 w 1750315"/>
              <a:gd name="connsiteY38" fmla="*/ 304800 h 2292350"/>
              <a:gd name="connsiteX39" fmla="*/ 1086740 w 1750315"/>
              <a:gd name="connsiteY39" fmla="*/ 298450 h 2292350"/>
              <a:gd name="connsiteX40" fmla="*/ 1077215 w 1750315"/>
              <a:gd name="connsiteY40" fmla="*/ 257175 h 2292350"/>
              <a:gd name="connsiteX41" fmla="*/ 1054990 w 1750315"/>
              <a:gd name="connsiteY41" fmla="*/ 219075 h 2292350"/>
              <a:gd name="connsiteX42" fmla="*/ 1032765 w 1750315"/>
              <a:gd name="connsiteY42" fmla="*/ 196850 h 2292350"/>
              <a:gd name="connsiteX43" fmla="*/ 1020065 w 1750315"/>
              <a:gd name="connsiteY43" fmla="*/ 155575 h 2292350"/>
              <a:gd name="connsiteX44" fmla="*/ 997840 w 1750315"/>
              <a:gd name="connsiteY44" fmla="*/ 107950 h 2292350"/>
              <a:gd name="connsiteX45" fmla="*/ 985140 w 1750315"/>
              <a:gd name="connsiteY45" fmla="*/ 92075 h 2292350"/>
              <a:gd name="connsiteX46" fmla="*/ 962915 w 1750315"/>
              <a:gd name="connsiteY46" fmla="*/ 47625 h 2292350"/>
              <a:gd name="connsiteX47" fmla="*/ 921640 w 1750315"/>
              <a:gd name="connsiteY47" fmla="*/ 0 h 2292350"/>
              <a:gd name="connsiteX48" fmla="*/ 816865 w 1750315"/>
              <a:gd name="connsiteY48" fmla="*/ 3175 h 2292350"/>
              <a:gd name="connsiteX49" fmla="*/ 769240 w 1750315"/>
              <a:gd name="connsiteY49" fmla="*/ 31750 h 2292350"/>
              <a:gd name="connsiteX50" fmla="*/ 731140 w 1750315"/>
              <a:gd name="connsiteY50" fmla="*/ 76200 h 2292350"/>
              <a:gd name="connsiteX51" fmla="*/ 686690 w 1750315"/>
              <a:gd name="connsiteY51" fmla="*/ 142875 h 2292350"/>
              <a:gd name="connsiteX52" fmla="*/ 667640 w 1750315"/>
              <a:gd name="connsiteY52" fmla="*/ 187325 h 2292350"/>
              <a:gd name="connsiteX53" fmla="*/ 632715 w 1750315"/>
              <a:gd name="connsiteY53" fmla="*/ 225425 h 2292350"/>
              <a:gd name="connsiteX54" fmla="*/ 616840 w 1750315"/>
              <a:gd name="connsiteY54" fmla="*/ 276225 h 2292350"/>
              <a:gd name="connsiteX55" fmla="*/ 585090 w 1750315"/>
              <a:gd name="connsiteY55" fmla="*/ 333375 h 2292350"/>
              <a:gd name="connsiteX56" fmla="*/ 575565 w 1750315"/>
              <a:gd name="connsiteY56" fmla="*/ 355600 h 2292350"/>
              <a:gd name="connsiteX57" fmla="*/ 550165 w 1750315"/>
              <a:gd name="connsiteY57" fmla="*/ 374650 h 2292350"/>
              <a:gd name="connsiteX58" fmla="*/ 550165 w 1750315"/>
              <a:gd name="connsiteY58" fmla="*/ 406400 h 2292350"/>
              <a:gd name="connsiteX59" fmla="*/ 534290 w 1750315"/>
              <a:gd name="connsiteY59" fmla="*/ 431800 h 2292350"/>
              <a:gd name="connsiteX60" fmla="*/ 518415 w 1750315"/>
              <a:gd name="connsiteY60" fmla="*/ 463550 h 2292350"/>
              <a:gd name="connsiteX61" fmla="*/ 515240 w 1750315"/>
              <a:gd name="connsiteY61" fmla="*/ 488950 h 2292350"/>
              <a:gd name="connsiteX62" fmla="*/ 502540 w 1750315"/>
              <a:gd name="connsiteY62" fmla="*/ 492125 h 2292350"/>
              <a:gd name="connsiteX63" fmla="*/ 496190 w 1750315"/>
              <a:gd name="connsiteY63" fmla="*/ 495300 h 2292350"/>
              <a:gd name="connsiteX64" fmla="*/ 493015 w 1750315"/>
              <a:gd name="connsiteY64" fmla="*/ 530225 h 2292350"/>
              <a:gd name="connsiteX65" fmla="*/ 493015 w 1750315"/>
              <a:gd name="connsiteY65" fmla="*/ 542925 h 2292350"/>
              <a:gd name="connsiteX66" fmla="*/ 480315 w 1750315"/>
              <a:gd name="connsiteY66" fmla="*/ 542925 h 2292350"/>
              <a:gd name="connsiteX67" fmla="*/ 480315 w 1750315"/>
              <a:gd name="connsiteY67" fmla="*/ 565150 h 2292350"/>
              <a:gd name="connsiteX68" fmla="*/ 467615 w 1750315"/>
              <a:gd name="connsiteY68" fmla="*/ 574675 h 2292350"/>
              <a:gd name="connsiteX69" fmla="*/ 461265 w 1750315"/>
              <a:gd name="connsiteY69" fmla="*/ 574675 h 2292350"/>
              <a:gd name="connsiteX70" fmla="*/ 439040 w 1750315"/>
              <a:gd name="connsiteY70" fmla="*/ 606425 h 2292350"/>
              <a:gd name="connsiteX71" fmla="*/ 435865 w 1750315"/>
              <a:gd name="connsiteY71" fmla="*/ 660400 h 2292350"/>
              <a:gd name="connsiteX72" fmla="*/ 397765 w 1750315"/>
              <a:gd name="connsiteY72" fmla="*/ 654050 h 2292350"/>
              <a:gd name="connsiteX73" fmla="*/ 378716 w 1750315"/>
              <a:gd name="connsiteY73" fmla="*/ 704850 h 2292350"/>
              <a:gd name="connsiteX74" fmla="*/ 369191 w 1750315"/>
              <a:gd name="connsiteY74" fmla="*/ 749300 h 2292350"/>
              <a:gd name="connsiteX75" fmla="*/ 356493 w 1750315"/>
              <a:gd name="connsiteY75" fmla="*/ 777875 h 2292350"/>
              <a:gd name="connsiteX76" fmla="*/ 340618 w 1750315"/>
              <a:gd name="connsiteY76" fmla="*/ 800100 h 2292350"/>
              <a:gd name="connsiteX77" fmla="*/ 302518 w 1750315"/>
              <a:gd name="connsiteY77" fmla="*/ 879475 h 2292350"/>
              <a:gd name="connsiteX78" fmla="*/ 283468 w 1750315"/>
              <a:gd name="connsiteY78" fmla="*/ 933450 h 2292350"/>
              <a:gd name="connsiteX79" fmla="*/ 232668 w 1750315"/>
              <a:gd name="connsiteY79" fmla="*/ 1028700 h 2292350"/>
              <a:gd name="connsiteX80" fmla="*/ 178693 w 1750315"/>
              <a:gd name="connsiteY80" fmla="*/ 1060450 h 2292350"/>
              <a:gd name="connsiteX81" fmla="*/ 156468 w 1750315"/>
              <a:gd name="connsiteY81" fmla="*/ 1200150 h 2292350"/>
              <a:gd name="connsiteX82" fmla="*/ 77093 w 1750315"/>
              <a:gd name="connsiteY82" fmla="*/ 1333500 h 2292350"/>
              <a:gd name="connsiteX83" fmla="*/ 73915 w 1750315"/>
              <a:gd name="connsiteY83" fmla="*/ 1489075 h 2292350"/>
              <a:gd name="connsiteX84" fmla="*/ 4068 w 1750315"/>
              <a:gd name="connsiteY84" fmla="*/ 1546224 h 2292350"/>
              <a:gd name="connsiteX85" fmla="*/ 890 w 1750315"/>
              <a:gd name="connsiteY85" fmla="*/ 2292350 h 2292350"/>
              <a:gd name="connsiteX0" fmla="*/ 1743965 w 1750315"/>
              <a:gd name="connsiteY0" fmla="*/ 2289175 h 2292350"/>
              <a:gd name="connsiteX1" fmla="*/ 1743965 w 1750315"/>
              <a:gd name="connsiteY1" fmla="*/ 2289175 h 2292350"/>
              <a:gd name="connsiteX2" fmla="*/ 1750315 w 1750315"/>
              <a:gd name="connsiteY2" fmla="*/ 1778000 h 2292350"/>
              <a:gd name="connsiteX3" fmla="*/ 1737615 w 1750315"/>
              <a:gd name="connsiteY3" fmla="*/ 1520825 h 2292350"/>
              <a:gd name="connsiteX4" fmla="*/ 1709040 w 1750315"/>
              <a:gd name="connsiteY4" fmla="*/ 1450975 h 2292350"/>
              <a:gd name="connsiteX5" fmla="*/ 1696340 w 1750315"/>
              <a:gd name="connsiteY5" fmla="*/ 1454150 h 2292350"/>
              <a:gd name="connsiteX6" fmla="*/ 1696340 w 1750315"/>
              <a:gd name="connsiteY6" fmla="*/ 1301750 h 2292350"/>
              <a:gd name="connsiteX7" fmla="*/ 1689990 w 1750315"/>
              <a:gd name="connsiteY7" fmla="*/ 1120775 h 2292350"/>
              <a:gd name="connsiteX8" fmla="*/ 1667765 w 1750315"/>
              <a:gd name="connsiteY8" fmla="*/ 1076325 h 2292350"/>
              <a:gd name="connsiteX9" fmla="*/ 1655065 w 1750315"/>
              <a:gd name="connsiteY9" fmla="*/ 1016000 h 2292350"/>
              <a:gd name="connsiteX10" fmla="*/ 1639190 w 1750315"/>
              <a:gd name="connsiteY10" fmla="*/ 977900 h 2292350"/>
              <a:gd name="connsiteX11" fmla="*/ 1623315 w 1750315"/>
              <a:gd name="connsiteY11" fmla="*/ 835025 h 2292350"/>
              <a:gd name="connsiteX12" fmla="*/ 1588390 w 1750315"/>
              <a:gd name="connsiteY12" fmla="*/ 800100 h 2292350"/>
              <a:gd name="connsiteX13" fmla="*/ 1582040 w 1750315"/>
              <a:gd name="connsiteY13" fmla="*/ 768350 h 2292350"/>
              <a:gd name="connsiteX14" fmla="*/ 1566165 w 1750315"/>
              <a:gd name="connsiteY14" fmla="*/ 733425 h 2292350"/>
              <a:gd name="connsiteX15" fmla="*/ 1537590 w 1750315"/>
              <a:gd name="connsiteY15" fmla="*/ 717550 h 2292350"/>
              <a:gd name="connsiteX16" fmla="*/ 1528065 w 1750315"/>
              <a:gd name="connsiteY16" fmla="*/ 679450 h 2292350"/>
              <a:gd name="connsiteX17" fmla="*/ 1502665 w 1750315"/>
              <a:gd name="connsiteY17" fmla="*/ 666750 h 2292350"/>
              <a:gd name="connsiteX18" fmla="*/ 1496315 w 1750315"/>
              <a:gd name="connsiteY18" fmla="*/ 638175 h 2292350"/>
              <a:gd name="connsiteX19" fmla="*/ 1461390 w 1750315"/>
              <a:gd name="connsiteY19" fmla="*/ 644525 h 2292350"/>
              <a:gd name="connsiteX20" fmla="*/ 1439165 w 1750315"/>
              <a:gd name="connsiteY20" fmla="*/ 673100 h 2292350"/>
              <a:gd name="connsiteX21" fmla="*/ 1407415 w 1750315"/>
              <a:gd name="connsiteY21" fmla="*/ 695325 h 2292350"/>
              <a:gd name="connsiteX22" fmla="*/ 1382015 w 1750315"/>
              <a:gd name="connsiteY22" fmla="*/ 669925 h 2292350"/>
              <a:gd name="connsiteX23" fmla="*/ 1362965 w 1750315"/>
              <a:gd name="connsiteY23" fmla="*/ 654050 h 2292350"/>
              <a:gd name="connsiteX24" fmla="*/ 1337565 w 1750315"/>
              <a:gd name="connsiteY24" fmla="*/ 615950 h 2292350"/>
              <a:gd name="connsiteX25" fmla="*/ 1318515 w 1750315"/>
              <a:gd name="connsiteY25" fmla="*/ 631825 h 2292350"/>
              <a:gd name="connsiteX26" fmla="*/ 1312165 w 1750315"/>
              <a:gd name="connsiteY26" fmla="*/ 593725 h 2292350"/>
              <a:gd name="connsiteX27" fmla="*/ 1283590 w 1750315"/>
              <a:gd name="connsiteY27" fmla="*/ 552450 h 2292350"/>
              <a:gd name="connsiteX28" fmla="*/ 1242315 w 1750315"/>
              <a:gd name="connsiteY28" fmla="*/ 536575 h 2292350"/>
              <a:gd name="connsiteX29" fmla="*/ 1216915 w 1750315"/>
              <a:gd name="connsiteY29" fmla="*/ 542925 h 2292350"/>
              <a:gd name="connsiteX30" fmla="*/ 1232790 w 1750315"/>
              <a:gd name="connsiteY30" fmla="*/ 514350 h 2292350"/>
              <a:gd name="connsiteX31" fmla="*/ 1213740 w 1750315"/>
              <a:gd name="connsiteY31" fmla="*/ 473075 h 2292350"/>
              <a:gd name="connsiteX32" fmla="*/ 1204215 w 1750315"/>
              <a:gd name="connsiteY32" fmla="*/ 488950 h 2292350"/>
              <a:gd name="connsiteX33" fmla="*/ 1197865 w 1750315"/>
              <a:gd name="connsiteY33" fmla="*/ 450850 h 2292350"/>
              <a:gd name="connsiteX34" fmla="*/ 1162940 w 1750315"/>
              <a:gd name="connsiteY34" fmla="*/ 412750 h 2292350"/>
              <a:gd name="connsiteX35" fmla="*/ 1143890 w 1750315"/>
              <a:gd name="connsiteY35" fmla="*/ 371475 h 2292350"/>
              <a:gd name="connsiteX36" fmla="*/ 1131190 w 1750315"/>
              <a:gd name="connsiteY36" fmla="*/ 355600 h 2292350"/>
              <a:gd name="connsiteX37" fmla="*/ 1112140 w 1750315"/>
              <a:gd name="connsiteY37" fmla="*/ 349250 h 2292350"/>
              <a:gd name="connsiteX38" fmla="*/ 1112140 w 1750315"/>
              <a:gd name="connsiteY38" fmla="*/ 304800 h 2292350"/>
              <a:gd name="connsiteX39" fmla="*/ 1086740 w 1750315"/>
              <a:gd name="connsiteY39" fmla="*/ 298450 h 2292350"/>
              <a:gd name="connsiteX40" fmla="*/ 1077215 w 1750315"/>
              <a:gd name="connsiteY40" fmla="*/ 257175 h 2292350"/>
              <a:gd name="connsiteX41" fmla="*/ 1054990 w 1750315"/>
              <a:gd name="connsiteY41" fmla="*/ 219075 h 2292350"/>
              <a:gd name="connsiteX42" fmla="*/ 1032765 w 1750315"/>
              <a:gd name="connsiteY42" fmla="*/ 196850 h 2292350"/>
              <a:gd name="connsiteX43" fmla="*/ 1020065 w 1750315"/>
              <a:gd name="connsiteY43" fmla="*/ 155575 h 2292350"/>
              <a:gd name="connsiteX44" fmla="*/ 997840 w 1750315"/>
              <a:gd name="connsiteY44" fmla="*/ 107950 h 2292350"/>
              <a:gd name="connsiteX45" fmla="*/ 985140 w 1750315"/>
              <a:gd name="connsiteY45" fmla="*/ 92075 h 2292350"/>
              <a:gd name="connsiteX46" fmla="*/ 962915 w 1750315"/>
              <a:gd name="connsiteY46" fmla="*/ 47625 h 2292350"/>
              <a:gd name="connsiteX47" fmla="*/ 921640 w 1750315"/>
              <a:gd name="connsiteY47" fmla="*/ 0 h 2292350"/>
              <a:gd name="connsiteX48" fmla="*/ 816865 w 1750315"/>
              <a:gd name="connsiteY48" fmla="*/ 3175 h 2292350"/>
              <a:gd name="connsiteX49" fmla="*/ 769240 w 1750315"/>
              <a:gd name="connsiteY49" fmla="*/ 31750 h 2292350"/>
              <a:gd name="connsiteX50" fmla="*/ 731140 w 1750315"/>
              <a:gd name="connsiteY50" fmla="*/ 76200 h 2292350"/>
              <a:gd name="connsiteX51" fmla="*/ 686690 w 1750315"/>
              <a:gd name="connsiteY51" fmla="*/ 142875 h 2292350"/>
              <a:gd name="connsiteX52" fmla="*/ 667640 w 1750315"/>
              <a:gd name="connsiteY52" fmla="*/ 187325 h 2292350"/>
              <a:gd name="connsiteX53" fmla="*/ 632715 w 1750315"/>
              <a:gd name="connsiteY53" fmla="*/ 225425 h 2292350"/>
              <a:gd name="connsiteX54" fmla="*/ 616840 w 1750315"/>
              <a:gd name="connsiteY54" fmla="*/ 276225 h 2292350"/>
              <a:gd name="connsiteX55" fmla="*/ 585090 w 1750315"/>
              <a:gd name="connsiteY55" fmla="*/ 333375 h 2292350"/>
              <a:gd name="connsiteX56" fmla="*/ 575565 w 1750315"/>
              <a:gd name="connsiteY56" fmla="*/ 355600 h 2292350"/>
              <a:gd name="connsiteX57" fmla="*/ 550165 w 1750315"/>
              <a:gd name="connsiteY57" fmla="*/ 374650 h 2292350"/>
              <a:gd name="connsiteX58" fmla="*/ 550165 w 1750315"/>
              <a:gd name="connsiteY58" fmla="*/ 406400 h 2292350"/>
              <a:gd name="connsiteX59" fmla="*/ 534290 w 1750315"/>
              <a:gd name="connsiteY59" fmla="*/ 431800 h 2292350"/>
              <a:gd name="connsiteX60" fmla="*/ 518415 w 1750315"/>
              <a:gd name="connsiteY60" fmla="*/ 463550 h 2292350"/>
              <a:gd name="connsiteX61" fmla="*/ 515240 w 1750315"/>
              <a:gd name="connsiteY61" fmla="*/ 488950 h 2292350"/>
              <a:gd name="connsiteX62" fmla="*/ 502540 w 1750315"/>
              <a:gd name="connsiteY62" fmla="*/ 492125 h 2292350"/>
              <a:gd name="connsiteX63" fmla="*/ 496190 w 1750315"/>
              <a:gd name="connsiteY63" fmla="*/ 495300 h 2292350"/>
              <a:gd name="connsiteX64" fmla="*/ 493015 w 1750315"/>
              <a:gd name="connsiteY64" fmla="*/ 530225 h 2292350"/>
              <a:gd name="connsiteX65" fmla="*/ 493015 w 1750315"/>
              <a:gd name="connsiteY65" fmla="*/ 542925 h 2292350"/>
              <a:gd name="connsiteX66" fmla="*/ 480315 w 1750315"/>
              <a:gd name="connsiteY66" fmla="*/ 542925 h 2292350"/>
              <a:gd name="connsiteX67" fmla="*/ 480315 w 1750315"/>
              <a:gd name="connsiteY67" fmla="*/ 565150 h 2292350"/>
              <a:gd name="connsiteX68" fmla="*/ 467615 w 1750315"/>
              <a:gd name="connsiteY68" fmla="*/ 574675 h 2292350"/>
              <a:gd name="connsiteX69" fmla="*/ 461265 w 1750315"/>
              <a:gd name="connsiteY69" fmla="*/ 574675 h 2292350"/>
              <a:gd name="connsiteX70" fmla="*/ 439040 w 1750315"/>
              <a:gd name="connsiteY70" fmla="*/ 606425 h 2292350"/>
              <a:gd name="connsiteX71" fmla="*/ 435865 w 1750315"/>
              <a:gd name="connsiteY71" fmla="*/ 660400 h 2292350"/>
              <a:gd name="connsiteX72" fmla="*/ 397765 w 1750315"/>
              <a:gd name="connsiteY72" fmla="*/ 654050 h 2292350"/>
              <a:gd name="connsiteX73" fmla="*/ 378716 w 1750315"/>
              <a:gd name="connsiteY73" fmla="*/ 704850 h 2292350"/>
              <a:gd name="connsiteX74" fmla="*/ 369191 w 1750315"/>
              <a:gd name="connsiteY74" fmla="*/ 749300 h 2292350"/>
              <a:gd name="connsiteX75" fmla="*/ 356493 w 1750315"/>
              <a:gd name="connsiteY75" fmla="*/ 777875 h 2292350"/>
              <a:gd name="connsiteX76" fmla="*/ 340618 w 1750315"/>
              <a:gd name="connsiteY76" fmla="*/ 800100 h 2292350"/>
              <a:gd name="connsiteX77" fmla="*/ 302518 w 1750315"/>
              <a:gd name="connsiteY77" fmla="*/ 879475 h 2292350"/>
              <a:gd name="connsiteX78" fmla="*/ 283468 w 1750315"/>
              <a:gd name="connsiteY78" fmla="*/ 933450 h 2292350"/>
              <a:gd name="connsiteX79" fmla="*/ 232668 w 1750315"/>
              <a:gd name="connsiteY79" fmla="*/ 1028700 h 2292350"/>
              <a:gd name="connsiteX80" fmla="*/ 178693 w 1750315"/>
              <a:gd name="connsiteY80" fmla="*/ 1060450 h 2292350"/>
              <a:gd name="connsiteX81" fmla="*/ 156468 w 1750315"/>
              <a:gd name="connsiteY81" fmla="*/ 1200150 h 2292350"/>
              <a:gd name="connsiteX82" fmla="*/ 77093 w 1750315"/>
              <a:gd name="connsiteY82" fmla="*/ 1333500 h 2292350"/>
              <a:gd name="connsiteX83" fmla="*/ 58040 w 1750315"/>
              <a:gd name="connsiteY83" fmla="*/ 1393825 h 2292350"/>
              <a:gd name="connsiteX84" fmla="*/ 4068 w 1750315"/>
              <a:gd name="connsiteY84" fmla="*/ 1546224 h 2292350"/>
              <a:gd name="connsiteX85" fmla="*/ 890 w 1750315"/>
              <a:gd name="connsiteY85" fmla="*/ 2292350 h 2292350"/>
              <a:gd name="connsiteX0" fmla="*/ 1743965 w 1750315"/>
              <a:gd name="connsiteY0" fmla="*/ 2289175 h 2292350"/>
              <a:gd name="connsiteX1" fmla="*/ 1743965 w 1750315"/>
              <a:gd name="connsiteY1" fmla="*/ 2289175 h 2292350"/>
              <a:gd name="connsiteX2" fmla="*/ 1750315 w 1750315"/>
              <a:gd name="connsiteY2" fmla="*/ 1778000 h 2292350"/>
              <a:gd name="connsiteX3" fmla="*/ 1737615 w 1750315"/>
              <a:gd name="connsiteY3" fmla="*/ 1520825 h 2292350"/>
              <a:gd name="connsiteX4" fmla="*/ 1709040 w 1750315"/>
              <a:gd name="connsiteY4" fmla="*/ 1450975 h 2292350"/>
              <a:gd name="connsiteX5" fmla="*/ 1696340 w 1750315"/>
              <a:gd name="connsiteY5" fmla="*/ 1454150 h 2292350"/>
              <a:gd name="connsiteX6" fmla="*/ 1696340 w 1750315"/>
              <a:gd name="connsiteY6" fmla="*/ 1301750 h 2292350"/>
              <a:gd name="connsiteX7" fmla="*/ 1689990 w 1750315"/>
              <a:gd name="connsiteY7" fmla="*/ 1120775 h 2292350"/>
              <a:gd name="connsiteX8" fmla="*/ 1667765 w 1750315"/>
              <a:gd name="connsiteY8" fmla="*/ 1076325 h 2292350"/>
              <a:gd name="connsiteX9" fmla="*/ 1655065 w 1750315"/>
              <a:gd name="connsiteY9" fmla="*/ 1016000 h 2292350"/>
              <a:gd name="connsiteX10" fmla="*/ 1639190 w 1750315"/>
              <a:gd name="connsiteY10" fmla="*/ 977900 h 2292350"/>
              <a:gd name="connsiteX11" fmla="*/ 1623315 w 1750315"/>
              <a:gd name="connsiteY11" fmla="*/ 835025 h 2292350"/>
              <a:gd name="connsiteX12" fmla="*/ 1588390 w 1750315"/>
              <a:gd name="connsiteY12" fmla="*/ 800100 h 2292350"/>
              <a:gd name="connsiteX13" fmla="*/ 1582040 w 1750315"/>
              <a:gd name="connsiteY13" fmla="*/ 768350 h 2292350"/>
              <a:gd name="connsiteX14" fmla="*/ 1566165 w 1750315"/>
              <a:gd name="connsiteY14" fmla="*/ 733425 h 2292350"/>
              <a:gd name="connsiteX15" fmla="*/ 1537590 w 1750315"/>
              <a:gd name="connsiteY15" fmla="*/ 717550 h 2292350"/>
              <a:gd name="connsiteX16" fmla="*/ 1528065 w 1750315"/>
              <a:gd name="connsiteY16" fmla="*/ 679450 h 2292350"/>
              <a:gd name="connsiteX17" fmla="*/ 1502665 w 1750315"/>
              <a:gd name="connsiteY17" fmla="*/ 666750 h 2292350"/>
              <a:gd name="connsiteX18" fmla="*/ 1496315 w 1750315"/>
              <a:gd name="connsiteY18" fmla="*/ 638175 h 2292350"/>
              <a:gd name="connsiteX19" fmla="*/ 1461390 w 1750315"/>
              <a:gd name="connsiteY19" fmla="*/ 644525 h 2292350"/>
              <a:gd name="connsiteX20" fmla="*/ 1439165 w 1750315"/>
              <a:gd name="connsiteY20" fmla="*/ 673100 h 2292350"/>
              <a:gd name="connsiteX21" fmla="*/ 1407415 w 1750315"/>
              <a:gd name="connsiteY21" fmla="*/ 695325 h 2292350"/>
              <a:gd name="connsiteX22" fmla="*/ 1382015 w 1750315"/>
              <a:gd name="connsiteY22" fmla="*/ 669925 h 2292350"/>
              <a:gd name="connsiteX23" fmla="*/ 1362965 w 1750315"/>
              <a:gd name="connsiteY23" fmla="*/ 654050 h 2292350"/>
              <a:gd name="connsiteX24" fmla="*/ 1337565 w 1750315"/>
              <a:gd name="connsiteY24" fmla="*/ 615950 h 2292350"/>
              <a:gd name="connsiteX25" fmla="*/ 1318515 w 1750315"/>
              <a:gd name="connsiteY25" fmla="*/ 631825 h 2292350"/>
              <a:gd name="connsiteX26" fmla="*/ 1312165 w 1750315"/>
              <a:gd name="connsiteY26" fmla="*/ 593725 h 2292350"/>
              <a:gd name="connsiteX27" fmla="*/ 1283590 w 1750315"/>
              <a:gd name="connsiteY27" fmla="*/ 552450 h 2292350"/>
              <a:gd name="connsiteX28" fmla="*/ 1242315 w 1750315"/>
              <a:gd name="connsiteY28" fmla="*/ 536575 h 2292350"/>
              <a:gd name="connsiteX29" fmla="*/ 1216915 w 1750315"/>
              <a:gd name="connsiteY29" fmla="*/ 542925 h 2292350"/>
              <a:gd name="connsiteX30" fmla="*/ 1232790 w 1750315"/>
              <a:gd name="connsiteY30" fmla="*/ 514350 h 2292350"/>
              <a:gd name="connsiteX31" fmla="*/ 1213740 w 1750315"/>
              <a:gd name="connsiteY31" fmla="*/ 473075 h 2292350"/>
              <a:gd name="connsiteX32" fmla="*/ 1204215 w 1750315"/>
              <a:gd name="connsiteY32" fmla="*/ 488950 h 2292350"/>
              <a:gd name="connsiteX33" fmla="*/ 1197865 w 1750315"/>
              <a:gd name="connsiteY33" fmla="*/ 450850 h 2292350"/>
              <a:gd name="connsiteX34" fmla="*/ 1162940 w 1750315"/>
              <a:gd name="connsiteY34" fmla="*/ 412750 h 2292350"/>
              <a:gd name="connsiteX35" fmla="*/ 1143890 w 1750315"/>
              <a:gd name="connsiteY35" fmla="*/ 371475 h 2292350"/>
              <a:gd name="connsiteX36" fmla="*/ 1131190 w 1750315"/>
              <a:gd name="connsiteY36" fmla="*/ 355600 h 2292350"/>
              <a:gd name="connsiteX37" fmla="*/ 1112140 w 1750315"/>
              <a:gd name="connsiteY37" fmla="*/ 349250 h 2292350"/>
              <a:gd name="connsiteX38" fmla="*/ 1112140 w 1750315"/>
              <a:gd name="connsiteY38" fmla="*/ 304800 h 2292350"/>
              <a:gd name="connsiteX39" fmla="*/ 1086740 w 1750315"/>
              <a:gd name="connsiteY39" fmla="*/ 298450 h 2292350"/>
              <a:gd name="connsiteX40" fmla="*/ 1077215 w 1750315"/>
              <a:gd name="connsiteY40" fmla="*/ 257175 h 2292350"/>
              <a:gd name="connsiteX41" fmla="*/ 1054990 w 1750315"/>
              <a:gd name="connsiteY41" fmla="*/ 219075 h 2292350"/>
              <a:gd name="connsiteX42" fmla="*/ 1032765 w 1750315"/>
              <a:gd name="connsiteY42" fmla="*/ 196850 h 2292350"/>
              <a:gd name="connsiteX43" fmla="*/ 1020065 w 1750315"/>
              <a:gd name="connsiteY43" fmla="*/ 155575 h 2292350"/>
              <a:gd name="connsiteX44" fmla="*/ 997840 w 1750315"/>
              <a:gd name="connsiteY44" fmla="*/ 107950 h 2292350"/>
              <a:gd name="connsiteX45" fmla="*/ 985140 w 1750315"/>
              <a:gd name="connsiteY45" fmla="*/ 92075 h 2292350"/>
              <a:gd name="connsiteX46" fmla="*/ 962915 w 1750315"/>
              <a:gd name="connsiteY46" fmla="*/ 47625 h 2292350"/>
              <a:gd name="connsiteX47" fmla="*/ 921640 w 1750315"/>
              <a:gd name="connsiteY47" fmla="*/ 0 h 2292350"/>
              <a:gd name="connsiteX48" fmla="*/ 816865 w 1750315"/>
              <a:gd name="connsiteY48" fmla="*/ 3175 h 2292350"/>
              <a:gd name="connsiteX49" fmla="*/ 769240 w 1750315"/>
              <a:gd name="connsiteY49" fmla="*/ 31750 h 2292350"/>
              <a:gd name="connsiteX50" fmla="*/ 731140 w 1750315"/>
              <a:gd name="connsiteY50" fmla="*/ 76200 h 2292350"/>
              <a:gd name="connsiteX51" fmla="*/ 686690 w 1750315"/>
              <a:gd name="connsiteY51" fmla="*/ 142875 h 2292350"/>
              <a:gd name="connsiteX52" fmla="*/ 667640 w 1750315"/>
              <a:gd name="connsiteY52" fmla="*/ 187325 h 2292350"/>
              <a:gd name="connsiteX53" fmla="*/ 632715 w 1750315"/>
              <a:gd name="connsiteY53" fmla="*/ 225425 h 2292350"/>
              <a:gd name="connsiteX54" fmla="*/ 616840 w 1750315"/>
              <a:gd name="connsiteY54" fmla="*/ 276225 h 2292350"/>
              <a:gd name="connsiteX55" fmla="*/ 585090 w 1750315"/>
              <a:gd name="connsiteY55" fmla="*/ 333375 h 2292350"/>
              <a:gd name="connsiteX56" fmla="*/ 575565 w 1750315"/>
              <a:gd name="connsiteY56" fmla="*/ 355600 h 2292350"/>
              <a:gd name="connsiteX57" fmla="*/ 550165 w 1750315"/>
              <a:gd name="connsiteY57" fmla="*/ 374650 h 2292350"/>
              <a:gd name="connsiteX58" fmla="*/ 550165 w 1750315"/>
              <a:gd name="connsiteY58" fmla="*/ 406400 h 2292350"/>
              <a:gd name="connsiteX59" fmla="*/ 534290 w 1750315"/>
              <a:gd name="connsiteY59" fmla="*/ 431800 h 2292350"/>
              <a:gd name="connsiteX60" fmla="*/ 518415 w 1750315"/>
              <a:gd name="connsiteY60" fmla="*/ 463550 h 2292350"/>
              <a:gd name="connsiteX61" fmla="*/ 515240 w 1750315"/>
              <a:gd name="connsiteY61" fmla="*/ 488950 h 2292350"/>
              <a:gd name="connsiteX62" fmla="*/ 502540 w 1750315"/>
              <a:gd name="connsiteY62" fmla="*/ 492125 h 2292350"/>
              <a:gd name="connsiteX63" fmla="*/ 496190 w 1750315"/>
              <a:gd name="connsiteY63" fmla="*/ 495300 h 2292350"/>
              <a:gd name="connsiteX64" fmla="*/ 493015 w 1750315"/>
              <a:gd name="connsiteY64" fmla="*/ 530225 h 2292350"/>
              <a:gd name="connsiteX65" fmla="*/ 493015 w 1750315"/>
              <a:gd name="connsiteY65" fmla="*/ 542925 h 2292350"/>
              <a:gd name="connsiteX66" fmla="*/ 480315 w 1750315"/>
              <a:gd name="connsiteY66" fmla="*/ 542925 h 2292350"/>
              <a:gd name="connsiteX67" fmla="*/ 480315 w 1750315"/>
              <a:gd name="connsiteY67" fmla="*/ 565150 h 2292350"/>
              <a:gd name="connsiteX68" fmla="*/ 467615 w 1750315"/>
              <a:gd name="connsiteY68" fmla="*/ 574675 h 2292350"/>
              <a:gd name="connsiteX69" fmla="*/ 461265 w 1750315"/>
              <a:gd name="connsiteY69" fmla="*/ 574675 h 2292350"/>
              <a:gd name="connsiteX70" fmla="*/ 439040 w 1750315"/>
              <a:gd name="connsiteY70" fmla="*/ 606425 h 2292350"/>
              <a:gd name="connsiteX71" fmla="*/ 435865 w 1750315"/>
              <a:gd name="connsiteY71" fmla="*/ 660400 h 2292350"/>
              <a:gd name="connsiteX72" fmla="*/ 397765 w 1750315"/>
              <a:gd name="connsiteY72" fmla="*/ 654050 h 2292350"/>
              <a:gd name="connsiteX73" fmla="*/ 378716 w 1750315"/>
              <a:gd name="connsiteY73" fmla="*/ 704850 h 2292350"/>
              <a:gd name="connsiteX74" fmla="*/ 369191 w 1750315"/>
              <a:gd name="connsiteY74" fmla="*/ 749300 h 2292350"/>
              <a:gd name="connsiteX75" fmla="*/ 356493 w 1750315"/>
              <a:gd name="connsiteY75" fmla="*/ 777875 h 2292350"/>
              <a:gd name="connsiteX76" fmla="*/ 340618 w 1750315"/>
              <a:gd name="connsiteY76" fmla="*/ 800100 h 2292350"/>
              <a:gd name="connsiteX77" fmla="*/ 302518 w 1750315"/>
              <a:gd name="connsiteY77" fmla="*/ 879475 h 2292350"/>
              <a:gd name="connsiteX78" fmla="*/ 283468 w 1750315"/>
              <a:gd name="connsiteY78" fmla="*/ 933450 h 2292350"/>
              <a:gd name="connsiteX79" fmla="*/ 232668 w 1750315"/>
              <a:gd name="connsiteY79" fmla="*/ 1028700 h 2292350"/>
              <a:gd name="connsiteX80" fmla="*/ 178693 w 1750315"/>
              <a:gd name="connsiteY80" fmla="*/ 1060450 h 2292350"/>
              <a:gd name="connsiteX81" fmla="*/ 156468 w 1750315"/>
              <a:gd name="connsiteY81" fmla="*/ 1200150 h 2292350"/>
              <a:gd name="connsiteX82" fmla="*/ 77093 w 1750315"/>
              <a:gd name="connsiteY82" fmla="*/ 1333500 h 2292350"/>
              <a:gd name="connsiteX83" fmla="*/ 58040 w 1750315"/>
              <a:gd name="connsiteY83" fmla="*/ 1393825 h 2292350"/>
              <a:gd name="connsiteX84" fmla="*/ 4068 w 1750315"/>
              <a:gd name="connsiteY84" fmla="*/ 1546224 h 2292350"/>
              <a:gd name="connsiteX85" fmla="*/ 890 w 1750315"/>
              <a:gd name="connsiteY85" fmla="*/ 2292350 h 2292350"/>
              <a:gd name="connsiteX0" fmla="*/ 1743965 w 1750315"/>
              <a:gd name="connsiteY0" fmla="*/ 2289175 h 2292350"/>
              <a:gd name="connsiteX1" fmla="*/ 1743965 w 1750315"/>
              <a:gd name="connsiteY1" fmla="*/ 2289175 h 2292350"/>
              <a:gd name="connsiteX2" fmla="*/ 1750315 w 1750315"/>
              <a:gd name="connsiteY2" fmla="*/ 1778000 h 2292350"/>
              <a:gd name="connsiteX3" fmla="*/ 1737615 w 1750315"/>
              <a:gd name="connsiteY3" fmla="*/ 1520825 h 2292350"/>
              <a:gd name="connsiteX4" fmla="*/ 1709040 w 1750315"/>
              <a:gd name="connsiteY4" fmla="*/ 1450975 h 2292350"/>
              <a:gd name="connsiteX5" fmla="*/ 1696340 w 1750315"/>
              <a:gd name="connsiteY5" fmla="*/ 1454150 h 2292350"/>
              <a:gd name="connsiteX6" fmla="*/ 1696340 w 1750315"/>
              <a:gd name="connsiteY6" fmla="*/ 1301750 h 2292350"/>
              <a:gd name="connsiteX7" fmla="*/ 1689990 w 1750315"/>
              <a:gd name="connsiteY7" fmla="*/ 1120775 h 2292350"/>
              <a:gd name="connsiteX8" fmla="*/ 1667765 w 1750315"/>
              <a:gd name="connsiteY8" fmla="*/ 1076325 h 2292350"/>
              <a:gd name="connsiteX9" fmla="*/ 1655065 w 1750315"/>
              <a:gd name="connsiteY9" fmla="*/ 1016000 h 2292350"/>
              <a:gd name="connsiteX10" fmla="*/ 1639190 w 1750315"/>
              <a:gd name="connsiteY10" fmla="*/ 977900 h 2292350"/>
              <a:gd name="connsiteX11" fmla="*/ 1623315 w 1750315"/>
              <a:gd name="connsiteY11" fmla="*/ 835025 h 2292350"/>
              <a:gd name="connsiteX12" fmla="*/ 1588390 w 1750315"/>
              <a:gd name="connsiteY12" fmla="*/ 800100 h 2292350"/>
              <a:gd name="connsiteX13" fmla="*/ 1582040 w 1750315"/>
              <a:gd name="connsiteY13" fmla="*/ 768350 h 2292350"/>
              <a:gd name="connsiteX14" fmla="*/ 1566165 w 1750315"/>
              <a:gd name="connsiteY14" fmla="*/ 733425 h 2292350"/>
              <a:gd name="connsiteX15" fmla="*/ 1537590 w 1750315"/>
              <a:gd name="connsiteY15" fmla="*/ 717550 h 2292350"/>
              <a:gd name="connsiteX16" fmla="*/ 1528065 w 1750315"/>
              <a:gd name="connsiteY16" fmla="*/ 679450 h 2292350"/>
              <a:gd name="connsiteX17" fmla="*/ 1502665 w 1750315"/>
              <a:gd name="connsiteY17" fmla="*/ 666750 h 2292350"/>
              <a:gd name="connsiteX18" fmla="*/ 1496315 w 1750315"/>
              <a:gd name="connsiteY18" fmla="*/ 638175 h 2292350"/>
              <a:gd name="connsiteX19" fmla="*/ 1461390 w 1750315"/>
              <a:gd name="connsiteY19" fmla="*/ 644525 h 2292350"/>
              <a:gd name="connsiteX20" fmla="*/ 1439165 w 1750315"/>
              <a:gd name="connsiteY20" fmla="*/ 673100 h 2292350"/>
              <a:gd name="connsiteX21" fmla="*/ 1407415 w 1750315"/>
              <a:gd name="connsiteY21" fmla="*/ 695325 h 2292350"/>
              <a:gd name="connsiteX22" fmla="*/ 1382015 w 1750315"/>
              <a:gd name="connsiteY22" fmla="*/ 669925 h 2292350"/>
              <a:gd name="connsiteX23" fmla="*/ 1362965 w 1750315"/>
              <a:gd name="connsiteY23" fmla="*/ 654050 h 2292350"/>
              <a:gd name="connsiteX24" fmla="*/ 1337565 w 1750315"/>
              <a:gd name="connsiteY24" fmla="*/ 615950 h 2292350"/>
              <a:gd name="connsiteX25" fmla="*/ 1318515 w 1750315"/>
              <a:gd name="connsiteY25" fmla="*/ 631825 h 2292350"/>
              <a:gd name="connsiteX26" fmla="*/ 1312165 w 1750315"/>
              <a:gd name="connsiteY26" fmla="*/ 593725 h 2292350"/>
              <a:gd name="connsiteX27" fmla="*/ 1283590 w 1750315"/>
              <a:gd name="connsiteY27" fmla="*/ 552450 h 2292350"/>
              <a:gd name="connsiteX28" fmla="*/ 1242315 w 1750315"/>
              <a:gd name="connsiteY28" fmla="*/ 536575 h 2292350"/>
              <a:gd name="connsiteX29" fmla="*/ 1216915 w 1750315"/>
              <a:gd name="connsiteY29" fmla="*/ 542925 h 2292350"/>
              <a:gd name="connsiteX30" fmla="*/ 1232790 w 1750315"/>
              <a:gd name="connsiteY30" fmla="*/ 514350 h 2292350"/>
              <a:gd name="connsiteX31" fmla="*/ 1213740 w 1750315"/>
              <a:gd name="connsiteY31" fmla="*/ 473075 h 2292350"/>
              <a:gd name="connsiteX32" fmla="*/ 1204215 w 1750315"/>
              <a:gd name="connsiteY32" fmla="*/ 488950 h 2292350"/>
              <a:gd name="connsiteX33" fmla="*/ 1197865 w 1750315"/>
              <a:gd name="connsiteY33" fmla="*/ 450850 h 2292350"/>
              <a:gd name="connsiteX34" fmla="*/ 1162940 w 1750315"/>
              <a:gd name="connsiteY34" fmla="*/ 412750 h 2292350"/>
              <a:gd name="connsiteX35" fmla="*/ 1143890 w 1750315"/>
              <a:gd name="connsiteY35" fmla="*/ 371475 h 2292350"/>
              <a:gd name="connsiteX36" fmla="*/ 1131190 w 1750315"/>
              <a:gd name="connsiteY36" fmla="*/ 355600 h 2292350"/>
              <a:gd name="connsiteX37" fmla="*/ 1112140 w 1750315"/>
              <a:gd name="connsiteY37" fmla="*/ 349250 h 2292350"/>
              <a:gd name="connsiteX38" fmla="*/ 1112140 w 1750315"/>
              <a:gd name="connsiteY38" fmla="*/ 304800 h 2292350"/>
              <a:gd name="connsiteX39" fmla="*/ 1086740 w 1750315"/>
              <a:gd name="connsiteY39" fmla="*/ 298450 h 2292350"/>
              <a:gd name="connsiteX40" fmla="*/ 1077215 w 1750315"/>
              <a:gd name="connsiteY40" fmla="*/ 257175 h 2292350"/>
              <a:gd name="connsiteX41" fmla="*/ 1054990 w 1750315"/>
              <a:gd name="connsiteY41" fmla="*/ 219075 h 2292350"/>
              <a:gd name="connsiteX42" fmla="*/ 1032765 w 1750315"/>
              <a:gd name="connsiteY42" fmla="*/ 196850 h 2292350"/>
              <a:gd name="connsiteX43" fmla="*/ 1020065 w 1750315"/>
              <a:gd name="connsiteY43" fmla="*/ 155575 h 2292350"/>
              <a:gd name="connsiteX44" fmla="*/ 997840 w 1750315"/>
              <a:gd name="connsiteY44" fmla="*/ 107950 h 2292350"/>
              <a:gd name="connsiteX45" fmla="*/ 985140 w 1750315"/>
              <a:gd name="connsiteY45" fmla="*/ 92075 h 2292350"/>
              <a:gd name="connsiteX46" fmla="*/ 962915 w 1750315"/>
              <a:gd name="connsiteY46" fmla="*/ 47625 h 2292350"/>
              <a:gd name="connsiteX47" fmla="*/ 921640 w 1750315"/>
              <a:gd name="connsiteY47" fmla="*/ 0 h 2292350"/>
              <a:gd name="connsiteX48" fmla="*/ 816865 w 1750315"/>
              <a:gd name="connsiteY48" fmla="*/ 3175 h 2292350"/>
              <a:gd name="connsiteX49" fmla="*/ 769240 w 1750315"/>
              <a:gd name="connsiteY49" fmla="*/ 31750 h 2292350"/>
              <a:gd name="connsiteX50" fmla="*/ 731140 w 1750315"/>
              <a:gd name="connsiteY50" fmla="*/ 76200 h 2292350"/>
              <a:gd name="connsiteX51" fmla="*/ 686690 w 1750315"/>
              <a:gd name="connsiteY51" fmla="*/ 142875 h 2292350"/>
              <a:gd name="connsiteX52" fmla="*/ 667640 w 1750315"/>
              <a:gd name="connsiteY52" fmla="*/ 187325 h 2292350"/>
              <a:gd name="connsiteX53" fmla="*/ 632715 w 1750315"/>
              <a:gd name="connsiteY53" fmla="*/ 225425 h 2292350"/>
              <a:gd name="connsiteX54" fmla="*/ 616840 w 1750315"/>
              <a:gd name="connsiteY54" fmla="*/ 276225 h 2292350"/>
              <a:gd name="connsiteX55" fmla="*/ 585090 w 1750315"/>
              <a:gd name="connsiteY55" fmla="*/ 333375 h 2292350"/>
              <a:gd name="connsiteX56" fmla="*/ 575565 w 1750315"/>
              <a:gd name="connsiteY56" fmla="*/ 355600 h 2292350"/>
              <a:gd name="connsiteX57" fmla="*/ 550165 w 1750315"/>
              <a:gd name="connsiteY57" fmla="*/ 374650 h 2292350"/>
              <a:gd name="connsiteX58" fmla="*/ 550165 w 1750315"/>
              <a:gd name="connsiteY58" fmla="*/ 406400 h 2292350"/>
              <a:gd name="connsiteX59" fmla="*/ 534290 w 1750315"/>
              <a:gd name="connsiteY59" fmla="*/ 431800 h 2292350"/>
              <a:gd name="connsiteX60" fmla="*/ 518415 w 1750315"/>
              <a:gd name="connsiteY60" fmla="*/ 463550 h 2292350"/>
              <a:gd name="connsiteX61" fmla="*/ 515240 w 1750315"/>
              <a:gd name="connsiteY61" fmla="*/ 488950 h 2292350"/>
              <a:gd name="connsiteX62" fmla="*/ 502540 w 1750315"/>
              <a:gd name="connsiteY62" fmla="*/ 492125 h 2292350"/>
              <a:gd name="connsiteX63" fmla="*/ 496190 w 1750315"/>
              <a:gd name="connsiteY63" fmla="*/ 495300 h 2292350"/>
              <a:gd name="connsiteX64" fmla="*/ 493015 w 1750315"/>
              <a:gd name="connsiteY64" fmla="*/ 530225 h 2292350"/>
              <a:gd name="connsiteX65" fmla="*/ 493015 w 1750315"/>
              <a:gd name="connsiteY65" fmla="*/ 542925 h 2292350"/>
              <a:gd name="connsiteX66" fmla="*/ 480315 w 1750315"/>
              <a:gd name="connsiteY66" fmla="*/ 542925 h 2292350"/>
              <a:gd name="connsiteX67" fmla="*/ 480315 w 1750315"/>
              <a:gd name="connsiteY67" fmla="*/ 565150 h 2292350"/>
              <a:gd name="connsiteX68" fmla="*/ 467615 w 1750315"/>
              <a:gd name="connsiteY68" fmla="*/ 574675 h 2292350"/>
              <a:gd name="connsiteX69" fmla="*/ 461265 w 1750315"/>
              <a:gd name="connsiteY69" fmla="*/ 574675 h 2292350"/>
              <a:gd name="connsiteX70" fmla="*/ 439040 w 1750315"/>
              <a:gd name="connsiteY70" fmla="*/ 606425 h 2292350"/>
              <a:gd name="connsiteX71" fmla="*/ 435865 w 1750315"/>
              <a:gd name="connsiteY71" fmla="*/ 660400 h 2292350"/>
              <a:gd name="connsiteX72" fmla="*/ 397765 w 1750315"/>
              <a:gd name="connsiteY72" fmla="*/ 654050 h 2292350"/>
              <a:gd name="connsiteX73" fmla="*/ 378716 w 1750315"/>
              <a:gd name="connsiteY73" fmla="*/ 704850 h 2292350"/>
              <a:gd name="connsiteX74" fmla="*/ 369191 w 1750315"/>
              <a:gd name="connsiteY74" fmla="*/ 749300 h 2292350"/>
              <a:gd name="connsiteX75" fmla="*/ 356493 w 1750315"/>
              <a:gd name="connsiteY75" fmla="*/ 777875 h 2292350"/>
              <a:gd name="connsiteX76" fmla="*/ 340618 w 1750315"/>
              <a:gd name="connsiteY76" fmla="*/ 800100 h 2292350"/>
              <a:gd name="connsiteX77" fmla="*/ 302518 w 1750315"/>
              <a:gd name="connsiteY77" fmla="*/ 879475 h 2292350"/>
              <a:gd name="connsiteX78" fmla="*/ 283468 w 1750315"/>
              <a:gd name="connsiteY78" fmla="*/ 933450 h 2292350"/>
              <a:gd name="connsiteX79" fmla="*/ 232668 w 1750315"/>
              <a:gd name="connsiteY79" fmla="*/ 1028700 h 2292350"/>
              <a:gd name="connsiteX80" fmla="*/ 178693 w 1750315"/>
              <a:gd name="connsiteY80" fmla="*/ 1060450 h 2292350"/>
              <a:gd name="connsiteX81" fmla="*/ 156468 w 1750315"/>
              <a:gd name="connsiteY81" fmla="*/ 1200150 h 2292350"/>
              <a:gd name="connsiteX82" fmla="*/ 77093 w 1750315"/>
              <a:gd name="connsiteY82" fmla="*/ 1333500 h 2292350"/>
              <a:gd name="connsiteX83" fmla="*/ 58040 w 1750315"/>
              <a:gd name="connsiteY83" fmla="*/ 1393825 h 2292350"/>
              <a:gd name="connsiteX84" fmla="*/ 4068 w 1750315"/>
              <a:gd name="connsiteY84" fmla="*/ 1546224 h 2292350"/>
              <a:gd name="connsiteX85" fmla="*/ 890 w 1750315"/>
              <a:gd name="connsiteY85" fmla="*/ 2292350 h 2292350"/>
              <a:gd name="connsiteX0" fmla="*/ 1743965 w 1750315"/>
              <a:gd name="connsiteY0" fmla="*/ 2289175 h 2292350"/>
              <a:gd name="connsiteX1" fmla="*/ 1743965 w 1750315"/>
              <a:gd name="connsiteY1" fmla="*/ 2289175 h 2292350"/>
              <a:gd name="connsiteX2" fmla="*/ 1750315 w 1750315"/>
              <a:gd name="connsiteY2" fmla="*/ 1778000 h 2292350"/>
              <a:gd name="connsiteX3" fmla="*/ 1737615 w 1750315"/>
              <a:gd name="connsiteY3" fmla="*/ 1520825 h 2292350"/>
              <a:gd name="connsiteX4" fmla="*/ 1709040 w 1750315"/>
              <a:gd name="connsiteY4" fmla="*/ 1450975 h 2292350"/>
              <a:gd name="connsiteX5" fmla="*/ 1696340 w 1750315"/>
              <a:gd name="connsiteY5" fmla="*/ 1454150 h 2292350"/>
              <a:gd name="connsiteX6" fmla="*/ 1696340 w 1750315"/>
              <a:gd name="connsiteY6" fmla="*/ 1301750 h 2292350"/>
              <a:gd name="connsiteX7" fmla="*/ 1689990 w 1750315"/>
              <a:gd name="connsiteY7" fmla="*/ 1120775 h 2292350"/>
              <a:gd name="connsiteX8" fmla="*/ 1667765 w 1750315"/>
              <a:gd name="connsiteY8" fmla="*/ 1076325 h 2292350"/>
              <a:gd name="connsiteX9" fmla="*/ 1655065 w 1750315"/>
              <a:gd name="connsiteY9" fmla="*/ 1016000 h 2292350"/>
              <a:gd name="connsiteX10" fmla="*/ 1639190 w 1750315"/>
              <a:gd name="connsiteY10" fmla="*/ 977900 h 2292350"/>
              <a:gd name="connsiteX11" fmla="*/ 1623315 w 1750315"/>
              <a:gd name="connsiteY11" fmla="*/ 835025 h 2292350"/>
              <a:gd name="connsiteX12" fmla="*/ 1588390 w 1750315"/>
              <a:gd name="connsiteY12" fmla="*/ 800100 h 2292350"/>
              <a:gd name="connsiteX13" fmla="*/ 1582040 w 1750315"/>
              <a:gd name="connsiteY13" fmla="*/ 768350 h 2292350"/>
              <a:gd name="connsiteX14" fmla="*/ 1566165 w 1750315"/>
              <a:gd name="connsiteY14" fmla="*/ 733425 h 2292350"/>
              <a:gd name="connsiteX15" fmla="*/ 1537590 w 1750315"/>
              <a:gd name="connsiteY15" fmla="*/ 717550 h 2292350"/>
              <a:gd name="connsiteX16" fmla="*/ 1528065 w 1750315"/>
              <a:gd name="connsiteY16" fmla="*/ 679450 h 2292350"/>
              <a:gd name="connsiteX17" fmla="*/ 1502665 w 1750315"/>
              <a:gd name="connsiteY17" fmla="*/ 666750 h 2292350"/>
              <a:gd name="connsiteX18" fmla="*/ 1496315 w 1750315"/>
              <a:gd name="connsiteY18" fmla="*/ 638175 h 2292350"/>
              <a:gd name="connsiteX19" fmla="*/ 1461390 w 1750315"/>
              <a:gd name="connsiteY19" fmla="*/ 644525 h 2292350"/>
              <a:gd name="connsiteX20" fmla="*/ 1439165 w 1750315"/>
              <a:gd name="connsiteY20" fmla="*/ 673100 h 2292350"/>
              <a:gd name="connsiteX21" fmla="*/ 1407415 w 1750315"/>
              <a:gd name="connsiteY21" fmla="*/ 695325 h 2292350"/>
              <a:gd name="connsiteX22" fmla="*/ 1382015 w 1750315"/>
              <a:gd name="connsiteY22" fmla="*/ 669925 h 2292350"/>
              <a:gd name="connsiteX23" fmla="*/ 1362965 w 1750315"/>
              <a:gd name="connsiteY23" fmla="*/ 654050 h 2292350"/>
              <a:gd name="connsiteX24" fmla="*/ 1337565 w 1750315"/>
              <a:gd name="connsiteY24" fmla="*/ 615950 h 2292350"/>
              <a:gd name="connsiteX25" fmla="*/ 1318515 w 1750315"/>
              <a:gd name="connsiteY25" fmla="*/ 631825 h 2292350"/>
              <a:gd name="connsiteX26" fmla="*/ 1312165 w 1750315"/>
              <a:gd name="connsiteY26" fmla="*/ 593725 h 2292350"/>
              <a:gd name="connsiteX27" fmla="*/ 1283590 w 1750315"/>
              <a:gd name="connsiteY27" fmla="*/ 552450 h 2292350"/>
              <a:gd name="connsiteX28" fmla="*/ 1242315 w 1750315"/>
              <a:gd name="connsiteY28" fmla="*/ 536575 h 2292350"/>
              <a:gd name="connsiteX29" fmla="*/ 1216915 w 1750315"/>
              <a:gd name="connsiteY29" fmla="*/ 542925 h 2292350"/>
              <a:gd name="connsiteX30" fmla="*/ 1232790 w 1750315"/>
              <a:gd name="connsiteY30" fmla="*/ 514350 h 2292350"/>
              <a:gd name="connsiteX31" fmla="*/ 1213740 w 1750315"/>
              <a:gd name="connsiteY31" fmla="*/ 473075 h 2292350"/>
              <a:gd name="connsiteX32" fmla="*/ 1204215 w 1750315"/>
              <a:gd name="connsiteY32" fmla="*/ 488950 h 2292350"/>
              <a:gd name="connsiteX33" fmla="*/ 1197865 w 1750315"/>
              <a:gd name="connsiteY33" fmla="*/ 450850 h 2292350"/>
              <a:gd name="connsiteX34" fmla="*/ 1162940 w 1750315"/>
              <a:gd name="connsiteY34" fmla="*/ 412750 h 2292350"/>
              <a:gd name="connsiteX35" fmla="*/ 1143890 w 1750315"/>
              <a:gd name="connsiteY35" fmla="*/ 371475 h 2292350"/>
              <a:gd name="connsiteX36" fmla="*/ 1131190 w 1750315"/>
              <a:gd name="connsiteY36" fmla="*/ 355600 h 2292350"/>
              <a:gd name="connsiteX37" fmla="*/ 1112140 w 1750315"/>
              <a:gd name="connsiteY37" fmla="*/ 349250 h 2292350"/>
              <a:gd name="connsiteX38" fmla="*/ 1112140 w 1750315"/>
              <a:gd name="connsiteY38" fmla="*/ 304800 h 2292350"/>
              <a:gd name="connsiteX39" fmla="*/ 1086740 w 1750315"/>
              <a:gd name="connsiteY39" fmla="*/ 298450 h 2292350"/>
              <a:gd name="connsiteX40" fmla="*/ 1077215 w 1750315"/>
              <a:gd name="connsiteY40" fmla="*/ 257175 h 2292350"/>
              <a:gd name="connsiteX41" fmla="*/ 1054990 w 1750315"/>
              <a:gd name="connsiteY41" fmla="*/ 219075 h 2292350"/>
              <a:gd name="connsiteX42" fmla="*/ 1032765 w 1750315"/>
              <a:gd name="connsiteY42" fmla="*/ 196850 h 2292350"/>
              <a:gd name="connsiteX43" fmla="*/ 1020065 w 1750315"/>
              <a:gd name="connsiteY43" fmla="*/ 155575 h 2292350"/>
              <a:gd name="connsiteX44" fmla="*/ 997840 w 1750315"/>
              <a:gd name="connsiteY44" fmla="*/ 107950 h 2292350"/>
              <a:gd name="connsiteX45" fmla="*/ 985140 w 1750315"/>
              <a:gd name="connsiteY45" fmla="*/ 92075 h 2292350"/>
              <a:gd name="connsiteX46" fmla="*/ 962915 w 1750315"/>
              <a:gd name="connsiteY46" fmla="*/ 47625 h 2292350"/>
              <a:gd name="connsiteX47" fmla="*/ 921640 w 1750315"/>
              <a:gd name="connsiteY47" fmla="*/ 0 h 2292350"/>
              <a:gd name="connsiteX48" fmla="*/ 816865 w 1750315"/>
              <a:gd name="connsiteY48" fmla="*/ 3175 h 2292350"/>
              <a:gd name="connsiteX49" fmla="*/ 769240 w 1750315"/>
              <a:gd name="connsiteY49" fmla="*/ 31750 h 2292350"/>
              <a:gd name="connsiteX50" fmla="*/ 731140 w 1750315"/>
              <a:gd name="connsiteY50" fmla="*/ 76200 h 2292350"/>
              <a:gd name="connsiteX51" fmla="*/ 686690 w 1750315"/>
              <a:gd name="connsiteY51" fmla="*/ 142875 h 2292350"/>
              <a:gd name="connsiteX52" fmla="*/ 667640 w 1750315"/>
              <a:gd name="connsiteY52" fmla="*/ 187325 h 2292350"/>
              <a:gd name="connsiteX53" fmla="*/ 632715 w 1750315"/>
              <a:gd name="connsiteY53" fmla="*/ 225425 h 2292350"/>
              <a:gd name="connsiteX54" fmla="*/ 616840 w 1750315"/>
              <a:gd name="connsiteY54" fmla="*/ 276225 h 2292350"/>
              <a:gd name="connsiteX55" fmla="*/ 585090 w 1750315"/>
              <a:gd name="connsiteY55" fmla="*/ 333375 h 2292350"/>
              <a:gd name="connsiteX56" fmla="*/ 575565 w 1750315"/>
              <a:gd name="connsiteY56" fmla="*/ 355600 h 2292350"/>
              <a:gd name="connsiteX57" fmla="*/ 550165 w 1750315"/>
              <a:gd name="connsiteY57" fmla="*/ 374650 h 2292350"/>
              <a:gd name="connsiteX58" fmla="*/ 550165 w 1750315"/>
              <a:gd name="connsiteY58" fmla="*/ 406400 h 2292350"/>
              <a:gd name="connsiteX59" fmla="*/ 534290 w 1750315"/>
              <a:gd name="connsiteY59" fmla="*/ 431800 h 2292350"/>
              <a:gd name="connsiteX60" fmla="*/ 518415 w 1750315"/>
              <a:gd name="connsiteY60" fmla="*/ 463550 h 2292350"/>
              <a:gd name="connsiteX61" fmla="*/ 515240 w 1750315"/>
              <a:gd name="connsiteY61" fmla="*/ 488950 h 2292350"/>
              <a:gd name="connsiteX62" fmla="*/ 502540 w 1750315"/>
              <a:gd name="connsiteY62" fmla="*/ 492125 h 2292350"/>
              <a:gd name="connsiteX63" fmla="*/ 496190 w 1750315"/>
              <a:gd name="connsiteY63" fmla="*/ 495300 h 2292350"/>
              <a:gd name="connsiteX64" fmla="*/ 493015 w 1750315"/>
              <a:gd name="connsiteY64" fmla="*/ 530225 h 2292350"/>
              <a:gd name="connsiteX65" fmla="*/ 493015 w 1750315"/>
              <a:gd name="connsiteY65" fmla="*/ 542925 h 2292350"/>
              <a:gd name="connsiteX66" fmla="*/ 480315 w 1750315"/>
              <a:gd name="connsiteY66" fmla="*/ 542925 h 2292350"/>
              <a:gd name="connsiteX67" fmla="*/ 480315 w 1750315"/>
              <a:gd name="connsiteY67" fmla="*/ 565150 h 2292350"/>
              <a:gd name="connsiteX68" fmla="*/ 467615 w 1750315"/>
              <a:gd name="connsiteY68" fmla="*/ 574675 h 2292350"/>
              <a:gd name="connsiteX69" fmla="*/ 461265 w 1750315"/>
              <a:gd name="connsiteY69" fmla="*/ 574675 h 2292350"/>
              <a:gd name="connsiteX70" fmla="*/ 439040 w 1750315"/>
              <a:gd name="connsiteY70" fmla="*/ 606425 h 2292350"/>
              <a:gd name="connsiteX71" fmla="*/ 435865 w 1750315"/>
              <a:gd name="connsiteY71" fmla="*/ 660400 h 2292350"/>
              <a:gd name="connsiteX72" fmla="*/ 397765 w 1750315"/>
              <a:gd name="connsiteY72" fmla="*/ 654050 h 2292350"/>
              <a:gd name="connsiteX73" fmla="*/ 378716 w 1750315"/>
              <a:gd name="connsiteY73" fmla="*/ 704850 h 2292350"/>
              <a:gd name="connsiteX74" fmla="*/ 369191 w 1750315"/>
              <a:gd name="connsiteY74" fmla="*/ 749300 h 2292350"/>
              <a:gd name="connsiteX75" fmla="*/ 356493 w 1750315"/>
              <a:gd name="connsiteY75" fmla="*/ 777875 h 2292350"/>
              <a:gd name="connsiteX76" fmla="*/ 340618 w 1750315"/>
              <a:gd name="connsiteY76" fmla="*/ 800100 h 2292350"/>
              <a:gd name="connsiteX77" fmla="*/ 302518 w 1750315"/>
              <a:gd name="connsiteY77" fmla="*/ 879475 h 2292350"/>
              <a:gd name="connsiteX78" fmla="*/ 283468 w 1750315"/>
              <a:gd name="connsiteY78" fmla="*/ 933450 h 2292350"/>
              <a:gd name="connsiteX79" fmla="*/ 232668 w 1750315"/>
              <a:gd name="connsiteY79" fmla="*/ 1028700 h 2292350"/>
              <a:gd name="connsiteX80" fmla="*/ 178693 w 1750315"/>
              <a:gd name="connsiteY80" fmla="*/ 1060450 h 2292350"/>
              <a:gd name="connsiteX81" fmla="*/ 156468 w 1750315"/>
              <a:gd name="connsiteY81" fmla="*/ 1200150 h 2292350"/>
              <a:gd name="connsiteX82" fmla="*/ 77093 w 1750315"/>
              <a:gd name="connsiteY82" fmla="*/ 1333500 h 2292350"/>
              <a:gd name="connsiteX83" fmla="*/ 58040 w 1750315"/>
              <a:gd name="connsiteY83" fmla="*/ 1393825 h 2292350"/>
              <a:gd name="connsiteX84" fmla="*/ 4068 w 1750315"/>
              <a:gd name="connsiteY84" fmla="*/ 1546224 h 2292350"/>
              <a:gd name="connsiteX85" fmla="*/ 890 w 1750315"/>
              <a:gd name="connsiteY85" fmla="*/ 2292350 h 2292350"/>
              <a:gd name="connsiteX0" fmla="*/ 1743965 w 1750315"/>
              <a:gd name="connsiteY0" fmla="*/ 2289175 h 2292350"/>
              <a:gd name="connsiteX1" fmla="*/ 1743965 w 1750315"/>
              <a:gd name="connsiteY1" fmla="*/ 2289175 h 2292350"/>
              <a:gd name="connsiteX2" fmla="*/ 1750315 w 1750315"/>
              <a:gd name="connsiteY2" fmla="*/ 1778000 h 2292350"/>
              <a:gd name="connsiteX3" fmla="*/ 1737615 w 1750315"/>
              <a:gd name="connsiteY3" fmla="*/ 1520825 h 2292350"/>
              <a:gd name="connsiteX4" fmla="*/ 1709040 w 1750315"/>
              <a:gd name="connsiteY4" fmla="*/ 1450975 h 2292350"/>
              <a:gd name="connsiteX5" fmla="*/ 1696340 w 1750315"/>
              <a:gd name="connsiteY5" fmla="*/ 1454150 h 2292350"/>
              <a:gd name="connsiteX6" fmla="*/ 1696340 w 1750315"/>
              <a:gd name="connsiteY6" fmla="*/ 1301750 h 2292350"/>
              <a:gd name="connsiteX7" fmla="*/ 1689990 w 1750315"/>
              <a:gd name="connsiteY7" fmla="*/ 1120775 h 2292350"/>
              <a:gd name="connsiteX8" fmla="*/ 1667765 w 1750315"/>
              <a:gd name="connsiteY8" fmla="*/ 1076325 h 2292350"/>
              <a:gd name="connsiteX9" fmla="*/ 1655065 w 1750315"/>
              <a:gd name="connsiteY9" fmla="*/ 1016000 h 2292350"/>
              <a:gd name="connsiteX10" fmla="*/ 1639190 w 1750315"/>
              <a:gd name="connsiteY10" fmla="*/ 977900 h 2292350"/>
              <a:gd name="connsiteX11" fmla="*/ 1623315 w 1750315"/>
              <a:gd name="connsiteY11" fmla="*/ 835025 h 2292350"/>
              <a:gd name="connsiteX12" fmla="*/ 1588390 w 1750315"/>
              <a:gd name="connsiteY12" fmla="*/ 800100 h 2292350"/>
              <a:gd name="connsiteX13" fmla="*/ 1582040 w 1750315"/>
              <a:gd name="connsiteY13" fmla="*/ 768350 h 2292350"/>
              <a:gd name="connsiteX14" fmla="*/ 1566165 w 1750315"/>
              <a:gd name="connsiteY14" fmla="*/ 733425 h 2292350"/>
              <a:gd name="connsiteX15" fmla="*/ 1537590 w 1750315"/>
              <a:gd name="connsiteY15" fmla="*/ 717550 h 2292350"/>
              <a:gd name="connsiteX16" fmla="*/ 1528065 w 1750315"/>
              <a:gd name="connsiteY16" fmla="*/ 679450 h 2292350"/>
              <a:gd name="connsiteX17" fmla="*/ 1502665 w 1750315"/>
              <a:gd name="connsiteY17" fmla="*/ 666750 h 2292350"/>
              <a:gd name="connsiteX18" fmla="*/ 1496315 w 1750315"/>
              <a:gd name="connsiteY18" fmla="*/ 638175 h 2292350"/>
              <a:gd name="connsiteX19" fmla="*/ 1461390 w 1750315"/>
              <a:gd name="connsiteY19" fmla="*/ 644525 h 2292350"/>
              <a:gd name="connsiteX20" fmla="*/ 1439165 w 1750315"/>
              <a:gd name="connsiteY20" fmla="*/ 673100 h 2292350"/>
              <a:gd name="connsiteX21" fmla="*/ 1407415 w 1750315"/>
              <a:gd name="connsiteY21" fmla="*/ 695325 h 2292350"/>
              <a:gd name="connsiteX22" fmla="*/ 1382015 w 1750315"/>
              <a:gd name="connsiteY22" fmla="*/ 669925 h 2292350"/>
              <a:gd name="connsiteX23" fmla="*/ 1362965 w 1750315"/>
              <a:gd name="connsiteY23" fmla="*/ 654050 h 2292350"/>
              <a:gd name="connsiteX24" fmla="*/ 1337565 w 1750315"/>
              <a:gd name="connsiteY24" fmla="*/ 615950 h 2292350"/>
              <a:gd name="connsiteX25" fmla="*/ 1318515 w 1750315"/>
              <a:gd name="connsiteY25" fmla="*/ 631825 h 2292350"/>
              <a:gd name="connsiteX26" fmla="*/ 1312165 w 1750315"/>
              <a:gd name="connsiteY26" fmla="*/ 593725 h 2292350"/>
              <a:gd name="connsiteX27" fmla="*/ 1283590 w 1750315"/>
              <a:gd name="connsiteY27" fmla="*/ 552450 h 2292350"/>
              <a:gd name="connsiteX28" fmla="*/ 1242315 w 1750315"/>
              <a:gd name="connsiteY28" fmla="*/ 536575 h 2292350"/>
              <a:gd name="connsiteX29" fmla="*/ 1216915 w 1750315"/>
              <a:gd name="connsiteY29" fmla="*/ 542925 h 2292350"/>
              <a:gd name="connsiteX30" fmla="*/ 1232790 w 1750315"/>
              <a:gd name="connsiteY30" fmla="*/ 514350 h 2292350"/>
              <a:gd name="connsiteX31" fmla="*/ 1213740 w 1750315"/>
              <a:gd name="connsiteY31" fmla="*/ 473075 h 2292350"/>
              <a:gd name="connsiteX32" fmla="*/ 1204215 w 1750315"/>
              <a:gd name="connsiteY32" fmla="*/ 488950 h 2292350"/>
              <a:gd name="connsiteX33" fmla="*/ 1197865 w 1750315"/>
              <a:gd name="connsiteY33" fmla="*/ 450850 h 2292350"/>
              <a:gd name="connsiteX34" fmla="*/ 1162940 w 1750315"/>
              <a:gd name="connsiteY34" fmla="*/ 412750 h 2292350"/>
              <a:gd name="connsiteX35" fmla="*/ 1143890 w 1750315"/>
              <a:gd name="connsiteY35" fmla="*/ 371475 h 2292350"/>
              <a:gd name="connsiteX36" fmla="*/ 1131190 w 1750315"/>
              <a:gd name="connsiteY36" fmla="*/ 355600 h 2292350"/>
              <a:gd name="connsiteX37" fmla="*/ 1112140 w 1750315"/>
              <a:gd name="connsiteY37" fmla="*/ 349250 h 2292350"/>
              <a:gd name="connsiteX38" fmla="*/ 1112140 w 1750315"/>
              <a:gd name="connsiteY38" fmla="*/ 304800 h 2292350"/>
              <a:gd name="connsiteX39" fmla="*/ 1086740 w 1750315"/>
              <a:gd name="connsiteY39" fmla="*/ 298450 h 2292350"/>
              <a:gd name="connsiteX40" fmla="*/ 1077215 w 1750315"/>
              <a:gd name="connsiteY40" fmla="*/ 257175 h 2292350"/>
              <a:gd name="connsiteX41" fmla="*/ 1054990 w 1750315"/>
              <a:gd name="connsiteY41" fmla="*/ 219075 h 2292350"/>
              <a:gd name="connsiteX42" fmla="*/ 1032765 w 1750315"/>
              <a:gd name="connsiteY42" fmla="*/ 196850 h 2292350"/>
              <a:gd name="connsiteX43" fmla="*/ 1020065 w 1750315"/>
              <a:gd name="connsiteY43" fmla="*/ 155575 h 2292350"/>
              <a:gd name="connsiteX44" fmla="*/ 997840 w 1750315"/>
              <a:gd name="connsiteY44" fmla="*/ 107950 h 2292350"/>
              <a:gd name="connsiteX45" fmla="*/ 985140 w 1750315"/>
              <a:gd name="connsiteY45" fmla="*/ 92075 h 2292350"/>
              <a:gd name="connsiteX46" fmla="*/ 962915 w 1750315"/>
              <a:gd name="connsiteY46" fmla="*/ 47625 h 2292350"/>
              <a:gd name="connsiteX47" fmla="*/ 921640 w 1750315"/>
              <a:gd name="connsiteY47" fmla="*/ 0 h 2292350"/>
              <a:gd name="connsiteX48" fmla="*/ 816865 w 1750315"/>
              <a:gd name="connsiteY48" fmla="*/ 3175 h 2292350"/>
              <a:gd name="connsiteX49" fmla="*/ 769240 w 1750315"/>
              <a:gd name="connsiteY49" fmla="*/ 31750 h 2292350"/>
              <a:gd name="connsiteX50" fmla="*/ 731140 w 1750315"/>
              <a:gd name="connsiteY50" fmla="*/ 76200 h 2292350"/>
              <a:gd name="connsiteX51" fmla="*/ 686690 w 1750315"/>
              <a:gd name="connsiteY51" fmla="*/ 142875 h 2292350"/>
              <a:gd name="connsiteX52" fmla="*/ 667640 w 1750315"/>
              <a:gd name="connsiteY52" fmla="*/ 187325 h 2292350"/>
              <a:gd name="connsiteX53" fmla="*/ 632715 w 1750315"/>
              <a:gd name="connsiteY53" fmla="*/ 225425 h 2292350"/>
              <a:gd name="connsiteX54" fmla="*/ 616840 w 1750315"/>
              <a:gd name="connsiteY54" fmla="*/ 276225 h 2292350"/>
              <a:gd name="connsiteX55" fmla="*/ 585090 w 1750315"/>
              <a:gd name="connsiteY55" fmla="*/ 333375 h 2292350"/>
              <a:gd name="connsiteX56" fmla="*/ 575565 w 1750315"/>
              <a:gd name="connsiteY56" fmla="*/ 355600 h 2292350"/>
              <a:gd name="connsiteX57" fmla="*/ 550165 w 1750315"/>
              <a:gd name="connsiteY57" fmla="*/ 374650 h 2292350"/>
              <a:gd name="connsiteX58" fmla="*/ 550165 w 1750315"/>
              <a:gd name="connsiteY58" fmla="*/ 406400 h 2292350"/>
              <a:gd name="connsiteX59" fmla="*/ 534290 w 1750315"/>
              <a:gd name="connsiteY59" fmla="*/ 431800 h 2292350"/>
              <a:gd name="connsiteX60" fmla="*/ 518415 w 1750315"/>
              <a:gd name="connsiteY60" fmla="*/ 463550 h 2292350"/>
              <a:gd name="connsiteX61" fmla="*/ 515240 w 1750315"/>
              <a:gd name="connsiteY61" fmla="*/ 488950 h 2292350"/>
              <a:gd name="connsiteX62" fmla="*/ 502540 w 1750315"/>
              <a:gd name="connsiteY62" fmla="*/ 492125 h 2292350"/>
              <a:gd name="connsiteX63" fmla="*/ 496190 w 1750315"/>
              <a:gd name="connsiteY63" fmla="*/ 495300 h 2292350"/>
              <a:gd name="connsiteX64" fmla="*/ 493015 w 1750315"/>
              <a:gd name="connsiteY64" fmla="*/ 530225 h 2292350"/>
              <a:gd name="connsiteX65" fmla="*/ 493015 w 1750315"/>
              <a:gd name="connsiteY65" fmla="*/ 542925 h 2292350"/>
              <a:gd name="connsiteX66" fmla="*/ 480315 w 1750315"/>
              <a:gd name="connsiteY66" fmla="*/ 542925 h 2292350"/>
              <a:gd name="connsiteX67" fmla="*/ 480315 w 1750315"/>
              <a:gd name="connsiteY67" fmla="*/ 565150 h 2292350"/>
              <a:gd name="connsiteX68" fmla="*/ 467615 w 1750315"/>
              <a:gd name="connsiteY68" fmla="*/ 574675 h 2292350"/>
              <a:gd name="connsiteX69" fmla="*/ 461265 w 1750315"/>
              <a:gd name="connsiteY69" fmla="*/ 574675 h 2292350"/>
              <a:gd name="connsiteX70" fmla="*/ 439040 w 1750315"/>
              <a:gd name="connsiteY70" fmla="*/ 606425 h 2292350"/>
              <a:gd name="connsiteX71" fmla="*/ 435865 w 1750315"/>
              <a:gd name="connsiteY71" fmla="*/ 660400 h 2292350"/>
              <a:gd name="connsiteX72" fmla="*/ 397765 w 1750315"/>
              <a:gd name="connsiteY72" fmla="*/ 654050 h 2292350"/>
              <a:gd name="connsiteX73" fmla="*/ 378716 w 1750315"/>
              <a:gd name="connsiteY73" fmla="*/ 704850 h 2292350"/>
              <a:gd name="connsiteX74" fmla="*/ 369191 w 1750315"/>
              <a:gd name="connsiteY74" fmla="*/ 749300 h 2292350"/>
              <a:gd name="connsiteX75" fmla="*/ 356493 w 1750315"/>
              <a:gd name="connsiteY75" fmla="*/ 777875 h 2292350"/>
              <a:gd name="connsiteX76" fmla="*/ 340618 w 1750315"/>
              <a:gd name="connsiteY76" fmla="*/ 800100 h 2292350"/>
              <a:gd name="connsiteX77" fmla="*/ 302518 w 1750315"/>
              <a:gd name="connsiteY77" fmla="*/ 879475 h 2292350"/>
              <a:gd name="connsiteX78" fmla="*/ 283468 w 1750315"/>
              <a:gd name="connsiteY78" fmla="*/ 933450 h 2292350"/>
              <a:gd name="connsiteX79" fmla="*/ 232668 w 1750315"/>
              <a:gd name="connsiteY79" fmla="*/ 1028700 h 2292350"/>
              <a:gd name="connsiteX80" fmla="*/ 178693 w 1750315"/>
              <a:gd name="connsiteY80" fmla="*/ 1060450 h 2292350"/>
              <a:gd name="connsiteX81" fmla="*/ 156468 w 1750315"/>
              <a:gd name="connsiteY81" fmla="*/ 1200150 h 2292350"/>
              <a:gd name="connsiteX82" fmla="*/ 77093 w 1750315"/>
              <a:gd name="connsiteY82" fmla="*/ 1333500 h 2292350"/>
              <a:gd name="connsiteX83" fmla="*/ 58040 w 1750315"/>
              <a:gd name="connsiteY83" fmla="*/ 1393825 h 2292350"/>
              <a:gd name="connsiteX84" fmla="*/ 4068 w 1750315"/>
              <a:gd name="connsiteY84" fmla="*/ 1546224 h 2292350"/>
              <a:gd name="connsiteX85" fmla="*/ 890 w 1750315"/>
              <a:gd name="connsiteY85" fmla="*/ 2292350 h 2292350"/>
              <a:gd name="connsiteX0" fmla="*/ 1743965 w 1750315"/>
              <a:gd name="connsiteY0" fmla="*/ 2314576 h 2317751"/>
              <a:gd name="connsiteX1" fmla="*/ 1743965 w 1750315"/>
              <a:gd name="connsiteY1" fmla="*/ 2314576 h 2317751"/>
              <a:gd name="connsiteX2" fmla="*/ 1750315 w 1750315"/>
              <a:gd name="connsiteY2" fmla="*/ 1803401 h 2317751"/>
              <a:gd name="connsiteX3" fmla="*/ 1737615 w 1750315"/>
              <a:gd name="connsiteY3" fmla="*/ 1546226 h 2317751"/>
              <a:gd name="connsiteX4" fmla="*/ 1709040 w 1750315"/>
              <a:gd name="connsiteY4" fmla="*/ 1476376 h 2317751"/>
              <a:gd name="connsiteX5" fmla="*/ 1696340 w 1750315"/>
              <a:gd name="connsiteY5" fmla="*/ 1479551 h 2317751"/>
              <a:gd name="connsiteX6" fmla="*/ 1696340 w 1750315"/>
              <a:gd name="connsiteY6" fmla="*/ 1327151 h 2317751"/>
              <a:gd name="connsiteX7" fmla="*/ 1689990 w 1750315"/>
              <a:gd name="connsiteY7" fmla="*/ 1146176 h 2317751"/>
              <a:gd name="connsiteX8" fmla="*/ 1667765 w 1750315"/>
              <a:gd name="connsiteY8" fmla="*/ 1101726 h 2317751"/>
              <a:gd name="connsiteX9" fmla="*/ 1655065 w 1750315"/>
              <a:gd name="connsiteY9" fmla="*/ 1041401 h 2317751"/>
              <a:gd name="connsiteX10" fmla="*/ 1639190 w 1750315"/>
              <a:gd name="connsiteY10" fmla="*/ 1003301 h 2317751"/>
              <a:gd name="connsiteX11" fmla="*/ 1623315 w 1750315"/>
              <a:gd name="connsiteY11" fmla="*/ 860426 h 2317751"/>
              <a:gd name="connsiteX12" fmla="*/ 1588390 w 1750315"/>
              <a:gd name="connsiteY12" fmla="*/ 825501 h 2317751"/>
              <a:gd name="connsiteX13" fmla="*/ 1582040 w 1750315"/>
              <a:gd name="connsiteY13" fmla="*/ 793751 h 2317751"/>
              <a:gd name="connsiteX14" fmla="*/ 1566165 w 1750315"/>
              <a:gd name="connsiteY14" fmla="*/ 758826 h 2317751"/>
              <a:gd name="connsiteX15" fmla="*/ 1537590 w 1750315"/>
              <a:gd name="connsiteY15" fmla="*/ 742951 h 2317751"/>
              <a:gd name="connsiteX16" fmla="*/ 1528065 w 1750315"/>
              <a:gd name="connsiteY16" fmla="*/ 704851 h 2317751"/>
              <a:gd name="connsiteX17" fmla="*/ 1502665 w 1750315"/>
              <a:gd name="connsiteY17" fmla="*/ 692151 h 2317751"/>
              <a:gd name="connsiteX18" fmla="*/ 1496315 w 1750315"/>
              <a:gd name="connsiteY18" fmla="*/ 663576 h 2317751"/>
              <a:gd name="connsiteX19" fmla="*/ 1461390 w 1750315"/>
              <a:gd name="connsiteY19" fmla="*/ 669926 h 2317751"/>
              <a:gd name="connsiteX20" fmla="*/ 1439165 w 1750315"/>
              <a:gd name="connsiteY20" fmla="*/ 698501 h 2317751"/>
              <a:gd name="connsiteX21" fmla="*/ 1407415 w 1750315"/>
              <a:gd name="connsiteY21" fmla="*/ 720726 h 2317751"/>
              <a:gd name="connsiteX22" fmla="*/ 1382015 w 1750315"/>
              <a:gd name="connsiteY22" fmla="*/ 695326 h 2317751"/>
              <a:gd name="connsiteX23" fmla="*/ 1362965 w 1750315"/>
              <a:gd name="connsiteY23" fmla="*/ 679451 h 2317751"/>
              <a:gd name="connsiteX24" fmla="*/ 1337565 w 1750315"/>
              <a:gd name="connsiteY24" fmla="*/ 641351 h 2317751"/>
              <a:gd name="connsiteX25" fmla="*/ 1318515 w 1750315"/>
              <a:gd name="connsiteY25" fmla="*/ 657226 h 2317751"/>
              <a:gd name="connsiteX26" fmla="*/ 1312165 w 1750315"/>
              <a:gd name="connsiteY26" fmla="*/ 619126 h 2317751"/>
              <a:gd name="connsiteX27" fmla="*/ 1283590 w 1750315"/>
              <a:gd name="connsiteY27" fmla="*/ 577851 h 2317751"/>
              <a:gd name="connsiteX28" fmla="*/ 1242315 w 1750315"/>
              <a:gd name="connsiteY28" fmla="*/ 561976 h 2317751"/>
              <a:gd name="connsiteX29" fmla="*/ 1216915 w 1750315"/>
              <a:gd name="connsiteY29" fmla="*/ 568326 h 2317751"/>
              <a:gd name="connsiteX30" fmla="*/ 1232790 w 1750315"/>
              <a:gd name="connsiteY30" fmla="*/ 539751 h 2317751"/>
              <a:gd name="connsiteX31" fmla="*/ 1213740 w 1750315"/>
              <a:gd name="connsiteY31" fmla="*/ 498476 h 2317751"/>
              <a:gd name="connsiteX32" fmla="*/ 1204215 w 1750315"/>
              <a:gd name="connsiteY32" fmla="*/ 514351 h 2317751"/>
              <a:gd name="connsiteX33" fmla="*/ 1197865 w 1750315"/>
              <a:gd name="connsiteY33" fmla="*/ 476251 h 2317751"/>
              <a:gd name="connsiteX34" fmla="*/ 1162940 w 1750315"/>
              <a:gd name="connsiteY34" fmla="*/ 438151 h 2317751"/>
              <a:gd name="connsiteX35" fmla="*/ 1143890 w 1750315"/>
              <a:gd name="connsiteY35" fmla="*/ 396876 h 2317751"/>
              <a:gd name="connsiteX36" fmla="*/ 1131190 w 1750315"/>
              <a:gd name="connsiteY36" fmla="*/ 381001 h 2317751"/>
              <a:gd name="connsiteX37" fmla="*/ 1112140 w 1750315"/>
              <a:gd name="connsiteY37" fmla="*/ 374651 h 2317751"/>
              <a:gd name="connsiteX38" fmla="*/ 1112140 w 1750315"/>
              <a:gd name="connsiteY38" fmla="*/ 330201 h 2317751"/>
              <a:gd name="connsiteX39" fmla="*/ 1086740 w 1750315"/>
              <a:gd name="connsiteY39" fmla="*/ 323851 h 2317751"/>
              <a:gd name="connsiteX40" fmla="*/ 1077215 w 1750315"/>
              <a:gd name="connsiteY40" fmla="*/ 282576 h 2317751"/>
              <a:gd name="connsiteX41" fmla="*/ 1054990 w 1750315"/>
              <a:gd name="connsiteY41" fmla="*/ 244476 h 2317751"/>
              <a:gd name="connsiteX42" fmla="*/ 1032765 w 1750315"/>
              <a:gd name="connsiteY42" fmla="*/ 222251 h 2317751"/>
              <a:gd name="connsiteX43" fmla="*/ 1020065 w 1750315"/>
              <a:gd name="connsiteY43" fmla="*/ 180976 h 2317751"/>
              <a:gd name="connsiteX44" fmla="*/ 997840 w 1750315"/>
              <a:gd name="connsiteY44" fmla="*/ 133351 h 2317751"/>
              <a:gd name="connsiteX45" fmla="*/ 985140 w 1750315"/>
              <a:gd name="connsiteY45" fmla="*/ 117476 h 2317751"/>
              <a:gd name="connsiteX46" fmla="*/ 962915 w 1750315"/>
              <a:gd name="connsiteY46" fmla="*/ 73026 h 2317751"/>
              <a:gd name="connsiteX47" fmla="*/ 921640 w 1750315"/>
              <a:gd name="connsiteY47" fmla="*/ 25401 h 2317751"/>
              <a:gd name="connsiteX48" fmla="*/ 848619 w 1750315"/>
              <a:gd name="connsiteY48" fmla="*/ 0 h 2317751"/>
              <a:gd name="connsiteX49" fmla="*/ 816865 w 1750315"/>
              <a:gd name="connsiteY49" fmla="*/ 28576 h 2317751"/>
              <a:gd name="connsiteX50" fmla="*/ 769240 w 1750315"/>
              <a:gd name="connsiteY50" fmla="*/ 57151 h 2317751"/>
              <a:gd name="connsiteX51" fmla="*/ 731140 w 1750315"/>
              <a:gd name="connsiteY51" fmla="*/ 101601 h 2317751"/>
              <a:gd name="connsiteX52" fmla="*/ 686690 w 1750315"/>
              <a:gd name="connsiteY52" fmla="*/ 168276 h 2317751"/>
              <a:gd name="connsiteX53" fmla="*/ 667640 w 1750315"/>
              <a:gd name="connsiteY53" fmla="*/ 212726 h 2317751"/>
              <a:gd name="connsiteX54" fmla="*/ 632715 w 1750315"/>
              <a:gd name="connsiteY54" fmla="*/ 250826 h 2317751"/>
              <a:gd name="connsiteX55" fmla="*/ 616840 w 1750315"/>
              <a:gd name="connsiteY55" fmla="*/ 301626 h 2317751"/>
              <a:gd name="connsiteX56" fmla="*/ 585090 w 1750315"/>
              <a:gd name="connsiteY56" fmla="*/ 358776 h 2317751"/>
              <a:gd name="connsiteX57" fmla="*/ 575565 w 1750315"/>
              <a:gd name="connsiteY57" fmla="*/ 381001 h 2317751"/>
              <a:gd name="connsiteX58" fmla="*/ 550165 w 1750315"/>
              <a:gd name="connsiteY58" fmla="*/ 400051 h 2317751"/>
              <a:gd name="connsiteX59" fmla="*/ 550165 w 1750315"/>
              <a:gd name="connsiteY59" fmla="*/ 431801 h 2317751"/>
              <a:gd name="connsiteX60" fmla="*/ 534290 w 1750315"/>
              <a:gd name="connsiteY60" fmla="*/ 457201 h 2317751"/>
              <a:gd name="connsiteX61" fmla="*/ 518415 w 1750315"/>
              <a:gd name="connsiteY61" fmla="*/ 488951 h 2317751"/>
              <a:gd name="connsiteX62" fmla="*/ 515240 w 1750315"/>
              <a:gd name="connsiteY62" fmla="*/ 514351 h 2317751"/>
              <a:gd name="connsiteX63" fmla="*/ 502540 w 1750315"/>
              <a:gd name="connsiteY63" fmla="*/ 517526 h 2317751"/>
              <a:gd name="connsiteX64" fmla="*/ 496190 w 1750315"/>
              <a:gd name="connsiteY64" fmla="*/ 520701 h 2317751"/>
              <a:gd name="connsiteX65" fmla="*/ 493015 w 1750315"/>
              <a:gd name="connsiteY65" fmla="*/ 555626 h 2317751"/>
              <a:gd name="connsiteX66" fmla="*/ 493015 w 1750315"/>
              <a:gd name="connsiteY66" fmla="*/ 568326 h 2317751"/>
              <a:gd name="connsiteX67" fmla="*/ 480315 w 1750315"/>
              <a:gd name="connsiteY67" fmla="*/ 568326 h 2317751"/>
              <a:gd name="connsiteX68" fmla="*/ 480315 w 1750315"/>
              <a:gd name="connsiteY68" fmla="*/ 590551 h 2317751"/>
              <a:gd name="connsiteX69" fmla="*/ 467615 w 1750315"/>
              <a:gd name="connsiteY69" fmla="*/ 600076 h 2317751"/>
              <a:gd name="connsiteX70" fmla="*/ 461265 w 1750315"/>
              <a:gd name="connsiteY70" fmla="*/ 600076 h 2317751"/>
              <a:gd name="connsiteX71" fmla="*/ 439040 w 1750315"/>
              <a:gd name="connsiteY71" fmla="*/ 631826 h 2317751"/>
              <a:gd name="connsiteX72" fmla="*/ 435865 w 1750315"/>
              <a:gd name="connsiteY72" fmla="*/ 685801 h 2317751"/>
              <a:gd name="connsiteX73" fmla="*/ 397765 w 1750315"/>
              <a:gd name="connsiteY73" fmla="*/ 679451 h 2317751"/>
              <a:gd name="connsiteX74" fmla="*/ 378716 w 1750315"/>
              <a:gd name="connsiteY74" fmla="*/ 730251 h 2317751"/>
              <a:gd name="connsiteX75" fmla="*/ 369191 w 1750315"/>
              <a:gd name="connsiteY75" fmla="*/ 774701 h 2317751"/>
              <a:gd name="connsiteX76" fmla="*/ 356493 w 1750315"/>
              <a:gd name="connsiteY76" fmla="*/ 803276 h 2317751"/>
              <a:gd name="connsiteX77" fmla="*/ 340618 w 1750315"/>
              <a:gd name="connsiteY77" fmla="*/ 825501 h 2317751"/>
              <a:gd name="connsiteX78" fmla="*/ 302518 w 1750315"/>
              <a:gd name="connsiteY78" fmla="*/ 904876 h 2317751"/>
              <a:gd name="connsiteX79" fmla="*/ 283468 w 1750315"/>
              <a:gd name="connsiteY79" fmla="*/ 958851 h 2317751"/>
              <a:gd name="connsiteX80" fmla="*/ 232668 w 1750315"/>
              <a:gd name="connsiteY80" fmla="*/ 1054101 h 2317751"/>
              <a:gd name="connsiteX81" fmla="*/ 178693 w 1750315"/>
              <a:gd name="connsiteY81" fmla="*/ 1085851 h 2317751"/>
              <a:gd name="connsiteX82" fmla="*/ 156468 w 1750315"/>
              <a:gd name="connsiteY82" fmla="*/ 1225551 h 2317751"/>
              <a:gd name="connsiteX83" fmla="*/ 77093 w 1750315"/>
              <a:gd name="connsiteY83" fmla="*/ 1358901 h 2317751"/>
              <a:gd name="connsiteX84" fmla="*/ 58040 w 1750315"/>
              <a:gd name="connsiteY84" fmla="*/ 1419226 h 2317751"/>
              <a:gd name="connsiteX85" fmla="*/ 4068 w 1750315"/>
              <a:gd name="connsiteY85" fmla="*/ 1571625 h 2317751"/>
              <a:gd name="connsiteX86" fmla="*/ 890 w 1750315"/>
              <a:gd name="connsiteY86" fmla="*/ 2317751 h 2317751"/>
              <a:gd name="connsiteX0" fmla="*/ 1743965 w 1750315"/>
              <a:gd name="connsiteY0" fmla="*/ 2325019 h 2328194"/>
              <a:gd name="connsiteX1" fmla="*/ 1743965 w 1750315"/>
              <a:gd name="connsiteY1" fmla="*/ 2325019 h 2328194"/>
              <a:gd name="connsiteX2" fmla="*/ 1750315 w 1750315"/>
              <a:gd name="connsiteY2" fmla="*/ 1813844 h 2328194"/>
              <a:gd name="connsiteX3" fmla="*/ 1737615 w 1750315"/>
              <a:gd name="connsiteY3" fmla="*/ 1556669 h 2328194"/>
              <a:gd name="connsiteX4" fmla="*/ 1709040 w 1750315"/>
              <a:gd name="connsiteY4" fmla="*/ 1486819 h 2328194"/>
              <a:gd name="connsiteX5" fmla="*/ 1696340 w 1750315"/>
              <a:gd name="connsiteY5" fmla="*/ 1489994 h 2328194"/>
              <a:gd name="connsiteX6" fmla="*/ 1696340 w 1750315"/>
              <a:gd name="connsiteY6" fmla="*/ 1337594 h 2328194"/>
              <a:gd name="connsiteX7" fmla="*/ 1689990 w 1750315"/>
              <a:gd name="connsiteY7" fmla="*/ 1156619 h 2328194"/>
              <a:gd name="connsiteX8" fmla="*/ 1667765 w 1750315"/>
              <a:gd name="connsiteY8" fmla="*/ 1112169 h 2328194"/>
              <a:gd name="connsiteX9" fmla="*/ 1655065 w 1750315"/>
              <a:gd name="connsiteY9" fmla="*/ 1051844 h 2328194"/>
              <a:gd name="connsiteX10" fmla="*/ 1639190 w 1750315"/>
              <a:gd name="connsiteY10" fmla="*/ 1013744 h 2328194"/>
              <a:gd name="connsiteX11" fmla="*/ 1623315 w 1750315"/>
              <a:gd name="connsiteY11" fmla="*/ 870869 h 2328194"/>
              <a:gd name="connsiteX12" fmla="*/ 1588390 w 1750315"/>
              <a:gd name="connsiteY12" fmla="*/ 835944 h 2328194"/>
              <a:gd name="connsiteX13" fmla="*/ 1582040 w 1750315"/>
              <a:gd name="connsiteY13" fmla="*/ 804194 h 2328194"/>
              <a:gd name="connsiteX14" fmla="*/ 1566165 w 1750315"/>
              <a:gd name="connsiteY14" fmla="*/ 769269 h 2328194"/>
              <a:gd name="connsiteX15" fmla="*/ 1537590 w 1750315"/>
              <a:gd name="connsiteY15" fmla="*/ 753394 h 2328194"/>
              <a:gd name="connsiteX16" fmla="*/ 1528065 w 1750315"/>
              <a:gd name="connsiteY16" fmla="*/ 715294 h 2328194"/>
              <a:gd name="connsiteX17" fmla="*/ 1502665 w 1750315"/>
              <a:gd name="connsiteY17" fmla="*/ 702594 h 2328194"/>
              <a:gd name="connsiteX18" fmla="*/ 1496315 w 1750315"/>
              <a:gd name="connsiteY18" fmla="*/ 674019 h 2328194"/>
              <a:gd name="connsiteX19" fmla="*/ 1461390 w 1750315"/>
              <a:gd name="connsiteY19" fmla="*/ 680369 h 2328194"/>
              <a:gd name="connsiteX20" fmla="*/ 1439165 w 1750315"/>
              <a:gd name="connsiteY20" fmla="*/ 708944 h 2328194"/>
              <a:gd name="connsiteX21" fmla="*/ 1407415 w 1750315"/>
              <a:gd name="connsiteY21" fmla="*/ 731169 h 2328194"/>
              <a:gd name="connsiteX22" fmla="*/ 1382015 w 1750315"/>
              <a:gd name="connsiteY22" fmla="*/ 705769 h 2328194"/>
              <a:gd name="connsiteX23" fmla="*/ 1362965 w 1750315"/>
              <a:gd name="connsiteY23" fmla="*/ 689894 h 2328194"/>
              <a:gd name="connsiteX24" fmla="*/ 1337565 w 1750315"/>
              <a:gd name="connsiteY24" fmla="*/ 651794 h 2328194"/>
              <a:gd name="connsiteX25" fmla="*/ 1318515 w 1750315"/>
              <a:gd name="connsiteY25" fmla="*/ 667669 h 2328194"/>
              <a:gd name="connsiteX26" fmla="*/ 1312165 w 1750315"/>
              <a:gd name="connsiteY26" fmla="*/ 629569 h 2328194"/>
              <a:gd name="connsiteX27" fmla="*/ 1283590 w 1750315"/>
              <a:gd name="connsiteY27" fmla="*/ 588294 h 2328194"/>
              <a:gd name="connsiteX28" fmla="*/ 1242315 w 1750315"/>
              <a:gd name="connsiteY28" fmla="*/ 572419 h 2328194"/>
              <a:gd name="connsiteX29" fmla="*/ 1216915 w 1750315"/>
              <a:gd name="connsiteY29" fmla="*/ 578769 h 2328194"/>
              <a:gd name="connsiteX30" fmla="*/ 1232790 w 1750315"/>
              <a:gd name="connsiteY30" fmla="*/ 550194 h 2328194"/>
              <a:gd name="connsiteX31" fmla="*/ 1213740 w 1750315"/>
              <a:gd name="connsiteY31" fmla="*/ 508919 h 2328194"/>
              <a:gd name="connsiteX32" fmla="*/ 1204215 w 1750315"/>
              <a:gd name="connsiteY32" fmla="*/ 524794 h 2328194"/>
              <a:gd name="connsiteX33" fmla="*/ 1197865 w 1750315"/>
              <a:gd name="connsiteY33" fmla="*/ 486694 h 2328194"/>
              <a:gd name="connsiteX34" fmla="*/ 1162940 w 1750315"/>
              <a:gd name="connsiteY34" fmla="*/ 448594 h 2328194"/>
              <a:gd name="connsiteX35" fmla="*/ 1143890 w 1750315"/>
              <a:gd name="connsiteY35" fmla="*/ 407319 h 2328194"/>
              <a:gd name="connsiteX36" fmla="*/ 1131190 w 1750315"/>
              <a:gd name="connsiteY36" fmla="*/ 391444 h 2328194"/>
              <a:gd name="connsiteX37" fmla="*/ 1112140 w 1750315"/>
              <a:gd name="connsiteY37" fmla="*/ 385094 h 2328194"/>
              <a:gd name="connsiteX38" fmla="*/ 1112140 w 1750315"/>
              <a:gd name="connsiteY38" fmla="*/ 340644 h 2328194"/>
              <a:gd name="connsiteX39" fmla="*/ 1086740 w 1750315"/>
              <a:gd name="connsiteY39" fmla="*/ 334294 h 2328194"/>
              <a:gd name="connsiteX40" fmla="*/ 1077215 w 1750315"/>
              <a:gd name="connsiteY40" fmla="*/ 293019 h 2328194"/>
              <a:gd name="connsiteX41" fmla="*/ 1054990 w 1750315"/>
              <a:gd name="connsiteY41" fmla="*/ 254919 h 2328194"/>
              <a:gd name="connsiteX42" fmla="*/ 1032765 w 1750315"/>
              <a:gd name="connsiteY42" fmla="*/ 232694 h 2328194"/>
              <a:gd name="connsiteX43" fmla="*/ 1020065 w 1750315"/>
              <a:gd name="connsiteY43" fmla="*/ 191419 h 2328194"/>
              <a:gd name="connsiteX44" fmla="*/ 997840 w 1750315"/>
              <a:gd name="connsiteY44" fmla="*/ 143794 h 2328194"/>
              <a:gd name="connsiteX45" fmla="*/ 985140 w 1750315"/>
              <a:gd name="connsiteY45" fmla="*/ 127919 h 2328194"/>
              <a:gd name="connsiteX46" fmla="*/ 962915 w 1750315"/>
              <a:gd name="connsiteY46" fmla="*/ 83469 h 2328194"/>
              <a:gd name="connsiteX47" fmla="*/ 921640 w 1750315"/>
              <a:gd name="connsiteY47" fmla="*/ 35844 h 2328194"/>
              <a:gd name="connsiteX48" fmla="*/ 896244 w 1750315"/>
              <a:gd name="connsiteY48" fmla="*/ 919 h 2328194"/>
              <a:gd name="connsiteX49" fmla="*/ 848619 w 1750315"/>
              <a:gd name="connsiteY49" fmla="*/ 10443 h 2328194"/>
              <a:gd name="connsiteX50" fmla="*/ 816865 w 1750315"/>
              <a:gd name="connsiteY50" fmla="*/ 39019 h 2328194"/>
              <a:gd name="connsiteX51" fmla="*/ 769240 w 1750315"/>
              <a:gd name="connsiteY51" fmla="*/ 67594 h 2328194"/>
              <a:gd name="connsiteX52" fmla="*/ 731140 w 1750315"/>
              <a:gd name="connsiteY52" fmla="*/ 112044 h 2328194"/>
              <a:gd name="connsiteX53" fmla="*/ 686690 w 1750315"/>
              <a:gd name="connsiteY53" fmla="*/ 178719 h 2328194"/>
              <a:gd name="connsiteX54" fmla="*/ 667640 w 1750315"/>
              <a:gd name="connsiteY54" fmla="*/ 223169 h 2328194"/>
              <a:gd name="connsiteX55" fmla="*/ 632715 w 1750315"/>
              <a:gd name="connsiteY55" fmla="*/ 261269 h 2328194"/>
              <a:gd name="connsiteX56" fmla="*/ 616840 w 1750315"/>
              <a:gd name="connsiteY56" fmla="*/ 312069 h 2328194"/>
              <a:gd name="connsiteX57" fmla="*/ 585090 w 1750315"/>
              <a:gd name="connsiteY57" fmla="*/ 369219 h 2328194"/>
              <a:gd name="connsiteX58" fmla="*/ 575565 w 1750315"/>
              <a:gd name="connsiteY58" fmla="*/ 391444 h 2328194"/>
              <a:gd name="connsiteX59" fmla="*/ 550165 w 1750315"/>
              <a:gd name="connsiteY59" fmla="*/ 410494 h 2328194"/>
              <a:gd name="connsiteX60" fmla="*/ 550165 w 1750315"/>
              <a:gd name="connsiteY60" fmla="*/ 442244 h 2328194"/>
              <a:gd name="connsiteX61" fmla="*/ 534290 w 1750315"/>
              <a:gd name="connsiteY61" fmla="*/ 467644 h 2328194"/>
              <a:gd name="connsiteX62" fmla="*/ 518415 w 1750315"/>
              <a:gd name="connsiteY62" fmla="*/ 499394 h 2328194"/>
              <a:gd name="connsiteX63" fmla="*/ 515240 w 1750315"/>
              <a:gd name="connsiteY63" fmla="*/ 524794 h 2328194"/>
              <a:gd name="connsiteX64" fmla="*/ 502540 w 1750315"/>
              <a:gd name="connsiteY64" fmla="*/ 527969 h 2328194"/>
              <a:gd name="connsiteX65" fmla="*/ 496190 w 1750315"/>
              <a:gd name="connsiteY65" fmla="*/ 531144 h 2328194"/>
              <a:gd name="connsiteX66" fmla="*/ 493015 w 1750315"/>
              <a:gd name="connsiteY66" fmla="*/ 566069 h 2328194"/>
              <a:gd name="connsiteX67" fmla="*/ 493015 w 1750315"/>
              <a:gd name="connsiteY67" fmla="*/ 578769 h 2328194"/>
              <a:gd name="connsiteX68" fmla="*/ 480315 w 1750315"/>
              <a:gd name="connsiteY68" fmla="*/ 578769 h 2328194"/>
              <a:gd name="connsiteX69" fmla="*/ 480315 w 1750315"/>
              <a:gd name="connsiteY69" fmla="*/ 600994 h 2328194"/>
              <a:gd name="connsiteX70" fmla="*/ 467615 w 1750315"/>
              <a:gd name="connsiteY70" fmla="*/ 610519 h 2328194"/>
              <a:gd name="connsiteX71" fmla="*/ 461265 w 1750315"/>
              <a:gd name="connsiteY71" fmla="*/ 610519 h 2328194"/>
              <a:gd name="connsiteX72" fmla="*/ 439040 w 1750315"/>
              <a:gd name="connsiteY72" fmla="*/ 642269 h 2328194"/>
              <a:gd name="connsiteX73" fmla="*/ 435865 w 1750315"/>
              <a:gd name="connsiteY73" fmla="*/ 696244 h 2328194"/>
              <a:gd name="connsiteX74" fmla="*/ 397765 w 1750315"/>
              <a:gd name="connsiteY74" fmla="*/ 689894 h 2328194"/>
              <a:gd name="connsiteX75" fmla="*/ 378716 w 1750315"/>
              <a:gd name="connsiteY75" fmla="*/ 740694 h 2328194"/>
              <a:gd name="connsiteX76" fmla="*/ 369191 w 1750315"/>
              <a:gd name="connsiteY76" fmla="*/ 785144 h 2328194"/>
              <a:gd name="connsiteX77" fmla="*/ 356493 w 1750315"/>
              <a:gd name="connsiteY77" fmla="*/ 813719 h 2328194"/>
              <a:gd name="connsiteX78" fmla="*/ 340618 w 1750315"/>
              <a:gd name="connsiteY78" fmla="*/ 835944 h 2328194"/>
              <a:gd name="connsiteX79" fmla="*/ 302518 w 1750315"/>
              <a:gd name="connsiteY79" fmla="*/ 915319 h 2328194"/>
              <a:gd name="connsiteX80" fmla="*/ 283468 w 1750315"/>
              <a:gd name="connsiteY80" fmla="*/ 969294 h 2328194"/>
              <a:gd name="connsiteX81" fmla="*/ 232668 w 1750315"/>
              <a:gd name="connsiteY81" fmla="*/ 1064544 h 2328194"/>
              <a:gd name="connsiteX82" fmla="*/ 178693 w 1750315"/>
              <a:gd name="connsiteY82" fmla="*/ 1096294 h 2328194"/>
              <a:gd name="connsiteX83" fmla="*/ 156468 w 1750315"/>
              <a:gd name="connsiteY83" fmla="*/ 1235994 h 2328194"/>
              <a:gd name="connsiteX84" fmla="*/ 77093 w 1750315"/>
              <a:gd name="connsiteY84" fmla="*/ 1369344 h 2328194"/>
              <a:gd name="connsiteX85" fmla="*/ 58040 w 1750315"/>
              <a:gd name="connsiteY85" fmla="*/ 1429669 h 2328194"/>
              <a:gd name="connsiteX86" fmla="*/ 4068 w 1750315"/>
              <a:gd name="connsiteY86" fmla="*/ 1582068 h 2328194"/>
              <a:gd name="connsiteX87" fmla="*/ 890 w 1750315"/>
              <a:gd name="connsiteY87" fmla="*/ 2328194 h 232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50315" h="2328194">
                <a:moveTo>
                  <a:pt x="1743965" y="2325019"/>
                </a:moveTo>
                <a:lnTo>
                  <a:pt x="1743965" y="2325019"/>
                </a:lnTo>
                <a:cubicBezTo>
                  <a:pt x="1746082" y="2154627"/>
                  <a:pt x="1748198" y="1984236"/>
                  <a:pt x="1750315" y="1813844"/>
                </a:cubicBezTo>
                <a:lnTo>
                  <a:pt x="1737615" y="1556669"/>
                </a:lnTo>
                <a:lnTo>
                  <a:pt x="1709040" y="1486819"/>
                </a:lnTo>
                <a:lnTo>
                  <a:pt x="1696340" y="1489994"/>
                </a:lnTo>
                <a:lnTo>
                  <a:pt x="1696340" y="1337594"/>
                </a:lnTo>
                <a:lnTo>
                  <a:pt x="1689990" y="1156619"/>
                </a:lnTo>
                <a:lnTo>
                  <a:pt x="1667765" y="1112169"/>
                </a:lnTo>
                <a:lnTo>
                  <a:pt x="1655065" y="1051844"/>
                </a:lnTo>
                <a:lnTo>
                  <a:pt x="1639190" y="1013744"/>
                </a:lnTo>
                <a:lnTo>
                  <a:pt x="1623315" y="870869"/>
                </a:lnTo>
                <a:lnTo>
                  <a:pt x="1588390" y="835944"/>
                </a:lnTo>
                <a:lnTo>
                  <a:pt x="1582040" y="804194"/>
                </a:lnTo>
                <a:lnTo>
                  <a:pt x="1566165" y="769269"/>
                </a:lnTo>
                <a:lnTo>
                  <a:pt x="1537590" y="753394"/>
                </a:lnTo>
                <a:lnTo>
                  <a:pt x="1528065" y="715294"/>
                </a:lnTo>
                <a:lnTo>
                  <a:pt x="1502665" y="702594"/>
                </a:lnTo>
                <a:lnTo>
                  <a:pt x="1496315" y="674019"/>
                </a:lnTo>
                <a:lnTo>
                  <a:pt x="1461390" y="680369"/>
                </a:lnTo>
                <a:lnTo>
                  <a:pt x="1439165" y="708944"/>
                </a:lnTo>
                <a:lnTo>
                  <a:pt x="1407415" y="731169"/>
                </a:lnTo>
                <a:lnTo>
                  <a:pt x="1382015" y="705769"/>
                </a:lnTo>
                <a:lnTo>
                  <a:pt x="1362965" y="689894"/>
                </a:lnTo>
                <a:lnTo>
                  <a:pt x="1337565" y="651794"/>
                </a:lnTo>
                <a:lnTo>
                  <a:pt x="1318515" y="667669"/>
                </a:lnTo>
                <a:lnTo>
                  <a:pt x="1312165" y="629569"/>
                </a:lnTo>
                <a:lnTo>
                  <a:pt x="1283590" y="588294"/>
                </a:lnTo>
                <a:lnTo>
                  <a:pt x="1242315" y="572419"/>
                </a:lnTo>
                <a:lnTo>
                  <a:pt x="1216915" y="578769"/>
                </a:lnTo>
                <a:lnTo>
                  <a:pt x="1232790" y="550194"/>
                </a:lnTo>
                <a:lnTo>
                  <a:pt x="1213740" y="508919"/>
                </a:lnTo>
                <a:lnTo>
                  <a:pt x="1204215" y="524794"/>
                </a:lnTo>
                <a:lnTo>
                  <a:pt x="1197865" y="486694"/>
                </a:lnTo>
                <a:lnTo>
                  <a:pt x="1162940" y="448594"/>
                </a:lnTo>
                <a:lnTo>
                  <a:pt x="1143890" y="407319"/>
                </a:lnTo>
                <a:lnTo>
                  <a:pt x="1131190" y="391444"/>
                </a:lnTo>
                <a:lnTo>
                  <a:pt x="1112140" y="385094"/>
                </a:lnTo>
                <a:lnTo>
                  <a:pt x="1112140" y="340644"/>
                </a:lnTo>
                <a:lnTo>
                  <a:pt x="1086740" y="334294"/>
                </a:lnTo>
                <a:lnTo>
                  <a:pt x="1077215" y="293019"/>
                </a:lnTo>
                <a:lnTo>
                  <a:pt x="1054990" y="254919"/>
                </a:lnTo>
                <a:lnTo>
                  <a:pt x="1032765" y="232694"/>
                </a:lnTo>
                <a:lnTo>
                  <a:pt x="1020065" y="191419"/>
                </a:lnTo>
                <a:lnTo>
                  <a:pt x="997840" y="143794"/>
                </a:lnTo>
                <a:lnTo>
                  <a:pt x="985140" y="127919"/>
                </a:lnTo>
                <a:lnTo>
                  <a:pt x="962915" y="83469"/>
                </a:lnTo>
                <a:lnTo>
                  <a:pt x="921640" y="35844"/>
                </a:lnTo>
                <a:cubicBezTo>
                  <a:pt x="910528" y="26319"/>
                  <a:pt x="908414" y="5153"/>
                  <a:pt x="896244" y="919"/>
                </a:cubicBezTo>
                <a:cubicBezTo>
                  <a:pt x="884074" y="-3314"/>
                  <a:pt x="861849" y="8326"/>
                  <a:pt x="848619" y="10443"/>
                </a:cubicBezTo>
                <a:lnTo>
                  <a:pt x="816865" y="39019"/>
                </a:lnTo>
                <a:lnTo>
                  <a:pt x="769240" y="67594"/>
                </a:lnTo>
                <a:lnTo>
                  <a:pt x="731140" y="112044"/>
                </a:lnTo>
                <a:lnTo>
                  <a:pt x="686690" y="178719"/>
                </a:lnTo>
                <a:lnTo>
                  <a:pt x="667640" y="223169"/>
                </a:lnTo>
                <a:lnTo>
                  <a:pt x="632715" y="261269"/>
                </a:lnTo>
                <a:lnTo>
                  <a:pt x="616840" y="312069"/>
                </a:lnTo>
                <a:lnTo>
                  <a:pt x="585090" y="369219"/>
                </a:lnTo>
                <a:lnTo>
                  <a:pt x="575565" y="391444"/>
                </a:lnTo>
                <a:lnTo>
                  <a:pt x="550165" y="410494"/>
                </a:lnTo>
                <a:lnTo>
                  <a:pt x="550165" y="442244"/>
                </a:lnTo>
                <a:lnTo>
                  <a:pt x="534290" y="467644"/>
                </a:lnTo>
                <a:lnTo>
                  <a:pt x="518415" y="499394"/>
                </a:lnTo>
                <a:lnTo>
                  <a:pt x="515240" y="524794"/>
                </a:lnTo>
                <a:lnTo>
                  <a:pt x="502540" y="527969"/>
                </a:lnTo>
                <a:lnTo>
                  <a:pt x="496190" y="531144"/>
                </a:lnTo>
                <a:lnTo>
                  <a:pt x="493015" y="566069"/>
                </a:lnTo>
                <a:lnTo>
                  <a:pt x="493015" y="578769"/>
                </a:lnTo>
                <a:lnTo>
                  <a:pt x="480315" y="578769"/>
                </a:lnTo>
                <a:lnTo>
                  <a:pt x="480315" y="600994"/>
                </a:lnTo>
                <a:lnTo>
                  <a:pt x="467615" y="610519"/>
                </a:lnTo>
                <a:lnTo>
                  <a:pt x="461265" y="610519"/>
                </a:lnTo>
                <a:lnTo>
                  <a:pt x="439040" y="642269"/>
                </a:lnTo>
                <a:cubicBezTo>
                  <a:pt x="441157" y="654969"/>
                  <a:pt x="433748" y="683544"/>
                  <a:pt x="435865" y="696244"/>
                </a:cubicBezTo>
                <a:cubicBezTo>
                  <a:pt x="439040" y="715294"/>
                  <a:pt x="394590" y="670844"/>
                  <a:pt x="397765" y="689894"/>
                </a:cubicBezTo>
                <a:cubicBezTo>
                  <a:pt x="419990" y="758686"/>
                  <a:pt x="372366" y="741752"/>
                  <a:pt x="378716" y="740694"/>
                </a:cubicBezTo>
                <a:cubicBezTo>
                  <a:pt x="371308" y="740694"/>
                  <a:pt x="348024" y="727994"/>
                  <a:pt x="369191" y="785144"/>
                </a:cubicBezTo>
                <a:cubicBezTo>
                  <a:pt x="391417" y="831711"/>
                  <a:pt x="334267" y="767152"/>
                  <a:pt x="356493" y="813719"/>
                </a:cubicBezTo>
                <a:cubicBezTo>
                  <a:pt x="360197" y="830123"/>
                  <a:pt x="353848" y="849702"/>
                  <a:pt x="340618" y="835944"/>
                </a:cubicBezTo>
                <a:cubicBezTo>
                  <a:pt x="358610" y="860815"/>
                  <a:pt x="313102" y="910556"/>
                  <a:pt x="302518" y="915319"/>
                </a:cubicBezTo>
                <a:cubicBezTo>
                  <a:pt x="309397" y="934898"/>
                  <a:pt x="278177" y="974586"/>
                  <a:pt x="283468" y="969294"/>
                </a:cubicBezTo>
                <a:cubicBezTo>
                  <a:pt x="295110" y="991519"/>
                  <a:pt x="236902" y="1069307"/>
                  <a:pt x="232668" y="1064544"/>
                </a:cubicBezTo>
                <a:cubicBezTo>
                  <a:pt x="258068" y="1096823"/>
                  <a:pt x="193510" y="1097882"/>
                  <a:pt x="178693" y="1096294"/>
                </a:cubicBezTo>
                <a:cubicBezTo>
                  <a:pt x="202506" y="1102115"/>
                  <a:pt x="162289" y="1242873"/>
                  <a:pt x="156468" y="1235994"/>
                </a:cubicBezTo>
                <a:cubicBezTo>
                  <a:pt x="196156" y="1245519"/>
                  <a:pt x="69685" y="1367757"/>
                  <a:pt x="77093" y="1369344"/>
                </a:cubicBezTo>
                <a:cubicBezTo>
                  <a:pt x="74976" y="1370931"/>
                  <a:pt x="59627" y="1431786"/>
                  <a:pt x="58040" y="1429669"/>
                </a:cubicBezTo>
                <a:cubicBezTo>
                  <a:pt x="56453" y="1414852"/>
                  <a:pt x="16239" y="1448189"/>
                  <a:pt x="4068" y="1582068"/>
                </a:cubicBezTo>
                <a:cubicBezTo>
                  <a:pt x="-8103" y="1715947"/>
                  <a:pt x="12003" y="2217069"/>
                  <a:pt x="890" y="2328194"/>
                </a:cubicBezTo>
              </a:path>
            </a:pathLst>
          </a:custGeom>
          <a:solidFill>
            <a:srgbClr val="FF6600">
              <a:alpha val="20000"/>
            </a:srgb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2277" y="4727101"/>
            <a:ext cx="3288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Evaporation peak + fast neutrons shoulder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5606" y="933188"/>
            <a:ext cx="1342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Tungsten target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0185" y="1211253"/>
            <a:ext cx="4686382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GB" dirty="0" smtClean="0"/>
              <a:t>At </a:t>
            </a:r>
            <a:r>
              <a:rPr lang="en-GB" b="1" dirty="0" smtClean="0"/>
              <a:t>full </a:t>
            </a:r>
            <a:r>
              <a:rPr lang="en-GB" b="1" dirty="0" err="1" smtClean="0"/>
              <a:t>linac</a:t>
            </a:r>
            <a:r>
              <a:rPr lang="en-GB" b="1" dirty="0" smtClean="0"/>
              <a:t> power</a:t>
            </a:r>
            <a:r>
              <a:rPr lang="en-GB" dirty="0" smtClean="0"/>
              <a:t>: 10</a:t>
            </a:r>
            <a:r>
              <a:rPr lang="en-GB" baseline="30000" dirty="0" smtClean="0"/>
              <a:t>13</a:t>
            </a:r>
            <a:r>
              <a:rPr lang="en-GB" dirty="0" smtClean="0"/>
              <a:t> e/s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GB" sz="1600" dirty="0" smtClean="0"/>
              <a:t>to be compared e.g. with </a:t>
            </a:r>
            <a:r>
              <a:rPr lang="en-GB" sz="1600" dirty="0" err="1" smtClean="0"/>
              <a:t>nELBE</a:t>
            </a:r>
            <a:r>
              <a:rPr lang="en-GB" sz="1600" dirty="0" smtClean="0"/>
              <a:t>, N=6·10</a:t>
            </a:r>
            <a:r>
              <a:rPr lang="en-GB" sz="1600" baseline="30000" dirty="0" smtClean="0"/>
              <a:t>15</a:t>
            </a:r>
            <a:r>
              <a:rPr lang="en-GB" sz="1600" dirty="0" smtClean="0"/>
              <a:t> e/s</a:t>
            </a:r>
          </a:p>
          <a:p>
            <a:pPr marL="742950" lvl="1" indent="-285750">
              <a:buFont typeface="Wingdings" charset="2"/>
              <a:buChar char="§"/>
            </a:pPr>
            <a:endParaRPr lang="en-GB" b="1" dirty="0" smtClean="0"/>
          </a:p>
          <a:p>
            <a:pPr marL="285750" indent="-285750">
              <a:buFont typeface="Wingdings" charset="2"/>
              <a:buChar char="§"/>
            </a:pPr>
            <a:r>
              <a:rPr lang="en-GB" b="1" dirty="0" smtClean="0"/>
              <a:t>Swanson estimate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GB" b="1" dirty="0" smtClean="0"/>
              <a:t>9.3·10</a:t>
            </a:r>
            <a:r>
              <a:rPr lang="en-GB" b="1" baseline="30000" dirty="0" smtClean="0"/>
              <a:t>10</a:t>
            </a:r>
            <a:r>
              <a:rPr lang="en-GB" b="1" dirty="0" smtClean="0"/>
              <a:t> Z</a:t>
            </a:r>
            <a:r>
              <a:rPr lang="en-GB" b="1" baseline="30000" dirty="0" smtClean="0"/>
              <a:t>(0.73±0.05)</a:t>
            </a:r>
            <a:r>
              <a:rPr lang="en-GB" b="1" dirty="0" smtClean="0"/>
              <a:t> n/s kW</a:t>
            </a:r>
            <a:r>
              <a:rPr lang="en-GB" b="1" baseline="30000" dirty="0" smtClean="0"/>
              <a:t>-1</a:t>
            </a:r>
            <a:r>
              <a:rPr lang="en-GB" b="1" dirty="0" smtClean="0"/>
              <a:t> 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GB" b="1" dirty="0" smtClean="0"/>
              <a:t>2.15 ·10</a:t>
            </a:r>
            <a:r>
              <a:rPr lang="en-GB" b="1" baseline="30000" dirty="0" smtClean="0"/>
              <a:t>12</a:t>
            </a:r>
            <a:r>
              <a:rPr lang="en-GB" b="1" dirty="0" smtClean="0"/>
              <a:t> n/s kW</a:t>
            </a:r>
            <a:r>
              <a:rPr lang="en-GB" b="1" baseline="30000" dirty="0" smtClean="0"/>
              <a:t>-1</a:t>
            </a:r>
            <a:r>
              <a:rPr lang="en-GB" dirty="0" smtClean="0"/>
              <a:t> for Tungsten</a:t>
            </a:r>
          </a:p>
          <a:p>
            <a:pPr lvl="2"/>
            <a:endParaRPr lang="en-GB" sz="1400" dirty="0" smtClean="0"/>
          </a:p>
          <a:p>
            <a:pPr marL="285750" indent="-285750">
              <a:buFont typeface="Wingdings" charset="2"/>
              <a:buChar char="§"/>
            </a:pPr>
            <a:r>
              <a:rPr lang="en-GB" dirty="0" smtClean="0"/>
              <a:t>Optimizing the target configuration can (slightly) improve the yield: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GB" sz="1600" dirty="0" err="1" smtClean="0"/>
              <a:t>n@BTF</a:t>
            </a:r>
            <a:r>
              <a:rPr lang="en-GB" sz="1600" dirty="0" smtClean="0"/>
              <a:t> optimized target: 2.75 ·10</a:t>
            </a:r>
            <a:r>
              <a:rPr lang="en-GB" sz="1600" baseline="30000" dirty="0" smtClean="0"/>
              <a:t>12</a:t>
            </a:r>
            <a:r>
              <a:rPr lang="en-GB" sz="1600" dirty="0" smtClean="0"/>
              <a:t> n/s kW</a:t>
            </a:r>
            <a:r>
              <a:rPr lang="en-GB" sz="1600" baseline="30000" dirty="0" smtClean="0"/>
              <a:t>-1</a:t>
            </a:r>
            <a:r>
              <a:rPr lang="en-GB" sz="1600" dirty="0" smtClean="0"/>
              <a:t> 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" sz="1600" b="1" dirty="0" smtClean="0"/>
              <a:t>0.2</a:t>
            </a:r>
            <a:r>
              <a:rPr lang="it-IT" sz="1600" b="1" dirty="0" smtClean="0"/>
              <a:t>18</a:t>
            </a:r>
            <a:r>
              <a:rPr lang="en" sz="1600" b="1" dirty="0" smtClean="0"/>
              <a:t> </a:t>
            </a:r>
            <a:r>
              <a:rPr lang="en" sz="1600" b="1" dirty="0"/>
              <a:t>n/p</a:t>
            </a:r>
            <a:r>
              <a:rPr lang="it-IT" sz="1600" b="1" dirty="0" err="1"/>
              <a:t>r</a:t>
            </a:r>
            <a:r>
              <a:rPr lang="it-IT" sz="1600" b="1" dirty="0"/>
              <a:t> </a:t>
            </a:r>
            <a:r>
              <a:rPr lang="it-IT" sz="1600" dirty="0"/>
              <a:t>(over 4</a:t>
            </a:r>
            <a:r>
              <a:rPr lang="it-IT" sz="1600" dirty="0">
                <a:latin typeface="Symbol" charset="2"/>
                <a:cs typeface="Symbol" charset="2"/>
              </a:rPr>
              <a:t>p</a:t>
            </a:r>
            <a:r>
              <a:rPr lang="it-IT" sz="1600" dirty="0"/>
              <a:t> and </a:t>
            </a:r>
            <a:r>
              <a:rPr lang="it-IT" sz="1600" dirty="0" err="1"/>
              <a:t>all</a:t>
            </a:r>
            <a:r>
              <a:rPr lang="it-IT" sz="1600" dirty="0"/>
              <a:t> </a:t>
            </a:r>
            <a:r>
              <a:rPr lang="it-IT" sz="1600" dirty="0" err="1"/>
              <a:t>spectrum</a:t>
            </a:r>
            <a:r>
              <a:rPr lang="it-IT" sz="1600" dirty="0" smtClean="0"/>
              <a:t>)</a:t>
            </a:r>
            <a:endParaRPr lang="en-GB" sz="1600" dirty="0" smtClean="0"/>
          </a:p>
          <a:p>
            <a:pPr marL="285750" indent="-285750">
              <a:buFont typeface="Wingdings" charset="2"/>
              <a:buChar char="§"/>
            </a:pPr>
            <a:endParaRPr lang="en-GB" dirty="0" smtClean="0"/>
          </a:p>
          <a:p>
            <a:pPr marL="285750" indent="-285750">
              <a:buFont typeface="Wingdings" charset="2"/>
              <a:buChar char="§"/>
            </a:pPr>
            <a:r>
              <a:rPr lang="en-GB" dirty="0" smtClean="0"/>
              <a:t>In our case the main limitation will always be the intensity delivered onto the target</a:t>
            </a:r>
          </a:p>
        </p:txBody>
      </p:sp>
    </p:spTree>
    <p:extLst>
      <p:ext uri="{BB962C8B-B14F-4D97-AF65-F5344CB8AC3E}">
        <p14:creationId xmlns:p14="http://schemas.microsoft.com/office/powerpoint/2010/main" val="11326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128" y="278578"/>
            <a:ext cx="8260672" cy="667029"/>
          </a:xfrm>
        </p:spPr>
        <p:txBody>
          <a:bodyPr>
            <a:normAutofit/>
          </a:bodyPr>
          <a:lstStyle/>
          <a:p>
            <a:r>
              <a:rPr lang="en-US" dirty="0" smtClean="0"/>
              <a:t>Tagged photons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13</a:t>
            </a:fld>
            <a:endParaRPr lang="en-US">
              <a:latin typeface="Calibri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887" y="2203591"/>
            <a:ext cx="3177227" cy="407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483428" y="4472108"/>
            <a:ext cx="251040" cy="25104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2807688" y="4273368"/>
            <a:ext cx="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807688" y="4210607"/>
            <a:ext cx="62760" cy="62760"/>
          </a:xfrm>
          <a:prstGeom prst="line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2875678" y="4126927"/>
            <a:ext cx="62760" cy="62760"/>
          </a:xfrm>
          <a:prstGeom prst="line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2943668" y="4043247"/>
            <a:ext cx="62760" cy="62760"/>
          </a:xfrm>
          <a:prstGeom prst="line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011658" y="3949107"/>
            <a:ext cx="62760" cy="62760"/>
          </a:xfrm>
          <a:prstGeom prst="line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3079648" y="3854967"/>
            <a:ext cx="62760" cy="62760"/>
          </a:xfrm>
          <a:prstGeom prst="line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3121488" y="3760826"/>
            <a:ext cx="62760" cy="62760"/>
          </a:xfrm>
          <a:prstGeom prst="line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3163328" y="3666686"/>
            <a:ext cx="62760" cy="6276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3205168" y="3572546"/>
            <a:ext cx="62760" cy="6276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3241778" y="3478406"/>
            <a:ext cx="62760" cy="6276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3267928" y="3379036"/>
            <a:ext cx="62760" cy="62760"/>
          </a:xfrm>
          <a:prstGeom prst="line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3294078" y="3279665"/>
            <a:ext cx="62760" cy="62760"/>
          </a:xfrm>
          <a:prstGeom prst="line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3314998" y="3180295"/>
            <a:ext cx="62760" cy="62760"/>
          </a:xfrm>
          <a:prstGeom prst="line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3320228" y="3080925"/>
            <a:ext cx="62760" cy="62760"/>
          </a:xfrm>
          <a:prstGeom prst="line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325458" y="2981555"/>
            <a:ext cx="62760" cy="62760"/>
          </a:xfrm>
          <a:prstGeom prst="line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3330688" y="2882185"/>
            <a:ext cx="62760" cy="62760"/>
          </a:xfrm>
          <a:prstGeom prst="line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3335918" y="2782814"/>
            <a:ext cx="62760" cy="62760"/>
          </a:xfrm>
          <a:prstGeom prst="line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619408" y="2845573"/>
            <a:ext cx="1732372" cy="1729142"/>
          </a:xfrm>
          <a:prstGeom prst="line">
            <a:avLst/>
          </a:prstGeom>
          <a:noFill/>
          <a:ln w="38100" cmpd="sng">
            <a:solidFill>
              <a:srgbClr val="E8B54D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429000" y="4038600"/>
            <a:ext cx="11514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6600"/>
                </a:solidFill>
              </a:rPr>
              <a:t>d</a:t>
            </a:r>
            <a:r>
              <a:rPr lang="en-US" sz="1200" dirty="0" smtClean="0">
                <a:solidFill>
                  <a:srgbClr val="FF6600"/>
                </a:solidFill>
              </a:rPr>
              <a:t>ipole magnet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 rot="2828792">
            <a:off x="1480953" y="3923874"/>
            <a:ext cx="1159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silicon tagging </a:t>
            </a:r>
            <a:endParaRPr lang="en-US" sz="1200" dirty="0" smtClean="0"/>
          </a:p>
          <a:p>
            <a:r>
              <a:rPr lang="en-US" sz="1200" dirty="0" smtClean="0"/>
              <a:t>target</a:t>
            </a:r>
            <a:endParaRPr lang="en-US" sz="1200" dirty="0"/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 rot="18314859">
            <a:off x="2137113" y="3592878"/>
            <a:ext cx="12880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silicon </a:t>
            </a:r>
            <a:r>
              <a:rPr lang="en-US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detectors</a:t>
            </a:r>
            <a:endParaRPr lang="en-US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 rot="2823121">
            <a:off x="2409598" y="4905253"/>
            <a:ext cx="92886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Be window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17763" y="4653889"/>
            <a:ext cx="1836890" cy="1823111"/>
          </a:xfrm>
          <a:prstGeom prst="straightConnector1">
            <a:avLst/>
          </a:prstGeom>
          <a:ln w="28575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2653078" y="3083761"/>
            <a:ext cx="610335" cy="1465308"/>
          </a:xfrm>
          <a:custGeom>
            <a:avLst/>
            <a:gdLst>
              <a:gd name="connsiteX0" fmla="*/ 0 w 802062"/>
              <a:gd name="connsiteY0" fmla="*/ 1587500 h 1587500"/>
              <a:gd name="connsiteX1" fmla="*/ 533400 w 802062"/>
              <a:gd name="connsiteY1" fmla="*/ 1028700 h 1587500"/>
              <a:gd name="connsiteX2" fmla="*/ 787400 w 802062"/>
              <a:gd name="connsiteY2" fmla="*/ 419100 h 1587500"/>
              <a:gd name="connsiteX3" fmla="*/ 749300 w 802062"/>
              <a:gd name="connsiteY3" fmla="*/ 0 h 1587500"/>
              <a:gd name="connsiteX0" fmla="*/ 0 w 824948"/>
              <a:gd name="connsiteY0" fmla="*/ 1587500 h 1587500"/>
              <a:gd name="connsiteX1" fmla="*/ 222250 w 824948"/>
              <a:gd name="connsiteY1" fmla="*/ 1371600 h 1587500"/>
              <a:gd name="connsiteX2" fmla="*/ 787400 w 824948"/>
              <a:gd name="connsiteY2" fmla="*/ 419100 h 1587500"/>
              <a:gd name="connsiteX3" fmla="*/ 749300 w 824948"/>
              <a:gd name="connsiteY3" fmla="*/ 0 h 1587500"/>
              <a:gd name="connsiteX0" fmla="*/ 0 w 824948"/>
              <a:gd name="connsiteY0" fmla="*/ 1587500 h 1587500"/>
              <a:gd name="connsiteX1" fmla="*/ 222250 w 824948"/>
              <a:gd name="connsiteY1" fmla="*/ 1371600 h 1587500"/>
              <a:gd name="connsiteX2" fmla="*/ 787400 w 824948"/>
              <a:gd name="connsiteY2" fmla="*/ 419100 h 1587500"/>
              <a:gd name="connsiteX3" fmla="*/ 749300 w 824948"/>
              <a:gd name="connsiteY3" fmla="*/ 0 h 1587500"/>
              <a:gd name="connsiteX0" fmla="*/ 0 w 802062"/>
              <a:gd name="connsiteY0" fmla="*/ 1587500 h 1587500"/>
              <a:gd name="connsiteX1" fmla="*/ 222250 w 802062"/>
              <a:gd name="connsiteY1" fmla="*/ 1371600 h 1587500"/>
              <a:gd name="connsiteX2" fmla="*/ 533400 w 802062"/>
              <a:gd name="connsiteY2" fmla="*/ 977900 h 1587500"/>
              <a:gd name="connsiteX3" fmla="*/ 787400 w 802062"/>
              <a:gd name="connsiteY3" fmla="*/ 419100 h 1587500"/>
              <a:gd name="connsiteX4" fmla="*/ 749300 w 802062"/>
              <a:gd name="connsiteY4" fmla="*/ 0 h 1587500"/>
              <a:gd name="connsiteX0" fmla="*/ 0 w 762058"/>
              <a:gd name="connsiteY0" fmla="*/ 1587500 h 1587500"/>
              <a:gd name="connsiteX1" fmla="*/ 222250 w 762058"/>
              <a:gd name="connsiteY1" fmla="*/ 1371600 h 1587500"/>
              <a:gd name="connsiteX2" fmla="*/ 533400 w 762058"/>
              <a:gd name="connsiteY2" fmla="*/ 977900 h 1587500"/>
              <a:gd name="connsiteX3" fmla="*/ 698500 w 762058"/>
              <a:gd name="connsiteY3" fmla="*/ 603250 h 1587500"/>
              <a:gd name="connsiteX4" fmla="*/ 749300 w 762058"/>
              <a:gd name="connsiteY4" fmla="*/ 0 h 1587500"/>
              <a:gd name="connsiteX0" fmla="*/ 0 w 735948"/>
              <a:gd name="connsiteY0" fmla="*/ 1352550 h 1352550"/>
              <a:gd name="connsiteX1" fmla="*/ 222250 w 735948"/>
              <a:gd name="connsiteY1" fmla="*/ 1136650 h 1352550"/>
              <a:gd name="connsiteX2" fmla="*/ 533400 w 735948"/>
              <a:gd name="connsiteY2" fmla="*/ 742950 h 1352550"/>
              <a:gd name="connsiteX3" fmla="*/ 698500 w 735948"/>
              <a:gd name="connsiteY3" fmla="*/ 368300 h 1352550"/>
              <a:gd name="connsiteX4" fmla="*/ 717550 w 735948"/>
              <a:gd name="connsiteY4" fmla="*/ 0 h 1352550"/>
              <a:gd name="connsiteX0" fmla="*/ 0 w 735948"/>
              <a:gd name="connsiteY0" fmla="*/ 1352550 h 1352550"/>
              <a:gd name="connsiteX1" fmla="*/ 222250 w 735948"/>
              <a:gd name="connsiteY1" fmla="*/ 1136650 h 1352550"/>
              <a:gd name="connsiteX2" fmla="*/ 533400 w 735948"/>
              <a:gd name="connsiteY2" fmla="*/ 671107 h 1352550"/>
              <a:gd name="connsiteX3" fmla="*/ 698500 w 735948"/>
              <a:gd name="connsiteY3" fmla="*/ 368300 h 1352550"/>
              <a:gd name="connsiteX4" fmla="*/ 717550 w 735948"/>
              <a:gd name="connsiteY4" fmla="*/ 0 h 1352550"/>
              <a:gd name="connsiteX0" fmla="*/ 0 w 735948"/>
              <a:gd name="connsiteY0" fmla="*/ 1352550 h 1352550"/>
              <a:gd name="connsiteX1" fmla="*/ 222250 w 735948"/>
              <a:gd name="connsiteY1" fmla="*/ 1136650 h 1352550"/>
              <a:gd name="connsiteX2" fmla="*/ 533400 w 735948"/>
              <a:gd name="connsiteY2" fmla="*/ 671107 h 1352550"/>
              <a:gd name="connsiteX3" fmla="*/ 698500 w 735948"/>
              <a:gd name="connsiteY3" fmla="*/ 246166 h 1352550"/>
              <a:gd name="connsiteX4" fmla="*/ 717550 w 735948"/>
              <a:gd name="connsiteY4" fmla="*/ 0 h 1352550"/>
              <a:gd name="connsiteX0" fmla="*/ 0 w 740750"/>
              <a:gd name="connsiteY0" fmla="*/ 1431577 h 1431577"/>
              <a:gd name="connsiteX1" fmla="*/ 222250 w 740750"/>
              <a:gd name="connsiteY1" fmla="*/ 1215677 h 1431577"/>
              <a:gd name="connsiteX2" fmla="*/ 533400 w 740750"/>
              <a:gd name="connsiteY2" fmla="*/ 750134 h 1431577"/>
              <a:gd name="connsiteX3" fmla="*/ 698500 w 740750"/>
              <a:gd name="connsiteY3" fmla="*/ 325193 h 1431577"/>
              <a:gd name="connsiteX4" fmla="*/ 723785 w 740750"/>
              <a:gd name="connsiteY4" fmla="*/ 0 h 1431577"/>
              <a:gd name="connsiteX0" fmla="*/ 0 w 724161"/>
              <a:gd name="connsiteY0" fmla="*/ 1431577 h 1431577"/>
              <a:gd name="connsiteX1" fmla="*/ 222250 w 724161"/>
              <a:gd name="connsiteY1" fmla="*/ 1215677 h 1431577"/>
              <a:gd name="connsiteX2" fmla="*/ 533400 w 724161"/>
              <a:gd name="connsiteY2" fmla="*/ 750134 h 1431577"/>
              <a:gd name="connsiteX3" fmla="*/ 698500 w 724161"/>
              <a:gd name="connsiteY3" fmla="*/ 325193 h 1431577"/>
              <a:gd name="connsiteX4" fmla="*/ 723785 w 724161"/>
              <a:gd name="connsiteY4" fmla="*/ 0 h 1431577"/>
              <a:gd name="connsiteX0" fmla="*/ 0 w 723785"/>
              <a:gd name="connsiteY0" fmla="*/ 1431577 h 1431577"/>
              <a:gd name="connsiteX1" fmla="*/ 222250 w 723785"/>
              <a:gd name="connsiteY1" fmla="*/ 1215677 h 1431577"/>
              <a:gd name="connsiteX2" fmla="*/ 533400 w 723785"/>
              <a:gd name="connsiteY2" fmla="*/ 750134 h 1431577"/>
              <a:gd name="connsiteX3" fmla="*/ 723785 w 723785"/>
              <a:gd name="connsiteY3" fmla="*/ 0 h 1431577"/>
              <a:gd name="connsiteX0" fmla="*/ 0 w 711315"/>
              <a:gd name="connsiteY0" fmla="*/ 1302259 h 1302259"/>
              <a:gd name="connsiteX1" fmla="*/ 222250 w 711315"/>
              <a:gd name="connsiteY1" fmla="*/ 1086359 h 1302259"/>
              <a:gd name="connsiteX2" fmla="*/ 533400 w 711315"/>
              <a:gd name="connsiteY2" fmla="*/ 620816 h 1302259"/>
              <a:gd name="connsiteX3" fmla="*/ 711315 w 711315"/>
              <a:gd name="connsiteY3" fmla="*/ 0 h 1302259"/>
              <a:gd name="connsiteX0" fmla="*/ 0 w 711315"/>
              <a:gd name="connsiteY0" fmla="*/ 1302259 h 1302259"/>
              <a:gd name="connsiteX1" fmla="*/ 222250 w 711315"/>
              <a:gd name="connsiteY1" fmla="*/ 1086359 h 1302259"/>
              <a:gd name="connsiteX2" fmla="*/ 520930 w 711315"/>
              <a:gd name="connsiteY2" fmla="*/ 628001 h 1302259"/>
              <a:gd name="connsiteX3" fmla="*/ 711315 w 711315"/>
              <a:gd name="connsiteY3" fmla="*/ 0 h 1302259"/>
              <a:gd name="connsiteX0" fmla="*/ 0 w 711315"/>
              <a:gd name="connsiteY0" fmla="*/ 1302259 h 1302259"/>
              <a:gd name="connsiteX1" fmla="*/ 240955 w 711315"/>
              <a:gd name="connsiteY1" fmla="*/ 1043253 h 1302259"/>
              <a:gd name="connsiteX2" fmla="*/ 520930 w 711315"/>
              <a:gd name="connsiteY2" fmla="*/ 628001 h 1302259"/>
              <a:gd name="connsiteX3" fmla="*/ 711315 w 711315"/>
              <a:gd name="connsiteY3" fmla="*/ 0 h 1302259"/>
              <a:gd name="connsiteX0" fmla="*/ 0 w 711315"/>
              <a:gd name="connsiteY0" fmla="*/ 1302259 h 1302259"/>
              <a:gd name="connsiteX1" fmla="*/ 240955 w 711315"/>
              <a:gd name="connsiteY1" fmla="*/ 1043253 h 1302259"/>
              <a:gd name="connsiteX2" fmla="*/ 520930 w 711315"/>
              <a:gd name="connsiteY2" fmla="*/ 628001 h 1302259"/>
              <a:gd name="connsiteX3" fmla="*/ 711315 w 711315"/>
              <a:gd name="connsiteY3" fmla="*/ 0 h 1302259"/>
              <a:gd name="connsiteX0" fmla="*/ 0 w 655199"/>
              <a:gd name="connsiteY0" fmla="*/ 1611184 h 1611184"/>
              <a:gd name="connsiteX1" fmla="*/ 240955 w 655199"/>
              <a:gd name="connsiteY1" fmla="*/ 1352178 h 1611184"/>
              <a:gd name="connsiteX2" fmla="*/ 520930 w 655199"/>
              <a:gd name="connsiteY2" fmla="*/ 936926 h 1611184"/>
              <a:gd name="connsiteX3" fmla="*/ 655199 w 655199"/>
              <a:gd name="connsiteY3" fmla="*/ 0 h 1611184"/>
              <a:gd name="connsiteX0" fmla="*/ 0 w 718864"/>
              <a:gd name="connsiteY0" fmla="*/ 1611184 h 1611184"/>
              <a:gd name="connsiteX1" fmla="*/ 240955 w 718864"/>
              <a:gd name="connsiteY1" fmla="*/ 1352178 h 1611184"/>
              <a:gd name="connsiteX2" fmla="*/ 520930 w 718864"/>
              <a:gd name="connsiteY2" fmla="*/ 936926 h 1611184"/>
              <a:gd name="connsiteX3" fmla="*/ 655199 w 718864"/>
              <a:gd name="connsiteY3" fmla="*/ 0 h 1611184"/>
              <a:gd name="connsiteX0" fmla="*/ 0 w 664756"/>
              <a:gd name="connsiteY0" fmla="*/ 1711764 h 1711764"/>
              <a:gd name="connsiteX1" fmla="*/ 240955 w 664756"/>
              <a:gd name="connsiteY1" fmla="*/ 1452758 h 1711764"/>
              <a:gd name="connsiteX2" fmla="*/ 520930 w 664756"/>
              <a:gd name="connsiteY2" fmla="*/ 1037506 h 1711764"/>
              <a:gd name="connsiteX3" fmla="*/ 586613 w 664756"/>
              <a:gd name="connsiteY3" fmla="*/ 0 h 171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56" h="1711764">
                <a:moveTo>
                  <a:pt x="0" y="1711764"/>
                </a:moveTo>
                <a:cubicBezTo>
                  <a:pt x="201083" y="1529730"/>
                  <a:pt x="241423" y="1450185"/>
                  <a:pt x="240955" y="1452758"/>
                </a:cubicBezTo>
                <a:cubicBezTo>
                  <a:pt x="240487" y="1455331"/>
                  <a:pt x="437341" y="1240119"/>
                  <a:pt x="520930" y="1037506"/>
                </a:cubicBezTo>
                <a:cubicBezTo>
                  <a:pt x="604519" y="834893"/>
                  <a:pt x="758942" y="220937"/>
                  <a:pt x="586613" y="0"/>
                </a:cubicBezTo>
              </a:path>
            </a:pathLst>
          </a:custGeom>
          <a:ln w="19050" cmpd="sng">
            <a:solidFill>
              <a:srgbClr val="66006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8922998">
            <a:off x="1137963" y="4967240"/>
            <a:ext cx="1298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660066"/>
                </a:solidFill>
              </a:rPr>
              <a:t>Incoming electron</a:t>
            </a:r>
            <a:endParaRPr lang="en-US" sz="1100" dirty="0">
              <a:solidFill>
                <a:srgbClr val="660066"/>
              </a:solidFill>
            </a:endParaRPr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76615" y="2753828"/>
            <a:ext cx="2423387" cy="151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6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169618" y="921640"/>
            <a:ext cx="3505159" cy="11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Rettangolo 37"/>
          <p:cNvSpPr/>
          <p:nvPr/>
        </p:nvSpPr>
        <p:spPr>
          <a:xfrm>
            <a:off x="4869094" y="1344252"/>
            <a:ext cx="3929412" cy="8698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en-US" sz="1200" dirty="0" err="1">
                <a:solidFill>
                  <a:srgbClr val="2C4D7F"/>
                </a:solidFill>
              </a:rPr>
              <a:t>Progettato</a:t>
            </a:r>
            <a:r>
              <a:rPr lang="en-US" sz="1200" dirty="0">
                <a:solidFill>
                  <a:srgbClr val="2C4D7F"/>
                </a:solidFill>
              </a:rPr>
              <a:t> e </a:t>
            </a:r>
            <a:r>
              <a:rPr lang="en-US" sz="1200" dirty="0" err="1">
                <a:solidFill>
                  <a:srgbClr val="2C4D7F"/>
                </a:solidFill>
              </a:rPr>
              <a:t>costruito</a:t>
            </a:r>
            <a:r>
              <a:rPr lang="en-US" sz="1200" dirty="0">
                <a:solidFill>
                  <a:srgbClr val="2C4D7F"/>
                </a:solidFill>
              </a:rPr>
              <a:t> in </a:t>
            </a:r>
            <a:r>
              <a:rPr lang="en-US" sz="1200" dirty="0" err="1">
                <a:solidFill>
                  <a:srgbClr val="2C4D7F"/>
                </a:solidFill>
              </a:rPr>
              <a:t>collaborazione</a:t>
            </a:r>
            <a:r>
              <a:rPr lang="en-US" sz="1200" dirty="0">
                <a:solidFill>
                  <a:srgbClr val="2C4D7F"/>
                </a:solidFill>
              </a:rPr>
              <a:t> con </a:t>
            </a:r>
            <a:r>
              <a:rPr lang="en-US" sz="1200" dirty="0" err="1">
                <a:solidFill>
                  <a:srgbClr val="2C4D7F"/>
                </a:solidFill>
              </a:rPr>
              <a:t>il</a:t>
            </a:r>
            <a:r>
              <a:rPr lang="en-US" sz="1200" dirty="0">
                <a:solidFill>
                  <a:srgbClr val="2C4D7F"/>
                </a:solidFill>
              </a:rPr>
              <a:t> team del satellite AGILE </a:t>
            </a:r>
            <a:r>
              <a:rPr lang="en-US" sz="1200" dirty="0" err="1">
                <a:solidFill>
                  <a:srgbClr val="2C4D7F"/>
                </a:solidFill>
              </a:rPr>
              <a:t>il</a:t>
            </a:r>
            <a:r>
              <a:rPr lang="en-US" sz="1200" dirty="0">
                <a:solidFill>
                  <a:srgbClr val="2C4D7F"/>
                </a:solidFill>
              </a:rPr>
              <a:t> cui </a:t>
            </a:r>
            <a:r>
              <a:rPr lang="en-US" sz="1200" dirty="0" err="1">
                <a:solidFill>
                  <a:srgbClr val="2C4D7F"/>
                </a:solidFill>
              </a:rPr>
              <a:t>scopo</a:t>
            </a:r>
            <a:r>
              <a:rPr lang="en-US" sz="1200" dirty="0">
                <a:solidFill>
                  <a:srgbClr val="2C4D7F"/>
                </a:solidFill>
              </a:rPr>
              <a:t> era la </a:t>
            </a:r>
            <a:r>
              <a:rPr lang="en-US" sz="1200" dirty="0" err="1">
                <a:solidFill>
                  <a:srgbClr val="2C4D7F"/>
                </a:solidFill>
              </a:rPr>
              <a:t>calibrazione</a:t>
            </a:r>
            <a:r>
              <a:rPr lang="en-US" sz="1200" dirty="0">
                <a:solidFill>
                  <a:srgbClr val="2C4D7F"/>
                </a:solidFill>
              </a:rPr>
              <a:t> del payload </a:t>
            </a:r>
            <a:r>
              <a:rPr lang="en-US" sz="1200" dirty="0" err="1">
                <a:solidFill>
                  <a:srgbClr val="2C4D7F"/>
                </a:solidFill>
              </a:rPr>
              <a:t>tracciatore+calorimetro</a:t>
            </a:r>
            <a:r>
              <a:rPr lang="en-US" sz="1200" dirty="0">
                <a:solidFill>
                  <a:srgbClr val="2C4D7F"/>
                </a:solidFill>
              </a:rPr>
              <a:t>.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5078170" y="2310700"/>
            <a:ext cx="3905774" cy="36379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 algn="just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2C4D7F"/>
                </a:solidFill>
              </a:rPr>
              <a:t>I </a:t>
            </a:r>
            <a:r>
              <a:rPr lang="en-US" sz="1600" dirty="0" err="1">
                <a:solidFill>
                  <a:srgbClr val="FFB400"/>
                </a:solidFill>
              </a:rPr>
              <a:t>fotoni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sono</a:t>
            </a:r>
            <a:r>
              <a:rPr lang="en-US" sz="1600" dirty="0">
                <a:solidFill>
                  <a:srgbClr val="2C4D7F"/>
                </a:solidFill>
              </a:rPr>
              <a:t> “</a:t>
            </a:r>
            <a:r>
              <a:rPr lang="en-US" sz="1600" dirty="0" err="1">
                <a:solidFill>
                  <a:srgbClr val="2C4D7F"/>
                </a:solidFill>
              </a:rPr>
              <a:t>taggati</a:t>
            </a:r>
            <a:r>
              <a:rPr lang="en-US" sz="1600" dirty="0">
                <a:solidFill>
                  <a:srgbClr val="2C4D7F"/>
                </a:solidFill>
              </a:rPr>
              <a:t>” in </a:t>
            </a:r>
            <a:r>
              <a:rPr lang="en-US" sz="1600" dirty="0" err="1">
                <a:solidFill>
                  <a:srgbClr val="2C4D7F"/>
                </a:solidFill>
              </a:rPr>
              <a:t>energia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utilizzando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il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chemeClr val="accent4"/>
                </a:solidFill>
              </a:rPr>
              <a:t>dipolo</a:t>
            </a:r>
            <a:r>
              <a:rPr lang="en-US" sz="1600" dirty="0">
                <a:solidFill>
                  <a:srgbClr val="2C4D7F"/>
                </a:solidFill>
              </a:rPr>
              <a:t> le cui </a:t>
            </a:r>
            <a:r>
              <a:rPr lang="en-US" sz="1600" dirty="0" err="1">
                <a:solidFill>
                  <a:srgbClr val="2C4D7F"/>
                </a:solidFill>
              </a:rPr>
              <a:t>pareti</a:t>
            </a:r>
            <a:r>
              <a:rPr lang="en-US" sz="1600" dirty="0">
                <a:solidFill>
                  <a:srgbClr val="2C4D7F"/>
                </a:solidFill>
              </a:rPr>
              <a:t> interne </a:t>
            </a:r>
            <a:r>
              <a:rPr lang="en-US" sz="1600" dirty="0" err="1">
                <a:solidFill>
                  <a:srgbClr val="2C4D7F"/>
                </a:solidFill>
              </a:rPr>
              <a:t>sono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ricoperte</a:t>
            </a:r>
            <a:r>
              <a:rPr lang="en-US" sz="1600" dirty="0">
                <a:solidFill>
                  <a:srgbClr val="2C4D7F"/>
                </a:solidFill>
              </a:rPr>
              <a:t> da 10 moduli 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Si micro-strip</a:t>
            </a:r>
            <a:r>
              <a:rPr lang="en-US" sz="1600" dirty="0">
                <a:solidFill>
                  <a:srgbClr val="2C4D7F"/>
                </a:solidFill>
              </a:rPr>
              <a:t>.</a:t>
            </a:r>
          </a:p>
          <a:p>
            <a:pPr marL="285750" indent="-285750" algn="just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2C4D7F"/>
                </a:solidFill>
              </a:rPr>
              <a:t>A </a:t>
            </a:r>
            <a:r>
              <a:rPr lang="en-US" sz="1600" dirty="0" err="1">
                <a:solidFill>
                  <a:srgbClr val="2C4D7F"/>
                </a:solidFill>
              </a:rPr>
              <a:t>seconda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della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perdita</a:t>
            </a:r>
            <a:r>
              <a:rPr lang="en-US" sz="1600" dirty="0">
                <a:solidFill>
                  <a:srgbClr val="2C4D7F"/>
                </a:solidFill>
              </a:rPr>
              <a:t> di </a:t>
            </a:r>
            <a:r>
              <a:rPr lang="en-US" sz="1600" dirty="0" err="1">
                <a:solidFill>
                  <a:srgbClr val="2C4D7F"/>
                </a:solidFill>
              </a:rPr>
              <a:t>energia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nella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produzione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smtClean="0">
                <a:solidFill>
                  <a:srgbClr val="2C4D7F"/>
                </a:solidFill>
              </a:rPr>
              <a:t>di </a:t>
            </a:r>
            <a:r>
              <a:rPr lang="en-US" sz="1600" dirty="0" err="1">
                <a:solidFill>
                  <a:srgbClr val="2C4D7F"/>
                </a:solidFill>
              </a:rPr>
              <a:t>fotoni</a:t>
            </a:r>
            <a:r>
              <a:rPr lang="en-US" sz="1600" dirty="0">
                <a:solidFill>
                  <a:srgbClr val="2C4D7F"/>
                </a:solidFill>
              </a:rPr>
              <a:t>, </a:t>
            </a:r>
            <a:r>
              <a:rPr lang="en-US" sz="1600" dirty="0" err="1">
                <a:solidFill>
                  <a:srgbClr val="2C4D7F"/>
                </a:solidFill>
              </a:rPr>
              <a:t>gli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660066"/>
                </a:solidFill>
              </a:rPr>
              <a:t>elettroni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urtano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una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striscia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diversa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una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volta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impostato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il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valore</a:t>
            </a:r>
            <a:r>
              <a:rPr lang="en-US" sz="1600" dirty="0">
                <a:solidFill>
                  <a:srgbClr val="2C4D7F"/>
                </a:solidFill>
              </a:rPr>
              <a:t> di </a:t>
            </a:r>
            <a:r>
              <a:rPr lang="en-US" sz="1600" dirty="0" err="1">
                <a:solidFill>
                  <a:srgbClr val="2C4D7F"/>
                </a:solidFill>
              </a:rPr>
              <a:t>corrente</a:t>
            </a:r>
            <a:r>
              <a:rPr lang="en-US" sz="1600" dirty="0">
                <a:solidFill>
                  <a:srgbClr val="2C4D7F"/>
                </a:solidFill>
              </a:rPr>
              <a:t> di </a:t>
            </a:r>
            <a:r>
              <a:rPr lang="en-US" sz="1600" dirty="0" err="1">
                <a:solidFill>
                  <a:srgbClr val="2C4D7F"/>
                </a:solidFill>
              </a:rPr>
              <a:t>dipolo</a:t>
            </a:r>
            <a:r>
              <a:rPr lang="en-US" sz="1600" dirty="0">
                <a:solidFill>
                  <a:srgbClr val="2C4D7F"/>
                </a:solidFill>
              </a:rPr>
              <a:t>.</a:t>
            </a:r>
          </a:p>
          <a:p>
            <a:pPr marL="285750" indent="-285750" algn="just">
              <a:spcBef>
                <a:spcPct val="20000"/>
              </a:spcBef>
              <a:buFont typeface="Arial"/>
              <a:buChar char="•"/>
            </a:pPr>
            <a:r>
              <a:rPr lang="en-US" sz="1600" dirty="0">
                <a:solidFill>
                  <a:srgbClr val="2C4D7F"/>
                </a:solidFill>
              </a:rPr>
              <a:t>La </a:t>
            </a:r>
            <a:r>
              <a:rPr lang="en-US" sz="1600" dirty="0" err="1">
                <a:solidFill>
                  <a:srgbClr val="2C4D7F"/>
                </a:solidFill>
              </a:rPr>
              <a:t>correlazione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tra</a:t>
            </a:r>
            <a:r>
              <a:rPr lang="en-US" sz="1600" dirty="0">
                <a:solidFill>
                  <a:srgbClr val="2C4D7F"/>
                </a:solidFill>
              </a:rPr>
              <a:t> la </a:t>
            </a:r>
            <a:r>
              <a:rPr lang="en-US" sz="1600" dirty="0" err="1">
                <a:solidFill>
                  <a:srgbClr val="2C4D7F"/>
                </a:solidFill>
              </a:rPr>
              <a:t>posizione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dell’elettrone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sulla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smtClean="0">
                <a:solidFill>
                  <a:srgbClr val="2C4D7F"/>
                </a:solidFill>
              </a:rPr>
              <a:t>camera di </a:t>
            </a:r>
            <a:r>
              <a:rPr lang="en-US" sz="1600" dirty="0" err="1">
                <a:solidFill>
                  <a:srgbClr val="2C4D7F"/>
                </a:solidFill>
              </a:rPr>
              <a:t>silicio</a:t>
            </a:r>
            <a:r>
              <a:rPr lang="en-US" sz="1600" dirty="0">
                <a:solidFill>
                  <a:srgbClr val="2C4D7F"/>
                </a:solidFill>
              </a:rPr>
              <a:t> e la </a:t>
            </a:r>
            <a:r>
              <a:rPr lang="en-US" sz="1600" dirty="0" err="1">
                <a:solidFill>
                  <a:srgbClr val="2C4D7F"/>
                </a:solidFill>
              </a:rPr>
              <a:t>posizione</a:t>
            </a:r>
            <a:r>
              <a:rPr lang="en-US" sz="1600" dirty="0">
                <a:solidFill>
                  <a:srgbClr val="2C4D7F"/>
                </a:solidFill>
              </a:rPr>
              <a:t> di </a:t>
            </a:r>
            <a:r>
              <a:rPr lang="en-US" sz="1600" dirty="0" err="1">
                <a:solidFill>
                  <a:srgbClr val="2C4D7F"/>
                </a:solidFill>
              </a:rPr>
              <a:t>impatto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all’interno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delle</a:t>
            </a:r>
            <a:r>
              <a:rPr lang="en-US" sz="1600" dirty="0">
                <a:solidFill>
                  <a:srgbClr val="2C4D7F"/>
                </a:solidFill>
              </a:rPr>
              <a:t> strip </a:t>
            </a:r>
            <a:r>
              <a:rPr lang="en-US" sz="1600" dirty="0" err="1">
                <a:solidFill>
                  <a:srgbClr val="2C4D7F"/>
                </a:solidFill>
              </a:rPr>
              <a:t>nel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magnete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permettono</a:t>
            </a:r>
            <a:r>
              <a:rPr lang="en-US" sz="1600" dirty="0">
                <a:solidFill>
                  <a:srgbClr val="2C4D7F"/>
                </a:solidFill>
              </a:rPr>
              <a:t> la </a:t>
            </a:r>
            <a:r>
              <a:rPr lang="en-US" sz="1600" dirty="0" smtClean="0">
                <a:solidFill>
                  <a:srgbClr val="2C4D7F"/>
                </a:solidFill>
              </a:rPr>
              <a:t>“</a:t>
            </a:r>
            <a:r>
              <a:rPr lang="en-US" sz="1600" dirty="0" err="1" smtClean="0">
                <a:solidFill>
                  <a:srgbClr val="2C4D7F"/>
                </a:solidFill>
              </a:rPr>
              <a:t>taggatura</a:t>
            </a:r>
            <a:r>
              <a:rPr lang="en-US" sz="1600" dirty="0" smtClean="0">
                <a:solidFill>
                  <a:srgbClr val="2C4D7F"/>
                </a:solidFill>
              </a:rPr>
              <a:t>” </a:t>
            </a:r>
            <a:r>
              <a:rPr lang="en-US" sz="1600" dirty="0" err="1">
                <a:solidFill>
                  <a:srgbClr val="2C4D7F"/>
                </a:solidFill>
              </a:rPr>
              <a:t>dei</a:t>
            </a:r>
            <a:r>
              <a:rPr lang="en-US" sz="1600" dirty="0">
                <a:solidFill>
                  <a:srgbClr val="2C4D7F"/>
                </a:solidFill>
              </a:rPr>
              <a:t> </a:t>
            </a:r>
            <a:r>
              <a:rPr lang="en-US" sz="1600" dirty="0" err="1">
                <a:solidFill>
                  <a:srgbClr val="2C4D7F"/>
                </a:solidFill>
              </a:rPr>
              <a:t>fotoni</a:t>
            </a:r>
            <a:r>
              <a:rPr lang="en-US" sz="1600" dirty="0">
                <a:solidFill>
                  <a:srgbClr val="2C4D7F"/>
                </a:solidFill>
              </a:rPr>
              <a:t>.</a:t>
            </a:r>
          </a:p>
        </p:txBody>
      </p:sp>
      <p:grpSp>
        <p:nvGrpSpPr>
          <p:cNvPr id="58" name="Gruppo 57"/>
          <p:cNvGrpSpPr/>
          <p:nvPr/>
        </p:nvGrpSpPr>
        <p:grpSpPr>
          <a:xfrm>
            <a:off x="4214542" y="1987835"/>
            <a:ext cx="937456" cy="1394984"/>
            <a:chOff x="4017768" y="4592631"/>
            <a:chExt cx="937456" cy="1394984"/>
          </a:xfrm>
        </p:grpSpPr>
        <p:sp>
          <p:nvSpPr>
            <p:cNvPr id="47" name="CasellaDiTesto 46"/>
            <p:cNvSpPr txBox="1"/>
            <p:nvPr/>
          </p:nvSpPr>
          <p:spPr>
            <a:xfrm>
              <a:off x="4017768" y="4592631"/>
              <a:ext cx="541116" cy="707886"/>
            </a:xfrm>
            <a:prstGeom prst="rect">
              <a:avLst/>
            </a:prstGeom>
            <a:noFill/>
            <a:ln w="12700" cmpd="sng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chemeClr val="accent5"/>
                  </a:solidFill>
                </a:rPr>
                <a:t>γ</a:t>
              </a:r>
              <a:endParaRPr lang="en-US" sz="4000" dirty="0">
                <a:solidFill>
                  <a:schemeClr val="accent5"/>
                </a:solidFill>
              </a:endParaRPr>
            </a:p>
          </p:txBody>
        </p:sp>
        <p:grpSp>
          <p:nvGrpSpPr>
            <p:cNvPr id="53" name="Gruppo 52"/>
            <p:cNvGrpSpPr/>
            <p:nvPr/>
          </p:nvGrpSpPr>
          <p:grpSpPr>
            <a:xfrm rot="19109451">
              <a:off x="4569751" y="5306426"/>
              <a:ext cx="372579" cy="681189"/>
              <a:chOff x="4351780" y="5179994"/>
              <a:chExt cx="372579" cy="681189"/>
            </a:xfrm>
          </p:grpSpPr>
          <p:sp>
            <p:nvSpPr>
              <p:cNvPr id="51" name="Trapezio 50"/>
              <p:cNvSpPr/>
              <p:nvPr/>
            </p:nvSpPr>
            <p:spPr>
              <a:xfrm>
                <a:off x="4351780" y="5179994"/>
                <a:ext cx="372579" cy="298073"/>
              </a:xfrm>
              <a:prstGeom prst="trapezoid">
                <a:avLst/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ttangolo 51"/>
              <p:cNvSpPr/>
              <p:nvPr/>
            </p:nvSpPr>
            <p:spPr>
              <a:xfrm>
                <a:off x="4351780" y="5478067"/>
                <a:ext cx="372579" cy="383116"/>
              </a:xfrm>
              <a:prstGeom prst="rect">
                <a:avLst/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5" name="Connettore 7 54"/>
            <p:cNvCxnSpPr>
              <a:endCxn id="51" idx="0"/>
            </p:cNvCxnSpPr>
            <p:nvPr/>
          </p:nvCxnSpPr>
          <p:spPr>
            <a:xfrm rot="16200000" flipH="1">
              <a:off x="4335061" y="5196712"/>
              <a:ext cx="211972" cy="178535"/>
            </a:xfrm>
            <a:prstGeom prst="curvedConnector3">
              <a:avLst/>
            </a:prstGeom>
            <a:ln>
              <a:solidFill>
                <a:srgbClr val="E8B5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CasellaDiTesto 56"/>
            <p:cNvSpPr txBox="1"/>
            <p:nvPr/>
          </p:nvSpPr>
          <p:spPr>
            <a:xfrm>
              <a:off x="4682719" y="5553322"/>
              <a:ext cx="272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43170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9357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5279" y="6354664"/>
            <a:ext cx="497938" cy="48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6152" y="397863"/>
            <a:ext cx="8770867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/>
              <a:t>Beam parameters</a:t>
            </a:r>
            <a:endParaRPr lang="en-US" sz="1400" dirty="0" smtClean="0"/>
          </a:p>
          <a:p>
            <a:r>
              <a:rPr lang="en-US" sz="1400" dirty="0" smtClean="0"/>
              <a:t>Different </a:t>
            </a:r>
            <a:r>
              <a:rPr lang="en-US" sz="1400" dirty="0" smtClean="0"/>
              <a:t>ranges of beam parameters can be </a:t>
            </a:r>
            <a:r>
              <a:rPr lang="en-US" sz="1400" dirty="0"/>
              <a:t>achieved in </a:t>
            </a:r>
            <a:r>
              <a:rPr lang="en-US" sz="1400" dirty="0" smtClean="0"/>
              <a:t>the different </a:t>
            </a:r>
            <a:r>
              <a:rPr lang="en-US" sz="1400" dirty="0"/>
              <a:t>modes: </a:t>
            </a:r>
            <a:r>
              <a:rPr lang="en-US" sz="1400" b="1" dirty="0"/>
              <a:t>dedicated</a:t>
            </a:r>
            <a:r>
              <a:rPr lang="en-US" sz="1400" dirty="0"/>
              <a:t> running or </a:t>
            </a:r>
            <a:r>
              <a:rPr lang="en-US" sz="1400" b="1" dirty="0"/>
              <a:t>parasitic</a:t>
            </a:r>
            <a:r>
              <a:rPr lang="en-US" sz="1400" dirty="0"/>
              <a:t> operation </a:t>
            </a:r>
            <a:r>
              <a:rPr lang="en-US" sz="1400" dirty="0" smtClean="0"/>
              <a:t>/ </a:t>
            </a:r>
            <a:r>
              <a:rPr lang="en-US" sz="1400" b="1" dirty="0" smtClean="0"/>
              <a:t>with</a:t>
            </a:r>
            <a:r>
              <a:rPr lang="en-US" sz="1400" dirty="0" smtClean="0"/>
              <a:t> </a:t>
            </a:r>
            <a:r>
              <a:rPr lang="en-US" sz="1400" dirty="0"/>
              <a:t>or </a:t>
            </a:r>
            <a:r>
              <a:rPr lang="en-US" sz="1400" b="1" dirty="0"/>
              <a:t>without</a:t>
            </a:r>
            <a:r>
              <a:rPr lang="en-US" sz="1400" dirty="0"/>
              <a:t> attenuating target</a:t>
            </a:r>
            <a:endParaRPr lang="en-US" sz="14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03120"/>
              </p:ext>
            </p:extLst>
          </p:nvPr>
        </p:nvGraphicFramePr>
        <p:xfrm>
          <a:off x="216153" y="1142423"/>
          <a:ext cx="8770865" cy="3643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233"/>
                <a:gridCol w="1526973"/>
                <a:gridCol w="1926555"/>
                <a:gridCol w="1281931"/>
                <a:gridCol w="1754173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Parameter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A5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Parasitic mode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Dedicated</a:t>
                      </a:r>
                      <a:r>
                        <a:rPr lang="en-US" sz="1100" baseline="0" dirty="0" smtClean="0"/>
                        <a:t> mode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58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With</a:t>
                      </a:r>
                      <a:r>
                        <a:rPr lang="en-US" sz="1100" b="1" baseline="0" dirty="0" smtClean="0"/>
                        <a:t> target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Without target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With target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Without target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</a:tr>
              <a:tr h="2511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Particle species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</a:t>
                      </a:r>
                      <a:r>
                        <a:rPr lang="en-US" sz="1100" baseline="30000" dirty="0" smtClean="0"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lang="en-US" sz="1100" dirty="0" smtClean="0"/>
                        <a:t> or e</a:t>
                      </a:r>
                      <a:r>
                        <a:rPr lang="en-US" sz="1100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000" baseline="0" dirty="0" smtClean="0"/>
                        <a:t>Selectable by user</a:t>
                      </a:r>
                      <a:r>
                        <a:rPr lang="en-US" sz="1000" dirty="0" smtClean="0"/>
                        <a:t> </a:t>
                      </a:r>
                      <a:endParaRPr lang="en-US" sz="1000" baseline="30000" dirty="0" smtClean="0"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e</a:t>
                      </a:r>
                      <a:r>
                        <a:rPr lang="en-US" sz="1100" b="0" baseline="30000" dirty="0" smtClean="0"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lang="en-US" sz="1100" b="0" dirty="0" smtClean="0"/>
                        <a:t> or e</a:t>
                      </a:r>
                      <a:r>
                        <a:rPr lang="en-US" sz="1100" b="0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sz="1100" b="0" dirty="0" smtClean="0"/>
                        <a:t> </a:t>
                      </a:r>
                    </a:p>
                    <a:p>
                      <a:pPr algn="ctr"/>
                      <a:r>
                        <a:rPr lang="en-US" sz="1000" b="0" dirty="0" smtClean="0"/>
                        <a:t>Depending on DAFNE mode</a:t>
                      </a:r>
                      <a:endParaRPr lang="en-US" sz="1000" b="0" baseline="30000" dirty="0"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e</a:t>
                      </a:r>
                      <a:r>
                        <a:rPr lang="en-US" sz="1100" b="0" baseline="30000" dirty="0" smtClean="0"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lang="en-US" sz="1100" b="0" dirty="0" smtClean="0"/>
                        <a:t> or e</a:t>
                      </a:r>
                      <a:r>
                        <a:rPr lang="en-US" sz="1100" b="0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 smtClean="0"/>
                        <a:t>Selectable by user</a:t>
                      </a:r>
                      <a:endParaRPr lang="en-US" sz="1000" b="0" baseline="30000" dirty="0" smtClean="0"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aseline="300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</a:tr>
              <a:tr h="42781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Energy (MeV)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25</a:t>
                      </a:r>
                      <a:r>
                        <a:rPr lang="en-US" sz="1100" baseline="0" dirty="0" smtClean="0"/>
                        <a:t>–</a:t>
                      </a:r>
                      <a:r>
                        <a:rPr lang="en-US" sz="1100" dirty="0" smtClean="0"/>
                        <a:t>500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510</a:t>
                      </a:r>
                      <a:endParaRPr lang="en-US" sz="1100" b="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25</a:t>
                      </a:r>
                      <a:r>
                        <a:rPr lang="en-US" sz="1100" baseline="0" dirty="0" smtClean="0"/>
                        <a:t>–</a:t>
                      </a:r>
                      <a:r>
                        <a:rPr lang="en-US" sz="1100" dirty="0" smtClean="0"/>
                        <a:t>700 (e</a:t>
                      </a:r>
                      <a:r>
                        <a:rPr lang="en-US" sz="1100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sz="1100" dirty="0" smtClean="0"/>
                        <a:t>)</a:t>
                      </a:r>
                      <a:r>
                        <a:rPr lang="en-US" sz="1100" baseline="0" dirty="0" smtClean="0"/>
                        <a:t> 25–500 (e</a:t>
                      </a:r>
                      <a:r>
                        <a:rPr lang="en-US" sz="1100" baseline="30000" dirty="0" smtClean="0"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250</a:t>
                      </a:r>
                      <a:r>
                        <a:rPr lang="en-US" sz="1100" baseline="0" dirty="0" smtClean="0"/>
                        <a:t>–</a:t>
                      </a:r>
                      <a:r>
                        <a:rPr lang="en-US" sz="1100" b="0" dirty="0" smtClean="0"/>
                        <a:t>730 (e</a:t>
                      </a:r>
                      <a:r>
                        <a:rPr lang="en-US" sz="1100" b="0" baseline="30000" dirty="0" smtClean="0">
                          <a:latin typeface="Symbol" charset="2"/>
                          <a:cs typeface="Symbol" charset="2"/>
                        </a:rPr>
                        <a:t>-</a:t>
                      </a:r>
                      <a:r>
                        <a:rPr lang="en-US" sz="1100" b="0" dirty="0" smtClean="0"/>
                        <a:t>)</a:t>
                      </a:r>
                      <a:r>
                        <a:rPr lang="en-US" sz="1100" b="0" baseline="0" dirty="0" smtClean="0"/>
                        <a:t> 250</a:t>
                      </a:r>
                      <a:r>
                        <a:rPr lang="en-US" sz="1100" baseline="0" dirty="0" smtClean="0"/>
                        <a:t>–</a:t>
                      </a:r>
                      <a:r>
                        <a:rPr lang="en-US" sz="1100" b="0" baseline="0" dirty="0" smtClean="0"/>
                        <a:t>530 (e</a:t>
                      </a:r>
                      <a:r>
                        <a:rPr lang="en-US" sz="1100" b="0" baseline="30000" dirty="0" smtClean="0">
                          <a:latin typeface="Symbol" charset="2"/>
                          <a:cs typeface="Symbol" charset="2"/>
                        </a:rPr>
                        <a:t>+</a:t>
                      </a:r>
                      <a:r>
                        <a:rPr lang="en-US" sz="1100" b="0" baseline="0" dirty="0" smtClean="0"/>
                        <a:t>)</a:t>
                      </a:r>
                      <a:endParaRPr lang="en-US" sz="1100" b="0" dirty="0" smtClean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</a:tr>
              <a:tr h="2458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Energy spread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1% at 500 MeV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/>
                        <a:t>0.5%</a:t>
                      </a: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0.5%</a:t>
                      </a:r>
                      <a:endParaRPr lang="en-US" sz="1100" b="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58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Repetition</a:t>
                      </a:r>
                      <a:r>
                        <a:rPr lang="en-US" sz="1100" b="1" baseline="0" dirty="0" smtClean="0"/>
                        <a:t> rate (Hz)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Variable</a:t>
                      </a:r>
                      <a:r>
                        <a:rPr lang="en-US" sz="1100" b="0" baseline="0" dirty="0" smtClean="0"/>
                        <a:t> between 10 and 49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/>
                        <a:t>Depending on DAFNE mode</a:t>
                      </a:r>
                      <a:endParaRPr lang="en-US" sz="1000" b="0" baseline="30000" dirty="0" smtClean="0"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1–49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baseline="0" dirty="0" smtClean="0"/>
                        <a:t>Selectable by user</a:t>
                      </a:r>
                      <a:r>
                        <a:rPr lang="en-US" sz="1000" b="0" dirty="0" smtClean="0"/>
                        <a:t> </a:t>
                      </a:r>
                      <a:endParaRPr lang="en-US" sz="1000" b="0" baseline="30000" dirty="0" smtClean="0"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58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Pulse duration (ns)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10</a:t>
                      </a:r>
                      <a:endParaRPr lang="en-US" sz="1100" b="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1.5–40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/>
                        <a:t>Selectable by user</a:t>
                      </a:r>
                      <a:endParaRPr lang="en-US" sz="1000" b="0" baseline="30000" dirty="0" smtClean="0">
                        <a:latin typeface="Symbol" charset="2"/>
                        <a:cs typeface="Symbol" charset="2"/>
                      </a:endParaRP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458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Intensity </a:t>
                      </a:r>
                    </a:p>
                    <a:p>
                      <a:pPr algn="ctr"/>
                      <a:r>
                        <a:rPr lang="en-US" sz="1100" b="1" dirty="0" smtClean="0"/>
                        <a:t>(particles/bunch)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r>
                        <a:rPr lang="en-US" sz="1100" baseline="0" dirty="0" smtClean="0"/>
                        <a:t>–</a:t>
                      </a:r>
                      <a:r>
                        <a:rPr lang="en-US" sz="1100" dirty="0" smtClean="0"/>
                        <a:t>10</a:t>
                      </a:r>
                      <a:r>
                        <a:rPr lang="en-US" sz="1100" baseline="30000" dirty="0" smtClean="0"/>
                        <a:t>5</a:t>
                      </a:r>
                      <a:endParaRPr lang="en-US" sz="1100" baseline="3000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10</a:t>
                      </a:r>
                      <a:r>
                        <a:rPr lang="en-US" sz="1100" baseline="30000" dirty="0" smtClean="0"/>
                        <a:t>7</a:t>
                      </a:r>
                      <a:r>
                        <a:rPr lang="en-US" sz="1100" baseline="0" dirty="0" smtClean="0"/>
                        <a:t>–1.5 </a:t>
                      </a:r>
                      <a:r>
                        <a:rPr lang="en-US" sz="1100" dirty="0" smtClean="0"/>
                        <a:t>10</a:t>
                      </a:r>
                      <a:r>
                        <a:rPr lang="en-US" sz="1100" baseline="30000" dirty="0" smtClean="0"/>
                        <a:t>10</a:t>
                      </a: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r>
                        <a:rPr lang="en-US" sz="1100" baseline="0" dirty="0" smtClean="0"/>
                        <a:t>–</a:t>
                      </a:r>
                      <a:r>
                        <a:rPr lang="en-US" sz="1100" dirty="0" smtClean="0"/>
                        <a:t>10</a:t>
                      </a:r>
                      <a:r>
                        <a:rPr lang="en-US" sz="1100" baseline="30000" dirty="0" smtClean="0"/>
                        <a:t>5</a:t>
                      </a:r>
                      <a:endParaRPr lang="en-US" sz="1100" baseline="3000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10</a:t>
                      </a:r>
                      <a:r>
                        <a:rPr lang="en-US" sz="1100" baseline="30000" dirty="0" smtClean="0"/>
                        <a:t>3</a:t>
                      </a:r>
                      <a:r>
                        <a:rPr lang="en-US" sz="1100" baseline="0" dirty="0" smtClean="0"/>
                        <a:t>–3 </a:t>
                      </a:r>
                      <a:r>
                        <a:rPr lang="en-US" sz="1100" dirty="0" smtClean="0"/>
                        <a:t>10</a:t>
                      </a:r>
                      <a:r>
                        <a:rPr lang="en-US" sz="1100" baseline="30000" dirty="0" smtClean="0"/>
                        <a:t>10</a:t>
                      </a:r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9C3"/>
                    </a:solidFill>
                  </a:tcPr>
                </a:tc>
              </a:tr>
              <a:tr h="2458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Maximum average</a:t>
                      </a:r>
                      <a:r>
                        <a:rPr lang="en-US" sz="1100" b="1" baseline="0" dirty="0" smtClean="0"/>
                        <a:t> </a:t>
                      </a:r>
                      <a:r>
                        <a:rPr lang="en-US" sz="1100" b="1" dirty="0" smtClean="0"/>
                        <a:t>flux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3.125 10</a:t>
                      </a:r>
                      <a:r>
                        <a:rPr lang="en-US" sz="1100" baseline="30000" dirty="0" smtClean="0"/>
                        <a:t>10</a:t>
                      </a:r>
                      <a:r>
                        <a:rPr lang="en-US" sz="1100" dirty="0" smtClean="0"/>
                        <a:t> particles/s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58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Spot</a:t>
                      </a:r>
                      <a:r>
                        <a:rPr lang="en-US" sz="1100" b="1" baseline="0" dirty="0" smtClean="0"/>
                        <a:t> size (mm)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r>
                        <a:rPr lang="en-US" sz="1100" baseline="0" dirty="0" smtClean="0"/>
                        <a:t>–25 (y) × 1–55 (x)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58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Divergence (</a:t>
                      </a:r>
                      <a:r>
                        <a:rPr lang="en-US" sz="1100" b="1" dirty="0" err="1" smtClean="0"/>
                        <a:t>mrad</a:t>
                      </a:r>
                      <a:r>
                        <a:rPr lang="en-US" sz="1100" b="1" dirty="0" smtClean="0"/>
                        <a:t>)</a:t>
                      </a:r>
                      <a:endParaRPr lang="en-US" sz="1100" b="1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r>
                        <a:rPr lang="en-US" sz="1100" baseline="0" dirty="0" smtClean="0"/>
                        <a:t>–2</a:t>
                      </a:r>
                      <a:endParaRPr lang="en-US" sz="1100" dirty="0"/>
                    </a:p>
                  </a:txBody>
                  <a:tcPr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65"/>
          <a:stretch/>
        </p:blipFill>
        <p:spPr>
          <a:xfrm>
            <a:off x="6014358" y="4867518"/>
            <a:ext cx="2375213" cy="1799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7"/>
          <a:stretch/>
        </p:blipFill>
        <p:spPr>
          <a:xfrm>
            <a:off x="3029830" y="4868024"/>
            <a:ext cx="2582616" cy="1799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94733" y="5298494"/>
            <a:ext cx="843632" cy="261610"/>
          </a:xfrm>
          <a:prstGeom prst="rect">
            <a:avLst/>
          </a:prstGeom>
          <a:solidFill>
            <a:srgbClr val="C4BE97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With target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404657" y="5298494"/>
            <a:ext cx="1071759" cy="2616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Without target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07" y="4885659"/>
            <a:ext cx="1797922" cy="1791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72835" y="6275668"/>
            <a:ext cx="990600" cy="365125"/>
          </a:xfrm>
        </p:spPr>
        <p:txBody>
          <a:bodyPr/>
          <a:lstStyle/>
          <a:p>
            <a:fld id="{6B9515BF-CE5F-5445-94D8-BFBD636D76B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8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Strong </a:t>
            </a:r>
            <a:r>
              <a:rPr lang="it-IT" dirty="0" err="1" smtClean="0"/>
              <a:t>points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215" y="1275712"/>
            <a:ext cx="9044136" cy="50134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2C4D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C4D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C4D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C4D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C4D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2000" b="1" dirty="0" err="1" smtClean="0"/>
              <a:t>Efficiency</a:t>
            </a:r>
            <a:endParaRPr lang="it-IT" sz="2000" b="1" dirty="0" smtClean="0"/>
          </a:p>
          <a:p>
            <a:pPr lvl="1">
              <a:buFont typeface="Wingdings" charset="2"/>
              <a:buChar char="§"/>
            </a:pPr>
            <a:r>
              <a:rPr lang="it-IT" sz="1400" dirty="0" smtClean="0"/>
              <a:t>Al netto del </a:t>
            </a:r>
            <a:r>
              <a:rPr lang="it-IT" sz="1400" b="1" dirty="0" smtClean="0"/>
              <a:t>down-time del </a:t>
            </a:r>
            <a:r>
              <a:rPr lang="it-IT" sz="1400" b="1" dirty="0" err="1" smtClean="0"/>
              <a:t>linac</a:t>
            </a:r>
            <a:r>
              <a:rPr lang="it-IT" sz="1400" dirty="0" smtClean="0"/>
              <a:t> e del tempo morto dovuto allo </a:t>
            </a:r>
            <a:r>
              <a:rPr lang="it-IT" sz="1400" b="1" dirty="0" err="1" smtClean="0"/>
              <a:t>switch</a:t>
            </a:r>
            <a:r>
              <a:rPr lang="it-IT" sz="1400" b="1" dirty="0" smtClean="0"/>
              <a:t> del </a:t>
            </a:r>
            <a:r>
              <a:rPr lang="it-IT" sz="1400" b="1" dirty="0" err="1" smtClean="0"/>
              <a:t>linac</a:t>
            </a:r>
            <a:r>
              <a:rPr lang="it-IT" sz="1400" b="1" dirty="0" smtClean="0"/>
              <a:t> </a:t>
            </a:r>
            <a:r>
              <a:rPr lang="it-IT" sz="1400" dirty="0" smtClean="0"/>
              <a:t>tra modalità elettroni e modalità positroni, l’efficienza complessiva è &gt;90%</a:t>
            </a:r>
          </a:p>
          <a:p>
            <a:pPr lvl="1">
              <a:buFont typeface="Wingdings" charset="2"/>
              <a:buChar char="§"/>
            </a:pPr>
            <a:r>
              <a:rPr lang="it-IT" sz="1400" dirty="0" smtClean="0"/>
              <a:t>Naturalmente durante le </a:t>
            </a:r>
            <a:r>
              <a:rPr lang="it-IT" sz="1400" b="1" dirty="0" smtClean="0"/>
              <a:t>iniezioni</a:t>
            </a:r>
            <a:r>
              <a:rPr lang="it-IT" sz="1400" dirty="0" smtClean="0"/>
              <a:t>, il numero di </a:t>
            </a:r>
            <a:r>
              <a:rPr lang="it-IT" sz="1400" dirty="0" err="1" smtClean="0"/>
              <a:t>bunch</a:t>
            </a:r>
            <a:r>
              <a:rPr lang="it-IT" sz="1400" dirty="0" smtClean="0"/>
              <a:t> disponibili scende da 49 al secondo a 49 – </a:t>
            </a:r>
            <a:r>
              <a:rPr lang="it-IT" sz="1400" dirty="0" err="1" smtClean="0"/>
              <a:t>n</a:t>
            </a:r>
            <a:r>
              <a:rPr lang="it-IT" sz="1400" dirty="0" smtClean="0"/>
              <a:t> dove </a:t>
            </a:r>
            <a:r>
              <a:rPr lang="it-IT" sz="1400" dirty="0" err="1" smtClean="0"/>
              <a:t>n</a:t>
            </a:r>
            <a:r>
              <a:rPr lang="it-IT" sz="1400" dirty="0" smtClean="0"/>
              <a:t> è il numero di </a:t>
            </a:r>
            <a:r>
              <a:rPr lang="it-IT" sz="1400" dirty="0" err="1" smtClean="0"/>
              <a:t>bunch</a:t>
            </a:r>
            <a:r>
              <a:rPr lang="it-IT" sz="1400" dirty="0" smtClean="0"/>
              <a:t> </a:t>
            </a:r>
            <a:r>
              <a:rPr lang="it-IT" sz="1400" dirty="0" err="1" smtClean="0"/>
              <a:t>ineiettati</a:t>
            </a:r>
            <a:endParaRPr lang="it-IT" sz="1400" dirty="0" smtClean="0"/>
          </a:p>
          <a:p>
            <a:pPr marL="0" indent="0">
              <a:buFont typeface="Arial"/>
              <a:buNone/>
            </a:pPr>
            <a:r>
              <a:rPr lang="it-IT" sz="2000" b="1" dirty="0" err="1" smtClean="0"/>
              <a:t>Flexibility</a:t>
            </a:r>
            <a:endParaRPr lang="it-IT" sz="2000" b="1" dirty="0" smtClean="0"/>
          </a:p>
          <a:p>
            <a:pPr lvl="1">
              <a:buFont typeface="Wingdings" charset="2"/>
              <a:buChar char="§"/>
            </a:pPr>
            <a:r>
              <a:rPr lang="it-IT" sz="1400" dirty="0" smtClean="0"/>
              <a:t>I parametri fondamentali del fascio sono modificabili in </a:t>
            </a:r>
            <a:r>
              <a:rPr lang="it-IT" sz="1400" dirty="0" err="1" smtClean="0"/>
              <a:t>range</a:t>
            </a:r>
            <a:r>
              <a:rPr lang="it-IT" sz="1400" dirty="0" smtClean="0"/>
              <a:t> piuttosto ampi, ma soprattutto in modo veloce e riproducibile</a:t>
            </a:r>
          </a:p>
          <a:p>
            <a:pPr lvl="1">
              <a:buFont typeface="Wingdings" charset="2"/>
              <a:buChar char="§"/>
            </a:pPr>
            <a:r>
              <a:rPr lang="it-IT" sz="1400" dirty="0" smtClean="0"/>
              <a:t>Lo spot è molto riproducibile e il fuoco può essere facilmente modificato</a:t>
            </a:r>
          </a:p>
          <a:p>
            <a:pPr marL="0" indent="0">
              <a:buFont typeface="Arial"/>
              <a:buNone/>
            </a:pPr>
            <a:r>
              <a:rPr lang="it-IT" sz="1800" b="1" dirty="0" smtClean="0"/>
              <a:t>User-</a:t>
            </a:r>
            <a:r>
              <a:rPr lang="it-IT" sz="1800" b="1" dirty="0" err="1" smtClean="0"/>
              <a:t>friendly</a:t>
            </a:r>
            <a:r>
              <a:rPr lang="it-IT" sz="1800" b="1" dirty="0" smtClean="0"/>
              <a:t> </a:t>
            </a:r>
            <a:r>
              <a:rPr lang="it-IT" sz="1800" b="1" dirty="0" err="1" smtClean="0"/>
              <a:t>diagnostics</a:t>
            </a:r>
            <a:endParaRPr lang="it-IT" sz="1800" b="1" dirty="0" smtClean="0"/>
          </a:p>
          <a:p>
            <a:pPr lvl="1">
              <a:buFont typeface="Wingdings" charset="2"/>
              <a:buChar char="§"/>
            </a:pPr>
            <a:r>
              <a:rPr lang="it-IT" sz="1400" dirty="0" smtClean="0"/>
              <a:t>In questi anni la diagnostica del fascio è stata continuamente migliorata, sia dal punto di vista delle prestazioni, sia da quello della facilità d’uso</a:t>
            </a:r>
          </a:p>
          <a:p>
            <a:pPr lvl="1">
              <a:buFont typeface="Wingdings" charset="2"/>
              <a:buChar char="§"/>
            </a:pPr>
            <a:r>
              <a:rPr lang="it-IT" sz="1400" dirty="0" smtClean="0"/>
              <a:t>In particolare i rivelatori di tipo </a:t>
            </a:r>
            <a:r>
              <a:rPr lang="it-IT" sz="1400" dirty="0" err="1" smtClean="0"/>
              <a:t>MediPix</a:t>
            </a:r>
            <a:r>
              <a:rPr lang="it-IT" sz="1400" dirty="0" smtClean="0"/>
              <a:t>/</a:t>
            </a:r>
            <a:r>
              <a:rPr lang="it-IT" sz="1400" dirty="0" err="1" smtClean="0"/>
              <a:t>FitPix</a:t>
            </a:r>
            <a:r>
              <a:rPr lang="it-IT" sz="1400" dirty="0" smtClean="0"/>
              <a:t> permettono di aggiustare lo spot del fascio in tempo reale e garantiscono una misura molto accurata delle dimensioni e posizione del fascio</a:t>
            </a:r>
          </a:p>
          <a:p>
            <a:pPr marL="457200" lvl="1" indent="0">
              <a:buFont typeface="Arial"/>
              <a:buNone/>
            </a:pPr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290767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723"/>
            <a:ext cx="8229600" cy="59871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Access &amp; Schedule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6389"/>
            <a:ext cx="4303059" cy="3700196"/>
          </a:xfrm>
        </p:spPr>
        <p:txBody>
          <a:bodyPr>
            <a:normAutofit/>
          </a:bodyPr>
          <a:lstStyle/>
          <a:p>
            <a:pPr>
              <a:spcBef>
                <a:spcPts val="1008"/>
              </a:spcBef>
              <a:buFont typeface="Wingdings" charset="2"/>
              <a:buChar char="§"/>
            </a:pPr>
            <a:r>
              <a:rPr lang="it-IT" sz="1800" b="1" dirty="0" err="1" smtClean="0"/>
              <a:t>Two</a:t>
            </a:r>
            <a:r>
              <a:rPr lang="it-IT" sz="1800" dirty="0" smtClean="0"/>
              <a:t> </a:t>
            </a:r>
            <a:r>
              <a:rPr lang="it-IT" sz="1800" b="1" dirty="0" err="1" smtClean="0"/>
              <a:t>calls</a:t>
            </a:r>
            <a:r>
              <a:rPr lang="it-IT" sz="1800" b="1" dirty="0" smtClean="0"/>
              <a:t>/</a:t>
            </a:r>
            <a:r>
              <a:rPr lang="it-IT" sz="1800" b="1" dirty="0" err="1" smtClean="0"/>
              <a:t>year</a:t>
            </a:r>
            <a:r>
              <a:rPr lang="it-IT" sz="1800" dirty="0" smtClean="0"/>
              <a:t> </a:t>
            </a:r>
            <a:r>
              <a:rPr lang="it-IT" sz="1800" dirty="0" err="1" smtClean="0"/>
              <a:t>typically</a:t>
            </a:r>
            <a:r>
              <a:rPr lang="it-IT" sz="1800" dirty="0" smtClean="0"/>
              <a:t> in </a:t>
            </a:r>
            <a:r>
              <a:rPr lang="it-IT" sz="1800" b="1" dirty="0" err="1" smtClean="0"/>
              <a:t>november</a:t>
            </a:r>
            <a:r>
              <a:rPr lang="it-IT" sz="1800" b="1" dirty="0" smtClean="0"/>
              <a:t> </a:t>
            </a:r>
            <a:r>
              <a:rPr lang="it-IT" sz="1800" dirty="0" smtClean="0"/>
              <a:t>and </a:t>
            </a:r>
            <a:r>
              <a:rPr lang="it-IT" sz="1800" b="1" dirty="0" err="1" smtClean="0"/>
              <a:t>may</a:t>
            </a:r>
            <a:r>
              <a:rPr lang="it-IT" sz="1800" dirty="0" smtClean="0"/>
              <a:t>, for planning a long </a:t>
            </a:r>
            <a:r>
              <a:rPr lang="it-IT" sz="1800" dirty="0" err="1" smtClean="0"/>
              <a:t>period</a:t>
            </a:r>
            <a:r>
              <a:rPr lang="it-IT" sz="1800" dirty="0" smtClean="0"/>
              <a:t> </a:t>
            </a:r>
            <a:r>
              <a:rPr lang="it-IT" sz="1800" dirty="0" err="1" smtClean="0"/>
              <a:t>before</a:t>
            </a:r>
            <a:r>
              <a:rPr lang="it-IT" sz="1800" dirty="0" smtClean="0"/>
              <a:t> </a:t>
            </a:r>
            <a:r>
              <a:rPr lang="it-IT" sz="1800" dirty="0" err="1" smtClean="0"/>
              <a:t>summer</a:t>
            </a:r>
            <a:r>
              <a:rPr lang="it-IT" sz="1800" dirty="0" smtClean="0"/>
              <a:t> and </a:t>
            </a:r>
            <a:r>
              <a:rPr lang="it-IT" sz="1800" dirty="0" err="1" smtClean="0"/>
              <a:t>one</a:t>
            </a:r>
            <a:r>
              <a:rPr lang="it-IT" sz="1800" dirty="0" smtClean="0"/>
              <a:t> short </a:t>
            </a:r>
            <a:r>
              <a:rPr lang="it-IT" sz="1800" dirty="0" err="1" smtClean="0"/>
              <a:t>after</a:t>
            </a:r>
            <a:r>
              <a:rPr lang="it-IT" sz="1800" dirty="0" smtClean="0"/>
              <a:t> </a:t>
            </a:r>
            <a:r>
              <a:rPr lang="it-IT" sz="1800" dirty="0" err="1" smtClean="0"/>
              <a:t>Aug</a:t>
            </a:r>
            <a:r>
              <a:rPr lang="it-IT" sz="1800" dirty="0" smtClean="0"/>
              <a:t>. </a:t>
            </a:r>
            <a:r>
              <a:rPr lang="it-IT" sz="1800" dirty="0" err="1" smtClean="0"/>
              <a:t>shutdown</a:t>
            </a:r>
            <a:endParaRPr lang="it-IT" sz="1800" dirty="0" smtClean="0"/>
          </a:p>
          <a:p>
            <a:pPr>
              <a:spcBef>
                <a:spcPts val="1008"/>
              </a:spcBef>
              <a:buFont typeface="Wingdings" charset="2"/>
              <a:buChar char="§"/>
            </a:pPr>
            <a:r>
              <a:rPr lang="it-IT" sz="1800" dirty="0" err="1" smtClean="0"/>
              <a:t>Strongly</a:t>
            </a:r>
            <a:r>
              <a:rPr lang="it-IT" sz="1800" dirty="0" smtClean="0"/>
              <a:t> </a:t>
            </a:r>
            <a:r>
              <a:rPr lang="it-IT" sz="1800" dirty="0" err="1" smtClean="0"/>
              <a:t>epending</a:t>
            </a:r>
            <a:r>
              <a:rPr lang="it-IT" sz="1800" dirty="0" smtClean="0"/>
              <a:t> on DAFNE </a:t>
            </a:r>
            <a:r>
              <a:rPr lang="it-IT" sz="1800" dirty="0" err="1" smtClean="0"/>
              <a:t>operations</a:t>
            </a:r>
            <a:endParaRPr lang="it-IT" sz="1800" b="1" dirty="0" smtClean="0"/>
          </a:p>
          <a:p>
            <a:pPr>
              <a:spcBef>
                <a:spcPts val="1008"/>
              </a:spcBef>
              <a:buFont typeface="Wingdings" charset="2"/>
              <a:buChar char="§"/>
            </a:pPr>
            <a:r>
              <a:rPr lang="it-IT" sz="1800" dirty="0" err="1" smtClean="0"/>
              <a:t>Operators</a:t>
            </a:r>
            <a:r>
              <a:rPr lang="it-IT" sz="1800" dirty="0" smtClean="0"/>
              <a:t> </a:t>
            </a:r>
            <a:r>
              <a:rPr lang="it-IT" sz="1800" b="1" dirty="0" smtClean="0"/>
              <a:t>24</a:t>
            </a:r>
            <a:r>
              <a:rPr lang="it-IT" sz="1800" b="1" dirty="0" smtClean="0"/>
              <a:t>/7</a:t>
            </a:r>
            <a:r>
              <a:rPr lang="it-IT" sz="1800" dirty="0" smtClean="0"/>
              <a:t>, </a:t>
            </a:r>
            <a:r>
              <a:rPr lang="it-IT" sz="1800" dirty="0" smtClean="0"/>
              <a:t>of </a:t>
            </a:r>
            <a:r>
              <a:rPr lang="it-IT" sz="1800" dirty="0" err="1" smtClean="0"/>
              <a:t>course</a:t>
            </a:r>
            <a:r>
              <a:rPr lang="it-IT" sz="1800" dirty="0" smtClean="0"/>
              <a:t>, </a:t>
            </a:r>
            <a:r>
              <a:rPr lang="it-IT" sz="1800" dirty="0" err="1" smtClean="0"/>
              <a:t>but</a:t>
            </a:r>
            <a:r>
              <a:rPr lang="it-IT" sz="1800" dirty="0" smtClean="0"/>
              <a:t> </a:t>
            </a:r>
            <a:r>
              <a:rPr lang="it-IT" sz="1800" dirty="0" err="1" smtClean="0"/>
              <a:t>also</a:t>
            </a:r>
            <a:r>
              <a:rPr lang="it-IT" sz="1800" dirty="0" smtClean="0"/>
              <a:t> </a:t>
            </a:r>
            <a:r>
              <a:rPr lang="it-IT" sz="1800" dirty="0" err="1" smtClean="0"/>
              <a:t>technical</a:t>
            </a:r>
            <a:r>
              <a:rPr lang="it-IT" sz="1800" dirty="0" smtClean="0"/>
              <a:t> </a:t>
            </a:r>
            <a:r>
              <a:rPr lang="it-IT" sz="1800" dirty="0" err="1" smtClean="0"/>
              <a:t>services</a:t>
            </a:r>
            <a:endParaRPr lang="it-IT" sz="1800" dirty="0"/>
          </a:p>
          <a:p>
            <a:pPr>
              <a:spcBef>
                <a:spcPts val="1008"/>
              </a:spcBef>
              <a:buFont typeface="Wingdings" charset="2"/>
              <a:buChar char="§"/>
            </a:pPr>
            <a:r>
              <a:rPr lang="it-IT" sz="1800" dirty="0" smtClean="0"/>
              <a:t>Strong </a:t>
            </a:r>
            <a:r>
              <a:rPr lang="it-IT" sz="1800" dirty="0" err="1" smtClean="0"/>
              <a:t>support</a:t>
            </a:r>
            <a:r>
              <a:rPr lang="it-IT" sz="1800" dirty="0" smtClean="0"/>
              <a:t> from Administration for </a:t>
            </a:r>
            <a:r>
              <a:rPr lang="it-IT" sz="1800" dirty="0" err="1" smtClean="0"/>
              <a:t>heavy</a:t>
            </a:r>
            <a:r>
              <a:rPr lang="it-IT" sz="1800" dirty="0" smtClean="0"/>
              <a:t> </a:t>
            </a:r>
            <a:r>
              <a:rPr lang="it-IT" sz="1800" dirty="0" err="1" smtClean="0"/>
              <a:t>load</a:t>
            </a:r>
            <a:r>
              <a:rPr lang="it-IT" sz="1800" dirty="0" smtClean="0"/>
              <a:t> (150-200 </a:t>
            </a:r>
            <a:r>
              <a:rPr lang="it-IT" sz="1800" dirty="0" err="1" smtClean="0"/>
              <a:t>users</a:t>
            </a:r>
            <a:r>
              <a:rPr lang="it-IT" sz="1800" dirty="0" smtClean="0"/>
              <a:t>/</a:t>
            </a:r>
            <a:r>
              <a:rPr lang="it-IT" sz="1800" dirty="0" err="1" smtClean="0"/>
              <a:t>year</a:t>
            </a:r>
            <a:r>
              <a:rPr lang="it-IT" sz="1800" dirty="0" smtClean="0"/>
              <a:t>)</a:t>
            </a:r>
            <a:endParaRPr lang="it-IT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626" y="1105005"/>
            <a:ext cx="3640493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23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841"/>
            <a:ext cx="8229600" cy="535214"/>
          </a:xfrm>
        </p:spPr>
        <p:txBody>
          <a:bodyPr>
            <a:noAutofit/>
          </a:bodyPr>
          <a:lstStyle/>
          <a:p>
            <a:r>
              <a:rPr lang="en-US" sz="3200" dirty="0" smtClean="0"/>
              <a:t>Users statistics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023" y="883535"/>
            <a:ext cx="2751777" cy="2244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462" y="967826"/>
            <a:ext cx="2751777" cy="2193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6" y="855104"/>
            <a:ext cx="3059270" cy="24183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96" y="4707664"/>
            <a:ext cx="3720057" cy="2095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3912" y="3083445"/>
            <a:ext cx="2189001" cy="14940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726" y="3074374"/>
            <a:ext cx="3204916" cy="1972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84" y="3092516"/>
            <a:ext cx="2189001" cy="13112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10453" y="5402051"/>
            <a:ext cx="4972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90% </a:t>
            </a:r>
            <a:r>
              <a:rPr lang="en-US" dirty="0" smtClean="0"/>
              <a:t>detector testing and calibration</a:t>
            </a:r>
            <a:endParaRPr lang="en-US" dirty="0" smtClean="0"/>
          </a:p>
          <a:p>
            <a:r>
              <a:rPr lang="en-US" dirty="0" smtClean="0"/>
              <a:t>10% </a:t>
            </a:r>
            <a:r>
              <a:rPr lang="en-US" dirty="0" smtClean="0"/>
              <a:t>high intensity</a:t>
            </a:r>
          </a:p>
          <a:p>
            <a:endParaRPr lang="en-US" dirty="0"/>
          </a:p>
          <a:p>
            <a:r>
              <a:rPr lang="en-US" dirty="0" smtClean="0"/>
              <a:t>Average 150% of requested/available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r>
              <a:rPr lang="it-IT" smtClean="0"/>
              <a:t>May 23rd,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LNF Scientific Committee - P. Valente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BTF 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874" y="228600"/>
            <a:ext cx="5551028" cy="5667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8906333">
            <a:off x="2936875" y="280470"/>
            <a:ext cx="51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Jan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906333">
            <a:off x="2889864" y="1983232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Mar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906333">
            <a:off x="2904233" y="3008964"/>
            <a:ext cx="53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Apr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906333">
            <a:off x="2885695" y="3946527"/>
            <a:ext cx="602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May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906333">
            <a:off x="2927740" y="4773108"/>
            <a:ext cx="529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Jun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8906333">
            <a:off x="2967304" y="5439743"/>
            <a:ext cx="45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Jul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3049" y="1454341"/>
            <a:ext cx="1012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6B68B7"/>
                </a:solidFill>
              </a:rPr>
              <a:t>Not approved</a:t>
            </a:r>
            <a:endParaRPr lang="en-US" sz="1100" dirty="0">
              <a:solidFill>
                <a:srgbClr val="6B68B7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5578" y="1717183"/>
            <a:ext cx="15824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535353"/>
                </a:solidFill>
              </a:rPr>
              <a:t>Cancelled/Maintenance</a:t>
            </a:r>
            <a:endParaRPr lang="en-US" sz="1100" dirty="0">
              <a:solidFill>
                <a:srgbClr val="535353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899" y="1500064"/>
            <a:ext cx="167934" cy="1679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899" y="1763662"/>
            <a:ext cx="167934" cy="1679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926" y="2398081"/>
            <a:ext cx="26817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January-July</a:t>
            </a:r>
            <a:r>
              <a:rPr lang="en-US" sz="1600" dirty="0" smtClean="0"/>
              <a:t>: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 smtClean="0"/>
              <a:t>2 development shifts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 smtClean="0"/>
              <a:t>1 safety qualification + </a:t>
            </a:r>
          </a:p>
          <a:p>
            <a:r>
              <a:rPr lang="en-US" sz="1400" dirty="0" smtClean="0"/>
              <a:t>1 maintenance weeks</a:t>
            </a:r>
            <a:endParaRPr lang="en-US" sz="1400" dirty="0"/>
          </a:p>
          <a:p>
            <a:pPr marL="285750" indent="-285750">
              <a:buFont typeface="Wingdings" charset="2"/>
              <a:buChar char="§"/>
            </a:pPr>
            <a:r>
              <a:rPr lang="en-US" sz="1400" dirty="0" smtClean="0">
                <a:solidFill>
                  <a:srgbClr val="964D2C"/>
                </a:solidFill>
              </a:rPr>
              <a:t>1 </a:t>
            </a:r>
            <a:r>
              <a:rPr lang="en-US" sz="1400" dirty="0">
                <a:solidFill>
                  <a:srgbClr val="964D2C"/>
                </a:solidFill>
              </a:rPr>
              <a:t>CHAOS-BTF joint </a:t>
            </a:r>
            <a:r>
              <a:rPr lang="en-US" sz="1400" dirty="0" smtClean="0">
                <a:solidFill>
                  <a:srgbClr val="964D2C"/>
                </a:solidFill>
              </a:rPr>
              <a:t>shift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b="1" dirty="0" smtClean="0">
                <a:solidFill>
                  <a:srgbClr val="800000"/>
                </a:solidFill>
              </a:rPr>
              <a:t>18 users slots/22 requested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b="1" dirty="0" smtClean="0">
                <a:solidFill>
                  <a:srgbClr val="800000"/>
                </a:solidFill>
              </a:rPr>
              <a:t>138 users </a:t>
            </a:r>
            <a:r>
              <a:rPr lang="en-US" sz="1400" dirty="0" smtClean="0">
                <a:solidFill>
                  <a:srgbClr val="800000"/>
                </a:solidFill>
              </a:rPr>
              <a:t>(with repetitions</a:t>
            </a:r>
            <a:r>
              <a:rPr lang="is-IS" sz="1400" dirty="0" smtClean="0">
                <a:solidFill>
                  <a:srgbClr val="800000"/>
                </a:solidFill>
              </a:rPr>
              <a:t>…</a:t>
            </a:r>
            <a:r>
              <a:rPr lang="en-US" sz="1400" dirty="0" smtClean="0">
                <a:solidFill>
                  <a:srgbClr val="800000"/>
                </a:solidFill>
              </a:rPr>
              <a:t>)</a:t>
            </a:r>
            <a:endParaRPr lang="en-US" sz="1600" dirty="0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3326640" y="748343"/>
            <a:ext cx="166640" cy="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326640" y="2649110"/>
            <a:ext cx="166640" cy="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326640" y="3669343"/>
            <a:ext cx="166640" cy="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3329234" y="4566809"/>
            <a:ext cx="166640" cy="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329234" y="5279788"/>
            <a:ext cx="166640" cy="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7998">
            <a:off x="2563604" y="4387430"/>
            <a:ext cx="928350" cy="32720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rot="18906333">
            <a:off x="2923006" y="968335"/>
            <a:ext cx="54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Feb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840" y="1758014"/>
            <a:ext cx="5544000" cy="3407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r>
              <a:rPr lang="it-IT" smtClean="0"/>
              <a:t>May 23rd,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LNF Scientific Committee - P. Valente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5187" y="1580202"/>
            <a:ext cx="5551028" cy="1981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738" y="1991320"/>
            <a:ext cx="349926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1400" dirty="0" smtClean="0">
                <a:solidFill>
                  <a:schemeClr val="accent2"/>
                </a:solidFill>
              </a:rPr>
              <a:t>2 pre-booked shifts (startup, teacher’s week)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 smtClean="0"/>
              <a:t>1 safety qualification week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 smtClean="0"/>
              <a:t>1 development shift</a:t>
            </a:r>
            <a:endParaRPr lang="en-US" sz="1400" dirty="0"/>
          </a:p>
          <a:p>
            <a:pPr marL="285750" indent="-285750">
              <a:buFont typeface="Wingdings" charset="2"/>
              <a:buChar char="§"/>
            </a:pPr>
            <a:r>
              <a:rPr lang="en-US" sz="1400" b="1" dirty="0" smtClean="0">
                <a:solidFill>
                  <a:srgbClr val="800000"/>
                </a:solidFill>
              </a:rPr>
              <a:t>16 </a:t>
            </a:r>
            <a:r>
              <a:rPr lang="en-US" sz="1400" b="1" dirty="0">
                <a:solidFill>
                  <a:srgbClr val="800000"/>
                </a:solidFill>
              </a:rPr>
              <a:t>weeks new requests </a:t>
            </a:r>
            <a:endParaRPr lang="en-US" sz="1400" dirty="0">
              <a:solidFill>
                <a:srgbClr val="800000"/>
              </a:solidFill>
            </a:endParaRPr>
          </a:p>
          <a:p>
            <a:endParaRPr lang="en-US" sz="14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</a:rPr>
              <a:t>Considering already booked or not available weeks, we will accept not more than</a:t>
            </a:r>
            <a:r>
              <a:rPr 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rgbClr val="AB0202"/>
                </a:solidFill>
              </a:rPr>
              <a:t>8 out of 20 </a:t>
            </a:r>
            <a:r>
              <a:rPr lang="en-US" sz="1600" dirty="0" smtClean="0">
                <a:solidFill>
                  <a:schemeClr val="accent2"/>
                </a:solidFill>
              </a:rPr>
              <a:t>new requests for the last part of the year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94676" y="5298022"/>
            <a:ext cx="510909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b="1" dirty="0" smtClean="0">
                <a:solidFill>
                  <a:schemeClr val="accent2"/>
                </a:solidFill>
              </a:rPr>
              <a:t>Projected overall 2016</a:t>
            </a:r>
            <a:r>
              <a:rPr lang="en-US" b="1" dirty="0">
                <a:solidFill>
                  <a:schemeClr val="accent2"/>
                </a:solidFill>
              </a:rPr>
              <a:t>: </a:t>
            </a:r>
            <a:r>
              <a:rPr lang="en-US" b="1" dirty="0" smtClean="0">
                <a:solidFill>
                  <a:srgbClr val="AB0202"/>
                </a:solidFill>
              </a:rPr>
              <a:t>38 </a:t>
            </a:r>
            <a:r>
              <a:rPr lang="en-US" b="1" dirty="0">
                <a:solidFill>
                  <a:srgbClr val="AB0202"/>
                </a:solidFill>
              </a:rPr>
              <a:t>requests/26 </a:t>
            </a:r>
            <a:r>
              <a:rPr lang="en-US" b="1" dirty="0" smtClean="0">
                <a:solidFill>
                  <a:srgbClr val="AB0202"/>
                </a:solidFill>
              </a:rPr>
              <a:t>available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     [But we are not even at the end of May]</a:t>
            </a:r>
          </a:p>
          <a:p>
            <a:pPr marL="285750" indent="-285750">
              <a:buFont typeface="Wingdings" charset="2"/>
              <a:buChar char="§"/>
            </a:pPr>
            <a:r>
              <a:rPr lang="en-US" b="1" dirty="0" smtClean="0">
                <a:solidFill>
                  <a:srgbClr val="AB0202"/>
                </a:solidFill>
              </a:rPr>
              <a:t>Inline with usual 150% request level</a:t>
            </a:r>
            <a:endParaRPr lang="en-US" b="1" dirty="0">
              <a:solidFill>
                <a:srgbClr val="AB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7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BTF </a:t>
            </a:r>
            <a:r>
              <a:rPr lang="en-US" dirty="0" smtClean="0"/>
              <a:t>&amp; </a:t>
            </a:r>
            <a:r>
              <a:rPr lang="en-US" dirty="0" smtClean="0"/>
              <a:t>DA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NE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848" y="1623947"/>
            <a:ext cx="6892128" cy="4846623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3700431" y="2710152"/>
            <a:ext cx="58631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BTF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2149341" y="2643769"/>
            <a:ext cx="1167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2C4D7F"/>
                </a:solidFill>
              </a:rPr>
              <a:t>BTF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2C4D7F"/>
                </a:solidFill>
              </a:rPr>
              <a:t>Control room</a:t>
            </a:r>
            <a:endParaRPr lang="en-US" sz="1200" dirty="0">
              <a:solidFill>
                <a:srgbClr val="2C4D7F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415701" y="2600586"/>
            <a:ext cx="85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200">
                <a:solidFill>
                  <a:srgbClr val="2C4D7F"/>
                </a:solidFill>
              </a:defRPr>
            </a:lvl1pPr>
          </a:lstStyle>
          <a:p>
            <a:r>
              <a:rPr lang="en-US" dirty="0"/>
              <a:t>Damping </a:t>
            </a:r>
          </a:p>
          <a:p>
            <a:r>
              <a:rPr lang="en-US" dirty="0"/>
              <a:t>Ring</a:t>
            </a:r>
          </a:p>
        </p:txBody>
      </p:sp>
      <p:sp>
        <p:nvSpPr>
          <p:cNvPr id="10" name="TextBox 12"/>
          <p:cNvSpPr txBox="1"/>
          <p:nvPr/>
        </p:nvSpPr>
        <p:spPr>
          <a:xfrm rot="18900280">
            <a:off x="4922336" y="3813868"/>
            <a:ext cx="9001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Transfer line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" name="TextBox 14"/>
          <p:cNvSpPr txBox="1"/>
          <p:nvPr/>
        </p:nvSpPr>
        <p:spPr>
          <a:xfrm rot="3560546">
            <a:off x="3153007" y="5914584"/>
            <a:ext cx="9001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FF"/>
                </a:solidFill>
              </a:rPr>
              <a:t>Transfer line</a:t>
            </a:r>
            <a:endParaRPr lang="en-US" sz="1000" dirty="0">
              <a:solidFill>
                <a:srgbClr val="0000FF"/>
              </a:solidFill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52831" y="4649446"/>
            <a:ext cx="796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660066"/>
                </a:solidFill>
              </a:rPr>
              <a:t>LINAC</a:t>
            </a:r>
            <a:endParaRPr lang="en-US" sz="1600" b="1" dirty="0">
              <a:solidFill>
                <a:srgbClr val="660066"/>
              </a:solidFill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3954747" y="1997695"/>
            <a:ext cx="1277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1200">
                <a:solidFill>
                  <a:srgbClr val="2C4D7F"/>
                </a:solidFill>
              </a:defRPr>
            </a:lvl1pPr>
          </a:lstStyle>
          <a:p>
            <a:r>
              <a:rPr lang="en-US" dirty="0" smtClean="0"/>
              <a:t>Power supplies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79857" y="4850474"/>
            <a:ext cx="379546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3"/>
          <p:cNvCxnSpPr/>
          <p:nvPr/>
        </p:nvCxnSpPr>
        <p:spPr>
          <a:xfrm flipV="1">
            <a:off x="3157582" y="3875741"/>
            <a:ext cx="825114" cy="852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8"/>
          <p:cNvCxnSpPr/>
          <p:nvPr/>
        </p:nvCxnSpPr>
        <p:spPr>
          <a:xfrm flipV="1">
            <a:off x="3982696" y="3180026"/>
            <a:ext cx="0" cy="3085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31"/>
          <p:cNvCxnSpPr/>
          <p:nvPr/>
        </p:nvCxnSpPr>
        <p:spPr>
          <a:xfrm flipV="1">
            <a:off x="3570284" y="4745238"/>
            <a:ext cx="1091741" cy="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3"/>
          <p:cNvCxnSpPr/>
          <p:nvPr/>
        </p:nvCxnSpPr>
        <p:spPr>
          <a:xfrm flipV="1">
            <a:off x="4872348" y="3552149"/>
            <a:ext cx="1075885" cy="110828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7"/>
          <p:cNvCxnSpPr/>
          <p:nvPr/>
        </p:nvCxnSpPr>
        <p:spPr>
          <a:xfrm flipV="1">
            <a:off x="4798256" y="3858259"/>
            <a:ext cx="1075885" cy="110828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8"/>
          <p:cNvCxnSpPr/>
          <p:nvPr/>
        </p:nvCxnSpPr>
        <p:spPr>
          <a:xfrm flipV="1">
            <a:off x="3546017" y="4950359"/>
            <a:ext cx="1091742" cy="1618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57"/>
          <p:cNvCxnSpPr/>
          <p:nvPr/>
        </p:nvCxnSpPr>
        <p:spPr>
          <a:xfrm flipV="1">
            <a:off x="3117136" y="4994787"/>
            <a:ext cx="174615" cy="268466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/>
          <p:nvPr/>
        </p:nvSpPr>
        <p:spPr>
          <a:xfrm>
            <a:off x="5874141" y="5270241"/>
            <a:ext cx="3269859" cy="1200329"/>
          </a:xfrm>
          <a:prstGeom prst="rect">
            <a:avLst/>
          </a:prstGeom>
          <a:solidFill>
            <a:schemeClr val="bg2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The </a:t>
            </a:r>
            <a:r>
              <a:rPr lang="it-IT" sz="1200" dirty="0" err="1" smtClean="0"/>
              <a:t>complex</a:t>
            </a:r>
            <a:r>
              <a:rPr lang="it-IT" sz="1200" dirty="0" smtClean="0"/>
              <a:t>:</a:t>
            </a:r>
            <a:endParaRPr lang="it-IT" sz="1200" dirty="0" smtClean="0"/>
          </a:p>
          <a:p>
            <a:pPr marL="285750" indent="-285750">
              <a:buFont typeface="Wingdings" charset="2"/>
              <a:buChar char="§"/>
            </a:pPr>
            <a:r>
              <a:rPr lang="it-IT" sz="1200" dirty="0" err="1" smtClean="0"/>
              <a:t>Started</a:t>
            </a:r>
            <a:r>
              <a:rPr lang="it-IT" sz="1200" dirty="0" smtClean="0"/>
              <a:t> </a:t>
            </a:r>
            <a:r>
              <a:rPr lang="it-IT" sz="1200" dirty="0" err="1" smtClean="0"/>
              <a:t>mid</a:t>
            </a:r>
            <a:r>
              <a:rPr lang="it-IT" sz="1200" dirty="0" smtClean="0"/>
              <a:t> ’</a:t>
            </a:r>
            <a:r>
              <a:rPr lang="it-IT" sz="1200" dirty="0" smtClean="0"/>
              <a:t>90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200" dirty="0" err="1" smtClean="0"/>
              <a:t>Commissioning</a:t>
            </a:r>
            <a:r>
              <a:rPr lang="it-IT" sz="1200" dirty="0" smtClean="0"/>
              <a:t> </a:t>
            </a:r>
            <a:r>
              <a:rPr lang="it-IT" sz="1200" dirty="0" smtClean="0"/>
              <a:t>of KLOE </a:t>
            </a:r>
            <a:r>
              <a:rPr lang="it-IT" sz="1200" dirty="0" smtClean="0"/>
              <a:t>1999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200" dirty="0" err="1" smtClean="0"/>
              <a:t>Collisions</a:t>
            </a:r>
            <a:r>
              <a:rPr lang="it-IT" sz="1200" dirty="0" smtClean="0"/>
              <a:t> </a:t>
            </a:r>
            <a:r>
              <a:rPr lang="it-IT" sz="1200" dirty="0" err="1" smtClean="0"/>
              <a:t>at</a:t>
            </a:r>
            <a:r>
              <a:rPr lang="it-IT" sz="1200" dirty="0" smtClean="0"/>
              <a:t> the </a:t>
            </a:r>
            <a:r>
              <a:rPr lang="it-IT" sz="1200" dirty="0" err="1">
                <a:latin typeface="Symbol" charset="2"/>
                <a:cs typeface="Symbol" charset="2"/>
              </a:rPr>
              <a:t>F</a:t>
            </a:r>
            <a:r>
              <a:rPr lang="it-IT" sz="1200" baseline="30000" dirty="0" smtClean="0">
                <a:latin typeface="Symbol" charset="2"/>
                <a:cs typeface="Symbol" charset="2"/>
              </a:rPr>
              <a:t> </a:t>
            </a:r>
            <a:r>
              <a:rPr lang="it-IT" sz="1200" dirty="0" smtClean="0"/>
              <a:t>(1020 </a:t>
            </a:r>
            <a:r>
              <a:rPr lang="it-IT" sz="1200" dirty="0" err="1" smtClean="0"/>
              <a:t>MeV</a:t>
            </a:r>
            <a:r>
              <a:rPr lang="it-IT" sz="1200" dirty="0" smtClean="0"/>
              <a:t>/</a:t>
            </a:r>
            <a:r>
              <a:rPr lang="it-IT" sz="1200" i="1" dirty="0" smtClean="0"/>
              <a:t>c</a:t>
            </a:r>
            <a:r>
              <a:rPr lang="it-IT" sz="1200" baseline="30000" dirty="0" smtClean="0"/>
              <a:t>2</a:t>
            </a:r>
            <a:r>
              <a:rPr lang="it-IT" sz="1200" dirty="0" smtClean="0"/>
              <a:t>)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200" b="1" i="1" u="sng" dirty="0" err="1" smtClean="0">
                <a:solidFill>
                  <a:srgbClr val="FF0000"/>
                </a:solidFill>
              </a:rPr>
              <a:t>Beam</a:t>
            </a:r>
            <a:r>
              <a:rPr lang="it-IT" sz="1200" b="1" i="1" u="sng" dirty="0" smtClean="0">
                <a:solidFill>
                  <a:srgbClr val="FF0000"/>
                </a:solidFill>
              </a:rPr>
              <a:t>-test </a:t>
            </a:r>
            <a:r>
              <a:rPr lang="it-IT" sz="1200" b="1" i="1" u="sng" dirty="0" err="1" smtClean="0">
                <a:solidFill>
                  <a:srgbClr val="FF0000"/>
                </a:solidFill>
              </a:rPr>
              <a:t>facility</a:t>
            </a:r>
            <a:r>
              <a:rPr lang="it-IT" sz="1200" b="1" i="1" u="sng" dirty="0" smtClean="0">
                <a:solidFill>
                  <a:srgbClr val="FF0000"/>
                </a:solidFill>
              </a:rPr>
              <a:t> (2004)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200" dirty="0" err="1" smtClean="0"/>
              <a:t>Synchrotron</a:t>
            </a:r>
            <a:r>
              <a:rPr lang="it-IT" sz="1200" dirty="0" smtClean="0"/>
              <a:t> </a:t>
            </a:r>
            <a:r>
              <a:rPr lang="it-IT" sz="1200" dirty="0" err="1" smtClean="0"/>
              <a:t>radiation</a:t>
            </a:r>
            <a:r>
              <a:rPr lang="it-IT" sz="1200" dirty="0" smtClean="0"/>
              <a:t> </a:t>
            </a:r>
            <a:r>
              <a:rPr lang="it-IT" sz="1200" dirty="0" err="1" smtClean="0"/>
              <a:t>lines</a:t>
            </a:r>
            <a:endParaRPr lang="it-IT" sz="1200" baseline="30000" dirty="0">
              <a:latin typeface="Symbol" charset="2"/>
              <a:cs typeface="Symbol" charset="2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3248135" y="6422884"/>
            <a:ext cx="11820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Main rings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313401" y="1884012"/>
            <a:ext cx="3148247" cy="2806963"/>
          </a:xfrm>
          <a:custGeom>
            <a:avLst/>
            <a:gdLst>
              <a:gd name="connsiteX0" fmla="*/ 0 w 3219797"/>
              <a:gd name="connsiteY0" fmla="*/ 420380 h 2647497"/>
              <a:gd name="connsiteX1" fmla="*/ 1753001 w 3219797"/>
              <a:gd name="connsiteY1" fmla="*/ 420380 h 2647497"/>
              <a:gd name="connsiteX2" fmla="*/ 1753001 w 3219797"/>
              <a:gd name="connsiteY2" fmla="*/ 0 h 2647497"/>
              <a:gd name="connsiteX3" fmla="*/ 1967654 w 3219797"/>
              <a:gd name="connsiteY3" fmla="*/ 17889 h 2647497"/>
              <a:gd name="connsiteX4" fmla="*/ 1967654 w 3219797"/>
              <a:gd name="connsiteY4" fmla="*/ 214662 h 2647497"/>
              <a:gd name="connsiteX5" fmla="*/ 2495343 w 3219797"/>
              <a:gd name="connsiteY5" fmla="*/ 205718 h 2647497"/>
              <a:gd name="connsiteX6" fmla="*/ 2504287 w 3219797"/>
              <a:gd name="connsiteY6" fmla="*/ 635042 h 2647497"/>
              <a:gd name="connsiteX7" fmla="*/ 3219797 w 3219797"/>
              <a:gd name="connsiteY7" fmla="*/ 635042 h 2647497"/>
              <a:gd name="connsiteX8" fmla="*/ 3192966 w 3219797"/>
              <a:gd name="connsiteY8" fmla="*/ 2620664 h 2647497"/>
              <a:gd name="connsiteX9" fmla="*/ 2137588 w 3219797"/>
              <a:gd name="connsiteY9" fmla="*/ 2647497 h 2647497"/>
              <a:gd name="connsiteX10" fmla="*/ 2128644 w 3219797"/>
              <a:gd name="connsiteY10" fmla="*/ 1949846 h 2647497"/>
              <a:gd name="connsiteX11" fmla="*/ 1404189 w 3219797"/>
              <a:gd name="connsiteY11" fmla="*/ 1967734 h 2647497"/>
              <a:gd name="connsiteX12" fmla="*/ 1395246 w 3219797"/>
              <a:gd name="connsiteY12" fmla="*/ 1466856 h 2647497"/>
              <a:gd name="connsiteX13" fmla="*/ 80495 w 3219797"/>
              <a:gd name="connsiteY13" fmla="*/ 1466856 h 2647497"/>
              <a:gd name="connsiteX14" fmla="*/ 98383 w 3219797"/>
              <a:gd name="connsiteY14" fmla="*/ 402491 h 2647497"/>
              <a:gd name="connsiteX0" fmla="*/ 0 w 3192966"/>
              <a:gd name="connsiteY0" fmla="*/ 420380 h 2647497"/>
              <a:gd name="connsiteX1" fmla="*/ 1753001 w 3192966"/>
              <a:gd name="connsiteY1" fmla="*/ 420380 h 2647497"/>
              <a:gd name="connsiteX2" fmla="*/ 1753001 w 3192966"/>
              <a:gd name="connsiteY2" fmla="*/ 0 h 2647497"/>
              <a:gd name="connsiteX3" fmla="*/ 1967654 w 3192966"/>
              <a:gd name="connsiteY3" fmla="*/ 17889 h 2647497"/>
              <a:gd name="connsiteX4" fmla="*/ 1967654 w 3192966"/>
              <a:gd name="connsiteY4" fmla="*/ 214662 h 2647497"/>
              <a:gd name="connsiteX5" fmla="*/ 2495343 w 3192966"/>
              <a:gd name="connsiteY5" fmla="*/ 205718 h 2647497"/>
              <a:gd name="connsiteX6" fmla="*/ 2504287 w 3192966"/>
              <a:gd name="connsiteY6" fmla="*/ 635042 h 2647497"/>
              <a:gd name="connsiteX7" fmla="*/ 3148246 w 3192966"/>
              <a:gd name="connsiteY7" fmla="*/ 670819 h 2647497"/>
              <a:gd name="connsiteX8" fmla="*/ 3192966 w 3192966"/>
              <a:gd name="connsiteY8" fmla="*/ 2620664 h 2647497"/>
              <a:gd name="connsiteX9" fmla="*/ 2137588 w 3192966"/>
              <a:gd name="connsiteY9" fmla="*/ 2647497 h 2647497"/>
              <a:gd name="connsiteX10" fmla="*/ 2128644 w 3192966"/>
              <a:gd name="connsiteY10" fmla="*/ 1949846 h 2647497"/>
              <a:gd name="connsiteX11" fmla="*/ 1404189 w 3192966"/>
              <a:gd name="connsiteY11" fmla="*/ 1967734 h 2647497"/>
              <a:gd name="connsiteX12" fmla="*/ 1395246 w 3192966"/>
              <a:gd name="connsiteY12" fmla="*/ 1466856 h 2647497"/>
              <a:gd name="connsiteX13" fmla="*/ 80495 w 3192966"/>
              <a:gd name="connsiteY13" fmla="*/ 1466856 h 2647497"/>
              <a:gd name="connsiteX14" fmla="*/ 98383 w 3192966"/>
              <a:gd name="connsiteY14" fmla="*/ 402491 h 2647497"/>
              <a:gd name="connsiteX0" fmla="*/ 0 w 3192966"/>
              <a:gd name="connsiteY0" fmla="*/ 420380 h 2647497"/>
              <a:gd name="connsiteX1" fmla="*/ 1753001 w 3192966"/>
              <a:gd name="connsiteY1" fmla="*/ 420380 h 2647497"/>
              <a:gd name="connsiteX2" fmla="*/ 1753001 w 3192966"/>
              <a:gd name="connsiteY2" fmla="*/ 0 h 2647497"/>
              <a:gd name="connsiteX3" fmla="*/ 1967654 w 3192966"/>
              <a:gd name="connsiteY3" fmla="*/ 17889 h 2647497"/>
              <a:gd name="connsiteX4" fmla="*/ 1967654 w 3192966"/>
              <a:gd name="connsiteY4" fmla="*/ 214662 h 2647497"/>
              <a:gd name="connsiteX5" fmla="*/ 2495343 w 3192966"/>
              <a:gd name="connsiteY5" fmla="*/ 205718 h 2647497"/>
              <a:gd name="connsiteX6" fmla="*/ 2450623 w 3192966"/>
              <a:gd name="connsiteY6" fmla="*/ 697651 h 2647497"/>
              <a:gd name="connsiteX7" fmla="*/ 3148246 w 3192966"/>
              <a:gd name="connsiteY7" fmla="*/ 670819 h 2647497"/>
              <a:gd name="connsiteX8" fmla="*/ 3192966 w 3192966"/>
              <a:gd name="connsiteY8" fmla="*/ 2620664 h 2647497"/>
              <a:gd name="connsiteX9" fmla="*/ 2137588 w 3192966"/>
              <a:gd name="connsiteY9" fmla="*/ 2647497 h 2647497"/>
              <a:gd name="connsiteX10" fmla="*/ 2128644 w 3192966"/>
              <a:gd name="connsiteY10" fmla="*/ 1949846 h 2647497"/>
              <a:gd name="connsiteX11" fmla="*/ 1404189 w 3192966"/>
              <a:gd name="connsiteY11" fmla="*/ 1967734 h 2647497"/>
              <a:gd name="connsiteX12" fmla="*/ 1395246 w 3192966"/>
              <a:gd name="connsiteY12" fmla="*/ 1466856 h 2647497"/>
              <a:gd name="connsiteX13" fmla="*/ 80495 w 3192966"/>
              <a:gd name="connsiteY13" fmla="*/ 1466856 h 2647497"/>
              <a:gd name="connsiteX14" fmla="*/ 98383 w 3192966"/>
              <a:gd name="connsiteY14" fmla="*/ 402491 h 2647497"/>
              <a:gd name="connsiteX0" fmla="*/ 0 w 3192966"/>
              <a:gd name="connsiteY0" fmla="*/ 420380 h 2647497"/>
              <a:gd name="connsiteX1" fmla="*/ 1753001 w 3192966"/>
              <a:gd name="connsiteY1" fmla="*/ 420380 h 2647497"/>
              <a:gd name="connsiteX2" fmla="*/ 1753001 w 3192966"/>
              <a:gd name="connsiteY2" fmla="*/ 0 h 2647497"/>
              <a:gd name="connsiteX3" fmla="*/ 1967654 w 3192966"/>
              <a:gd name="connsiteY3" fmla="*/ 17889 h 2647497"/>
              <a:gd name="connsiteX4" fmla="*/ 1967654 w 3192966"/>
              <a:gd name="connsiteY4" fmla="*/ 214662 h 2647497"/>
              <a:gd name="connsiteX5" fmla="*/ 2459567 w 3192966"/>
              <a:gd name="connsiteY5" fmla="*/ 214662 h 2647497"/>
              <a:gd name="connsiteX6" fmla="*/ 2450623 w 3192966"/>
              <a:gd name="connsiteY6" fmla="*/ 697651 h 2647497"/>
              <a:gd name="connsiteX7" fmla="*/ 3148246 w 3192966"/>
              <a:gd name="connsiteY7" fmla="*/ 670819 h 2647497"/>
              <a:gd name="connsiteX8" fmla="*/ 3192966 w 3192966"/>
              <a:gd name="connsiteY8" fmla="*/ 2620664 h 2647497"/>
              <a:gd name="connsiteX9" fmla="*/ 2137588 w 3192966"/>
              <a:gd name="connsiteY9" fmla="*/ 2647497 h 2647497"/>
              <a:gd name="connsiteX10" fmla="*/ 2128644 w 3192966"/>
              <a:gd name="connsiteY10" fmla="*/ 1949846 h 2647497"/>
              <a:gd name="connsiteX11" fmla="*/ 1404189 w 3192966"/>
              <a:gd name="connsiteY11" fmla="*/ 1967734 h 2647497"/>
              <a:gd name="connsiteX12" fmla="*/ 1395246 w 3192966"/>
              <a:gd name="connsiteY12" fmla="*/ 1466856 h 2647497"/>
              <a:gd name="connsiteX13" fmla="*/ 80495 w 3192966"/>
              <a:gd name="connsiteY13" fmla="*/ 1466856 h 2647497"/>
              <a:gd name="connsiteX14" fmla="*/ 98383 w 3192966"/>
              <a:gd name="connsiteY14" fmla="*/ 402491 h 2647497"/>
              <a:gd name="connsiteX0" fmla="*/ 0 w 3192966"/>
              <a:gd name="connsiteY0" fmla="*/ 414935 h 2642052"/>
              <a:gd name="connsiteX1" fmla="*/ 1753001 w 3192966"/>
              <a:gd name="connsiteY1" fmla="*/ 414935 h 2642052"/>
              <a:gd name="connsiteX2" fmla="*/ 1753001 w 3192966"/>
              <a:gd name="connsiteY2" fmla="*/ 21388 h 2642052"/>
              <a:gd name="connsiteX3" fmla="*/ 1967654 w 3192966"/>
              <a:gd name="connsiteY3" fmla="*/ 12444 h 2642052"/>
              <a:gd name="connsiteX4" fmla="*/ 1967654 w 3192966"/>
              <a:gd name="connsiteY4" fmla="*/ 209217 h 2642052"/>
              <a:gd name="connsiteX5" fmla="*/ 2459567 w 3192966"/>
              <a:gd name="connsiteY5" fmla="*/ 209217 h 2642052"/>
              <a:gd name="connsiteX6" fmla="*/ 2450623 w 3192966"/>
              <a:gd name="connsiteY6" fmla="*/ 692206 h 2642052"/>
              <a:gd name="connsiteX7" fmla="*/ 3148246 w 3192966"/>
              <a:gd name="connsiteY7" fmla="*/ 665374 h 2642052"/>
              <a:gd name="connsiteX8" fmla="*/ 3192966 w 3192966"/>
              <a:gd name="connsiteY8" fmla="*/ 2615219 h 2642052"/>
              <a:gd name="connsiteX9" fmla="*/ 2137588 w 3192966"/>
              <a:gd name="connsiteY9" fmla="*/ 2642052 h 2642052"/>
              <a:gd name="connsiteX10" fmla="*/ 2128644 w 3192966"/>
              <a:gd name="connsiteY10" fmla="*/ 1944401 h 2642052"/>
              <a:gd name="connsiteX11" fmla="*/ 1404189 w 3192966"/>
              <a:gd name="connsiteY11" fmla="*/ 1962289 h 2642052"/>
              <a:gd name="connsiteX12" fmla="*/ 1395246 w 3192966"/>
              <a:gd name="connsiteY12" fmla="*/ 1461411 h 2642052"/>
              <a:gd name="connsiteX13" fmla="*/ 80495 w 3192966"/>
              <a:gd name="connsiteY13" fmla="*/ 1461411 h 2642052"/>
              <a:gd name="connsiteX14" fmla="*/ 98383 w 3192966"/>
              <a:gd name="connsiteY14" fmla="*/ 397046 h 2642052"/>
              <a:gd name="connsiteX0" fmla="*/ 0 w 3192966"/>
              <a:gd name="connsiteY0" fmla="*/ 395021 h 2622138"/>
              <a:gd name="connsiteX1" fmla="*/ 1753001 w 3192966"/>
              <a:gd name="connsiteY1" fmla="*/ 395021 h 2622138"/>
              <a:gd name="connsiteX2" fmla="*/ 1753001 w 3192966"/>
              <a:gd name="connsiteY2" fmla="*/ 1474 h 2622138"/>
              <a:gd name="connsiteX3" fmla="*/ 1976598 w 3192966"/>
              <a:gd name="connsiteY3" fmla="*/ 28307 h 2622138"/>
              <a:gd name="connsiteX4" fmla="*/ 1967654 w 3192966"/>
              <a:gd name="connsiteY4" fmla="*/ 189303 h 2622138"/>
              <a:gd name="connsiteX5" fmla="*/ 2459567 w 3192966"/>
              <a:gd name="connsiteY5" fmla="*/ 189303 h 2622138"/>
              <a:gd name="connsiteX6" fmla="*/ 2450623 w 3192966"/>
              <a:gd name="connsiteY6" fmla="*/ 672292 h 2622138"/>
              <a:gd name="connsiteX7" fmla="*/ 3148246 w 3192966"/>
              <a:gd name="connsiteY7" fmla="*/ 645460 h 2622138"/>
              <a:gd name="connsiteX8" fmla="*/ 3192966 w 3192966"/>
              <a:gd name="connsiteY8" fmla="*/ 2595305 h 2622138"/>
              <a:gd name="connsiteX9" fmla="*/ 2137588 w 3192966"/>
              <a:gd name="connsiteY9" fmla="*/ 2622138 h 2622138"/>
              <a:gd name="connsiteX10" fmla="*/ 2128644 w 3192966"/>
              <a:gd name="connsiteY10" fmla="*/ 1924487 h 2622138"/>
              <a:gd name="connsiteX11" fmla="*/ 1404189 w 3192966"/>
              <a:gd name="connsiteY11" fmla="*/ 1942375 h 2622138"/>
              <a:gd name="connsiteX12" fmla="*/ 1395246 w 3192966"/>
              <a:gd name="connsiteY12" fmla="*/ 1441497 h 2622138"/>
              <a:gd name="connsiteX13" fmla="*/ 80495 w 3192966"/>
              <a:gd name="connsiteY13" fmla="*/ 1441497 h 2622138"/>
              <a:gd name="connsiteX14" fmla="*/ 98383 w 3192966"/>
              <a:gd name="connsiteY14" fmla="*/ 377132 h 2622138"/>
              <a:gd name="connsiteX0" fmla="*/ 0 w 3192966"/>
              <a:gd name="connsiteY0" fmla="*/ 393665 h 2620782"/>
              <a:gd name="connsiteX1" fmla="*/ 1753001 w 3192966"/>
              <a:gd name="connsiteY1" fmla="*/ 393665 h 2620782"/>
              <a:gd name="connsiteX2" fmla="*/ 1753001 w 3192966"/>
              <a:gd name="connsiteY2" fmla="*/ 118 h 2620782"/>
              <a:gd name="connsiteX3" fmla="*/ 1976598 w 3192966"/>
              <a:gd name="connsiteY3" fmla="*/ 26951 h 2620782"/>
              <a:gd name="connsiteX4" fmla="*/ 1967654 w 3192966"/>
              <a:gd name="connsiteY4" fmla="*/ 187947 h 2620782"/>
              <a:gd name="connsiteX5" fmla="*/ 2459567 w 3192966"/>
              <a:gd name="connsiteY5" fmla="*/ 187947 h 2620782"/>
              <a:gd name="connsiteX6" fmla="*/ 2450623 w 3192966"/>
              <a:gd name="connsiteY6" fmla="*/ 670936 h 2620782"/>
              <a:gd name="connsiteX7" fmla="*/ 3148246 w 3192966"/>
              <a:gd name="connsiteY7" fmla="*/ 644104 h 2620782"/>
              <a:gd name="connsiteX8" fmla="*/ 3192966 w 3192966"/>
              <a:gd name="connsiteY8" fmla="*/ 2593949 h 2620782"/>
              <a:gd name="connsiteX9" fmla="*/ 2137588 w 3192966"/>
              <a:gd name="connsiteY9" fmla="*/ 2620782 h 2620782"/>
              <a:gd name="connsiteX10" fmla="*/ 2128644 w 3192966"/>
              <a:gd name="connsiteY10" fmla="*/ 1923131 h 2620782"/>
              <a:gd name="connsiteX11" fmla="*/ 1404189 w 3192966"/>
              <a:gd name="connsiteY11" fmla="*/ 1941019 h 2620782"/>
              <a:gd name="connsiteX12" fmla="*/ 1395246 w 3192966"/>
              <a:gd name="connsiteY12" fmla="*/ 1440141 h 2620782"/>
              <a:gd name="connsiteX13" fmla="*/ 80495 w 3192966"/>
              <a:gd name="connsiteY13" fmla="*/ 1440141 h 2620782"/>
              <a:gd name="connsiteX14" fmla="*/ 98383 w 3192966"/>
              <a:gd name="connsiteY14" fmla="*/ 375776 h 2620782"/>
              <a:gd name="connsiteX0" fmla="*/ 0 w 3192966"/>
              <a:gd name="connsiteY0" fmla="*/ 393717 h 2620834"/>
              <a:gd name="connsiteX1" fmla="*/ 1753001 w 3192966"/>
              <a:gd name="connsiteY1" fmla="*/ 393717 h 2620834"/>
              <a:gd name="connsiteX2" fmla="*/ 1753001 w 3192966"/>
              <a:gd name="connsiteY2" fmla="*/ 170 h 2620834"/>
              <a:gd name="connsiteX3" fmla="*/ 1976598 w 3192966"/>
              <a:gd name="connsiteY3" fmla="*/ 27003 h 2620834"/>
              <a:gd name="connsiteX4" fmla="*/ 1967654 w 3192966"/>
              <a:gd name="connsiteY4" fmla="*/ 187999 h 2620834"/>
              <a:gd name="connsiteX5" fmla="*/ 2459567 w 3192966"/>
              <a:gd name="connsiteY5" fmla="*/ 187999 h 2620834"/>
              <a:gd name="connsiteX6" fmla="*/ 2450623 w 3192966"/>
              <a:gd name="connsiteY6" fmla="*/ 670988 h 2620834"/>
              <a:gd name="connsiteX7" fmla="*/ 3148246 w 3192966"/>
              <a:gd name="connsiteY7" fmla="*/ 644156 h 2620834"/>
              <a:gd name="connsiteX8" fmla="*/ 3192966 w 3192966"/>
              <a:gd name="connsiteY8" fmla="*/ 2594001 h 2620834"/>
              <a:gd name="connsiteX9" fmla="*/ 2137588 w 3192966"/>
              <a:gd name="connsiteY9" fmla="*/ 2620834 h 2620834"/>
              <a:gd name="connsiteX10" fmla="*/ 2128644 w 3192966"/>
              <a:gd name="connsiteY10" fmla="*/ 1923183 h 2620834"/>
              <a:gd name="connsiteX11" fmla="*/ 1404189 w 3192966"/>
              <a:gd name="connsiteY11" fmla="*/ 1941071 h 2620834"/>
              <a:gd name="connsiteX12" fmla="*/ 1395246 w 3192966"/>
              <a:gd name="connsiteY12" fmla="*/ 1440193 h 2620834"/>
              <a:gd name="connsiteX13" fmla="*/ 80495 w 3192966"/>
              <a:gd name="connsiteY13" fmla="*/ 1440193 h 2620834"/>
              <a:gd name="connsiteX14" fmla="*/ 98383 w 3192966"/>
              <a:gd name="connsiteY14" fmla="*/ 375828 h 2620834"/>
              <a:gd name="connsiteX0" fmla="*/ 0 w 3192966"/>
              <a:gd name="connsiteY0" fmla="*/ 393643 h 2620760"/>
              <a:gd name="connsiteX1" fmla="*/ 1753001 w 3192966"/>
              <a:gd name="connsiteY1" fmla="*/ 393643 h 2620760"/>
              <a:gd name="connsiteX2" fmla="*/ 1753001 w 3192966"/>
              <a:gd name="connsiteY2" fmla="*/ 96 h 2620760"/>
              <a:gd name="connsiteX3" fmla="*/ 1976598 w 3192966"/>
              <a:gd name="connsiteY3" fmla="*/ 26929 h 2620760"/>
              <a:gd name="connsiteX4" fmla="*/ 1967654 w 3192966"/>
              <a:gd name="connsiteY4" fmla="*/ 187925 h 2620760"/>
              <a:gd name="connsiteX5" fmla="*/ 2459567 w 3192966"/>
              <a:gd name="connsiteY5" fmla="*/ 187925 h 2620760"/>
              <a:gd name="connsiteX6" fmla="*/ 2450623 w 3192966"/>
              <a:gd name="connsiteY6" fmla="*/ 670914 h 2620760"/>
              <a:gd name="connsiteX7" fmla="*/ 3148246 w 3192966"/>
              <a:gd name="connsiteY7" fmla="*/ 644082 h 2620760"/>
              <a:gd name="connsiteX8" fmla="*/ 3192966 w 3192966"/>
              <a:gd name="connsiteY8" fmla="*/ 2593927 h 2620760"/>
              <a:gd name="connsiteX9" fmla="*/ 2137588 w 3192966"/>
              <a:gd name="connsiteY9" fmla="*/ 2620760 h 2620760"/>
              <a:gd name="connsiteX10" fmla="*/ 2128644 w 3192966"/>
              <a:gd name="connsiteY10" fmla="*/ 1923109 h 2620760"/>
              <a:gd name="connsiteX11" fmla="*/ 1404189 w 3192966"/>
              <a:gd name="connsiteY11" fmla="*/ 1940997 h 2620760"/>
              <a:gd name="connsiteX12" fmla="*/ 1395246 w 3192966"/>
              <a:gd name="connsiteY12" fmla="*/ 1440119 h 2620760"/>
              <a:gd name="connsiteX13" fmla="*/ 80495 w 3192966"/>
              <a:gd name="connsiteY13" fmla="*/ 1440119 h 2620760"/>
              <a:gd name="connsiteX14" fmla="*/ 98383 w 3192966"/>
              <a:gd name="connsiteY14" fmla="*/ 375754 h 2620760"/>
              <a:gd name="connsiteX0" fmla="*/ 0 w 3192966"/>
              <a:gd name="connsiteY0" fmla="*/ 393808 h 2620925"/>
              <a:gd name="connsiteX1" fmla="*/ 1753001 w 3192966"/>
              <a:gd name="connsiteY1" fmla="*/ 393808 h 2620925"/>
              <a:gd name="connsiteX2" fmla="*/ 1753001 w 3192966"/>
              <a:gd name="connsiteY2" fmla="*/ 261 h 2620925"/>
              <a:gd name="connsiteX3" fmla="*/ 1976598 w 3192966"/>
              <a:gd name="connsiteY3" fmla="*/ 27094 h 2620925"/>
              <a:gd name="connsiteX4" fmla="*/ 1967654 w 3192966"/>
              <a:gd name="connsiteY4" fmla="*/ 188090 h 2620925"/>
              <a:gd name="connsiteX5" fmla="*/ 2459567 w 3192966"/>
              <a:gd name="connsiteY5" fmla="*/ 188090 h 2620925"/>
              <a:gd name="connsiteX6" fmla="*/ 2450623 w 3192966"/>
              <a:gd name="connsiteY6" fmla="*/ 671079 h 2620925"/>
              <a:gd name="connsiteX7" fmla="*/ 3148246 w 3192966"/>
              <a:gd name="connsiteY7" fmla="*/ 644247 h 2620925"/>
              <a:gd name="connsiteX8" fmla="*/ 3192966 w 3192966"/>
              <a:gd name="connsiteY8" fmla="*/ 2594092 h 2620925"/>
              <a:gd name="connsiteX9" fmla="*/ 2137588 w 3192966"/>
              <a:gd name="connsiteY9" fmla="*/ 2620925 h 2620925"/>
              <a:gd name="connsiteX10" fmla="*/ 2128644 w 3192966"/>
              <a:gd name="connsiteY10" fmla="*/ 1923274 h 2620925"/>
              <a:gd name="connsiteX11" fmla="*/ 1404189 w 3192966"/>
              <a:gd name="connsiteY11" fmla="*/ 1941162 h 2620925"/>
              <a:gd name="connsiteX12" fmla="*/ 1395246 w 3192966"/>
              <a:gd name="connsiteY12" fmla="*/ 1440284 h 2620925"/>
              <a:gd name="connsiteX13" fmla="*/ 80495 w 3192966"/>
              <a:gd name="connsiteY13" fmla="*/ 1440284 h 2620925"/>
              <a:gd name="connsiteX14" fmla="*/ 98383 w 3192966"/>
              <a:gd name="connsiteY14" fmla="*/ 375919 h 2620925"/>
              <a:gd name="connsiteX0" fmla="*/ 0 w 3192966"/>
              <a:gd name="connsiteY0" fmla="*/ 393808 h 2620925"/>
              <a:gd name="connsiteX1" fmla="*/ 1753001 w 3192966"/>
              <a:gd name="connsiteY1" fmla="*/ 393808 h 2620925"/>
              <a:gd name="connsiteX2" fmla="*/ 1753001 w 3192966"/>
              <a:gd name="connsiteY2" fmla="*/ 261 h 2620925"/>
              <a:gd name="connsiteX3" fmla="*/ 1976598 w 3192966"/>
              <a:gd name="connsiteY3" fmla="*/ 27094 h 2620925"/>
              <a:gd name="connsiteX4" fmla="*/ 1967654 w 3192966"/>
              <a:gd name="connsiteY4" fmla="*/ 188090 h 2620925"/>
              <a:gd name="connsiteX5" fmla="*/ 2459567 w 3192966"/>
              <a:gd name="connsiteY5" fmla="*/ 188090 h 2620925"/>
              <a:gd name="connsiteX6" fmla="*/ 2450623 w 3192966"/>
              <a:gd name="connsiteY6" fmla="*/ 671079 h 2620925"/>
              <a:gd name="connsiteX7" fmla="*/ 3148246 w 3192966"/>
              <a:gd name="connsiteY7" fmla="*/ 644247 h 2620925"/>
              <a:gd name="connsiteX8" fmla="*/ 3192966 w 3192966"/>
              <a:gd name="connsiteY8" fmla="*/ 2594092 h 2620925"/>
              <a:gd name="connsiteX9" fmla="*/ 2137588 w 3192966"/>
              <a:gd name="connsiteY9" fmla="*/ 2620925 h 2620925"/>
              <a:gd name="connsiteX10" fmla="*/ 2128644 w 3192966"/>
              <a:gd name="connsiteY10" fmla="*/ 1923274 h 2620925"/>
              <a:gd name="connsiteX11" fmla="*/ 1404189 w 3192966"/>
              <a:gd name="connsiteY11" fmla="*/ 1941162 h 2620925"/>
              <a:gd name="connsiteX12" fmla="*/ 1359470 w 3192966"/>
              <a:gd name="connsiteY12" fmla="*/ 1440284 h 2620925"/>
              <a:gd name="connsiteX13" fmla="*/ 80495 w 3192966"/>
              <a:gd name="connsiteY13" fmla="*/ 1440284 h 2620925"/>
              <a:gd name="connsiteX14" fmla="*/ 98383 w 3192966"/>
              <a:gd name="connsiteY14" fmla="*/ 375919 h 2620925"/>
              <a:gd name="connsiteX0" fmla="*/ 0 w 3192966"/>
              <a:gd name="connsiteY0" fmla="*/ 393808 h 2620925"/>
              <a:gd name="connsiteX1" fmla="*/ 1753001 w 3192966"/>
              <a:gd name="connsiteY1" fmla="*/ 393808 h 2620925"/>
              <a:gd name="connsiteX2" fmla="*/ 1753001 w 3192966"/>
              <a:gd name="connsiteY2" fmla="*/ 261 h 2620925"/>
              <a:gd name="connsiteX3" fmla="*/ 1976598 w 3192966"/>
              <a:gd name="connsiteY3" fmla="*/ 27094 h 2620925"/>
              <a:gd name="connsiteX4" fmla="*/ 1967654 w 3192966"/>
              <a:gd name="connsiteY4" fmla="*/ 188090 h 2620925"/>
              <a:gd name="connsiteX5" fmla="*/ 2459567 w 3192966"/>
              <a:gd name="connsiteY5" fmla="*/ 188090 h 2620925"/>
              <a:gd name="connsiteX6" fmla="*/ 2450623 w 3192966"/>
              <a:gd name="connsiteY6" fmla="*/ 671079 h 2620925"/>
              <a:gd name="connsiteX7" fmla="*/ 3148246 w 3192966"/>
              <a:gd name="connsiteY7" fmla="*/ 644247 h 2620925"/>
              <a:gd name="connsiteX8" fmla="*/ 3192966 w 3192966"/>
              <a:gd name="connsiteY8" fmla="*/ 2594092 h 2620925"/>
              <a:gd name="connsiteX9" fmla="*/ 2137588 w 3192966"/>
              <a:gd name="connsiteY9" fmla="*/ 2620925 h 2620925"/>
              <a:gd name="connsiteX10" fmla="*/ 2128644 w 3192966"/>
              <a:gd name="connsiteY10" fmla="*/ 1923274 h 2620925"/>
              <a:gd name="connsiteX11" fmla="*/ 1359469 w 3192966"/>
              <a:gd name="connsiteY11" fmla="*/ 1941162 h 2620925"/>
              <a:gd name="connsiteX12" fmla="*/ 1359470 w 3192966"/>
              <a:gd name="connsiteY12" fmla="*/ 1440284 h 2620925"/>
              <a:gd name="connsiteX13" fmla="*/ 80495 w 3192966"/>
              <a:gd name="connsiteY13" fmla="*/ 1440284 h 2620925"/>
              <a:gd name="connsiteX14" fmla="*/ 98383 w 3192966"/>
              <a:gd name="connsiteY14" fmla="*/ 375919 h 2620925"/>
              <a:gd name="connsiteX0" fmla="*/ 0 w 3192966"/>
              <a:gd name="connsiteY0" fmla="*/ 393808 h 2620925"/>
              <a:gd name="connsiteX1" fmla="*/ 1753001 w 3192966"/>
              <a:gd name="connsiteY1" fmla="*/ 393808 h 2620925"/>
              <a:gd name="connsiteX2" fmla="*/ 1753001 w 3192966"/>
              <a:gd name="connsiteY2" fmla="*/ 261 h 2620925"/>
              <a:gd name="connsiteX3" fmla="*/ 1976598 w 3192966"/>
              <a:gd name="connsiteY3" fmla="*/ 27094 h 2620925"/>
              <a:gd name="connsiteX4" fmla="*/ 1967654 w 3192966"/>
              <a:gd name="connsiteY4" fmla="*/ 188090 h 2620925"/>
              <a:gd name="connsiteX5" fmla="*/ 2459567 w 3192966"/>
              <a:gd name="connsiteY5" fmla="*/ 188090 h 2620925"/>
              <a:gd name="connsiteX6" fmla="*/ 2450623 w 3192966"/>
              <a:gd name="connsiteY6" fmla="*/ 671079 h 2620925"/>
              <a:gd name="connsiteX7" fmla="*/ 3148246 w 3192966"/>
              <a:gd name="connsiteY7" fmla="*/ 644247 h 2620925"/>
              <a:gd name="connsiteX8" fmla="*/ 3192966 w 3192966"/>
              <a:gd name="connsiteY8" fmla="*/ 2594092 h 2620925"/>
              <a:gd name="connsiteX9" fmla="*/ 2092868 w 3192966"/>
              <a:gd name="connsiteY9" fmla="*/ 2620925 h 2620925"/>
              <a:gd name="connsiteX10" fmla="*/ 2128644 w 3192966"/>
              <a:gd name="connsiteY10" fmla="*/ 1923274 h 2620925"/>
              <a:gd name="connsiteX11" fmla="*/ 1359469 w 3192966"/>
              <a:gd name="connsiteY11" fmla="*/ 1941162 h 2620925"/>
              <a:gd name="connsiteX12" fmla="*/ 1359470 w 3192966"/>
              <a:gd name="connsiteY12" fmla="*/ 1440284 h 2620925"/>
              <a:gd name="connsiteX13" fmla="*/ 80495 w 3192966"/>
              <a:gd name="connsiteY13" fmla="*/ 1440284 h 2620925"/>
              <a:gd name="connsiteX14" fmla="*/ 98383 w 3192966"/>
              <a:gd name="connsiteY14" fmla="*/ 375919 h 2620925"/>
              <a:gd name="connsiteX0" fmla="*/ 0 w 3192966"/>
              <a:gd name="connsiteY0" fmla="*/ 393808 h 2620925"/>
              <a:gd name="connsiteX1" fmla="*/ 1753001 w 3192966"/>
              <a:gd name="connsiteY1" fmla="*/ 393808 h 2620925"/>
              <a:gd name="connsiteX2" fmla="*/ 1753001 w 3192966"/>
              <a:gd name="connsiteY2" fmla="*/ 261 h 2620925"/>
              <a:gd name="connsiteX3" fmla="*/ 1976598 w 3192966"/>
              <a:gd name="connsiteY3" fmla="*/ 27094 h 2620925"/>
              <a:gd name="connsiteX4" fmla="*/ 1967654 w 3192966"/>
              <a:gd name="connsiteY4" fmla="*/ 188090 h 2620925"/>
              <a:gd name="connsiteX5" fmla="*/ 2459567 w 3192966"/>
              <a:gd name="connsiteY5" fmla="*/ 188090 h 2620925"/>
              <a:gd name="connsiteX6" fmla="*/ 2450623 w 3192966"/>
              <a:gd name="connsiteY6" fmla="*/ 671079 h 2620925"/>
              <a:gd name="connsiteX7" fmla="*/ 3148246 w 3192966"/>
              <a:gd name="connsiteY7" fmla="*/ 644247 h 2620925"/>
              <a:gd name="connsiteX8" fmla="*/ 3192966 w 3192966"/>
              <a:gd name="connsiteY8" fmla="*/ 2594092 h 2620925"/>
              <a:gd name="connsiteX9" fmla="*/ 2092868 w 3192966"/>
              <a:gd name="connsiteY9" fmla="*/ 2620925 h 2620925"/>
              <a:gd name="connsiteX10" fmla="*/ 2235971 w 3192966"/>
              <a:gd name="connsiteY10" fmla="*/ 1914330 h 2620925"/>
              <a:gd name="connsiteX11" fmla="*/ 1359469 w 3192966"/>
              <a:gd name="connsiteY11" fmla="*/ 1941162 h 2620925"/>
              <a:gd name="connsiteX12" fmla="*/ 1359470 w 3192966"/>
              <a:gd name="connsiteY12" fmla="*/ 1440284 h 2620925"/>
              <a:gd name="connsiteX13" fmla="*/ 80495 w 3192966"/>
              <a:gd name="connsiteY13" fmla="*/ 1440284 h 2620925"/>
              <a:gd name="connsiteX14" fmla="*/ 98383 w 3192966"/>
              <a:gd name="connsiteY14" fmla="*/ 375919 h 2620925"/>
              <a:gd name="connsiteX0" fmla="*/ 0 w 3192966"/>
              <a:gd name="connsiteY0" fmla="*/ 393808 h 2594092"/>
              <a:gd name="connsiteX1" fmla="*/ 1753001 w 3192966"/>
              <a:gd name="connsiteY1" fmla="*/ 393808 h 2594092"/>
              <a:gd name="connsiteX2" fmla="*/ 1753001 w 3192966"/>
              <a:gd name="connsiteY2" fmla="*/ 261 h 2594092"/>
              <a:gd name="connsiteX3" fmla="*/ 1976598 w 3192966"/>
              <a:gd name="connsiteY3" fmla="*/ 27094 h 2594092"/>
              <a:gd name="connsiteX4" fmla="*/ 1967654 w 3192966"/>
              <a:gd name="connsiteY4" fmla="*/ 188090 h 2594092"/>
              <a:gd name="connsiteX5" fmla="*/ 2459567 w 3192966"/>
              <a:gd name="connsiteY5" fmla="*/ 188090 h 2594092"/>
              <a:gd name="connsiteX6" fmla="*/ 2450623 w 3192966"/>
              <a:gd name="connsiteY6" fmla="*/ 671079 h 2594092"/>
              <a:gd name="connsiteX7" fmla="*/ 3148246 w 3192966"/>
              <a:gd name="connsiteY7" fmla="*/ 644247 h 2594092"/>
              <a:gd name="connsiteX8" fmla="*/ 3192966 w 3192966"/>
              <a:gd name="connsiteY8" fmla="*/ 2594092 h 2594092"/>
              <a:gd name="connsiteX9" fmla="*/ 2244914 w 3192966"/>
              <a:gd name="connsiteY9" fmla="*/ 2585148 h 2594092"/>
              <a:gd name="connsiteX10" fmla="*/ 2235971 w 3192966"/>
              <a:gd name="connsiteY10" fmla="*/ 1914330 h 2594092"/>
              <a:gd name="connsiteX11" fmla="*/ 1359469 w 3192966"/>
              <a:gd name="connsiteY11" fmla="*/ 1941162 h 2594092"/>
              <a:gd name="connsiteX12" fmla="*/ 1359470 w 3192966"/>
              <a:gd name="connsiteY12" fmla="*/ 1440284 h 2594092"/>
              <a:gd name="connsiteX13" fmla="*/ 80495 w 3192966"/>
              <a:gd name="connsiteY13" fmla="*/ 1440284 h 2594092"/>
              <a:gd name="connsiteX14" fmla="*/ 98383 w 3192966"/>
              <a:gd name="connsiteY14" fmla="*/ 375919 h 2594092"/>
              <a:gd name="connsiteX0" fmla="*/ 0 w 3148246"/>
              <a:gd name="connsiteY0" fmla="*/ 393808 h 2585148"/>
              <a:gd name="connsiteX1" fmla="*/ 1753001 w 3148246"/>
              <a:gd name="connsiteY1" fmla="*/ 393808 h 2585148"/>
              <a:gd name="connsiteX2" fmla="*/ 1753001 w 3148246"/>
              <a:gd name="connsiteY2" fmla="*/ 261 h 2585148"/>
              <a:gd name="connsiteX3" fmla="*/ 1976598 w 3148246"/>
              <a:gd name="connsiteY3" fmla="*/ 27094 h 2585148"/>
              <a:gd name="connsiteX4" fmla="*/ 1967654 w 3148246"/>
              <a:gd name="connsiteY4" fmla="*/ 188090 h 2585148"/>
              <a:gd name="connsiteX5" fmla="*/ 2459567 w 3148246"/>
              <a:gd name="connsiteY5" fmla="*/ 188090 h 2585148"/>
              <a:gd name="connsiteX6" fmla="*/ 2450623 w 3148246"/>
              <a:gd name="connsiteY6" fmla="*/ 671079 h 2585148"/>
              <a:gd name="connsiteX7" fmla="*/ 3148246 w 3148246"/>
              <a:gd name="connsiteY7" fmla="*/ 644247 h 2585148"/>
              <a:gd name="connsiteX8" fmla="*/ 3148246 w 3148246"/>
              <a:gd name="connsiteY8" fmla="*/ 2567259 h 2585148"/>
              <a:gd name="connsiteX9" fmla="*/ 2244914 w 3148246"/>
              <a:gd name="connsiteY9" fmla="*/ 2585148 h 2585148"/>
              <a:gd name="connsiteX10" fmla="*/ 2235971 w 3148246"/>
              <a:gd name="connsiteY10" fmla="*/ 1914330 h 2585148"/>
              <a:gd name="connsiteX11" fmla="*/ 1359469 w 3148246"/>
              <a:gd name="connsiteY11" fmla="*/ 1941162 h 2585148"/>
              <a:gd name="connsiteX12" fmla="*/ 1359470 w 3148246"/>
              <a:gd name="connsiteY12" fmla="*/ 1440284 h 2585148"/>
              <a:gd name="connsiteX13" fmla="*/ 80495 w 3148246"/>
              <a:gd name="connsiteY13" fmla="*/ 1440284 h 2585148"/>
              <a:gd name="connsiteX14" fmla="*/ 98383 w 3148246"/>
              <a:gd name="connsiteY14" fmla="*/ 375919 h 2585148"/>
              <a:gd name="connsiteX0" fmla="*/ 0 w 3148246"/>
              <a:gd name="connsiteY0" fmla="*/ 393808 h 2585148"/>
              <a:gd name="connsiteX1" fmla="*/ 1753001 w 3148246"/>
              <a:gd name="connsiteY1" fmla="*/ 393808 h 2585148"/>
              <a:gd name="connsiteX2" fmla="*/ 1753001 w 3148246"/>
              <a:gd name="connsiteY2" fmla="*/ 261 h 2585148"/>
              <a:gd name="connsiteX3" fmla="*/ 1976598 w 3148246"/>
              <a:gd name="connsiteY3" fmla="*/ 27094 h 2585148"/>
              <a:gd name="connsiteX4" fmla="*/ 1967654 w 3148246"/>
              <a:gd name="connsiteY4" fmla="*/ 188090 h 2585148"/>
              <a:gd name="connsiteX5" fmla="*/ 2459567 w 3148246"/>
              <a:gd name="connsiteY5" fmla="*/ 188090 h 2585148"/>
              <a:gd name="connsiteX6" fmla="*/ 2450623 w 3148246"/>
              <a:gd name="connsiteY6" fmla="*/ 671079 h 2585148"/>
              <a:gd name="connsiteX7" fmla="*/ 3148246 w 3148246"/>
              <a:gd name="connsiteY7" fmla="*/ 644247 h 2585148"/>
              <a:gd name="connsiteX8" fmla="*/ 3148246 w 3148246"/>
              <a:gd name="connsiteY8" fmla="*/ 2567259 h 2585148"/>
              <a:gd name="connsiteX9" fmla="*/ 2244914 w 3148246"/>
              <a:gd name="connsiteY9" fmla="*/ 2585148 h 2585148"/>
              <a:gd name="connsiteX10" fmla="*/ 2235971 w 3148246"/>
              <a:gd name="connsiteY10" fmla="*/ 1914330 h 2585148"/>
              <a:gd name="connsiteX11" fmla="*/ 1359469 w 3148246"/>
              <a:gd name="connsiteY11" fmla="*/ 2053338 h 2585148"/>
              <a:gd name="connsiteX12" fmla="*/ 1359470 w 3148246"/>
              <a:gd name="connsiteY12" fmla="*/ 1440284 h 2585148"/>
              <a:gd name="connsiteX13" fmla="*/ 80495 w 3148246"/>
              <a:gd name="connsiteY13" fmla="*/ 1440284 h 2585148"/>
              <a:gd name="connsiteX14" fmla="*/ 98383 w 3148246"/>
              <a:gd name="connsiteY14" fmla="*/ 375919 h 2585148"/>
              <a:gd name="connsiteX0" fmla="*/ 0 w 3148246"/>
              <a:gd name="connsiteY0" fmla="*/ 393808 h 2585148"/>
              <a:gd name="connsiteX1" fmla="*/ 1753001 w 3148246"/>
              <a:gd name="connsiteY1" fmla="*/ 393808 h 2585148"/>
              <a:gd name="connsiteX2" fmla="*/ 1753001 w 3148246"/>
              <a:gd name="connsiteY2" fmla="*/ 261 h 2585148"/>
              <a:gd name="connsiteX3" fmla="*/ 1976598 w 3148246"/>
              <a:gd name="connsiteY3" fmla="*/ 27094 h 2585148"/>
              <a:gd name="connsiteX4" fmla="*/ 1967654 w 3148246"/>
              <a:gd name="connsiteY4" fmla="*/ 188090 h 2585148"/>
              <a:gd name="connsiteX5" fmla="*/ 2459567 w 3148246"/>
              <a:gd name="connsiteY5" fmla="*/ 188090 h 2585148"/>
              <a:gd name="connsiteX6" fmla="*/ 2450623 w 3148246"/>
              <a:gd name="connsiteY6" fmla="*/ 671079 h 2585148"/>
              <a:gd name="connsiteX7" fmla="*/ 3148246 w 3148246"/>
              <a:gd name="connsiteY7" fmla="*/ 644247 h 2585148"/>
              <a:gd name="connsiteX8" fmla="*/ 3148246 w 3148246"/>
              <a:gd name="connsiteY8" fmla="*/ 2567259 h 2585148"/>
              <a:gd name="connsiteX9" fmla="*/ 2244914 w 3148246"/>
              <a:gd name="connsiteY9" fmla="*/ 2585148 h 2585148"/>
              <a:gd name="connsiteX10" fmla="*/ 2337944 w 3148246"/>
              <a:gd name="connsiteY10" fmla="*/ 2036702 h 2585148"/>
              <a:gd name="connsiteX11" fmla="*/ 1359469 w 3148246"/>
              <a:gd name="connsiteY11" fmla="*/ 2053338 h 2585148"/>
              <a:gd name="connsiteX12" fmla="*/ 1359470 w 3148246"/>
              <a:gd name="connsiteY12" fmla="*/ 1440284 h 2585148"/>
              <a:gd name="connsiteX13" fmla="*/ 80495 w 3148246"/>
              <a:gd name="connsiteY13" fmla="*/ 1440284 h 2585148"/>
              <a:gd name="connsiteX14" fmla="*/ 98383 w 3148246"/>
              <a:gd name="connsiteY14" fmla="*/ 375919 h 2585148"/>
              <a:gd name="connsiteX0" fmla="*/ 0 w 3148246"/>
              <a:gd name="connsiteY0" fmla="*/ 393808 h 2585148"/>
              <a:gd name="connsiteX1" fmla="*/ 1753001 w 3148246"/>
              <a:gd name="connsiteY1" fmla="*/ 393808 h 2585148"/>
              <a:gd name="connsiteX2" fmla="*/ 1753001 w 3148246"/>
              <a:gd name="connsiteY2" fmla="*/ 261 h 2585148"/>
              <a:gd name="connsiteX3" fmla="*/ 1976598 w 3148246"/>
              <a:gd name="connsiteY3" fmla="*/ 27094 h 2585148"/>
              <a:gd name="connsiteX4" fmla="*/ 1967654 w 3148246"/>
              <a:gd name="connsiteY4" fmla="*/ 188090 h 2585148"/>
              <a:gd name="connsiteX5" fmla="*/ 2459567 w 3148246"/>
              <a:gd name="connsiteY5" fmla="*/ 188090 h 2585148"/>
              <a:gd name="connsiteX6" fmla="*/ 2450623 w 3148246"/>
              <a:gd name="connsiteY6" fmla="*/ 671079 h 2585148"/>
              <a:gd name="connsiteX7" fmla="*/ 3148246 w 3148246"/>
              <a:gd name="connsiteY7" fmla="*/ 644247 h 2585148"/>
              <a:gd name="connsiteX8" fmla="*/ 3148246 w 3148246"/>
              <a:gd name="connsiteY8" fmla="*/ 2567259 h 2585148"/>
              <a:gd name="connsiteX9" fmla="*/ 2337617 w 3148246"/>
              <a:gd name="connsiteY9" fmla="*/ 2585148 h 2585148"/>
              <a:gd name="connsiteX10" fmla="*/ 2337944 w 3148246"/>
              <a:gd name="connsiteY10" fmla="*/ 2036702 h 2585148"/>
              <a:gd name="connsiteX11" fmla="*/ 1359469 w 3148246"/>
              <a:gd name="connsiteY11" fmla="*/ 2053338 h 2585148"/>
              <a:gd name="connsiteX12" fmla="*/ 1359470 w 3148246"/>
              <a:gd name="connsiteY12" fmla="*/ 1440284 h 2585148"/>
              <a:gd name="connsiteX13" fmla="*/ 80495 w 3148246"/>
              <a:gd name="connsiteY13" fmla="*/ 1440284 h 2585148"/>
              <a:gd name="connsiteX14" fmla="*/ 98383 w 3148246"/>
              <a:gd name="connsiteY14" fmla="*/ 375919 h 2585148"/>
              <a:gd name="connsiteX0" fmla="*/ 0 w 3148246"/>
              <a:gd name="connsiteY0" fmla="*/ 393808 h 2585148"/>
              <a:gd name="connsiteX1" fmla="*/ 1753001 w 3148246"/>
              <a:gd name="connsiteY1" fmla="*/ 393808 h 2585148"/>
              <a:gd name="connsiteX2" fmla="*/ 1753001 w 3148246"/>
              <a:gd name="connsiteY2" fmla="*/ 261 h 2585148"/>
              <a:gd name="connsiteX3" fmla="*/ 1976598 w 3148246"/>
              <a:gd name="connsiteY3" fmla="*/ 27094 h 2585148"/>
              <a:gd name="connsiteX4" fmla="*/ 1967654 w 3148246"/>
              <a:gd name="connsiteY4" fmla="*/ 188090 h 2585148"/>
              <a:gd name="connsiteX5" fmla="*/ 2459567 w 3148246"/>
              <a:gd name="connsiteY5" fmla="*/ 188090 h 2585148"/>
              <a:gd name="connsiteX6" fmla="*/ 2450623 w 3148246"/>
              <a:gd name="connsiteY6" fmla="*/ 671079 h 2585148"/>
              <a:gd name="connsiteX7" fmla="*/ 3129706 w 3148246"/>
              <a:gd name="connsiteY7" fmla="*/ 674840 h 2585148"/>
              <a:gd name="connsiteX8" fmla="*/ 3148246 w 3148246"/>
              <a:gd name="connsiteY8" fmla="*/ 2567259 h 2585148"/>
              <a:gd name="connsiteX9" fmla="*/ 2337617 w 3148246"/>
              <a:gd name="connsiteY9" fmla="*/ 2585148 h 2585148"/>
              <a:gd name="connsiteX10" fmla="*/ 2337944 w 3148246"/>
              <a:gd name="connsiteY10" fmla="*/ 2036702 h 2585148"/>
              <a:gd name="connsiteX11" fmla="*/ 1359469 w 3148246"/>
              <a:gd name="connsiteY11" fmla="*/ 2053338 h 2585148"/>
              <a:gd name="connsiteX12" fmla="*/ 1359470 w 3148246"/>
              <a:gd name="connsiteY12" fmla="*/ 1440284 h 2585148"/>
              <a:gd name="connsiteX13" fmla="*/ 80495 w 3148246"/>
              <a:gd name="connsiteY13" fmla="*/ 1440284 h 2585148"/>
              <a:gd name="connsiteX14" fmla="*/ 98383 w 3148246"/>
              <a:gd name="connsiteY14" fmla="*/ 375919 h 2585148"/>
              <a:gd name="connsiteX0" fmla="*/ 0 w 3129706"/>
              <a:gd name="connsiteY0" fmla="*/ 393808 h 2585148"/>
              <a:gd name="connsiteX1" fmla="*/ 1753001 w 3129706"/>
              <a:gd name="connsiteY1" fmla="*/ 393808 h 2585148"/>
              <a:gd name="connsiteX2" fmla="*/ 1753001 w 3129706"/>
              <a:gd name="connsiteY2" fmla="*/ 261 h 2585148"/>
              <a:gd name="connsiteX3" fmla="*/ 1976598 w 3129706"/>
              <a:gd name="connsiteY3" fmla="*/ 27094 h 2585148"/>
              <a:gd name="connsiteX4" fmla="*/ 1967654 w 3129706"/>
              <a:gd name="connsiteY4" fmla="*/ 188090 h 2585148"/>
              <a:gd name="connsiteX5" fmla="*/ 2459567 w 3129706"/>
              <a:gd name="connsiteY5" fmla="*/ 188090 h 2585148"/>
              <a:gd name="connsiteX6" fmla="*/ 2450623 w 3129706"/>
              <a:gd name="connsiteY6" fmla="*/ 671079 h 2585148"/>
              <a:gd name="connsiteX7" fmla="*/ 3129706 w 3129706"/>
              <a:gd name="connsiteY7" fmla="*/ 674840 h 2585148"/>
              <a:gd name="connsiteX8" fmla="*/ 3101895 w 3129706"/>
              <a:gd name="connsiteY8" fmla="*/ 2567259 h 2585148"/>
              <a:gd name="connsiteX9" fmla="*/ 2337617 w 3129706"/>
              <a:gd name="connsiteY9" fmla="*/ 2585148 h 2585148"/>
              <a:gd name="connsiteX10" fmla="*/ 2337944 w 3129706"/>
              <a:gd name="connsiteY10" fmla="*/ 2036702 h 2585148"/>
              <a:gd name="connsiteX11" fmla="*/ 1359469 w 3129706"/>
              <a:gd name="connsiteY11" fmla="*/ 2053338 h 2585148"/>
              <a:gd name="connsiteX12" fmla="*/ 1359470 w 3129706"/>
              <a:gd name="connsiteY12" fmla="*/ 1440284 h 2585148"/>
              <a:gd name="connsiteX13" fmla="*/ 80495 w 3129706"/>
              <a:gd name="connsiteY13" fmla="*/ 1440284 h 2585148"/>
              <a:gd name="connsiteX14" fmla="*/ 98383 w 3129706"/>
              <a:gd name="connsiteY14" fmla="*/ 375919 h 2585148"/>
              <a:gd name="connsiteX0" fmla="*/ 0 w 3101895"/>
              <a:gd name="connsiteY0" fmla="*/ 393808 h 2585148"/>
              <a:gd name="connsiteX1" fmla="*/ 1753001 w 3101895"/>
              <a:gd name="connsiteY1" fmla="*/ 393808 h 2585148"/>
              <a:gd name="connsiteX2" fmla="*/ 1753001 w 3101895"/>
              <a:gd name="connsiteY2" fmla="*/ 261 h 2585148"/>
              <a:gd name="connsiteX3" fmla="*/ 1976598 w 3101895"/>
              <a:gd name="connsiteY3" fmla="*/ 27094 h 2585148"/>
              <a:gd name="connsiteX4" fmla="*/ 1967654 w 3101895"/>
              <a:gd name="connsiteY4" fmla="*/ 188090 h 2585148"/>
              <a:gd name="connsiteX5" fmla="*/ 2459567 w 3101895"/>
              <a:gd name="connsiteY5" fmla="*/ 188090 h 2585148"/>
              <a:gd name="connsiteX6" fmla="*/ 2450623 w 3101895"/>
              <a:gd name="connsiteY6" fmla="*/ 671079 h 2585148"/>
              <a:gd name="connsiteX7" fmla="*/ 3092625 w 3101895"/>
              <a:gd name="connsiteY7" fmla="*/ 674840 h 2585148"/>
              <a:gd name="connsiteX8" fmla="*/ 3101895 w 3101895"/>
              <a:gd name="connsiteY8" fmla="*/ 2567259 h 2585148"/>
              <a:gd name="connsiteX9" fmla="*/ 2337617 w 3101895"/>
              <a:gd name="connsiteY9" fmla="*/ 2585148 h 2585148"/>
              <a:gd name="connsiteX10" fmla="*/ 2337944 w 3101895"/>
              <a:gd name="connsiteY10" fmla="*/ 2036702 h 2585148"/>
              <a:gd name="connsiteX11" fmla="*/ 1359469 w 3101895"/>
              <a:gd name="connsiteY11" fmla="*/ 2053338 h 2585148"/>
              <a:gd name="connsiteX12" fmla="*/ 1359470 w 3101895"/>
              <a:gd name="connsiteY12" fmla="*/ 1440284 h 2585148"/>
              <a:gd name="connsiteX13" fmla="*/ 80495 w 3101895"/>
              <a:gd name="connsiteY13" fmla="*/ 1440284 h 2585148"/>
              <a:gd name="connsiteX14" fmla="*/ 98383 w 3101895"/>
              <a:gd name="connsiteY14" fmla="*/ 375919 h 2585148"/>
              <a:gd name="connsiteX0" fmla="*/ 0 w 3148247"/>
              <a:gd name="connsiteY0" fmla="*/ 393808 h 2585148"/>
              <a:gd name="connsiteX1" fmla="*/ 1753001 w 3148247"/>
              <a:gd name="connsiteY1" fmla="*/ 393808 h 2585148"/>
              <a:gd name="connsiteX2" fmla="*/ 1753001 w 3148247"/>
              <a:gd name="connsiteY2" fmla="*/ 261 h 2585148"/>
              <a:gd name="connsiteX3" fmla="*/ 1976598 w 3148247"/>
              <a:gd name="connsiteY3" fmla="*/ 27094 h 2585148"/>
              <a:gd name="connsiteX4" fmla="*/ 1967654 w 3148247"/>
              <a:gd name="connsiteY4" fmla="*/ 188090 h 2585148"/>
              <a:gd name="connsiteX5" fmla="*/ 2459567 w 3148247"/>
              <a:gd name="connsiteY5" fmla="*/ 188090 h 2585148"/>
              <a:gd name="connsiteX6" fmla="*/ 2450623 w 3148247"/>
              <a:gd name="connsiteY6" fmla="*/ 671079 h 2585148"/>
              <a:gd name="connsiteX7" fmla="*/ 3148247 w 3148247"/>
              <a:gd name="connsiteY7" fmla="*/ 674840 h 2585148"/>
              <a:gd name="connsiteX8" fmla="*/ 3101895 w 3148247"/>
              <a:gd name="connsiteY8" fmla="*/ 2567259 h 2585148"/>
              <a:gd name="connsiteX9" fmla="*/ 2337617 w 3148247"/>
              <a:gd name="connsiteY9" fmla="*/ 2585148 h 2585148"/>
              <a:gd name="connsiteX10" fmla="*/ 2337944 w 3148247"/>
              <a:gd name="connsiteY10" fmla="*/ 2036702 h 2585148"/>
              <a:gd name="connsiteX11" fmla="*/ 1359469 w 3148247"/>
              <a:gd name="connsiteY11" fmla="*/ 2053338 h 2585148"/>
              <a:gd name="connsiteX12" fmla="*/ 1359470 w 3148247"/>
              <a:gd name="connsiteY12" fmla="*/ 1440284 h 2585148"/>
              <a:gd name="connsiteX13" fmla="*/ 80495 w 3148247"/>
              <a:gd name="connsiteY13" fmla="*/ 1440284 h 2585148"/>
              <a:gd name="connsiteX14" fmla="*/ 98383 w 3148247"/>
              <a:gd name="connsiteY14" fmla="*/ 375919 h 2585148"/>
              <a:gd name="connsiteX0" fmla="*/ 0 w 3148247"/>
              <a:gd name="connsiteY0" fmla="*/ 393808 h 2585148"/>
              <a:gd name="connsiteX1" fmla="*/ 1753001 w 3148247"/>
              <a:gd name="connsiteY1" fmla="*/ 393808 h 2585148"/>
              <a:gd name="connsiteX2" fmla="*/ 1753001 w 3148247"/>
              <a:gd name="connsiteY2" fmla="*/ 261 h 2585148"/>
              <a:gd name="connsiteX3" fmla="*/ 1976598 w 3148247"/>
              <a:gd name="connsiteY3" fmla="*/ 27094 h 2585148"/>
              <a:gd name="connsiteX4" fmla="*/ 1967654 w 3148247"/>
              <a:gd name="connsiteY4" fmla="*/ 188090 h 2585148"/>
              <a:gd name="connsiteX5" fmla="*/ 2459567 w 3148247"/>
              <a:gd name="connsiteY5" fmla="*/ 188090 h 2585148"/>
              <a:gd name="connsiteX6" fmla="*/ 2450623 w 3148247"/>
              <a:gd name="connsiteY6" fmla="*/ 671079 h 2585148"/>
              <a:gd name="connsiteX7" fmla="*/ 3148247 w 3148247"/>
              <a:gd name="connsiteY7" fmla="*/ 674840 h 2585148"/>
              <a:gd name="connsiteX8" fmla="*/ 3117806 w 3148247"/>
              <a:gd name="connsiteY8" fmla="*/ 2282034 h 2585148"/>
              <a:gd name="connsiteX9" fmla="*/ 3101895 w 3148247"/>
              <a:gd name="connsiteY9" fmla="*/ 2567259 h 2585148"/>
              <a:gd name="connsiteX10" fmla="*/ 2337617 w 3148247"/>
              <a:gd name="connsiteY10" fmla="*/ 2585148 h 2585148"/>
              <a:gd name="connsiteX11" fmla="*/ 2337944 w 3148247"/>
              <a:gd name="connsiteY11" fmla="*/ 2036702 h 2585148"/>
              <a:gd name="connsiteX12" fmla="*/ 1359469 w 3148247"/>
              <a:gd name="connsiteY12" fmla="*/ 2053338 h 2585148"/>
              <a:gd name="connsiteX13" fmla="*/ 1359470 w 3148247"/>
              <a:gd name="connsiteY13" fmla="*/ 1440284 h 2585148"/>
              <a:gd name="connsiteX14" fmla="*/ 80495 w 3148247"/>
              <a:gd name="connsiteY14" fmla="*/ 1440284 h 2585148"/>
              <a:gd name="connsiteX15" fmla="*/ 98383 w 3148247"/>
              <a:gd name="connsiteY15" fmla="*/ 375919 h 2585148"/>
              <a:gd name="connsiteX0" fmla="*/ 0 w 3148247"/>
              <a:gd name="connsiteY0" fmla="*/ 393808 h 2585148"/>
              <a:gd name="connsiteX1" fmla="*/ 1753001 w 3148247"/>
              <a:gd name="connsiteY1" fmla="*/ 393808 h 2585148"/>
              <a:gd name="connsiteX2" fmla="*/ 1753001 w 3148247"/>
              <a:gd name="connsiteY2" fmla="*/ 261 h 2585148"/>
              <a:gd name="connsiteX3" fmla="*/ 1976598 w 3148247"/>
              <a:gd name="connsiteY3" fmla="*/ 27094 h 2585148"/>
              <a:gd name="connsiteX4" fmla="*/ 1967654 w 3148247"/>
              <a:gd name="connsiteY4" fmla="*/ 188090 h 2585148"/>
              <a:gd name="connsiteX5" fmla="*/ 2459567 w 3148247"/>
              <a:gd name="connsiteY5" fmla="*/ 188090 h 2585148"/>
              <a:gd name="connsiteX6" fmla="*/ 2450623 w 3148247"/>
              <a:gd name="connsiteY6" fmla="*/ 671079 h 2585148"/>
              <a:gd name="connsiteX7" fmla="*/ 3148247 w 3148247"/>
              <a:gd name="connsiteY7" fmla="*/ 674840 h 2585148"/>
              <a:gd name="connsiteX8" fmla="*/ 3117806 w 3148247"/>
              <a:gd name="connsiteY8" fmla="*/ 2282034 h 2585148"/>
              <a:gd name="connsiteX9" fmla="*/ 3062184 w 3148247"/>
              <a:gd name="connsiteY9" fmla="*/ 2322826 h 2585148"/>
              <a:gd name="connsiteX10" fmla="*/ 3101895 w 3148247"/>
              <a:gd name="connsiteY10" fmla="*/ 2567259 h 2585148"/>
              <a:gd name="connsiteX11" fmla="*/ 2337617 w 3148247"/>
              <a:gd name="connsiteY11" fmla="*/ 2585148 h 2585148"/>
              <a:gd name="connsiteX12" fmla="*/ 2337944 w 3148247"/>
              <a:gd name="connsiteY12" fmla="*/ 2036702 h 2585148"/>
              <a:gd name="connsiteX13" fmla="*/ 1359469 w 3148247"/>
              <a:gd name="connsiteY13" fmla="*/ 2053338 h 2585148"/>
              <a:gd name="connsiteX14" fmla="*/ 1359470 w 3148247"/>
              <a:gd name="connsiteY14" fmla="*/ 1440284 h 2585148"/>
              <a:gd name="connsiteX15" fmla="*/ 80495 w 3148247"/>
              <a:gd name="connsiteY15" fmla="*/ 1440284 h 2585148"/>
              <a:gd name="connsiteX16" fmla="*/ 98383 w 3148247"/>
              <a:gd name="connsiteY16" fmla="*/ 375919 h 2585148"/>
              <a:gd name="connsiteX0" fmla="*/ 0 w 3148247"/>
              <a:gd name="connsiteY0" fmla="*/ 393808 h 2585148"/>
              <a:gd name="connsiteX1" fmla="*/ 1753001 w 3148247"/>
              <a:gd name="connsiteY1" fmla="*/ 393808 h 2585148"/>
              <a:gd name="connsiteX2" fmla="*/ 1753001 w 3148247"/>
              <a:gd name="connsiteY2" fmla="*/ 261 h 2585148"/>
              <a:gd name="connsiteX3" fmla="*/ 1976598 w 3148247"/>
              <a:gd name="connsiteY3" fmla="*/ 27094 h 2585148"/>
              <a:gd name="connsiteX4" fmla="*/ 1967654 w 3148247"/>
              <a:gd name="connsiteY4" fmla="*/ 188090 h 2585148"/>
              <a:gd name="connsiteX5" fmla="*/ 2459567 w 3148247"/>
              <a:gd name="connsiteY5" fmla="*/ 188090 h 2585148"/>
              <a:gd name="connsiteX6" fmla="*/ 2450623 w 3148247"/>
              <a:gd name="connsiteY6" fmla="*/ 671079 h 2585148"/>
              <a:gd name="connsiteX7" fmla="*/ 3148247 w 3148247"/>
              <a:gd name="connsiteY7" fmla="*/ 674840 h 2585148"/>
              <a:gd name="connsiteX8" fmla="*/ 3117806 w 3148247"/>
              <a:gd name="connsiteY8" fmla="*/ 2282034 h 2585148"/>
              <a:gd name="connsiteX9" fmla="*/ 3062184 w 3148247"/>
              <a:gd name="connsiteY9" fmla="*/ 2322826 h 2585148"/>
              <a:gd name="connsiteX10" fmla="*/ 3074084 w 3148247"/>
              <a:gd name="connsiteY10" fmla="*/ 2577457 h 2585148"/>
              <a:gd name="connsiteX11" fmla="*/ 2337617 w 3148247"/>
              <a:gd name="connsiteY11" fmla="*/ 2585148 h 2585148"/>
              <a:gd name="connsiteX12" fmla="*/ 2337944 w 3148247"/>
              <a:gd name="connsiteY12" fmla="*/ 2036702 h 2585148"/>
              <a:gd name="connsiteX13" fmla="*/ 1359469 w 3148247"/>
              <a:gd name="connsiteY13" fmla="*/ 2053338 h 2585148"/>
              <a:gd name="connsiteX14" fmla="*/ 1359470 w 3148247"/>
              <a:gd name="connsiteY14" fmla="*/ 1440284 h 2585148"/>
              <a:gd name="connsiteX15" fmla="*/ 80495 w 3148247"/>
              <a:gd name="connsiteY15" fmla="*/ 1440284 h 2585148"/>
              <a:gd name="connsiteX16" fmla="*/ 98383 w 3148247"/>
              <a:gd name="connsiteY16" fmla="*/ 375919 h 2585148"/>
              <a:gd name="connsiteX0" fmla="*/ 0 w 3148247"/>
              <a:gd name="connsiteY0" fmla="*/ 393808 h 2585148"/>
              <a:gd name="connsiteX1" fmla="*/ 1753001 w 3148247"/>
              <a:gd name="connsiteY1" fmla="*/ 393808 h 2585148"/>
              <a:gd name="connsiteX2" fmla="*/ 1753001 w 3148247"/>
              <a:gd name="connsiteY2" fmla="*/ 261 h 2585148"/>
              <a:gd name="connsiteX3" fmla="*/ 1976598 w 3148247"/>
              <a:gd name="connsiteY3" fmla="*/ 27094 h 2585148"/>
              <a:gd name="connsiteX4" fmla="*/ 1967654 w 3148247"/>
              <a:gd name="connsiteY4" fmla="*/ 188090 h 2585148"/>
              <a:gd name="connsiteX5" fmla="*/ 2459567 w 3148247"/>
              <a:gd name="connsiteY5" fmla="*/ 188090 h 2585148"/>
              <a:gd name="connsiteX6" fmla="*/ 2450623 w 3148247"/>
              <a:gd name="connsiteY6" fmla="*/ 671079 h 2585148"/>
              <a:gd name="connsiteX7" fmla="*/ 3148247 w 3148247"/>
              <a:gd name="connsiteY7" fmla="*/ 674840 h 2585148"/>
              <a:gd name="connsiteX8" fmla="*/ 3117806 w 3148247"/>
              <a:gd name="connsiteY8" fmla="*/ 2282034 h 2585148"/>
              <a:gd name="connsiteX9" fmla="*/ 3062184 w 3148247"/>
              <a:gd name="connsiteY9" fmla="*/ 2322826 h 2585148"/>
              <a:gd name="connsiteX10" fmla="*/ 3074084 w 3148247"/>
              <a:gd name="connsiteY10" fmla="*/ 2577457 h 2585148"/>
              <a:gd name="connsiteX11" fmla="*/ 2978752 w 3148247"/>
              <a:gd name="connsiteY11" fmla="*/ 2577769 h 2585148"/>
              <a:gd name="connsiteX12" fmla="*/ 2337617 w 3148247"/>
              <a:gd name="connsiteY12" fmla="*/ 2585148 h 2585148"/>
              <a:gd name="connsiteX13" fmla="*/ 2337944 w 3148247"/>
              <a:gd name="connsiteY13" fmla="*/ 2036702 h 2585148"/>
              <a:gd name="connsiteX14" fmla="*/ 1359469 w 3148247"/>
              <a:gd name="connsiteY14" fmla="*/ 2053338 h 2585148"/>
              <a:gd name="connsiteX15" fmla="*/ 1359470 w 3148247"/>
              <a:gd name="connsiteY15" fmla="*/ 1440284 h 2585148"/>
              <a:gd name="connsiteX16" fmla="*/ 80495 w 3148247"/>
              <a:gd name="connsiteY16" fmla="*/ 1440284 h 2585148"/>
              <a:gd name="connsiteX17" fmla="*/ 98383 w 3148247"/>
              <a:gd name="connsiteY17" fmla="*/ 375919 h 2585148"/>
              <a:gd name="connsiteX0" fmla="*/ 0 w 3148247"/>
              <a:gd name="connsiteY0" fmla="*/ 393808 h 3097856"/>
              <a:gd name="connsiteX1" fmla="*/ 1753001 w 3148247"/>
              <a:gd name="connsiteY1" fmla="*/ 393808 h 3097856"/>
              <a:gd name="connsiteX2" fmla="*/ 1753001 w 3148247"/>
              <a:gd name="connsiteY2" fmla="*/ 261 h 3097856"/>
              <a:gd name="connsiteX3" fmla="*/ 1976598 w 3148247"/>
              <a:gd name="connsiteY3" fmla="*/ 27094 h 3097856"/>
              <a:gd name="connsiteX4" fmla="*/ 1967654 w 3148247"/>
              <a:gd name="connsiteY4" fmla="*/ 188090 h 3097856"/>
              <a:gd name="connsiteX5" fmla="*/ 2459567 w 3148247"/>
              <a:gd name="connsiteY5" fmla="*/ 188090 h 3097856"/>
              <a:gd name="connsiteX6" fmla="*/ 2450623 w 3148247"/>
              <a:gd name="connsiteY6" fmla="*/ 671079 h 3097856"/>
              <a:gd name="connsiteX7" fmla="*/ 3148247 w 3148247"/>
              <a:gd name="connsiteY7" fmla="*/ 674840 h 3097856"/>
              <a:gd name="connsiteX8" fmla="*/ 3117806 w 3148247"/>
              <a:gd name="connsiteY8" fmla="*/ 2282034 h 3097856"/>
              <a:gd name="connsiteX9" fmla="*/ 3062184 w 3148247"/>
              <a:gd name="connsiteY9" fmla="*/ 2322826 h 3097856"/>
              <a:gd name="connsiteX10" fmla="*/ 3074084 w 3148247"/>
              <a:gd name="connsiteY10" fmla="*/ 2577457 h 3097856"/>
              <a:gd name="connsiteX11" fmla="*/ 2978752 w 3148247"/>
              <a:gd name="connsiteY11" fmla="*/ 2577769 h 3097856"/>
              <a:gd name="connsiteX12" fmla="*/ 2997292 w 3148247"/>
              <a:gd name="connsiteY12" fmla="*/ 3097856 h 3097856"/>
              <a:gd name="connsiteX13" fmla="*/ 2337617 w 3148247"/>
              <a:gd name="connsiteY13" fmla="*/ 2585148 h 3097856"/>
              <a:gd name="connsiteX14" fmla="*/ 2337944 w 3148247"/>
              <a:gd name="connsiteY14" fmla="*/ 2036702 h 3097856"/>
              <a:gd name="connsiteX15" fmla="*/ 1359469 w 3148247"/>
              <a:gd name="connsiteY15" fmla="*/ 2053338 h 3097856"/>
              <a:gd name="connsiteX16" fmla="*/ 1359470 w 3148247"/>
              <a:gd name="connsiteY16" fmla="*/ 1440284 h 3097856"/>
              <a:gd name="connsiteX17" fmla="*/ 80495 w 3148247"/>
              <a:gd name="connsiteY17" fmla="*/ 1440284 h 3097856"/>
              <a:gd name="connsiteX18" fmla="*/ 98383 w 3148247"/>
              <a:gd name="connsiteY18" fmla="*/ 375919 h 3097856"/>
              <a:gd name="connsiteX0" fmla="*/ 0 w 3148247"/>
              <a:gd name="connsiteY0" fmla="*/ 393808 h 3097856"/>
              <a:gd name="connsiteX1" fmla="*/ 1753001 w 3148247"/>
              <a:gd name="connsiteY1" fmla="*/ 393808 h 3097856"/>
              <a:gd name="connsiteX2" fmla="*/ 1753001 w 3148247"/>
              <a:gd name="connsiteY2" fmla="*/ 261 h 3097856"/>
              <a:gd name="connsiteX3" fmla="*/ 1976598 w 3148247"/>
              <a:gd name="connsiteY3" fmla="*/ 27094 h 3097856"/>
              <a:gd name="connsiteX4" fmla="*/ 1967654 w 3148247"/>
              <a:gd name="connsiteY4" fmla="*/ 188090 h 3097856"/>
              <a:gd name="connsiteX5" fmla="*/ 2459567 w 3148247"/>
              <a:gd name="connsiteY5" fmla="*/ 188090 h 3097856"/>
              <a:gd name="connsiteX6" fmla="*/ 2450623 w 3148247"/>
              <a:gd name="connsiteY6" fmla="*/ 671079 h 3097856"/>
              <a:gd name="connsiteX7" fmla="*/ 3148247 w 3148247"/>
              <a:gd name="connsiteY7" fmla="*/ 674840 h 3097856"/>
              <a:gd name="connsiteX8" fmla="*/ 3117806 w 3148247"/>
              <a:gd name="connsiteY8" fmla="*/ 2282034 h 3097856"/>
              <a:gd name="connsiteX9" fmla="*/ 3062184 w 3148247"/>
              <a:gd name="connsiteY9" fmla="*/ 2322826 h 3097856"/>
              <a:gd name="connsiteX10" fmla="*/ 3074084 w 3148247"/>
              <a:gd name="connsiteY10" fmla="*/ 2577457 h 3097856"/>
              <a:gd name="connsiteX11" fmla="*/ 2978752 w 3148247"/>
              <a:gd name="connsiteY11" fmla="*/ 2577769 h 3097856"/>
              <a:gd name="connsiteX12" fmla="*/ 2997292 w 3148247"/>
              <a:gd name="connsiteY12" fmla="*/ 3097856 h 3097856"/>
              <a:gd name="connsiteX13" fmla="*/ 2337617 w 3148247"/>
              <a:gd name="connsiteY13" fmla="*/ 2585148 h 3097856"/>
              <a:gd name="connsiteX14" fmla="*/ 2337944 w 3148247"/>
              <a:gd name="connsiteY14" fmla="*/ 2036702 h 3097856"/>
              <a:gd name="connsiteX15" fmla="*/ 1359469 w 3148247"/>
              <a:gd name="connsiteY15" fmla="*/ 2053338 h 3097856"/>
              <a:gd name="connsiteX16" fmla="*/ 1359470 w 3148247"/>
              <a:gd name="connsiteY16" fmla="*/ 1440284 h 3097856"/>
              <a:gd name="connsiteX17" fmla="*/ 80495 w 3148247"/>
              <a:gd name="connsiteY17" fmla="*/ 1440284 h 3097856"/>
              <a:gd name="connsiteX18" fmla="*/ 98383 w 3148247"/>
              <a:gd name="connsiteY18" fmla="*/ 375919 h 3097856"/>
              <a:gd name="connsiteX0" fmla="*/ 0 w 3148247"/>
              <a:gd name="connsiteY0" fmla="*/ 393808 h 3097856"/>
              <a:gd name="connsiteX1" fmla="*/ 1753001 w 3148247"/>
              <a:gd name="connsiteY1" fmla="*/ 393808 h 3097856"/>
              <a:gd name="connsiteX2" fmla="*/ 1753001 w 3148247"/>
              <a:gd name="connsiteY2" fmla="*/ 261 h 3097856"/>
              <a:gd name="connsiteX3" fmla="*/ 1976598 w 3148247"/>
              <a:gd name="connsiteY3" fmla="*/ 27094 h 3097856"/>
              <a:gd name="connsiteX4" fmla="*/ 1967654 w 3148247"/>
              <a:gd name="connsiteY4" fmla="*/ 188090 h 3097856"/>
              <a:gd name="connsiteX5" fmla="*/ 2459567 w 3148247"/>
              <a:gd name="connsiteY5" fmla="*/ 188090 h 3097856"/>
              <a:gd name="connsiteX6" fmla="*/ 2450623 w 3148247"/>
              <a:gd name="connsiteY6" fmla="*/ 671079 h 3097856"/>
              <a:gd name="connsiteX7" fmla="*/ 3148247 w 3148247"/>
              <a:gd name="connsiteY7" fmla="*/ 674840 h 3097856"/>
              <a:gd name="connsiteX8" fmla="*/ 3117806 w 3148247"/>
              <a:gd name="connsiteY8" fmla="*/ 2282034 h 3097856"/>
              <a:gd name="connsiteX9" fmla="*/ 3062184 w 3148247"/>
              <a:gd name="connsiteY9" fmla="*/ 2322826 h 3097856"/>
              <a:gd name="connsiteX10" fmla="*/ 3074084 w 3148247"/>
              <a:gd name="connsiteY10" fmla="*/ 2577457 h 3097856"/>
              <a:gd name="connsiteX11" fmla="*/ 2978752 w 3148247"/>
              <a:gd name="connsiteY11" fmla="*/ 2577769 h 3097856"/>
              <a:gd name="connsiteX12" fmla="*/ 2997292 w 3148247"/>
              <a:gd name="connsiteY12" fmla="*/ 3097856 h 3097856"/>
              <a:gd name="connsiteX13" fmla="*/ 2337617 w 3148247"/>
              <a:gd name="connsiteY13" fmla="*/ 2585148 h 3097856"/>
              <a:gd name="connsiteX14" fmla="*/ 2337944 w 3148247"/>
              <a:gd name="connsiteY14" fmla="*/ 2036702 h 3097856"/>
              <a:gd name="connsiteX15" fmla="*/ 1359469 w 3148247"/>
              <a:gd name="connsiteY15" fmla="*/ 2053338 h 3097856"/>
              <a:gd name="connsiteX16" fmla="*/ 1359470 w 3148247"/>
              <a:gd name="connsiteY16" fmla="*/ 1440284 h 3097856"/>
              <a:gd name="connsiteX17" fmla="*/ 80495 w 3148247"/>
              <a:gd name="connsiteY17" fmla="*/ 1440284 h 3097856"/>
              <a:gd name="connsiteX18" fmla="*/ 98383 w 3148247"/>
              <a:gd name="connsiteY18" fmla="*/ 375919 h 3097856"/>
              <a:gd name="connsiteX0" fmla="*/ 0 w 3148247"/>
              <a:gd name="connsiteY0" fmla="*/ 393808 h 3115383"/>
              <a:gd name="connsiteX1" fmla="*/ 1753001 w 3148247"/>
              <a:gd name="connsiteY1" fmla="*/ 393808 h 3115383"/>
              <a:gd name="connsiteX2" fmla="*/ 1753001 w 3148247"/>
              <a:gd name="connsiteY2" fmla="*/ 261 h 3115383"/>
              <a:gd name="connsiteX3" fmla="*/ 1976598 w 3148247"/>
              <a:gd name="connsiteY3" fmla="*/ 27094 h 3115383"/>
              <a:gd name="connsiteX4" fmla="*/ 1967654 w 3148247"/>
              <a:gd name="connsiteY4" fmla="*/ 188090 h 3115383"/>
              <a:gd name="connsiteX5" fmla="*/ 2459567 w 3148247"/>
              <a:gd name="connsiteY5" fmla="*/ 188090 h 3115383"/>
              <a:gd name="connsiteX6" fmla="*/ 2450623 w 3148247"/>
              <a:gd name="connsiteY6" fmla="*/ 671079 h 3115383"/>
              <a:gd name="connsiteX7" fmla="*/ 3148247 w 3148247"/>
              <a:gd name="connsiteY7" fmla="*/ 674840 h 3115383"/>
              <a:gd name="connsiteX8" fmla="*/ 3117806 w 3148247"/>
              <a:gd name="connsiteY8" fmla="*/ 2282034 h 3115383"/>
              <a:gd name="connsiteX9" fmla="*/ 3062184 w 3148247"/>
              <a:gd name="connsiteY9" fmla="*/ 2322826 h 3115383"/>
              <a:gd name="connsiteX10" fmla="*/ 3074084 w 3148247"/>
              <a:gd name="connsiteY10" fmla="*/ 2577457 h 3115383"/>
              <a:gd name="connsiteX11" fmla="*/ 2978752 w 3148247"/>
              <a:gd name="connsiteY11" fmla="*/ 2577769 h 3115383"/>
              <a:gd name="connsiteX12" fmla="*/ 2997292 w 3148247"/>
              <a:gd name="connsiteY12" fmla="*/ 3097856 h 3115383"/>
              <a:gd name="connsiteX13" fmla="*/ 2376182 w 3148247"/>
              <a:gd name="connsiteY13" fmla="*/ 3087658 h 3115383"/>
              <a:gd name="connsiteX14" fmla="*/ 2337617 w 3148247"/>
              <a:gd name="connsiteY14" fmla="*/ 2585148 h 3115383"/>
              <a:gd name="connsiteX15" fmla="*/ 2337944 w 3148247"/>
              <a:gd name="connsiteY15" fmla="*/ 2036702 h 3115383"/>
              <a:gd name="connsiteX16" fmla="*/ 1359469 w 3148247"/>
              <a:gd name="connsiteY16" fmla="*/ 2053338 h 3115383"/>
              <a:gd name="connsiteX17" fmla="*/ 1359470 w 3148247"/>
              <a:gd name="connsiteY17" fmla="*/ 1440284 h 3115383"/>
              <a:gd name="connsiteX18" fmla="*/ 80495 w 3148247"/>
              <a:gd name="connsiteY18" fmla="*/ 1440284 h 3115383"/>
              <a:gd name="connsiteX19" fmla="*/ 98383 w 3148247"/>
              <a:gd name="connsiteY19" fmla="*/ 375919 h 3115383"/>
              <a:gd name="connsiteX0" fmla="*/ 0 w 3148247"/>
              <a:gd name="connsiteY0" fmla="*/ 393808 h 3097856"/>
              <a:gd name="connsiteX1" fmla="*/ 1753001 w 3148247"/>
              <a:gd name="connsiteY1" fmla="*/ 393808 h 3097856"/>
              <a:gd name="connsiteX2" fmla="*/ 1753001 w 3148247"/>
              <a:gd name="connsiteY2" fmla="*/ 261 h 3097856"/>
              <a:gd name="connsiteX3" fmla="*/ 1976598 w 3148247"/>
              <a:gd name="connsiteY3" fmla="*/ 27094 h 3097856"/>
              <a:gd name="connsiteX4" fmla="*/ 1967654 w 3148247"/>
              <a:gd name="connsiteY4" fmla="*/ 188090 h 3097856"/>
              <a:gd name="connsiteX5" fmla="*/ 2459567 w 3148247"/>
              <a:gd name="connsiteY5" fmla="*/ 188090 h 3097856"/>
              <a:gd name="connsiteX6" fmla="*/ 2450623 w 3148247"/>
              <a:gd name="connsiteY6" fmla="*/ 671079 h 3097856"/>
              <a:gd name="connsiteX7" fmla="*/ 3148247 w 3148247"/>
              <a:gd name="connsiteY7" fmla="*/ 674840 h 3097856"/>
              <a:gd name="connsiteX8" fmla="*/ 3117806 w 3148247"/>
              <a:gd name="connsiteY8" fmla="*/ 2282034 h 3097856"/>
              <a:gd name="connsiteX9" fmla="*/ 3062184 w 3148247"/>
              <a:gd name="connsiteY9" fmla="*/ 2322826 h 3097856"/>
              <a:gd name="connsiteX10" fmla="*/ 3074084 w 3148247"/>
              <a:gd name="connsiteY10" fmla="*/ 2577457 h 3097856"/>
              <a:gd name="connsiteX11" fmla="*/ 2978752 w 3148247"/>
              <a:gd name="connsiteY11" fmla="*/ 2577769 h 3097856"/>
              <a:gd name="connsiteX12" fmla="*/ 2997292 w 3148247"/>
              <a:gd name="connsiteY12" fmla="*/ 3097856 h 3097856"/>
              <a:gd name="connsiteX13" fmla="*/ 2376182 w 3148247"/>
              <a:gd name="connsiteY13" fmla="*/ 3087658 h 3097856"/>
              <a:gd name="connsiteX14" fmla="*/ 2337617 w 3148247"/>
              <a:gd name="connsiteY14" fmla="*/ 2585148 h 3097856"/>
              <a:gd name="connsiteX15" fmla="*/ 2337944 w 3148247"/>
              <a:gd name="connsiteY15" fmla="*/ 2036702 h 3097856"/>
              <a:gd name="connsiteX16" fmla="*/ 1359469 w 3148247"/>
              <a:gd name="connsiteY16" fmla="*/ 2053338 h 3097856"/>
              <a:gd name="connsiteX17" fmla="*/ 1359470 w 3148247"/>
              <a:gd name="connsiteY17" fmla="*/ 1440284 h 3097856"/>
              <a:gd name="connsiteX18" fmla="*/ 80495 w 3148247"/>
              <a:gd name="connsiteY18" fmla="*/ 1440284 h 3097856"/>
              <a:gd name="connsiteX19" fmla="*/ 98383 w 3148247"/>
              <a:gd name="connsiteY19" fmla="*/ 375919 h 3097856"/>
              <a:gd name="connsiteX0" fmla="*/ 0 w 3148247"/>
              <a:gd name="connsiteY0" fmla="*/ 393808 h 3097856"/>
              <a:gd name="connsiteX1" fmla="*/ 1753001 w 3148247"/>
              <a:gd name="connsiteY1" fmla="*/ 393808 h 3097856"/>
              <a:gd name="connsiteX2" fmla="*/ 1753001 w 3148247"/>
              <a:gd name="connsiteY2" fmla="*/ 261 h 3097856"/>
              <a:gd name="connsiteX3" fmla="*/ 1976598 w 3148247"/>
              <a:gd name="connsiteY3" fmla="*/ 27094 h 3097856"/>
              <a:gd name="connsiteX4" fmla="*/ 1967654 w 3148247"/>
              <a:gd name="connsiteY4" fmla="*/ 188090 h 3097856"/>
              <a:gd name="connsiteX5" fmla="*/ 2459567 w 3148247"/>
              <a:gd name="connsiteY5" fmla="*/ 188090 h 3097856"/>
              <a:gd name="connsiteX6" fmla="*/ 2450623 w 3148247"/>
              <a:gd name="connsiteY6" fmla="*/ 671079 h 3097856"/>
              <a:gd name="connsiteX7" fmla="*/ 3148247 w 3148247"/>
              <a:gd name="connsiteY7" fmla="*/ 674840 h 3097856"/>
              <a:gd name="connsiteX8" fmla="*/ 3117806 w 3148247"/>
              <a:gd name="connsiteY8" fmla="*/ 2282034 h 3097856"/>
              <a:gd name="connsiteX9" fmla="*/ 3062184 w 3148247"/>
              <a:gd name="connsiteY9" fmla="*/ 2322826 h 3097856"/>
              <a:gd name="connsiteX10" fmla="*/ 3074084 w 3148247"/>
              <a:gd name="connsiteY10" fmla="*/ 2577457 h 3097856"/>
              <a:gd name="connsiteX11" fmla="*/ 2978752 w 3148247"/>
              <a:gd name="connsiteY11" fmla="*/ 2577769 h 3097856"/>
              <a:gd name="connsiteX12" fmla="*/ 2997292 w 3148247"/>
              <a:gd name="connsiteY12" fmla="*/ 3097856 h 3097856"/>
              <a:gd name="connsiteX13" fmla="*/ 2376182 w 3148247"/>
              <a:gd name="connsiteY13" fmla="*/ 3087658 h 3097856"/>
              <a:gd name="connsiteX14" fmla="*/ 2337617 w 3148247"/>
              <a:gd name="connsiteY14" fmla="*/ 2585148 h 3097856"/>
              <a:gd name="connsiteX15" fmla="*/ 2337944 w 3148247"/>
              <a:gd name="connsiteY15" fmla="*/ 2036702 h 3097856"/>
              <a:gd name="connsiteX16" fmla="*/ 1359469 w 3148247"/>
              <a:gd name="connsiteY16" fmla="*/ 2053338 h 3097856"/>
              <a:gd name="connsiteX17" fmla="*/ 1359470 w 3148247"/>
              <a:gd name="connsiteY17" fmla="*/ 1440284 h 3097856"/>
              <a:gd name="connsiteX18" fmla="*/ 80495 w 3148247"/>
              <a:gd name="connsiteY18" fmla="*/ 1440284 h 3097856"/>
              <a:gd name="connsiteX19" fmla="*/ 98383 w 3148247"/>
              <a:gd name="connsiteY19" fmla="*/ 375919 h 3097856"/>
              <a:gd name="connsiteX0" fmla="*/ 0 w 3148247"/>
              <a:gd name="connsiteY0" fmla="*/ 393808 h 3097856"/>
              <a:gd name="connsiteX1" fmla="*/ 1753001 w 3148247"/>
              <a:gd name="connsiteY1" fmla="*/ 393808 h 3097856"/>
              <a:gd name="connsiteX2" fmla="*/ 1753001 w 3148247"/>
              <a:gd name="connsiteY2" fmla="*/ 261 h 3097856"/>
              <a:gd name="connsiteX3" fmla="*/ 1976598 w 3148247"/>
              <a:gd name="connsiteY3" fmla="*/ 27094 h 3097856"/>
              <a:gd name="connsiteX4" fmla="*/ 1967654 w 3148247"/>
              <a:gd name="connsiteY4" fmla="*/ 188090 h 3097856"/>
              <a:gd name="connsiteX5" fmla="*/ 2459567 w 3148247"/>
              <a:gd name="connsiteY5" fmla="*/ 188090 h 3097856"/>
              <a:gd name="connsiteX6" fmla="*/ 2450623 w 3148247"/>
              <a:gd name="connsiteY6" fmla="*/ 671079 h 3097856"/>
              <a:gd name="connsiteX7" fmla="*/ 3148247 w 3148247"/>
              <a:gd name="connsiteY7" fmla="*/ 674840 h 3097856"/>
              <a:gd name="connsiteX8" fmla="*/ 3117806 w 3148247"/>
              <a:gd name="connsiteY8" fmla="*/ 2282034 h 3097856"/>
              <a:gd name="connsiteX9" fmla="*/ 3062184 w 3148247"/>
              <a:gd name="connsiteY9" fmla="*/ 2322826 h 3097856"/>
              <a:gd name="connsiteX10" fmla="*/ 3074084 w 3148247"/>
              <a:gd name="connsiteY10" fmla="*/ 2577457 h 3097856"/>
              <a:gd name="connsiteX11" fmla="*/ 2978752 w 3148247"/>
              <a:gd name="connsiteY11" fmla="*/ 2577769 h 3097856"/>
              <a:gd name="connsiteX12" fmla="*/ 2997292 w 3148247"/>
              <a:gd name="connsiteY12" fmla="*/ 3097856 h 3097856"/>
              <a:gd name="connsiteX13" fmla="*/ 2376182 w 3148247"/>
              <a:gd name="connsiteY13" fmla="*/ 3087658 h 3097856"/>
              <a:gd name="connsiteX14" fmla="*/ 2337617 w 3148247"/>
              <a:gd name="connsiteY14" fmla="*/ 2585148 h 3097856"/>
              <a:gd name="connsiteX15" fmla="*/ 2337944 w 3148247"/>
              <a:gd name="connsiteY15" fmla="*/ 2036702 h 3097856"/>
              <a:gd name="connsiteX16" fmla="*/ 1359469 w 3148247"/>
              <a:gd name="connsiteY16" fmla="*/ 2053338 h 3097856"/>
              <a:gd name="connsiteX17" fmla="*/ 1359470 w 3148247"/>
              <a:gd name="connsiteY17" fmla="*/ 1440284 h 3097856"/>
              <a:gd name="connsiteX18" fmla="*/ 80495 w 3148247"/>
              <a:gd name="connsiteY18" fmla="*/ 1440284 h 3097856"/>
              <a:gd name="connsiteX19" fmla="*/ 98383 w 3148247"/>
              <a:gd name="connsiteY19" fmla="*/ 375919 h 3097856"/>
              <a:gd name="connsiteX0" fmla="*/ 0 w 3148247"/>
              <a:gd name="connsiteY0" fmla="*/ 393808 h 3097856"/>
              <a:gd name="connsiteX1" fmla="*/ 1753001 w 3148247"/>
              <a:gd name="connsiteY1" fmla="*/ 393808 h 3097856"/>
              <a:gd name="connsiteX2" fmla="*/ 1753001 w 3148247"/>
              <a:gd name="connsiteY2" fmla="*/ 261 h 3097856"/>
              <a:gd name="connsiteX3" fmla="*/ 1976598 w 3148247"/>
              <a:gd name="connsiteY3" fmla="*/ 27094 h 3097856"/>
              <a:gd name="connsiteX4" fmla="*/ 1967654 w 3148247"/>
              <a:gd name="connsiteY4" fmla="*/ 188090 h 3097856"/>
              <a:gd name="connsiteX5" fmla="*/ 2459567 w 3148247"/>
              <a:gd name="connsiteY5" fmla="*/ 188090 h 3097856"/>
              <a:gd name="connsiteX6" fmla="*/ 2450623 w 3148247"/>
              <a:gd name="connsiteY6" fmla="*/ 671079 h 3097856"/>
              <a:gd name="connsiteX7" fmla="*/ 3148247 w 3148247"/>
              <a:gd name="connsiteY7" fmla="*/ 674840 h 3097856"/>
              <a:gd name="connsiteX8" fmla="*/ 3117806 w 3148247"/>
              <a:gd name="connsiteY8" fmla="*/ 2282034 h 3097856"/>
              <a:gd name="connsiteX9" fmla="*/ 3062184 w 3148247"/>
              <a:gd name="connsiteY9" fmla="*/ 2322826 h 3097856"/>
              <a:gd name="connsiteX10" fmla="*/ 3074084 w 3148247"/>
              <a:gd name="connsiteY10" fmla="*/ 2577457 h 3097856"/>
              <a:gd name="connsiteX11" fmla="*/ 2978752 w 3148247"/>
              <a:gd name="connsiteY11" fmla="*/ 2577769 h 3097856"/>
              <a:gd name="connsiteX12" fmla="*/ 2997292 w 3148247"/>
              <a:gd name="connsiteY12" fmla="*/ 3097856 h 3097856"/>
              <a:gd name="connsiteX13" fmla="*/ 2376182 w 3148247"/>
              <a:gd name="connsiteY13" fmla="*/ 3087658 h 3097856"/>
              <a:gd name="connsiteX14" fmla="*/ 2385452 w 3148247"/>
              <a:gd name="connsiteY14" fmla="*/ 2608363 h 3097856"/>
              <a:gd name="connsiteX15" fmla="*/ 2337617 w 3148247"/>
              <a:gd name="connsiteY15" fmla="*/ 2585148 h 3097856"/>
              <a:gd name="connsiteX16" fmla="*/ 2337944 w 3148247"/>
              <a:gd name="connsiteY16" fmla="*/ 2036702 h 3097856"/>
              <a:gd name="connsiteX17" fmla="*/ 1359469 w 3148247"/>
              <a:gd name="connsiteY17" fmla="*/ 2053338 h 3097856"/>
              <a:gd name="connsiteX18" fmla="*/ 1359470 w 3148247"/>
              <a:gd name="connsiteY18" fmla="*/ 1440284 h 3097856"/>
              <a:gd name="connsiteX19" fmla="*/ 80495 w 3148247"/>
              <a:gd name="connsiteY19" fmla="*/ 1440284 h 3097856"/>
              <a:gd name="connsiteX20" fmla="*/ 98383 w 3148247"/>
              <a:gd name="connsiteY20" fmla="*/ 375919 h 3097856"/>
              <a:gd name="connsiteX0" fmla="*/ 0 w 3148247"/>
              <a:gd name="connsiteY0" fmla="*/ 393808 h 3097856"/>
              <a:gd name="connsiteX1" fmla="*/ 1753001 w 3148247"/>
              <a:gd name="connsiteY1" fmla="*/ 393808 h 3097856"/>
              <a:gd name="connsiteX2" fmla="*/ 1753001 w 3148247"/>
              <a:gd name="connsiteY2" fmla="*/ 261 h 3097856"/>
              <a:gd name="connsiteX3" fmla="*/ 1976598 w 3148247"/>
              <a:gd name="connsiteY3" fmla="*/ 27094 h 3097856"/>
              <a:gd name="connsiteX4" fmla="*/ 1967654 w 3148247"/>
              <a:gd name="connsiteY4" fmla="*/ 188090 h 3097856"/>
              <a:gd name="connsiteX5" fmla="*/ 2459567 w 3148247"/>
              <a:gd name="connsiteY5" fmla="*/ 188090 h 3097856"/>
              <a:gd name="connsiteX6" fmla="*/ 2450623 w 3148247"/>
              <a:gd name="connsiteY6" fmla="*/ 671079 h 3097856"/>
              <a:gd name="connsiteX7" fmla="*/ 3148247 w 3148247"/>
              <a:gd name="connsiteY7" fmla="*/ 674840 h 3097856"/>
              <a:gd name="connsiteX8" fmla="*/ 3117806 w 3148247"/>
              <a:gd name="connsiteY8" fmla="*/ 2282034 h 3097856"/>
              <a:gd name="connsiteX9" fmla="*/ 3062184 w 3148247"/>
              <a:gd name="connsiteY9" fmla="*/ 2322826 h 3097856"/>
              <a:gd name="connsiteX10" fmla="*/ 3074084 w 3148247"/>
              <a:gd name="connsiteY10" fmla="*/ 2577457 h 3097856"/>
              <a:gd name="connsiteX11" fmla="*/ 2978752 w 3148247"/>
              <a:gd name="connsiteY11" fmla="*/ 2577769 h 3097856"/>
              <a:gd name="connsiteX12" fmla="*/ 2997292 w 3148247"/>
              <a:gd name="connsiteY12" fmla="*/ 3097856 h 3097856"/>
              <a:gd name="connsiteX13" fmla="*/ 2376182 w 3148247"/>
              <a:gd name="connsiteY13" fmla="*/ 3087658 h 3097856"/>
              <a:gd name="connsiteX14" fmla="*/ 2385452 w 3148247"/>
              <a:gd name="connsiteY14" fmla="*/ 2608363 h 3097856"/>
              <a:gd name="connsiteX15" fmla="*/ 2337617 w 3148247"/>
              <a:gd name="connsiteY15" fmla="*/ 2585148 h 3097856"/>
              <a:gd name="connsiteX16" fmla="*/ 2337944 w 3148247"/>
              <a:gd name="connsiteY16" fmla="*/ 2036702 h 3097856"/>
              <a:gd name="connsiteX17" fmla="*/ 1359469 w 3148247"/>
              <a:gd name="connsiteY17" fmla="*/ 2053338 h 3097856"/>
              <a:gd name="connsiteX18" fmla="*/ 1359470 w 3148247"/>
              <a:gd name="connsiteY18" fmla="*/ 1440284 h 3097856"/>
              <a:gd name="connsiteX19" fmla="*/ 80495 w 3148247"/>
              <a:gd name="connsiteY19" fmla="*/ 1440284 h 3097856"/>
              <a:gd name="connsiteX20" fmla="*/ 98383 w 3148247"/>
              <a:gd name="connsiteY20" fmla="*/ 375919 h 3097856"/>
              <a:gd name="connsiteX0" fmla="*/ 0 w 3148247"/>
              <a:gd name="connsiteY0" fmla="*/ 393808 h 3097856"/>
              <a:gd name="connsiteX1" fmla="*/ 1753001 w 3148247"/>
              <a:gd name="connsiteY1" fmla="*/ 393808 h 3097856"/>
              <a:gd name="connsiteX2" fmla="*/ 1753001 w 3148247"/>
              <a:gd name="connsiteY2" fmla="*/ 261 h 3097856"/>
              <a:gd name="connsiteX3" fmla="*/ 1976598 w 3148247"/>
              <a:gd name="connsiteY3" fmla="*/ 27094 h 3097856"/>
              <a:gd name="connsiteX4" fmla="*/ 1967654 w 3148247"/>
              <a:gd name="connsiteY4" fmla="*/ 188090 h 3097856"/>
              <a:gd name="connsiteX5" fmla="*/ 2459567 w 3148247"/>
              <a:gd name="connsiteY5" fmla="*/ 188090 h 3097856"/>
              <a:gd name="connsiteX6" fmla="*/ 2450623 w 3148247"/>
              <a:gd name="connsiteY6" fmla="*/ 671079 h 3097856"/>
              <a:gd name="connsiteX7" fmla="*/ 3148247 w 3148247"/>
              <a:gd name="connsiteY7" fmla="*/ 674840 h 3097856"/>
              <a:gd name="connsiteX8" fmla="*/ 3117806 w 3148247"/>
              <a:gd name="connsiteY8" fmla="*/ 2282034 h 3097856"/>
              <a:gd name="connsiteX9" fmla="*/ 3062184 w 3148247"/>
              <a:gd name="connsiteY9" fmla="*/ 2322826 h 3097856"/>
              <a:gd name="connsiteX10" fmla="*/ 3074084 w 3148247"/>
              <a:gd name="connsiteY10" fmla="*/ 2577457 h 3097856"/>
              <a:gd name="connsiteX11" fmla="*/ 2978752 w 3148247"/>
              <a:gd name="connsiteY11" fmla="*/ 2577769 h 3097856"/>
              <a:gd name="connsiteX12" fmla="*/ 2997292 w 3148247"/>
              <a:gd name="connsiteY12" fmla="*/ 3097856 h 3097856"/>
              <a:gd name="connsiteX13" fmla="*/ 2376182 w 3148247"/>
              <a:gd name="connsiteY13" fmla="*/ 3087658 h 3097856"/>
              <a:gd name="connsiteX14" fmla="*/ 2385452 w 3148247"/>
              <a:gd name="connsiteY14" fmla="*/ 2608363 h 3097856"/>
              <a:gd name="connsiteX15" fmla="*/ 2337617 w 3148247"/>
              <a:gd name="connsiteY15" fmla="*/ 2585148 h 3097856"/>
              <a:gd name="connsiteX16" fmla="*/ 2337944 w 3148247"/>
              <a:gd name="connsiteY16" fmla="*/ 2036702 h 3097856"/>
              <a:gd name="connsiteX17" fmla="*/ 1359469 w 3148247"/>
              <a:gd name="connsiteY17" fmla="*/ 2053338 h 3097856"/>
              <a:gd name="connsiteX18" fmla="*/ 1359470 w 3148247"/>
              <a:gd name="connsiteY18" fmla="*/ 1440284 h 3097856"/>
              <a:gd name="connsiteX19" fmla="*/ 80495 w 3148247"/>
              <a:gd name="connsiteY19" fmla="*/ 1440284 h 3097856"/>
              <a:gd name="connsiteX20" fmla="*/ 98383 w 3148247"/>
              <a:gd name="connsiteY20" fmla="*/ 375919 h 3097856"/>
              <a:gd name="connsiteX0" fmla="*/ 0 w 3148247"/>
              <a:gd name="connsiteY0" fmla="*/ 393808 h 3087658"/>
              <a:gd name="connsiteX1" fmla="*/ 1753001 w 3148247"/>
              <a:gd name="connsiteY1" fmla="*/ 393808 h 3087658"/>
              <a:gd name="connsiteX2" fmla="*/ 1753001 w 3148247"/>
              <a:gd name="connsiteY2" fmla="*/ 261 h 3087658"/>
              <a:gd name="connsiteX3" fmla="*/ 1976598 w 3148247"/>
              <a:gd name="connsiteY3" fmla="*/ 27094 h 3087658"/>
              <a:gd name="connsiteX4" fmla="*/ 1967654 w 3148247"/>
              <a:gd name="connsiteY4" fmla="*/ 188090 h 3087658"/>
              <a:gd name="connsiteX5" fmla="*/ 2459567 w 3148247"/>
              <a:gd name="connsiteY5" fmla="*/ 188090 h 3087658"/>
              <a:gd name="connsiteX6" fmla="*/ 2450623 w 3148247"/>
              <a:gd name="connsiteY6" fmla="*/ 671079 h 3087658"/>
              <a:gd name="connsiteX7" fmla="*/ 3148247 w 3148247"/>
              <a:gd name="connsiteY7" fmla="*/ 674840 h 3087658"/>
              <a:gd name="connsiteX8" fmla="*/ 3117806 w 3148247"/>
              <a:gd name="connsiteY8" fmla="*/ 2282034 h 3087658"/>
              <a:gd name="connsiteX9" fmla="*/ 3062184 w 3148247"/>
              <a:gd name="connsiteY9" fmla="*/ 2322826 h 3087658"/>
              <a:gd name="connsiteX10" fmla="*/ 3074084 w 3148247"/>
              <a:gd name="connsiteY10" fmla="*/ 2577457 h 3087658"/>
              <a:gd name="connsiteX11" fmla="*/ 2978752 w 3148247"/>
              <a:gd name="connsiteY11" fmla="*/ 2577769 h 3087658"/>
              <a:gd name="connsiteX12" fmla="*/ 2997292 w 3148247"/>
              <a:gd name="connsiteY12" fmla="*/ 3077461 h 3087658"/>
              <a:gd name="connsiteX13" fmla="*/ 2376182 w 3148247"/>
              <a:gd name="connsiteY13" fmla="*/ 3087658 h 3087658"/>
              <a:gd name="connsiteX14" fmla="*/ 2385452 w 3148247"/>
              <a:gd name="connsiteY14" fmla="*/ 2608363 h 3087658"/>
              <a:gd name="connsiteX15" fmla="*/ 2337617 w 3148247"/>
              <a:gd name="connsiteY15" fmla="*/ 2585148 h 3087658"/>
              <a:gd name="connsiteX16" fmla="*/ 2337944 w 3148247"/>
              <a:gd name="connsiteY16" fmla="*/ 2036702 h 3087658"/>
              <a:gd name="connsiteX17" fmla="*/ 1359469 w 3148247"/>
              <a:gd name="connsiteY17" fmla="*/ 2053338 h 3087658"/>
              <a:gd name="connsiteX18" fmla="*/ 1359470 w 3148247"/>
              <a:gd name="connsiteY18" fmla="*/ 1440284 h 3087658"/>
              <a:gd name="connsiteX19" fmla="*/ 80495 w 3148247"/>
              <a:gd name="connsiteY19" fmla="*/ 1440284 h 3087658"/>
              <a:gd name="connsiteX20" fmla="*/ 98383 w 3148247"/>
              <a:gd name="connsiteY20" fmla="*/ 375919 h 3087658"/>
              <a:gd name="connsiteX0" fmla="*/ 0 w 3148247"/>
              <a:gd name="connsiteY0" fmla="*/ 393808 h 3087658"/>
              <a:gd name="connsiteX1" fmla="*/ 1753001 w 3148247"/>
              <a:gd name="connsiteY1" fmla="*/ 393808 h 3087658"/>
              <a:gd name="connsiteX2" fmla="*/ 1753001 w 3148247"/>
              <a:gd name="connsiteY2" fmla="*/ 261 h 3087658"/>
              <a:gd name="connsiteX3" fmla="*/ 1976598 w 3148247"/>
              <a:gd name="connsiteY3" fmla="*/ 27094 h 3087658"/>
              <a:gd name="connsiteX4" fmla="*/ 1967654 w 3148247"/>
              <a:gd name="connsiteY4" fmla="*/ 188090 h 3087658"/>
              <a:gd name="connsiteX5" fmla="*/ 2459567 w 3148247"/>
              <a:gd name="connsiteY5" fmla="*/ 188090 h 3087658"/>
              <a:gd name="connsiteX6" fmla="*/ 2450623 w 3148247"/>
              <a:gd name="connsiteY6" fmla="*/ 671079 h 3087658"/>
              <a:gd name="connsiteX7" fmla="*/ 3148247 w 3148247"/>
              <a:gd name="connsiteY7" fmla="*/ 674840 h 3087658"/>
              <a:gd name="connsiteX8" fmla="*/ 3117806 w 3148247"/>
              <a:gd name="connsiteY8" fmla="*/ 2282034 h 3087658"/>
              <a:gd name="connsiteX9" fmla="*/ 3062184 w 3148247"/>
              <a:gd name="connsiteY9" fmla="*/ 2322826 h 3087658"/>
              <a:gd name="connsiteX10" fmla="*/ 3074084 w 3148247"/>
              <a:gd name="connsiteY10" fmla="*/ 2577457 h 3087658"/>
              <a:gd name="connsiteX11" fmla="*/ 2978752 w 3148247"/>
              <a:gd name="connsiteY11" fmla="*/ 2577769 h 3087658"/>
              <a:gd name="connsiteX12" fmla="*/ 2988021 w 3148247"/>
              <a:gd name="connsiteY12" fmla="*/ 3077461 h 3087658"/>
              <a:gd name="connsiteX13" fmla="*/ 2376182 w 3148247"/>
              <a:gd name="connsiteY13" fmla="*/ 3087658 h 3087658"/>
              <a:gd name="connsiteX14" fmla="*/ 2385452 w 3148247"/>
              <a:gd name="connsiteY14" fmla="*/ 2608363 h 3087658"/>
              <a:gd name="connsiteX15" fmla="*/ 2337617 w 3148247"/>
              <a:gd name="connsiteY15" fmla="*/ 2585148 h 3087658"/>
              <a:gd name="connsiteX16" fmla="*/ 2337944 w 3148247"/>
              <a:gd name="connsiteY16" fmla="*/ 2036702 h 3087658"/>
              <a:gd name="connsiteX17" fmla="*/ 1359469 w 3148247"/>
              <a:gd name="connsiteY17" fmla="*/ 2053338 h 3087658"/>
              <a:gd name="connsiteX18" fmla="*/ 1359470 w 3148247"/>
              <a:gd name="connsiteY18" fmla="*/ 1440284 h 3087658"/>
              <a:gd name="connsiteX19" fmla="*/ 80495 w 3148247"/>
              <a:gd name="connsiteY19" fmla="*/ 1440284 h 3087658"/>
              <a:gd name="connsiteX20" fmla="*/ 98383 w 3148247"/>
              <a:gd name="connsiteY20" fmla="*/ 375919 h 3087658"/>
              <a:gd name="connsiteX0" fmla="*/ 0 w 3148247"/>
              <a:gd name="connsiteY0" fmla="*/ 393808 h 3087659"/>
              <a:gd name="connsiteX1" fmla="*/ 1753001 w 3148247"/>
              <a:gd name="connsiteY1" fmla="*/ 393808 h 3087659"/>
              <a:gd name="connsiteX2" fmla="*/ 1753001 w 3148247"/>
              <a:gd name="connsiteY2" fmla="*/ 261 h 3087659"/>
              <a:gd name="connsiteX3" fmla="*/ 1976598 w 3148247"/>
              <a:gd name="connsiteY3" fmla="*/ 27094 h 3087659"/>
              <a:gd name="connsiteX4" fmla="*/ 1967654 w 3148247"/>
              <a:gd name="connsiteY4" fmla="*/ 188090 h 3087659"/>
              <a:gd name="connsiteX5" fmla="*/ 2459567 w 3148247"/>
              <a:gd name="connsiteY5" fmla="*/ 188090 h 3087659"/>
              <a:gd name="connsiteX6" fmla="*/ 2450623 w 3148247"/>
              <a:gd name="connsiteY6" fmla="*/ 671079 h 3087659"/>
              <a:gd name="connsiteX7" fmla="*/ 3148247 w 3148247"/>
              <a:gd name="connsiteY7" fmla="*/ 674840 h 3087659"/>
              <a:gd name="connsiteX8" fmla="*/ 3117806 w 3148247"/>
              <a:gd name="connsiteY8" fmla="*/ 2282034 h 3087659"/>
              <a:gd name="connsiteX9" fmla="*/ 3062184 w 3148247"/>
              <a:gd name="connsiteY9" fmla="*/ 2322826 h 3087659"/>
              <a:gd name="connsiteX10" fmla="*/ 3074084 w 3148247"/>
              <a:gd name="connsiteY10" fmla="*/ 2577457 h 3087659"/>
              <a:gd name="connsiteX11" fmla="*/ 2978752 w 3148247"/>
              <a:gd name="connsiteY11" fmla="*/ 2577769 h 3087659"/>
              <a:gd name="connsiteX12" fmla="*/ 2978751 w 3148247"/>
              <a:gd name="connsiteY12" fmla="*/ 3087659 h 3087659"/>
              <a:gd name="connsiteX13" fmla="*/ 2376182 w 3148247"/>
              <a:gd name="connsiteY13" fmla="*/ 3087658 h 3087659"/>
              <a:gd name="connsiteX14" fmla="*/ 2385452 w 3148247"/>
              <a:gd name="connsiteY14" fmla="*/ 2608363 h 3087659"/>
              <a:gd name="connsiteX15" fmla="*/ 2337617 w 3148247"/>
              <a:gd name="connsiteY15" fmla="*/ 2585148 h 3087659"/>
              <a:gd name="connsiteX16" fmla="*/ 2337944 w 3148247"/>
              <a:gd name="connsiteY16" fmla="*/ 2036702 h 3087659"/>
              <a:gd name="connsiteX17" fmla="*/ 1359469 w 3148247"/>
              <a:gd name="connsiteY17" fmla="*/ 2053338 h 3087659"/>
              <a:gd name="connsiteX18" fmla="*/ 1359470 w 3148247"/>
              <a:gd name="connsiteY18" fmla="*/ 1440284 h 3087659"/>
              <a:gd name="connsiteX19" fmla="*/ 80495 w 3148247"/>
              <a:gd name="connsiteY19" fmla="*/ 1440284 h 3087659"/>
              <a:gd name="connsiteX20" fmla="*/ 98383 w 3148247"/>
              <a:gd name="connsiteY20" fmla="*/ 375919 h 308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48247" h="3087659">
                <a:moveTo>
                  <a:pt x="0" y="393808"/>
                </a:moveTo>
                <a:lnTo>
                  <a:pt x="1753001" y="393808"/>
                </a:lnTo>
                <a:lnTo>
                  <a:pt x="1753001" y="261"/>
                </a:lnTo>
                <a:cubicBezTo>
                  <a:pt x="1824552" y="-2720"/>
                  <a:pt x="1986008" y="20675"/>
                  <a:pt x="1976598" y="27094"/>
                </a:cubicBezTo>
                <a:cubicBezTo>
                  <a:pt x="1969951" y="31628"/>
                  <a:pt x="1967654" y="122499"/>
                  <a:pt x="1967654" y="188090"/>
                </a:cubicBezTo>
                <a:lnTo>
                  <a:pt x="2459567" y="188090"/>
                </a:lnTo>
                <a:lnTo>
                  <a:pt x="2450623" y="671079"/>
                </a:lnTo>
                <a:lnTo>
                  <a:pt x="3148247" y="674840"/>
                </a:lnTo>
                <a:cubicBezTo>
                  <a:pt x="3128830" y="1237765"/>
                  <a:pt x="3137223" y="1719109"/>
                  <a:pt x="3117806" y="2282034"/>
                </a:cubicBezTo>
                <a:cubicBezTo>
                  <a:pt x="3111626" y="2339821"/>
                  <a:pt x="3068364" y="2265039"/>
                  <a:pt x="3062184" y="2322826"/>
                </a:cubicBezTo>
                <a:lnTo>
                  <a:pt x="3074084" y="2577457"/>
                </a:lnTo>
                <a:lnTo>
                  <a:pt x="2978752" y="2577769"/>
                </a:lnTo>
                <a:cubicBezTo>
                  <a:pt x="2981843" y="2577769"/>
                  <a:pt x="2966390" y="3087659"/>
                  <a:pt x="2978751" y="3087659"/>
                </a:cubicBezTo>
                <a:cubicBezTo>
                  <a:pt x="2972571" y="3077462"/>
                  <a:pt x="2373092" y="3067262"/>
                  <a:pt x="2376182" y="3087658"/>
                </a:cubicBezTo>
                <a:cubicBezTo>
                  <a:pt x="2377727" y="3079159"/>
                  <a:pt x="2391879" y="2692115"/>
                  <a:pt x="2385452" y="2608363"/>
                </a:cubicBezTo>
                <a:cubicBezTo>
                  <a:pt x="2379025" y="2616390"/>
                  <a:pt x="2337810" y="2702520"/>
                  <a:pt x="2337617" y="2585148"/>
                </a:cubicBezTo>
                <a:lnTo>
                  <a:pt x="2337944" y="2036702"/>
                </a:lnTo>
                <a:cubicBezTo>
                  <a:pt x="2045777" y="2045646"/>
                  <a:pt x="1651636" y="2044394"/>
                  <a:pt x="1359469" y="2053338"/>
                </a:cubicBezTo>
                <a:cubicBezTo>
                  <a:pt x="1359469" y="1886379"/>
                  <a:pt x="1359470" y="1607243"/>
                  <a:pt x="1359470" y="1440284"/>
                </a:cubicBezTo>
                <a:lnTo>
                  <a:pt x="80495" y="1440284"/>
                </a:lnTo>
                <a:lnTo>
                  <a:pt x="98383" y="375919"/>
                </a:lnTo>
              </a:path>
            </a:pathLst>
          </a:custGeom>
          <a:solidFill>
            <a:schemeClr val="accent6">
              <a:alpha val="26000"/>
            </a:scheme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7371-169D-6E41-A1FD-0B8ED8F090A5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uppo 4"/>
          <p:cNvGrpSpPr/>
          <p:nvPr/>
        </p:nvGrpSpPr>
        <p:grpSpPr>
          <a:xfrm>
            <a:off x="4942218" y="1262506"/>
            <a:ext cx="3221963" cy="4503396"/>
            <a:chOff x="278587" y="1262506"/>
            <a:chExt cx="3221963" cy="450339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315" y="1507624"/>
              <a:ext cx="3008235" cy="4258278"/>
            </a:xfrm>
            <a:prstGeom prst="rect">
              <a:avLst/>
            </a:prstGeom>
            <a:ln>
              <a:solidFill>
                <a:srgbClr val="948A54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203" y="1465895"/>
              <a:ext cx="3008235" cy="4258278"/>
            </a:xfrm>
            <a:prstGeom prst="rect">
              <a:avLst/>
            </a:prstGeom>
            <a:ln>
              <a:solidFill>
                <a:srgbClr val="948A54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928" y="1418270"/>
              <a:ext cx="3008235" cy="4258278"/>
            </a:xfrm>
            <a:prstGeom prst="rect">
              <a:avLst/>
            </a:prstGeom>
            <a:ln>
              <a:solidFill>
                <a:srgbClr val="948A54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653" y="1364295"/>
              <a:ext cx="3008235" cy="4258278"/>
            </a:xfrm>
            <a:prstGeom prst="rect">
              <a:avLst/>
            </a:prstGeom>
            <a:ln>
              <a:solidFill>
                <a:srgbClr val="948A54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108" y="1321659"/>
              <a:ext cx="3008235" cy="4258278"/>
            </a:xfrm>
            <a:prstGeom prst="rect">
              <a:avLst/>
            </a:prstGeom>
            <a:ln>
              <a:solidFill>
                <a:srgbClr val="948A54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587" y="1262506"/>
              <a:ext cx="2993728" cy="4258277"/>
            </a:xfrm>
            <a:prstGeom prst="rect">
              <a:avLst/>
            </a:prstGeom>
            <a:ln>
              <a:solidFill>
                <a:srgbClr val="948A54"/>
              </a:solidFill>
            </a:ln>
          </p:spPr>
        </p:pic>
      </p:grpSp>
      <p:pic>
        <p:nvPicPr>
          <p:cNvPr id="11" name="Immagine 10" descr="LC-2-4_prima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62506"/>
            <a:ext cx="3119186" cy="441404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3" name="Freccia destra 12"/>
          <p:cNvSpPr/>
          <p:nvPr/>
        </p:nvSpPr>
        <p:spPr>
          <a:xfrm>
            <a:off x="3881911" y="3011017"/>
            <a:ext cx="788673" cy="327729"/>
          </a:xfrm>
          <a:prstGeom prst="rightArrow">
            <a:avLst/>
          </a:prstGeom>
          <a:solidFill>
            <a:srgbClr val="FFFFFF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2284080" y="1418270"/>
            <a:ext cx="11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1991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768300" y="1281229"/>
            <a:ext cx="116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86598" y="5807201"/>
            <a:ext cx="35080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arXiv:1603.05651 [</a:t>
            </a:r>
            <a:r>
              <a:rPr lang="en-GB" sz="1600" dirty="0" err="1">
                <a:solidFill>
                  <a:schemeClr val="accent1">
                    <a:lumMod val="50000"/>
                  </a:schemeClr>
                </a:solidFill>
              </a:rPr>
              <a:t>physics.acc-ph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5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176" y="1354172"/>
            <a:ext cx="3852189" cy="21846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7371-169D-6E41-A1FD-0B8ED8F090A5}" type="slidenum">
              <a:rPr lang="en-US" smtClean="0"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94" y="1350398"/>
            <a:ext cx="3136420" cy="20819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816" y="3937470"/>
            <a:ext cx="3367246" cy="2088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367" y="1030812"/>
            <a:ext cx="344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WP1: </a:t>
            </a:r>
            <a:r>
              <a:rPr lang="en-US" sz="1400" dirty="0" smtClean="0"/>
              <a:t>LINAC modulators consolidation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43750" y="1030812"/>
            <a:ext cx="2897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WP2: </a:t>
            </a:r>
            <a:r>
              <a:rPr lang="en-US" sz="1400" dirty="0" smtClean="0"/>
              <a:t>Increase energy to 1 </a:t>
            </a:r>
            <a:r>
              <a:rPr lang="en-US" sz="1400" dirty="0" err="1" smtClean="0"/>
              <a:t>GeV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380410" y="3627579"/>
            <a:ext cx="2568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WP3: second BTF beam-line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425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6" y="6290022"/>
            <a:ext cx="843955" cy="4998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280" y="6223220"/>
            <a:ext cx="572502" cy="55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519170" y="2880587"/>
            <a:ext cx="6469040" cy="3901621"/>
            <a:chOff x="993913" y="1304586"/>
            <a:chExt cx="7115943" cy="429178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323" r="-5807"/>
            <a:stretch/>
          </p:blipFill>
          <p:spPr bwMode="auto">
            <a:xfrm>
              <a:off x="993913" y="1310119"/>
              <a:ext cx="7115943" cy="4286250"/>
            </a:xfrm>
            <a:prstGeom prst="rect">
              <a:avLst/>
            </a:prstGeom>
            <a:solidFill>
              <a:srgbClr val="E8E9E8"/>
            </a:solidFill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2978002" y="4180162"/>
              <a:ext cx="901836" cy="346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>
                      <a:lumMod val="50000"/>
                    </a:schemeClr>
                  </a:solidFill>
                </a:rPr>
                <a:t>DHSTS01</a:t>
              </a:r>
              <a:endParaRPr lang="en-US" sz="8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05224" y="4076265"/>
              <a:ext cx="917003" cy="346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>
                      <a:lumMod val="50000"/>
                    </a:schemeClr>
                  </a:solidFill>
                </a:rPr>
                <a:t>DHSTB01</a:t>
              </a:r>
              <a:endParaRPr lang="en-US" sz="8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72417" y="3729068"/>
              <a:ext cx="958310" cy="297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chemeClr val="tx2">
                      <a:lumMod val="50000"/>
                    </a:schemeClr>
                  </a:solidFill>
                </a:rPr>
                <a:t>QUATB01-03</a:t>
              </a:r>
              <a:endParaRPr lang="en-US" sz="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86028" y="3860226"/>
              <a:ext cx="1008975" cy="346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FF"/>
                  </a:solidFill>
                </a:rPr>
                <a:t>DHPTB102</a:t>
              </a:r>
              <a:endParaRPr lang="en-US" sz="800" dirty="0">
                <a:solidFill>
                  <a:srgbClr val="0000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18893" y="4245512"/>
              <a:ext cx="834391" cy="297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chemeClr val="tx2">
                      <a:lumMod val="50000"/>
                    </a:schemeClr>
                  </a:solidFill>
                </a:rPr>
                <a:t>DHPTB101</a:t>
              </a:r>
              <a:endParaRPr lang="en-US" sz="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66673" y="4400551"/>
              <a:ext cx="757808" cy="297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chemeClr val="tx2">
                      <a:lumMod val="50000"/>
                    </a:schemeClr>
                  </a:solidFill>
                </a:rPr>
                <a:t>DHPTS01</a:t>
              </a:r>
              <a:endParaRPr lang="en-US" sz="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48656" y="3934382"/>
              <a:ext cx="958310" cy="272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 smtClean="0">
                  <a:solidFill>
                    <a:schemeClr val="tx2">
                      <a:lumMod val="50000"/>
                    </a:schemeClr>
                  </a:solidFill>
                </a:rPr>
                <a:t>QUATB101-102</a:t>
              </a:r>
              <a:endParaRPr lang="en-US" sz="5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80651" y="2208578"/>
              <a:ext cx="917003" cy="346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tx2">
                      <a:lumMod val="50000"/>
                    </a:schemeClr>
                  </a:solidFill>
                </a:rPr>
                <a:t>DHSTB02</a:t>
              </a:r>
              <a:endParaRPr lang="en-US" sz="8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04397" y="2034687"/>
              <a:ext cx="917003" cy="346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FF"/>
                  </a:solidFill>
                </a:rPr>
                <a:t>DHSTB03</a:t>
              </a:r>
              <a:endParaRPr lang="en-US" sz="800" dirty="0">
                <a:solidFill>
                  <a:srgbClr val="0000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61835" y="1304586"/>
              <a:ext cx="917003" cy="3469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00FF"/>
                  </a:solidFill>
                </a:rPr>
                <a:t>DHSTB04</a:t>
              </a:r>
              <a:endParaRPr lang="en-US" sz="800" dirty="0">
                <a:solidFill>
                  <a:srgbClr val="0000FF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04051" y="3017338"/>
              <a:ext cx="855044" cy="272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 smtClean="0">
                  <a:solidFill>
                    <a:srgbClr val="0000FF"/>
                  </a:solidFill>
                </a:rPr>
                <a:t>QUATB06-07</a:t>
              </a:r>
              <a:endParaRPr lang="en-US" sz="500" dirty="0">
                <a:solidFill>
                  <a:srgbClr val="0000FF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18004" y="2389398"/>
              <a:ext cx="855044" cy="272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 smtClean="0">
                  <a:solidFill>
                    <a:srgbClr val="0000FF"/>
                  </a:solidFill>
                </a:rPr>
                <a:t>QUATB08-09</a:t>
              </a:r>
              <a:endParaRPr lang="en-US" sz="500" dirty="0">
                <a:solidFill>
                  <a:srgbClr val="0000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16007" y="3594271"/>
              <a:ext cx="793084" cy="2974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solidFill>
                    <a:schemeClr val="tx2">
                      <a:lumMod val="50000"/>
                    </a:schemeClr>
                  </a:solidFill>
                </a:rPr>
                <a:t>QUATB04</a:t>
              </a:r>
              <a:endParaRPr lang="en-US" sz="600" dirty="0">
                <a:solidFill>
                  <a:srgbClr val="953735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73279" y="3418948"/>
              <a:ext cx="793084" cy="297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srgbClr val="0000FF"/>
                  </a:solidFill>
                </a:rPr>
                <a:t>QUATB05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74578" y="3276032"/>
            <a:ext cx="1697838" cy="860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BTF new beam-lines:</a:t>
            </a:r>
          </a:p>
          <a:p>
            <a:pPr marL="171450" indent="-171450">
              <a:buFontTx/>
              <a:buChar char="-"/>
            </a:pPr>
            <a:r>
              <a:rPr lang="en-US" sz="1100" dirty="0" smtClean="0"/>
              <a:t>Existing elements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rgbClr val="0000FF"/>
                </a:solidFill>
              </a:rPr>
              <a:t>New elements</a:t>
            </a:r>
            <a:endParaRPr lang="en-US" sz="1100" dirty="0">
              <a:solidFill>
                <a:srgbClr val="0000FF"/>
              </a:solidFill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266408" y="1631928"/>
            <a:ext cx="7390866" cy="824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en-GB" sz="1600" b="1" dirty="0" smtClean="0">
                <a:solidFill>
                  <a:srgbClr val="660066"/>
                </a:solidFill>
              </a:rPr>
              <a:t>PADME experiment </a:t>
            </a:r>
            <a:r>
              <a:rPr lang="en-GB" sz="1600" dirty="0" smtClean="0">
                <a:solidFill>
                  <a:srgbClr val="660066"/>
                </a:solidFill>
              </a:rPr>
              <a:t>approved for searching dark photon/ALPs and other light dark matter mediators using </a:t>
            </a:r>
            <a:r>
              <a:rPr lang="en-GB" sz="1600" b="1" dirty="0" smtClean="0">
                <a:solidFill>
                  <a:srgbClr val="660066"/>
                </a:solidFill>
              </a:rPr>
              <a:t>positron annihilations</a:t>
            </a:r>
            <a:r>
              <a:rPr lang="en-GB" sz="1600" dirty="0" smtClean="0">
                <a:solidFill>
                  <a:srgbClr val="660066"/>
                </a:solidFill>
              </a:rPr>
              <a:t> on target at the BTF </a:t>
            </a:r>
            <a:r>
              <a:rPr lang="en-GB" sz="1600" dirty="0" smtClean="0">
                <a:solidFill>
                  <a:srgbClr val="660066"/>
                </a:solidFill>
              </a:rPr>
              <a:t>line: needs a couple of years at </a:t>
            </a:r>
            <a:r>
              <a:rPr lang="en-GB" sz="1600" b="1" dirty="0" smtClean="0">
                <a:solidFill>
                  <a:srgbClr val="660066"/>
                </a:solidFill>
              </a:rPr>
              <a:t>full rate </a:t>
            </a:r>
            <a:r>
              <a:rPr lang="en-GB" sz="1600" dirty="0" smtClean="0">
                <a:solidFill>
                  <a:srgbClr val="660066"/>
                </a:solidFill>
              </a:rPr>
              <a:t>running</a:t>
            </a:r>
            <a:endParaRPr lang="en-GB" sz="1600" dirty="0" smtClean="0">
              <a:solidFill>
                <a:srgbClr val="66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840" y="2487174"/>
            <a:ext cx="77194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2400">
              <a:buFont typeface="Wingdings" charset="2"/>
              <a:buChar char="§"/>
            </a:pPr>
            <a:r>
              <a:rPr lang="en-GB" sz="1600" dirty="0"/>
              <a:t>Recently included in </a:t>
            </a:r>
            <a:r>
              <a:rPr lang="en-GB" sz="1600" b="1" dirty="0"/>
              <a:t>ASI/ESA facilities for electron irradiation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1284" y="788267"/>
            <a:ext cx="907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10</a:t>
            </a:r>
            <a:r>
              <a:rPr lang="en-US" sz="1000" baseline="30000" dirty="0" smtClean="0">
                <a:solidFill>
                  <a:schemeClr val="bg1"/>
                </a:solidFill>
              </a:rPr>
              <a:t>13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positrons on target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BTF line doubling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7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shot 2016-05-11 16.56.35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340" y="898291"/>
            <a:ext cx="9144000" cy="5200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0"/>
            <a:ext cx="7302500" cy="1143000"/>
          </a:xfrm>
        </p:spPr>
        <p:txBody>
          <a:bodyPr/>
          <a:lstStyle/>
          <a:p>
            <a:r>
              <a:rPr lang="en-US" dirty="0" smtClean="0"/>
              <a:t>PADME detector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 Cambridge Seminar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45632" y="2114004"/>
            <a:ext cx="1797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2006"/>
                </a:solidFill>
              </a:rPr>
              <a:t>Dipole 0.55 Tm</a:t>
            </a:r>
            <a:endParaRPr lang="en-US" dirty="0" smtClean="0">
              <a:solidFill>
                <a:srgbClr val="08200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7380" y="2872467"/>
            <a:ext cx="1250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Diamond target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50-100 </a:t>
            </a:r>
            <a:r>
              <a:rPr lang="en-US" sz="12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1200" dirty="0" smtClean="0">
                <a:solidFill>
                  <a:srgbClr val="FF0000"/>
                </a:solidFill>
              </a:rPr>
              <a:t>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3410" y="4159335"/>
            <a:ext cx="26307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Electron veto</a:t>
            </a:r>
          </a:p>
          <a:p>
            <a:r>
              <a:rPr lang="en-US" sz="1050" dirty="0" smtClean="0"/>
              <a:t>1 cm</a:t>
            </a:r>
            <a:r>
              <a:rPr lang="en-US" sz="1050" dirty="0"/>
              <a:t> </a:t>
            </a:r>
            <a:r>
              <a:rPr lang="en-US" sz="1050" dirty="0" smtClean="0"/>
              <a:t>scintillators with </a:t>
            </a:r>
            <a:r>
              <a:rPr lang="en-US" sz="1050" dirty="0" err="1" smtClean="0"/>
              <a:t>SiPM</a:t>
            </a:r>
            <a:r>
              <a:rPr lang="en-US" sz="1050" dirty="0" smtClean="0"/>
              <a:t> readout</a:t>
            </a:r>
            <a:endParaRPr lang="en-US" sz="105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704980" y="4135764"/>
            <a:ext cx="990881" cy="1294462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06378" y="2646675"/>
            <a:ext cx="229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</a:rPr>
              <a:t>Calorimeter</a:t>
            </a:r>
          </a:p>
          <a:p>
            <a:r>
              <a:rPr lang="en-US" sz="1200" dirty="0" smtClean="0">
                <a:solidFill>
                  <a:srgbClr val="3366FF"/>
                </a:solidFill>
              </a:rPr>
              <a:t>BGO crystals 20×</a:t>
            </a:r>
            <a:r>
              <a:rPr lang="en-US" sz="1200" dirty="0" smtClean="0">
                <a:solidFill>
                  <a:srgbClr val="3366FF"/>
                </a:solidFill>
              </a:rPr>
              <a:t>20x220 mm</a:t>
            </a:r>
            <a:r>
              <a:rPr lang="en-US" sz="1200" baseline="30000" dirty="0" smtClean="0">
                <a:solidFill>
                  <a:srgbClr val="3366FF"/>
                </a:solidFill>
              </a:rPr>
              <a:t>3</a:t>
            </a:r>
            <a:endParaRPr lang="en-US" sz="1200" baseline="30000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3410" y="2868420"/>
            <a:ext cx="29271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Positron veto</a:t>
            </a:r>
          </a:p>
          <a:p>
            <a:r>
              <a:rPr lang="en-US" sz="1200" dirty="0"/>
              <a:t>1 cm scintillators with </a:t>
            </a:r>
            <a:r>
              <a:rPr lang="en-US" sz="1200" dirty="0" err="1"/>
              <a:t>SiPM</a:t>
            </a:r>
            <a:r>
              <a:rPr lang="en-US" sz="1200" dirty="0"/>
              <a:t> readout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95375" y="3951529"/>
            <a:ext cx="1248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21256F"/>
                </a:solidFill>
              </a:rPr>
              <a:t>Small Angle Calorimeter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91546" y="3161775"/>
            <a:ext cx="202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64245"/>
                </a:solidFill>
              </a:rPr>
              <a:t>Positron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23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19799" y="946837"/>
            <a:ext cx="29353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High Energy Positron veto</a:t>
            </a:r>
          </a:p>
          <a:p>
            <a:r>
              <a:rPr lang="en-US" sz="1200" dirty="0">
                <a:solidFill>
                  <a:srgbClr val="0000FF"/>
                </a:solidFill>
              </a:rPr>
              <a:t>1 cm scintillators with </a:t>
            </a:r>
            <a:r>
              <a:rPr lang="en-US" sz="1200" dirty="0" err="1">
                <a:solidFill>
                  <a:srgbClr val="0000FF"/>
                </a:solidFill>
              </a:rPr>
              <a:t>SiPM</a:t>
            </a:r>
            <a:r>
              <a:rPr lang="en-US" sz="1200" dirty="0">
                <a:solidFill>
                  <a:srgbClr val="0000FF"/>
                </a:solidFill>
              </a:rPr>
              <a:t> readout</a:t>
            </a:r>
          </a:p>
        </p:txBody>
      </p:sp>
    </p:spTree>
    <p:extLst>
      <p:ext uri="{BB962C8B-B14F-4D97-AF65-F5344CB8AC3E}">
        <p14:creationId xmlns:p14="http://schemas.microsoft.com/office/powerpoint/2010/main" val="40324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PADME </a:t>
            </a:r>
            <a:r>
              <a:rPr lang="en-US" dirty="0" smtClean="0"/>
              <a:t>experiment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7371-169D-6E41-A1FD-0B8ED8F090A5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30" y="4186879"/>
            <a:ext cx="2559029" cy="2608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430" y="1720904"/>
            <a:ext cx="87604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CSN I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full approval </a:t>
            </a:r>
            <a:r>
              <a:rPr lang="en-US" dirty="0" smtClean="0"/>
              <a:t>for </a:t>
            </a:r>
            <a:r>
              <a:rPr lang="en-US" b="1" dirty="0" smtClean="0"/>
              <a:t>1,350 </a:t>
            </a:r>
            <a:r>
              <a:rPr lang="en-US" b="1" dirty="0" err="1" smtClean="0"/>
              <a:t>kEuro</a:t>
            </a:r>
            <a:r>
              <a:rPr lang="en-US" b="1" dirty="0" smtClean="0"/>
              <a:t> </a:t>
            </a:r>
            <a:r>
              <a:rPr lang="en-US" dirty="0" smtClean="0"/>
              <a:t>for 2016-2018</a:t>
            </a:r>
          </a:p>
          <a:p>
            <a:pPr marL="285750" indent="-285750">
              <a:buFont typeface="Wingdings" charset="2"/>
              <a:buChar char="§"/>
            </a:pPr>
            <a:r>
              <a:rPr lang="en-US" b="1" dirty="0" smtClean="0">
                <a:solidFill>
                  <a:srgbClr val="FB00FF"/>
                </a:solidFill>
              </a:rPr>
              <a:t>Magnet from CERN </a:t>
            </a:r>
            <a:r>
              <a:rPr lang="en-US" dirty="0" smtClean="0"/>
              <a:t>(OK, being measured now)</a:t>
            </a:r>
          </a:p>
          <a:p>
            <a:pPr marL="285750" indent="-285750">
              <a:buFont typeface="Wingdings" charset="2"/>
              <a:buChar char="§"/>
            </a:pPr>
            <a:r>
              <a:rPr lang="en-US" b="1" dirty="0">
                <a:solidFill>
                  <a:srgbClr val="FB00FF"/>
                </a:solidFill>
              </a:rPr>
              <a:t>6</a:t>
            </a:r>
            <a:r>
              <a:rPr lang="en-US" b="1" dirty="0" smtClean="0">
                <a:solidFill>
                  <a:srgbClr val="FB00FF"/>
                </a:solidFill>
              </a:rPr>
              <a:t>00 </a:t>
            </a:r>
            <a:r>
              <a:rPr lang="en-US" b="1" dirty="0" smtClean="0">
                <a:solidFill>
                  <a:srgbClr val="FB00FF"/>
                </a:solidFill>
              </a:rPr>
              <a:t>BGO crystals from former L3 experiment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Calorimeter construction starting in </a:t>
            </a:r>
            <a:r>
              <a:rPr lang="en-US" dirty="0" smtClean="0"/>
              <a:t>summer 2016</a:t>
            </a:r>
            <a:endParaRPr lang="en-US" dirty="0" smtClean="0"/>
          </a:p>
          <a:p>
            <a:pPr marL="285750" indent="-285750">
              <a:buFont typeface="Wingdings" charset="2"/>
              <a:buChar char="§"/>
            </a:pPr>
            <a:r>
              <a:rPr lang="en-US" b="1" dirty="0">
                <a:solidFill>
                  <a:srgbClr val="FB00FF"/>
                </a:solidFill>
              </a:rPr>
              <a:t>T</a:t>
            </a:r>
            <a:r>
              <a:rPr lang="en-US" b="1" dirty="0" smtClean="0">
                <a:solidFill>
                  <a:srgbClr val="FB00FF"/>
                </a:solidFill>
              </a:rPr>
              <a:t>hin diamond, full </a:t>
            </a:r>
            <a:r>
              <a:rPr lang="en-US" b="1" dirty="0" smtClean="0">
                <a:solidFill>
                  <a:srgbClr val="FB00FF"/>
                </a:solidFill>
              </a:rPr>
              <a:t>Carbon</a:t>
            </a:r>
            <a:r>
              <a:rPr lang="en-US" dirty="0" smtClean="0"/>
              <a:t>, large area active </a:t>
            </a:r>
            <a:r>
              <a:rPr lang="en-US" dirty="0" smtClean="0"/>
              <a:t>target developed </a:t>
            </a:r>
            <a:r>
              <a:rPr lang="en-US" dirty="0" smtClean="0"/>
              <a:t>in </a:t>
            </a:r>
            <a:r>
              <a:rPr lang="en-US" b="1" dirty="0" smtClean="0"/>
              <a:t>Lecce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Scintillating bars positron veto being developed in </a:t>
            </a:r>
            <a:r>
              <a:rPr lang="en-US" b="1" dirty="0" smtClean="0"/>
              <a:t>Bulgaria</a:t>
            </a:r>
            <a:endParaRPr lang="en-US" b="1" dirty="0" smtClean="0"/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Interest from </a:t>
            </a:r>
            <a:r>
              <a:rPr lang="en-US" b="1" dirty="0" smtClean="0"/>
              <a:t>Hungarian</a:t>
            </a:r>
            <a:r>
              <a:rPr lang="en-US" dirty="0" smtClean="0"/>
              <a:t> group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Collaboration with </a:t>
            </a:r>
            <a:r>
              <a:rPr lang="en-US" b="1" dirty="0" smtClean="0"/>
              <a:t>Cornell</a:t>
            </a:r>
            <a:r>
              <a:rPr lang="en-US" dirty="0" smtClean="0"/>
              <a:t> starting this summer</a:t>
            </a:r>
          </a:p>
        </p:txBody>
      </p:sp>
      <p:pic>
        <p:nvPicPr>
          <p:cNvPr id="10" name="Picture 9" descr="Screenshot 2016-05-05 18.23.46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6378" y="4186879"/>
            <a:ext cx="3018412" cy="2591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76" y="4186879"/>
            <a:ext cx="3053324" cy="259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391"/>
            <a:ext cx="8260672" cy="1039427"/>
          </a:xfrm>
        </p:spPr>
        <p:txBody>
          <a:bodyPr/>
          <a:lstStyle/>
          <a:p>
            <a:r>
              <a:rPr lang="en-US" dirty="0" smtClean="0"/>
              <a:t>PADME main backgrounds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11286" y="1115150"/>
            <a:ext cx="9106545" cy="5075452"/>
            <a:chOff x="11286" y="1307006"/>
            <a:chExt cx="9106545" cy="5075452"/>
          </a:xfrm>
        </p:grpSpPr>
        <p:pic>
          <p:nvPicPr>
            <p:cNvPr id="45" name="Picture 44" descr="Screenshot 2016-03-03 17.12.47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87140" y="1698858"/>
              <a:ext cx="2874959" cy="46836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1286" y="1327223"/>
              <a:ext cx="2990533" cy="5055235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287" y="1339272"/>
              <a:ext cx="2990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Signal </a:t>
              </a:r>
              <a:r>
                <a:rPr lang="en-US" dirty="0" err="1"/>
                <a:t>e</a:t>
              </a:r>
              <a:r>
                <a:rPr lang="en-US" baseline="30000" dirty="0" err="1"/>
                <a:t>+</a:t>
              </a:r>
              <a:r>
                <a:rPr lang="en-US" dirty="0" err="1"/>
                <a:t>e</a:t>
              </a:r>
              <a:r>
                <a:rPr lang="en-US" baseline="30000" dirty="0">
                  <a:latin typeface="Symbol" charset="2"/>
                  <a:cs typeface="Symbol" charset="2"/>
                </a:rPr>
                <a:t>-</a:t>
              </a:r>
              <a:r>
                <a:rPr lang="en-US" dirty="0" smtClean="0"/>
                <a:t>-&gt;</a:t>
              </a:r>
              <a:r>
                <a:rPr lang="en-US" dirty="0" err="1" smtClean="0">
                  <a:latin typeface="Symbol" charset="2"/>
                  <a:cs typeface="Symbol" charset="2"/>
                </a:rPr>
                <a:t>g</a:t>
              </a:r>
              <a:r>
                <a:rPr lang="en-US" dirty="0" err="1" smtClean="0"/>
                <a:t>A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63394" y="1327223"/>
              <a:ext cx="2986424" cy="5055235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63394" y="1339272"/>
              <a:ext cx="2986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BG SM </a:t>
              </a:r>
              <a:r>
                <a:rPr lang="en-US" dirty="0" err="1" smtClean="0"/>
                <a:t>annih</a:t>
              </a:r>
              <a:r>
                <a:rPr lang="en-US" dirty="0" smtClean="0"/>
                <a:t>. </a:t>
              </a:r>
              <a:r>
                <a:rPr lang="en-US" dirty="0" err="1" smtClean="0"/>
                <a:t>e</a:t>
              </a:r>
              <a:r>
                <a:rPr lang="en-US" baseline="30000" dirty="0" err="1" smtClean="0"/>
                <a:t>+</a:t>
              </a:r>
              <a:r>
                <a:rPr lang="en-US" dirty="0" err="1" smtClean="0"/>
                <a:t>e</a:t>
              </a:r>
              <a:r>
                <a:rPr lang="en-US" baseline="30000" dirty="0" smtClean="0">
                  <a:latin typeface="Symbol" charset="2"/>
                  <a:cs typeface="Symbol" charset="2"/>
                </a:rPr>
                <a:t>-</a:t>
              </a:r>
              <a:r>
                <a:rPr lang="en-US" dirty="0" smtClean="0"/>
                <a:t>-&gt;</a:t>
              </a:r>
              <a:r>
                <a:rPr lang="en-US" dirty="0" err="1" smtClean="0">
                  <a:latin typeface="Symbol" charset="2"/>
                  <a:cs typeface="Symbol" charset="2"/>
                </a:rPr>
                <a:t>gg</a:t>
              </a:r>
              <a:r>
                <a:rPr lang="en-US" dirty="0" smtClean="0">
                  <a:latin typeface="Symbol" charset="2"/>
                  <a:cs typeface="Symbol" charset="2"/>
                </a:rPr>
                <a:t>(g)</a:t>
              </a:r>
              <a:endParaRPr lang="en-US" dirty="0"/>
            </a:p>
          </p:txBody>
        </p:sp>
        <p:pic>
          <p:nvPicPr>
            <p:cNvPr id="11" name="Picture 10" descr="Screenshot 2016-03-03 17.12.47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863" y="1698858"/>
              <a:ext cx="2859684" cy="4683600"/>
            </a:xfrm>
            <a:prstGeom prst="rect">
              <a:avLst/>
            </a:prstGeom>
          </p:spPr>
        </p:pic>
        <p:pic>
          <p:nvPicPr>
            <p:cNvPr id="12" name="Picture 11" descr="Screenshot 2016-03-03 17.12.47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13283" y="1698858"/>
              <a:ext cx="2874959" cy="46836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131407" y="1327223"/>
              <a:ext cx="2986424" cy="5055235"/>
            </a:xfrm>
            <a:prstGeom prst="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31408" y="1307006"/>
              <a:ext cx="2986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BG SM </a:t>
              </a:r>
              <a:r>
                <a:rPr lang="en-US" dirty="0" err="1" smtClean="0"/>
                <a:t>Brems</a:t>
              </a:r>
              <a:r>
                <a:rPr lang="en-US" dirty="0" smtClean="0"/>
                <a:t>.: </a:t>
              </a:r>
              <a:r>
                <a:rPr lang="en-US" dirty="0" err="1" smtClean="0"/>
                <a:t>e</a:t>
              </a:r>
              <a:r>
                <a:rPr lang="en-US" baseline="30000" dirty="0" err="1" smtClean="0"/>
                <a:t>+</a:t>
              </a:r>
              <a:r>
                <a:rPr lang="en-US" dirty="0" err="1" smtClean="0"/>
                <a:t>N</a:t>
              </a:r>
              <a:r>
                <a:rPr lang="en-US" dirty="0" smtClean="0"/>
                <a:t>-&gt;</a:t>
              </a:r>
              <a:r>
                <a:rPr lang="en-US" dirty="0" err="1" smtClean="0"/>
                <a:t>e</a:t>
              </a:r>
              <a:r>
                <a:rPr lang="en-US" baseline="30000" dirty="0" err="1" smtClean="0"/>
                <a:t>+</a:t>
              </a:r>
              <a:r>
                <a:rPr lang="en-US" dirty="0" err="1" smtClean="0"/>
                <a:t>N</a:t>
              </a:r>
              <a:r>
                <a:rPr lang="en-US" dirty="0" err="1" smtClean="0">
                  <a:latin typeface="Symbol" charset="2"/>
                  <a:cs typeface="Symbol" charset="2"/>
                </a:rPr>
                <a:t>g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693333" y="6072909"/>
              <a:ext cx="0" cy="30954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1524000" y="2532303"/>
              <a:ext cx="169333" cy="3540606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32-Point Star 18"/>
            <p:cNvSpPr/>
            <p:nvPr/>
          </p:nvSpPr>
          <p:spPr>
            <a:xfrm>
              <a:off x="1454727" y="2416848"/>
              <a:ext cx="130849" cy="115455"/>
            </a:xfrm>
            <a:prstGeom prst="star32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93333" y="1770303"/>
              <a:ext cx="223212" cy="430260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323878" y="2932545"/>
              <a:ext cx="2924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g</a:t>
              </a:r>
              <a:endParaRPr lang="en-US" dirty="0">
                <a:solidFill>
                  <a:srgbClr val="008000"/>
                </a:solidFill>
                <a:latin typeface="Symbol" charset="2"/>
                <a:cs typeface="Symbol" charset="2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 flipV="1">
              <a:off x="4570461" y="2532303"/>
              <a:ext cx="169333" cy="3540606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32-Point Star 25"/>
            <p:cNvSpPr/>
            <p:nvPr/>
          </p:nvSpPr>
          <p:spPr>
            <a:xfrm>
              <a:off x="4501188" y="2416848"/>
              <a:ext cx="130849" cy="115455"/>
            </a:xfrm>
            <a:prstGeom prst="star32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70339" y="2932545"/>
              <a:ext cx="2924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g</a:t>
              </a:r>
              <a:endParaRPr lang="en-US" dirty="0">
                <a:solidFill>
                  <a:srgbClr val="008000"/>
                </a:solidFill>
                <a:latin typeface="Symbol" charset="2"/>
                <a:cs typeface="Symbol" charset="2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4739794" y="6055976"/>
              <a:ext cx="0" cy="30954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739794" y="1803133"/>
              <a:ext cx="551414" cy="4263644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822921" y="2932545"/>
              <a:ext cx="2924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g</a:t>
              </a:r>
              <a:endParaRPr lang="en-US" dirty="0">
                <a:solidFill>
                  <a:srgbClr val="008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2788" y="2247515"/>
              <a:ext cx="592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4</a:t>
              </a:r>
              <a:r>
                <a:rPr lang="en-US" baseline="-25000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dirty="0" smtClean="0">
                  <a:solidFill>
                    <a:schemeClr val="bg1"/>
                  </a:solidFill>
                  <a:cs typeface="Symbol" charset="2"/>
                </a:rPr>
                <a:t>,t</a:t>
              </a:r>
              <a:endParaRPr lang="en-US" baseline="-25000" dirty="0">
                <a:solidFill>
                  <a:schemeClr val="bg1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45188" y="5996193"/>
              <a:ext cx="671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4</a:t>
              </a:r>
              <a:r>
                <a:rPr lang="en-US" baseline="-25000" dirty="0" smtClean="0">
                  <a:solidFill>
                    <a:schemeClr val="bg1"/>
                  </a:solidFill>
                  <a:cs typeface="Symbol" charset="2"/>
                </a:rPr>
                <a:t>e+</a:t>
              </a:r>
              <a:r>
                <a:rPr lang="en-US" dirty="0" smtClean="0">
                  <a:solidFill>
                    <a:schemeClr val="bg1"/>
                  </a:solidFill>
                  <a:cs typeface="Symbol" charset="2"/>
                </a:rPr>
                <a:t>,t</a:t>
              </a:r>
              <a:endParaRPr lang="en-US" baseline="-25000" dirty="0">
                <a:solidFill>
                  <a:schemeClr val="bg1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658347" y="1770303"/>
              <a:ext cx="1137284" cy="4587394"/>
            </a:xfrm>
            <a:custGeom>
              <a:avLst/>
              <a:gdLst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877902 w 1285849"/>
                <a:gd name="connsiteY30" fmla="*/ 2555394 h 4633576"/>
                <a:gd name="connsiteX31" fmla="*/ 854811 w 1285849"/>
                <a:gd name="connsiteY31" fmla="*/ 2532303 h 4633576"/>
                <a:gd name="connsiteX32" fmla="*/ 831720 w 1285849"/>
                <a:gd name="connsiteY32" fmla="*/ 2493818 h 4633576"/>
                <a:gd name="connsiteX33" fmla="*/ 816326 w 1285849"/>
                <a:gd name="connsiteY33" fmla="*/ 2416849 h 4633576"/>
                <a:gd name="connsiteX34" fmla="*/ 808629 w 1285849"/>
                <a:gd name="connsiteY34" fmla="*/ 2393758 h 4633576"/>
                <a:gd name="connsiteX35" fmla="*/ 793235 w 1285849"/>
                <a:gd name="connsiteY35" fmla="*/ 2362970 h 4633576"/>
                <a:gd name="connsiteX36" fmla="*/ 785538 w 1285849"/>
                <a:gd name="connsiteY36" fmla="*/ 2332182 h 4633576"/>
                <a:gd name="connsiteX37" fmla="*/ 770144 w 1285849"/>
                <a:gd name="connsiteY37" fmla="*/ 2286000 h 4633576"/>
                <a:gd name="connsiteX38" fmla="*/ 762447 w 1285849"/>
                <a:gd name="connsiteY38" fmla="*/ 2247515 h 4633576"/>
                <a:gd name="connsiteX39" fmla="*/ 754750 w 1285849"/>
                <a:gd name="connsiteY39" fmla="*/ 2201334 h 4633576"/>
                <a:gd name="connsiteX40" fmla="*/ 739356 w 1285849"/>
                <a:gd name="connsiteY40" fmla="*/ 2170546 h 4633576"/>
                <a:gd name="connsiteX41" fmla="*/ 723963 w 1285849"/>
                <a:gd name="connsiteY41" fmla="*/ 2132061 h 4633576"/>
                <a:gd name="connsiteX42" fmla="*/ 716266 w 1285849"/>
                <a:gd name="connsiteY42" fmla="*/ 2085879 h 4633576"/>
                <a:gd name="connsiteX43" fmla="*/ 708569 w 1285849"/>
                <a:gd name="connsiteY43" fmla="*/ 2055091 h 4633576"/>
                <a:gd name="connsiteX44" fmla="*/ 700872 w 1285849"/>
                <a:gd name="connsiteY44" fmla="*/ 2016606 h 4633576"/>
                <a:gd name="connsiteX45" fmla="*/ 677781 w 1285849"/>
                <a:gd name="connsiteY45" fmla="*/ 1924243 h 4633576"/>
                <a:gd name="connsiteX46" fmla="*/ 662387 w 1285849"/>
                <a:gd name="connsiteY46" fmla="*/ 1862667 h 4633576"/>
                <a:gd name="connsiteX47" fmla="*/ 654690 w 1285849"/>
                <a:gd name="connsiteY47" fmla="*/ 1831879 h 4633576"/>
                <a:gd name="connsiteX48" fmla="*/ 639296 w 1285849"/>
                <a:gd name="connsiteY48" fmla="*/ 1708727 h 4633576"/>
                <a:gd name="connsiteX49" fmla="*/ 623902 w 1285849"/>
                <a:gd name="connsiteY49" fmla="*/ 1654849 h 4633576"/>
                <a:gd name="connsiteX50" fmla="*/ 616205 w 1285849"/>
                <a:gd name="connsiteY50" fmla="*/ 1624061 h 4633576"/>
                <a:gd name="connsiteX51" fmla="*/ 600811 w 1285849"/>
                <a:gd name="connsiteY51" fmla="*/ 1585576 h 4633576"/>
                <a:gd name="connsiteX52" fmla="*/ 570023 w 1285849"/>
                <a:gd name="connsiteY52" fmla="*/ 1508606 h 4633576"/>
                <a:gd name="connsiteX53" fmla="*/ 562326 w 1285849"/>
                <a:gd name="connsiteY53" fmla="*/ 1462424 h 4633576"/>
                <a:gd name="connsiteX54" fmla="*/ 531538 w 1285849"/>
                <a:gd name="connsiteY54" fmla="*/ 1370061 h 4633576"/>
                <a:gd name="connsiteX55" fmla="*/ 508447 w 1285849"/>
                <a:gd name="connsiteY55" fmla="*/ 1308485 h 4633576"/>
                <a:gd name="connsiteX56" fmla="*/ 485356 w 1285849"/>
                <a:gd name="connsiteY56" fmla="*/ 1223818 h 4633576"/>
                <a:gd name="connsiteX57" fmla="*/ 469963 w 1285849"/>
                <a:gd name="connsiteY57" fmla="*/ 1200727 h 4633576"/>
                <a:gd name="connsiteX58" fmla="*/ 462266 w 1285849"/>
                <a:gd name="connsiteY58" fmla="*/ 1177637 h 4633576"/>
                <a:gd name="connsiteX59" fmla="*/ 446872 w 1285849"/>
                <a:gd name="connsiteY59" fmla="*/ 1146849 h 4633576"/>
                <a:gd name="connsiteX60" fmla="*/ 431478 w 1285849"/>
                <a:gd name="connsiteY60" fmla="*/ 1123758 h 4633576"/>
                <a:gd name="connsiteX61" fmla="*/ 408387 w 1285849"/>
                <a:gd name="connsiteY61" fmla="*/ 1077576 h 4633576"/>
                <a:gd name="connsiteX62" fmla="*/ 385296 w 1285849"/>
                <a:gd name="connsiteY62" fmla="*/ 1000606 h 4633576"/>
                <a:gd name="connsiteX63" fmla="*/ 354508 w 1285849"/>
                <a:gd name="connsiteY63" fmla="*/ 939031 h 4633576"/>
                <a:gd name="connsiteX64" fmla="*/ 346811 w 1285849"/>
                <a:gd name="connsiteY64" fmla="*/ 915940 h 4633576"/>
                <a:gd name="connsiteX65" fmla="*/ 331417 w 1285849"/>
                <a:gd name="connsiteY65" fmla="*/ 885152 h 4633576"/>
                <a:gd name="connsiteX66" fmla="*/ 316023 w 1285849"/>
                <a:gd name="connsiteY66" fmla="*/ 846667 h 4633576"/>
                <a:gd name="connsiteX67" fmla="*/ 300629 w 1285849"/>
                <a:gd name="connsiteY67" fmla="*/ 800485 h 4633576"/>
                <a:gd name="connsiteX68" fmla="*/ 285235 w 1285849"/>
                <a:gd name="connsiteY68" fmla="*/ 777394 h 4633576"/>
                <a:gd name="connsiteX69" fmla="*/ 262144 w 1285849"/>
                <a:gd name="connsiteY69" fmla="*/ 700424 h 4633576"/>
                <a:gd name="connsiteX70" fmla="*/ 246750 w 1285849"/>
                <a:gd name="connsiteY70" fmla="*/ 654243 h 4633576"/>
                <a:gd name="connsiteX71" fmla="*/ 239053 w 1285849"/>
                <a:gd name="connsiteY71" fmla="*/ 631152 h 4633576"/>
                <a:gd name="connsiteX72" fmla="*/ 231356 w 1285849"/>
                <a:gd name="connsiteY72" fmla="*/ 608061 h 4633576"/>
                <a:gd name="connsiteX73" fmla="*/ 223659 w 1285849"/>
                <a:gd name="connsiteY73" fmla="*/ 584970 h 4633576"/>
                <a:gd name="connsiteX74" fmla="*/ 208266 w 1285849"/>
                <a:gd name="connsiteY74" fmla="*/ 561879 h 4633576"/>
                <a:gd name="connsiteX75" fmla="*/ 200569 w 1285849"/>
                <a:gd name="connsiteY75" fmla="*/ 531091 h 4633576"/>
                <a:gd name="connsiteX76" fmla="*/ 185175 w 1285849"/>
                <a:gd name="connsiteY76" fmla="*/ 484909 h 4633576"/>
                <a:gd name="connsiteX77" fmla="*/ 177478 w 1285849"/>
                <a:gd name="connsiteY77" fmla="*/ 461818 h 4633576"/>
                <a:gd name="connsiteX78" fmla="*/ 169781 w 1285849"/>
                <a:gd name="connsiteY78" fmla="*/ 431031 h 4633576"/>
                <a:gd name="connsiteX79" fmla="*/ 154387 w 1285849"/>
                <a:gd name="connsiteY79" fmla="*/ 384849 h 4633576"/>
                <a:gd name="connsiteX80" fmla="*/ 146690 w 1285849"/>
                <a:gd name="connsiteY80" fmla="*/ 361758 h 4633576"/>
                <a:gd name="connsiteX81" fmla="*/ 138993 w 1285849"/>
                <a:gd name="connsiteY81" fmla="*/ 338667 h 4633576"/>
                <a:gd name="connsiteX82" fmla="*/ 131296 w 1285849"/>
                <a:gd name="connsiteY82" fmla="*/ 315576 h 4633576"/>
                <a:gd name="connsiteX83" fmla="*/ 115902 w 1285849"/>
                <a:gd name="connsiteY83" fmla="*/ 292485 h 4633576"/>
                <a:gd name="connsiteX84" fmla="*/ 100508 w 1285849"/>
                <a:gd name="connsiteY84" fmla="*/ 238606 h 4633576"/>
                <a:gd name="connsiteX85" fmla="*/ 85114 w 1285849"/>
                <a:gd name="connsiteY85" fmla="*/ 207818 h 4633576"/>
                <a:gd name="connsiteX86" fmla="*/ 62023 w 1285849"/>
                <a:gd name="connsiteY86" fmla="*/ 161637 h 4633576"/>
                <a:gd name="connsiteX87" fmla="*/ 46629 w 1285849"/>
                <a:gd name="connsiteY87" fmla="*/ 107758 h 4633576"/>
                <a:gd name="connsiteX88" fmla="*/ 38932 w 1285849"/>
                <a:gd name="connsiteY88" fmla="*/ 84667 h 4633576"/>
                <a:gd name="connsiteX89" fmla="*/ 447 w 1285849"/>
                <a:gd name="connsiteY89" fmla="*/ 15394 h 4633576"/>
                <a:gd name="connsiteX90" fmla="*/ 447 w 1285849"/>
                <a:gd name="connsiteY90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877902 w 1285849"/>
                <a:gd name="connsiteY30" fmla="*/ 2555394 h 4633576"/>
                <a:gd name="connsiteX31" fmla="*/ 854811 w 1285849"/>
                <a:gd name="connsiteY31" fmla="*/ 2532303 h 4633576"/>
                <a:gd name="connsiteX32" fmla="*/ 831720 w 1285849"/>
                <a:gd name="connsiteY32" fmla="*/ 2493818 h 4633576"/>
                <a:gd name="connsiteX33" fmla="*/ 816326 w 1285849"/>
                <a:gd name="connsiteY33" fmla="*/ 2416849 h 4633576"/>
                <a:gd name="connsiteX34" fmla="*/ 808629 w 1285849"/>
                <a:gd name="connsiteY34" fmla="*/ 2393758 h 4633576"/>
                <a:gd name="connsiteX35" fmla="*/ 793235 w 1285849"/>
                <a:gd name="connsiteY35" fmla="*/ 2362970 h 4633576"/>
                <a:gd name="connsiteX36" fmla="*/ 785538 w 1285849"/>
                <a:gd name="connsiteY36" fmla="*/ 2332182 h 4633576"/>
                <a:gd name="connsiteX37" fmla="*/ 770144 w 1285849"/>
                <a:gd name="connsiteY37" fmla="*/ 2286000 h 4633576"/>
                <a:gd name="connsiteX38" fmla="*/ 762447 w 1285849"/>
                <a:gd name="connsiteY38" fmla="*/ 2247515 h 4633576"/>
                <a:gd name="connsiteX39" fmla="*/ 754750 w 1285849"/>
                <a:gd name="connsiteY39" fmla="*/ 2201334 h 4633576"/>
                <a:gd name="connsiteX40" fmla="*/ 739356 w 1285849"/>
                <a:gd name="connsiteY40" fmla="*/ 2170546 h 4633576"/>
                <a:gd name="connsiteX41" fmla="*/ 723963 w 1285849"/>
                <a:gd name="connsiteY41" fmla="*/ 2132061 h 4633576"/>
                <a:gd name="connsiteX42" fmla="*/ 716266 w 1285849"/>
                <a:gd name="connsiteY42" fmla="*/ 2085879 h 4633576"/>
                <a:gd name="connsiteX43" fmla="*/ 708569 w 1285849"/>
                <a:gd name="connsiteY43" fmla="*/ 2055091 h 4633576"/>
                <a:gd name="connsiteX44" fmla="*/ 700872 w 1285849"/>
                <a:gd name="connsiteY44" fmla="*/ 2016606 h 4633576"/>
                <a:gd name="connsiteX45" fmla="*/ 732209 w 1285849"/>
                <a:gd name="connsiteY45" fmla="*/ 1906100 h 4633576"/>
                <a:gd name="connsiteX46" fmla="*/ 662387 w 1285849"/>
                <a:gd name="connsiteY46" fmla="*/ 1862667 h 4633576"/>
                <a:gd name="connsiteX47" fmla="*/ 654690 w 1285849"/>
                <a:gd name="connsiteY47" fmla="*/ 1831879 h 4633576"/>
                <a:gd name="connsiteX48" fmla="*/ 639296 w 1285849"/>
                <a:gd name="connsiteY48" fmla="*/ 1708727 h 4633576"/>
                <a:gd name="connsiteX49" fmla="*/ 623902 w 1285849"/>
                <a:gd name="connsiteY49" fmla="*/ 1654849 h 4633576"/>
                <a:gd name="connsiteX50" fmla="*/ 616205 w 1285849"/>
                <a:gd name="connsiteY50" fmla="*/ 1624061 h 4633576"/>
                <a:gd name="connsiteX51" fmla="*/ 600811 w 1285849"/>
                <a:gd name="connsiteY51" fmla="*/ 1585576 h 4633576"/>
                <a:gd name="connsiteX52" fmla="*/ 570023 w 1285849"/>
                <a:gd name="connsiteY52" fmla="*/ 1508606 h 4633576"/>
                <a:gd name="connsiteX53" fmla="*/ 562326 w 1285849"/>
                <a:gd name="connsiteY53" fmla="*/ 1462424 h 4633576"/>
                <a:gd name="connsiteX54" fmla="*/ 531538 w 1285849"/>
                <a:gd name="connsiteY54" fmla="*/ 1370061 h 4633576"/>
                <a:gd name="connsiteX55" fmla="*/ 508447 w 1285849"/>
                <a:gd name="connsiteY55" fmla="*/ 1308485 h 4633576"/>
                <a:gd name="connsiteX56" fmla="*/ 485356 w 1285849"/>
                <a:gd name="connsiteY56" fmla="*/ 1223818 h 4633576"/>
                <a:gd name="connsiteX57" fmla="*/ 469963 w 1285849"/>
                <a:gd name="connsiteY57" fmla="*/ 1200727 h 4633576"/>
                <a:gd name="connsiteX58" fmla="*/ 462266 w 1285849"/>
                <a:gd name="connsiteY58" fmla="*/ 1177637 h 4633576"/>
                <a:gd name="connsiteX59" fmla="*/ 446872 w 1285849"/>
                <a:gd name="connsiteY59" fmla="*/ 1146849 h 4633576"/>
                <a:gd name="connsiteX60" fmla="*/ 431478 w 1285849"/>
                <a:gd name="connsiteY60" fmla="*/ 1123758 h 4633576"/>
                <a:gd name="connsiteX61" fmla="*/ 408387 w 1285849"/>
                <a:gd name="connsiteY61" fmla="*/ 1077576 h 4633576"/>
                <a:gd name="connsiteX62" fmla="*/ 385296 w 1285849"/>
                <a:gd name="connsiteY62" fmla="*/ 1000606 h 4633576"/>
                <a:gd name="connsiteX63" fmla="*/ 354508 w 1285849"/>
                <a:gd name="connsiteY63" fmla="*/ 939031 h 4633576"/>
                <a:gd name="connsiteX64" fmla="*/ 346811 w 1285849"/>
                <a:gd name="connsiteY64" fmla="*/ 915940 h 4633576"/>
                <a:gd name="connsiteX65" fmla="*/ 331417 w 1285849"/>
                <a:gd name="connsiteY65" fmla="*/ 885152 h 4633576"/>
                <a:gd name="connsiteX66" fmla="*/ 316023 w 1285849"/>
                <a:gd name="connsiteY66" fmla="*/ 846667 h 4633576"/>
                <a:gd name="connsiteX67" fmla="*/ 300629 w 1285849"/>
                <a:gd name="connsiteY67" fmla="*/ 800485 h 4633576"/>
                <a:gd name="connsiteX68" fmla="*/ 285235 w 1285849"/>
                <a:gd name="connsiteY68" fmla="*/ 777394 h 4633576"/>
                <a:gd name="connsiteX69" fmla="*/ 262144 w 1285849"/>
                <a:gd name="connsiteY69" fmla="*/ 700424 h 4633576"/>
                <a:gd name="connsiteX70" fmla="*/ 246750 w 1285849"/>
                <a:gd name="connsiteY70" fmla="*/ 654243 h 4633576"/>
                <a:gd name="connsiteX71" fmla="*/ 239053 w 1285849"/>
                <a:gd name="connsiteY71" fmla="*/ 631152 h 4633576"/>
                <a:gd name="connsiteX72" fmla="*/ 231356 w 1285849"/>
                <a:gd name="connsiteY72" fmla="*/ 608061 h 4633576"/>
                <a:gd name="connsiteX73" fmla="*/ 223659 w 1285849"/>
                <a:gd name="connsiteY73" fmla="*/ 584970 h 4633576"/>
                <a:gd name="connsiteX74" fmla="*/ 208266 w 1285849"/>
                <a:gd name="connsiteY74" fmla="*/ 561879 h 4633576"/>
                <a:gd name="connsiteX75" fmla="*/ 200569 w 1285849"/>
                <a:gd name="connsiteY75" fmla="*/ 531091 h 4633576"/>
                <a:gd name="connsiteX76" fmla="*/ 185175 w 1285849"/>
                <a:gd name="connsiteY76" fmla="*/ 484909 h 4633576"/>
                <a:gd name="connsiteX77" fmla="*/ 177478 w 1285849"/>
                <a:gd name="connsiteY77" fmla="*/ 461818 h 4633576"/>
                <a:gd name="connsiteX78" fmla="*/ 169781 w 1285849"/>
                <a:gd name="connsiteY78" fmla="*/ 431031 h 4633576"/>
                <a:gd name="connsiteX79" fmla="*/ 154387 w 1285849"/>
                <a:gd name="connsiteY79" fmla="*/ 384849 h 4633576"/>
                <a:gd name="connsiteX80" fmla="*/ 146690 w 1285849"/>
                <a:gd name="connsiteY80" fmla="*/ 361758 h 4633576"/>
                <a:gd name="connsiteX81" fmla="*/ 138993 w 1285849"/>
                <a:gd name="connsiteY81" fmla="*/ 338667 h 4633576"/>
                <a:gd name="connsiteX82" fmla="*/ 131296 w 1285849"/>
                <a:gd name="connsiteY82" fmla="*/ 315576 h 4633576"/>
                <a:gd name="connsiteX83" fmla="*/ 115902 w 1285849"/>
                <a:gd name="connsiteY83" fmla="*/ 292485 h 4633576"/>
                <a:gd name="connsiteX84" fmla="*/ 100508 w 1285849"/>
                <a:gd name="connsiteY84" fmla="*/ 238606 h 4633576"/>
                <a:gd name="connsiteX85" fmla="*/ 85114 w 1285849"/>
                <a:gd name="connsiteY85" fmla="*/ 207818 h 4633576"/>
                <a:gd name="connsiteX86" fmla="*/ 62023 w 1285849"/>
                <a:gd name="connsiteY86" fmla="*/ 161637 h 4633576"/>
                <a:gd name="connsiteX87" fmla="*/ 46629 w 1285849"/>
                <a:gd name="connsiteY87" fmla="*/ 107758 h 4633576"/>
                <a:gd name="connsiteX88" fmla="*/ 38932 w 1285849"/>
                <a:gd name="connsiteY88" fmla="*/ 84667 h 4633576"/>
                <a:gd name="connsiteX89" fmla="*/ 447 w 1285849"/>
                <a:gd name="connsiteY89" fmla="*/ 15394 h 4633576"/>
                <a:gd name="connsiteX90" fmla="*/ 447 w 1285849"/>
                <a:gd name="connsiteY90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877902 w 1285849"/>
                <a:gd name="connsiteY30" fmla="*/ 2555394 h 4633576"/>
                <a:gd name="connsiteX31" fmla="*/ 854811 w 1285849"/>
                <a:gd name="connsiteY31" fmla="*/ 2532303 h 4633576"/>
                <a:gd name="connsiteX32" fmla="*/ 831720 w 1285849"/>
                <a:gd name="connsiteY32" fmla="*/ 2493818 h 4633576"/>
                <a:gd name="connsiteX33" fmla="*/ 816326 w 1285849"/>
                <a:gd name="connsiteY33" fmla="*/ 2416849 h 4633576"/>
                <a:gd name="connsiteX34" fmla="*/ 808629 w 1285849"/>
                <a:gd name="connsiteY34" fmla="*/ 2393758 h 4633576"/>
                <a:gd name="connsiteX35" fmla="*/ 793235 w 1285849"/>
                <a:gd name="connsiteY35" fmla="*/ 2362970 h 4633576"/>
                <a:gd name="connsiteX36" fmla="*/ 785538 w 1285849"/>
                <a:gd name="connsiteY36" fmla="*/ 2332182 h 4633576"/>
                <a:gd name="connsiteX37" fmla="*/ 770144 w 1285849"/>
                <a:gd name="connsiteY37" fmla="*/ 2286000 h 4633576"/>
                <a:gd name="connsiteX38" fmla="*/ 762447 w 1285849"/>
                <a:gd name="connsiteY38" fmla="*/ 2247515 h 4633576"/>
                <a:gd name="connsiteX39" fmla="*/ 754750 w 1285849"/>
                <a:gd name="connsiteY39" fmla="*/ 2201334 h 4633576"/>
                <a:gd name="connsiteX40" fmla="*/ 807391 w 1285849"/>
                <a:gd name="connsiteY40" fmla="*/ 2156938 h 4633576"/>
                <a:gd name="connsiteX41" fmla="*/ 723963 w 1285849"/>
                <a:gd name="connsiteY41" fmla="*/ 2132061 h 4633576"/>
                <a:gd name="connsiteX42" fmla="*/ 716266 w 1285849"/>
                <a:gd name="connsiteY42" fmla="*/ 2085879 h 4633576"/>
                <a:gd name="connsiteX43" fmla="*/ 708569 w 1285849"/>
                <a:gd name="connsiteY43" fmla="*/ 2055091 h 4633576"/>
                <a:gd name="connsiteX44" fmla="*/ 700872 w 1285849"/>
                <a:gd name="connsiteY44" fmla="*/ 2016606 h 4633576"/>
                <a:gd name="connsiteX45" fmla="*/ 732209 w 1285849"/>
                <a:gd name="connsiteY45" fmla="*/ 1906100 h 4633576"/>
                <a:gd name="connsiteX46" fmla="*/ 662387 w 1285849"/>
                <a:gd name="connsiteY46" fmla="*/ 1862667 h 4633576"/>
                <a:gd name="connsiteX47" fmla="*/ 654690 w 1285849"/>
                <a:gd name="connsiteY47" fmla="*/ 1831879 h 4633576"/>
                <a:gd name="connsiteX48" fmla="*/ 639296 w 1285849"/>
                <a:gd name="connsiteY48" fmla="*/ 1708727 h 4633576"/>
                <a:gd name="connsiteX49" fmla="*/ 623902 w 1285849"/>
                <a:gd name="connsiteY49" fmla="*/ 1654849 h 4633576"/>
                <a:gd name="connsiteX50" fmla="*/ 616205 w 1285849"/>
                <a:gd name="connsiteY50" fmla="*/ 1624061 h 4633576"/>
                <a:gd name="connsiteX51" fmla="*/ 600811 w 1285849"/>
                <a:gd name="connsiteY51" fmla="*/ 1585576 h 4633576"/>
                <a:gd name="connsiteX52" fmla="*/ 570023 w 1285849"/>
                <a:gd name="connsiteY52" fmla="*/ 1508606 h 4633576"/>
                <a:gd name="connsiteX53" fmla="*/ 562326 w 1285849"/>
                <a:gd name="connsiteY53" fmla="*/ 1462424 h 4633576"/>
                <a:gd name="connsiteX54" fmla="*/ 531538 w 1285849"/>
                <a:gd name="connsiteY54" fmla="*/ 1370061 h 4633576"/>
                <a:gd name="connsiteX55" fmla="*/ 508447 w 1285849"/>
                <a:gd name="connsiteY55" fmla="*/ 1308485 h 4633576"/>
                <a:gd name="connsiteX56" fmla="*/ 485356 w 1285849"/>
                <a:gd name="connsiteY56" fmla="*/ 1223818 h 4633576"/>
                <a:gd name="connsiteX57" fmla="*/ 469963 w 1285849"/>
                <a:gd name="connsiteY57" fmla="*/ 1200727 h 4633576"/>
                <a:gd name="connsiteX58" fmla="*/ 462266 w 1285849"/>
                <a:gd name="connsiteY58" fmla="*/ 1177637 h 4633576"/>
                <a:gd name="connsiteX59" fmla="*/ 446872 w 1285849"/>
                <a:gd name="connsiteY59" fmla="*/ 1146849 h 4633576"/>
                <a:gd name="connsiteX60" fmla="*/ 431478 w 1285849"/>
                <a:gd name="connsiteY60" fmla="*/ 1123758 h 4633576"/>
                <a:gd name="connsiteX61" fmla="*/ 408387 w 1285849"/>
                <a:gd name="connsiteY61" fmla="*/ 1077576 h 4633576"/>
                <a:gd name="connsiteX62" fmla="*/ 385296 w 1285849"/>
                <a:gd name="connsiteY62" fmla="*/ 1000606 h 4633576"/>
                <a:gd name="connsiteX63" fmla="*/ 354508 w 1285849"/>
                <a:gd name="connsiteY63" fmla="*/ 939031 h 4633576"/>
                <a:gd name="connsiteX64" fmla="*/ 346811 w 1285849"/>
                <a:gd name="connsiteY64" fmla="*/ 915940 h 4633576"/>
                <a:gd name="connsiteX65" fmla="*/ 331417 w 1285849"/>
                <a:gd name="connsiteY65" fmla="*/ 885152 h 4633576"/>
                <a:gd name="connsiteX66" fmla="*/ 316023 w 1285849"/>
                <a:gd name="connsiteY66" fmla="*/ 846667 h 4633576"/>
                <a:gd name="connsiteX67" fmla="*/ 300629 w 1285849"/>
                <a:gd name="connsiteY67" fmla="*/ 800485 h 4633576"/>
                <a:gd name="connsiteX68" fmla="*/ 285235 w 1285849"/>
                <a:gd name="connsiteY68" fmla="*/ 777394 h 4633576"/>
                <a:gd name="connsiteX69" fmla="*/ 262144 w 1285849"/>
                <a:gd name="connsiteY69" fmla="*/ 700424 h 4633576"/>
                <a:gd name="connsiteX70" fmla="*/ 246750 w 1285849"/>
                <a:gd name="connsiteY70" fmla="*/ 654243 h 4633576"/>
                <a:gd name="connsiteX71" fmla="*/ 239053 w 1285849"/>
                <a:gd name="connsiteY71" fmla="*/ 631152 h 4633576"/>
                <a:gd name="connsiteX72" fmla="*/ 231356 w 1285849"/>
                <a:gd name="connsiteY72" fmla="*/ 608061 h 4633576"/>
                <a:gd name="connsiteX73" fmla="*/ 223659 w 1285849"/>
                <a:gd name="connsiteY73" fmla="*/ 584970 h 4633576"/>
                <a:gd name="connsiteX74" fmla="*/ 208266 w 1285849"/>
                <a:gd name="connsiteY74" fmla="*/ 561879 h 4633576"/>
                <a:gd name="connsiteX75" fmla="*/ 200569 w 1285849"/>
                <a:gd name="connsiteY75" fmla="*/ 531091 h 4633576"/>
                <a:gd name="connsiteX76" fmla="*/ 185175 w 1285849"/>
                <a:gd name="connsiteY76" fmla="*/ 484909 h 4633576"/>
                <a:gd name="connsiteX77" fmla="*/ 177478 w 1285849"/>
                <a:gd name="connsiteY77" fmla="*/ 461818 h 4633576"/>
                <a:gd name="connsiteX78" fmla="*/ 169781 w 1285849"/>
                <a:gd name="connsiteY78" fmla="*/ 431031 h 4633576"/>
                <a:gd name="connsiteX79" fmla="*/ 154387 w 1285849"/>
                <a:gd name="connsiteY79" fmla="*/ 384849 h 4633576"/>
                <a:gd name="connsiteX80" fmla="*/ 146690 w 1285849"/>
                <a:gd name="connsiteY80" fmla="*/ 361758 h 4633576"/>
                <a:gd name="connsiteX81" fmla="*/ 138993 w 1285849"/>
                <a:gd name="connsiteY81" fmla="*/ 338667 h 4633576"/>
                <a:gd name="connsiteX82" fmla="*/ 131296 w 1285849"/>
                <a:gd name="connsiteY82" fmla="*/ 315576 h 4633576"/>
                <a:gd name="connsiteX83" fmla="*/ 115902 w 1285849"/>
                <a:gd name="connsiteY83" fmla="*/ 292485 h 4633576"/>
                <a:gd name="connsiteX84" fmla="*/ 100508 w 1285849"/>
                <a:gd name="connsiteY84" fmla="*/ 238606 h 4633576"/>
                <a:gd name="connsiteX85" fmla="*/ 85114 w 1285849"/>
                <a:gd name="connsiteY85" fmla="*/ 207818 h 4633576"/>
                <a:gd name="connsiteX86" fmla="*/ 62023 w 1285849"/>
                <a:gd name="connsiteY86" fmla="*/ 161637 h 4633576"/>
                <a:gd name="connsiteX87" fmla="*/ 46629 w 1285849"/>
                <a:gd name="connsiteY87" fmla="*/ 107758 h 4633576"/>
                <a:gd name="connsiteX88" fmla="*/ 38932 w 1285849"/>
                <a:gd name="connsiteY88" fmla="*/ 84667 h 4633576"/>
                <a:gd name="connsiteX89" fmla="*/ 447 w 1285849"/>
                <a:gd name="connsiteY89" fmla="*/ 15394 h 4633576"/>
                <a:gd name="connsiteX90" fmla="*/ 447 w 1285849"/>
                <a:gd name="connsiteY90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877902 w 1285849"/>
                <a:gd name="connsiteY30" fmla="*/ 2555394 h 4633576"/>
                <a:gd name="connsiteX31" fmla="*/ 854811 w 1285849"/>
                <a:gd name="connsiteY31" fmla="*/ 2532303 h 4633576"/>
                <a:gd name="connsiteX32" fmla="*/ 831720 w 1285849"/>
                <a:gd name="connsiteY32" fmla="*/ 2493818 h 4633576"/>
                <a:gd name="connsiteX33" fmla="*/ 816326 w 1285849"/>
                <a:gd name="connsiteY33" fmla="*/ 2416849 h 4633576"/>
                <a:gd name="connsiteX34" fmla="*/ 808629 w 1285849"/>
                <a:gd name="connsiteY34" fmla="*/ 2393758 h 4633576"/>
                <a:gd name="connsiteX35" fmla="*/ 793235 w 1285849"/>
                <a:gd name="connsiteY35" fmla="*/ 2362970 h 4633576"/>
                <a:gd name="connsiteX36" fmla="*/ 785538 w 1285849"/>
                <a:gd name="connsiteY36" fmla="*/ 2332182 h 4633576"/>
                <a:gd name="connsiteX37" fmla="*/ 770144 w 1285849"/>
                <a:gd name="connsiteY37" fmla="*/ 2286000 h 4633576"/>
                <a:gd name="connsiteX38" fmla="*/ 762447 w 1285849"/>
                <a:gd name="connsiteY38" fmla="*/ 2247515 h 4633576"/>
                <a:gd name="connsiteX39" fmla="*/ 831857 w 1285849"/>
                <a:gd name="connsiteY39" fmla="*/ 2205869 h 4633576"/>
                <a:gd name="connsiteX40" fmla="*/ 807391 w 1285849"/>
                <a:gd name="connsiteY40" fmla="*/ 2156938 h 4633576"/>
                <a:gd name="connsiteX41" fmla="*/ 723963 w 1285849"/>
                <a:gd name="connsiteY41" fmla="*/ 2132061 h 4633576"/>
                <a:gd name="connsiteX42" fmla="*/ 716266 w 1285849"/>
                <a:gd name="connsiteY42" fmla="*/ 2085879 h 4633576"/>
                <a:gd name="connsiteX43" fmla="*/ 708569 w 1285849"/>
                <a:gd name="connsiteY43" fmla="*/ 2055091 h 4633576"/>
                <a:gd name="connsiteX44" fmla="*/ 700872 w 1285849"/>
                <a:gd name="connsiteY44" fmla="*/ 2016606 h 4633576"/>
                <a:gd name="connsiteX45" fmla="*/ 732209 w 1285849"/>
                <a:gd name="connsiteY45" fmla="*/ 1906100 h 4633576"/>
                <a:gd name="connsiteX46" fmla="*/ 662387 w 1285849"/>
                <a:gd name="connsiteY46" fmla="*/ 1862667 h 4633576"/>
                <a:gd name="connsiteX47" fmla="*/ 654690 w 1285849"/>
                <a:gd name="connsiteY47" fmla="*/ 1831879 h 4633576"/>
                <a:gd name="connsiteX48" fmla="*/ 639296 w 1285849"/>
                <a:gd name="connsiteY48" fmla="*/ 1708727 h 4633576"/>
                <a:gd name="connsiteX49" fmla="*/ 623902 w 1285849"/>
                <a:gd name="connsiteY49" fmla="*/ 1654849 h 4633576"/>
                <a:gd name="connsiteX50" fmla="*/ 616205 w 1285849"/>
                <a:gd name="connsiteY50" fmla="*/ 1624061 h 4633576"/>
                <a:gd name="connsiteX51" fmla="*/ 600811 w 1285849"/>
                <a:gd name="connsiteY51" fmla="*/ 1585576 h 4633576"/>
                <a:gd name="connsiteX52" fmla="*/ 570023 w 1285849"/>
                <a:gd name="connsiteY52" fmla="*/ 1508606 h 4633576"/>
                <a:gd name="connsiteX53" fmla="*/ 562326 w 1285849"/>
                <a:gd name="connsiteY53" fmla="*/ 1462424 h 4633576"/>
                <a:gd name="connsiteX54" fmla="*/ 531538 w 1285849"/>
                <a:gd name="connsiteY54" fmla="*/ 1370061 h 4633576"/>
                <a:gd name="connsiteX55" fmla="*/ 508447 w 1285849"/>
                <a:gd name="connsiteY55" fmla="*/ 1308485 h 4633576"/>
                <a:gd name="connsiteX56" fmla="*/ 485356 w 1285849"/>
                <a:gd name="connsiteY56" fmla="*/ 1223818 h 4633576"/>
                <a:gd name="connsiteX57" fmla="*/ 469963 w 1285849"/>
                <a:gd name="connsiteY57" fmla="*/ 1200727 h 4633576"/>
                <a:gd name="connsiteX58" fmla="*/ 462266 w 1285849"/>
                <a:gd name="connsiteY58" fmla="*/ 1177637 h 4633576"/>
                <a:gd name="connsiteX59" fmla="*/ 446872 w 1285849"/>
                <a:gd name="connsiteY59" fmla="*/ 1146849 h 4633576"/>
                <a:gd name="connsiteX60" fmla="*/ 431478 w 1285849"/>
                <a:gd name="connsiteY60" fmla="*/ 1123758 h 4633576"/>
                <a:gd name="connsiteX61" fmla="*/ 408387 w 1285849"/>
                <a:gd name="connsiteY61" fmla="*/ 1077576 h 4633576"/>
                <a:gd name="connsiteX62" fmla="*/ 385296 w 1285849"/>
                <a:gd name="connsiteY62" fmla="*/ 1000606 h 4633576"/>
                <a:gd name="connsiteX63" fmla="*/ 354508 w 1285849"/>
                <a:gd name="connsiteY63" fmla="*/ 939031 h 4633576"/>
                <a:gd name="connsiteX64" fmla="*/ 346811 w 1285849"/>
                <a:gd name="connsiteY64" fmla="*/ 915940 h 4633576"/>
                <a:gd name="connsiteX65" fmla="*/ 331417 w 1285849"/>
                <a:gd name="connsiteY65" fmla="*/ 885152 h 4633576"/>
                <a:gd name="connsiteX66" fmla="*/ 316023 w 1285849"/>
                <a:gd name="connsiteY66" fmla="*/ 846667 h 4633576"/>
                <a:gd name="connsiteX67" fmla="*/ 300629 w 1285849"/>
                <a:gd name="connsiteY67" fmla="*/ 800485 h 4633576"/>
                <a:gd name="connsiteX68" fmla="*/ 285235 w 1285849"/>
                <a:gd name="connsiteY68" fmla="*/ 777394 h 4633576"/>
                <a:gd name="connsiteX69" fmla="*/ 262144 w 1285849"/>
                <a:gd name="connsiteY69" fmla="*/ 700424 h 4633576"/>
                <a:gd name="connsiteX70" fmla="*/ 246750 w 1285849"/>
                <a:gd name="connsiteY70" fmla="*/ 654243 h 4633576"/>
                <a:gd name="connsiteX71" fmla="*/ 239053 w 1285849"/>
                <a:gd name="connsiteY71" fmla="*/ 631152 h 4633576"/>
                <a:gd name="connsiteX72" fmla="*/ 231356 w 1285849"/>
                <a:gd name="connsiteY72" fmla="*/ 608061 h 4633576"/>
                <a:gd name="connsiteX73" fmla="*/ 223659 w 1285849"/>
                <a:gd name="connsiteY73" fmla="*/ 584970 h 4633576"/>
                <a:gd name="connsiteX74" fmla="*/ 208266 w 1285849"/>
                <a:gd name="connsiteY74" fmla="*/ 561879 h 4633576"/>
                <a:gd name="connsiteX75" fmla="*/ 200569 w 1285849"/>
                <a:gd name="connsiteY75" fmla="*/ 531091 h 4633576"/>
                <a:gd name="connsiteX76" fmla="*/ 185175 w 1285849"/>
                <a:gd name="connsiteY76" fmla="*/ 484909 h 4633576"/>
                <a:gd name="connsiteX77" fmla="*/ 177478 w 1285849"/>
                <a:gd name="connsiteY77" fmla="*/ 461818 h 4633576"/>
                <a:gd name="connsiteX78" fmla="*/ 169781 w 1285849"/>
                <a:gd name="connsiteY78" fmla="*/ 431031 h 4633576"/>
                <a:gd name="connsiteX79" fmla="*/ 154387 w 1285849"/>
                <a:gd name="connsiteY79" fmla="*/ 384849 h 4633576"/>
                <a:gd name="connsiteX80" fmla="*/ 146690 w 1285849"/>
                <a:gd name="connsiteY80" fmla="*/ 361758 h 4633576"/>
                <a:gd name="connsiteX81" fmla="*/ 138993 w 1285849"/>
                <a:gd name="connsiteY81" fmla="*/ 338667 h 4633576"/>
                <a:gd name="connsiteX82" fmla="*/ 131296 w 1285849"/>
                <a:gd name="connsiteY82" fmla="*/ 315576 h 4633576"/>
                <a:gd name="connsiteX83" fmla="*/ 115902 w 1285849"/>
                <a:gd name="connsiteY83" fmla="*/ 292485 h 4633576"/>
                <a:gd name="connsiteX84" fmla="*/ 100508 w 1285849"/>
                <a:gd name="connsiteY84" fmla="*/ 238606 h 4633576"/>
                <a:gd name="connsiteX85" fmla="*/ 85114 w 1285849"/>
                <a:gd name="connsiteY85" fmla="*/ 207818 h 4633576"/>
                <a:gd name="connsiteX86" fmla="*/ 62023 w 1285849"/>
                <a:gd name="connsiteY86" fmla="*/ 161637 h 4633576"/>
                <a:gd name="connsiteX87" fmla="*/ 46629 w 1285849"/>
                <a:gd name="connsiteY87" fmla="*/ 107758 h 4633576"/>
                <a:gd name="connsiteX88" fmla="*/ 38932 w 1285849"/>
                <a:gd name="connsiteY88" fmla="*/ 84667 h 4633576"/>
                <a:gd name="connsiteX89" fmla="*/ 447 w 1285849"/>
                <a:gd name="connsiteY89" fmla="*/ 15394 h 4633576"/>
                <a:gd name="connsiteX90" fmla="*/ 447 w 1285849"/>
                <a:gd name="connsiteY90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877902 w 1285849"/>
                <a:gd name="connsiteY30" fmla="*/ 2555394 h 4633576"/>
                <a:gd name="connsiteX31" fmla="*/ 854811 w 1285849"/>
                <a:gd name="connsiteY31" fmla="*/ 2532303 h 4633576"/>
                <a:gd name="connsiteX32" fmla="*/ 831720 w 1285849"/>
                <a:gd name="connsiteY32" fmla="*/ 2493818 h 4633576"/>
                <a:gd name="connsiteX33" fmla="*/ 816326 w 1285849"/>
                <a:gd name="connsiteY33" fmla="*/ 2416849 h 4633576"/>
                <a:gd name="connsiteX34" fmla="*/ 808629 w 1285849"/>
                <a:gd name="connsiteY34" fmla="*/ 2393758 h 4633576"/>
                <a:gd name="connsiteX35" fmla="*/ 793235 w 1285849"/>
                <a:gd name="connsiteY35" fmla="*/ 2362970 h 4633576"/>
                <a:gd name="connsiteX36" fmla="*/ 785538 w 1285849"/>
                <a:gd name="connsiteY36" fmla="*/ 2332182 h 4633576"/>
                <a:gd name="connsiteX37" fmla="*/ 770144 w 1285849"/>
                <a:gd name="connsiteY37" fmla="*/ 2286000 h 4633576"/>
                <a:gd name="connsiteX38" fmla="*/ 762447 w 1285849"/>
                <a:gd name="connsiteY38" fmla="*/ 2247515 h 4633576"/>
                <a:gd name="connsiteX39" fmla="*/ 831857 w 1285849"/>
                <a:gd name="connsiteY39" fmla="*/ 2205869 h 4633576"/>
                <a:gd name="connsiteX40" fmla="*/ 807391 w 1285849"/>
                <a:gd name="connsiteY40" fmla="*/ 2156938 h 4633576"/>
                <a:gd name="connsiteX41" fmla="*/ 716266 w 1285849"/>
                <a:gd name="connsiteY41" fmla="*/ 2085879 h 4633576"/>
                <a:gd name="connsiteX42" fmla="*/ 708569 w 1285849"/>
                <a:gd name="connsiteY42" fmla="*/ 2055091 h 4633576"/>
                <a:gd name="connsiteX43" fmla="*/ 700872 w 1285849"/>
                <a:gd name="connsiteY43" fmla="*/ 2016606 h 4633576"/>
                <a:gd name="connsiteX44" fmla="*/ 732209 w 1285849"/>
                <a:gd name="connsiteY44" fmla="*/ 1906100 h 4633576"/>
                <a:gd name="connsiteX45" fmla="*/ 662387 w 1285849"/>
                <a:gd name="connsiteY45" fmla="*/ 1862667 h 4633576"/>
                <a:gd name="connsiteX46" fmla="*/ 654690 w 1285849"/>
                <a:gd name="connsiteY46" fmla="*/ 1831879 h 4633576"/>
                <a:gd name="connsiteX47" fmla="*/ 639296 w 1285849"/>
                <a:gd name="connsiteY47" fmla="*/ 1708727 h 4633576"/>
                <a:gd name="connsiteX48" fmla="*/ 623902 w 1285849"/>
                <a:gd name="connsiteY48" fmla="*/ 1654849 h 4633576"/>
                <a:gd name="connsiteX49" fmla="*/ 616205 w 1285849"/>
                <a:gd name="connsiteY49" fmla="*/ 1624061 h 4633576"/>
                <a:gd name="connsiteX50" fmla="*/ 600811 w 1285849"/>
                <a:gd name="connsiteY50" fmla="*/ 1585576 h 4633576"/>
                <a:gd name="connsiteX51" fmla="*/ 570023 w 1285849"/>
                <a:gd name="connsiteY51" fmla="*/ 1508606 h 4633576"/>
                <a:gd name="connsiteX52" fmla="*/ 562326 w 1285849"/>
                <a:gd name="connsiteY52" fmla="*/ 1462424 h 4633576"/>
                <a:gd name="connsiteX53" fmla="*/ 531538 w 1285849"/>
                <a:gd name="connsiteY53" fmla="*/ 1370061 h 4633576"/>
                <a:gd name="connsiteX54" fmla="*/ 508447 w 1285849"/>
                <a:gd name="connsiteY54" fmla="*/ 1308485 h 4633576"/>
                <a:gd name="connsiteX55" fmla="*/ 485356 w 1285849"/>
                <a:gd name="connsiteY55" fmla="*/ 1223818 h 4633576"/>
                <a:gd name="connsiteX56" fmla="*/ 469963 w 1285849"/>
                <a:gd name="connsiteY56" fmla="*/ 1200727 h 4633576"/>
                <a:gd name="connsiteX57" fmla="*/ 462266 w 1285849"/>
                <a:gd name="connsiteY57" fmla="*/ 1177637 h 4633576"/>
                <a:gd name="connsiteX58" fmla="*/ 446872 w 1285849"/>
                <a:gd name="connsiteY58" fmla="*/ 1146849 h 4633576"/>
                <a:gd name="connsiteX59" fmla="*/ 431478 w 1285849"/>
                <a:gd name="connsiteY59" fmla="*/ 1123758 h 4633576"/>
                <a:gd name="connsiteX60" fmla="*/ 408387 w 1285849"/>
                <a:gd name="connsiteY60" fmla="*/ 1077576 h 4633576"/>
                <a:gd name="connsiteX61" fmla="*/ 385296 w 1285849"/>
                <a:gd name="connsiteY61" fmla="*/ 1000606 h 4633576"/>
                <a:gd name="connsiteX62" fmla="*/ 354508 w 1285849"/>
                <a:gd name="connsiteY62" fmla="*/ 939031 h 4633576"/>
                <a:gd name="connsiteX63" fmla="*/ 346811 w 1285849"/>
                <a:gd name="connsiteY63" fmla="*/ 915940 h 4633576"/>
                <a:gd name="connsiteX64" fmla="*/ 331417 w 1285849"/>
                <a:gd name="connsiteY64" fmla="*/ 885152 h 4633576"/>
                <a:gd name="connsiteX65" fmla="*/ 316023 w 1285849"/>
                <a:gd name="connsiteY65" fmla="*/ 846667 h 4633576"/>
                <a:gd name="connsiteX66" fmla="*/ 300629 w 1285849"/>
                <a:gd name="connsiteY66" fmla="*/ 800485 h 4633576"/>
                <a:gd name="connsiteX67" fmla="*/ 285235 w 1285849"/>
                <a:gd name="connsiteY67" fmla="*/ 777394 h 4633576"/>
                <a:gd name="connsiteX68" fmla="*/ 262144 w 1285849"/>
                <a:gd name="connsiteY68" fmla="*/ 700424 h 4633576"/>
                <a:gd name="connsiteX69" fmla="*/ 246750 w 1285849"/>
                <a:gd name="connsiteY69" fmla="*/ 654243 h 4633576"/>
                <a:gd name="connsiteX70" fmla="*/ 239053 w 1285849"/>
                <a:gd name="connsiteY70" fmla="*/ 631152 h 4633576"/>
                <a:gd name="connsiteX71" fmla="*/ 231356 w 1285849"/>
                <a:gd name="connsiteY71" fmla="*/ 608061 h 4633576"/>
                <a:gd name="connsiteX72" fmla="*/ 223659 w 1285849"/>
                <a:gd name="connsiteY72" fmla="*/ 584970 h 4633576"/>
                <a:gd name="connsiteX73" fmla="*/ 208266 w 1285849"/>
                <a:gd name="connsiteY73" fmla="*/ 561879 h 4633576"/>
                <a:gd name="connsiteX74" fmla="*/ 200569 w 1285849"/>
                <a:gd name="connsiteY74" fmla="*/ 531091 h 4633576"/>
                <a:gd name="connsiteX75" fmla="*/ 185175 w 1285849"/>
                <a:gd name="connsiteY75" fmla="*/ 484909 h 4633576"/>
                <a:gd name="connsiteX76" fmla="*/ 177478 w 1285849"/>
                <a:gd name="connsiteY76" fmla="*/ 461818 h 4633576"/>
                <a:gd name="connsiteX77" fmla="*/ 169781 w 1285849"/>
                <a:gd name="connsiteY77" fmla="*/ 431031 h 4633576"/>
                <a:gd name="connsiteX78" fmla="*/ 154387 w 1285849"/>
                <a:gd name="connsiteY78" fmla="*/ 384849 h 4633576"/>
                <a:gd name="connsiteX79" fmla="*/ 146690 w 1285849"/>
                <a:gd name="connsiteY79" fmla="*/ 361758 h 4633576"/>
                <a:gd name="connsiteX80" fmla="*/ 138993 w 1285849"/>
                <a:gd name="connsiteY80" fmla="*/ 338667 h 4633576"/>
                <a:gd name="connsiteX81" fmla="*/ 131296 w 1285849"/>
                <a:gd name="connsiteY81" fmla="*/ 315576 h 4633576"/>
                <a:gd name="connsiteX82" fmla="*/ 115902 w 1285849"/>
                <a:gd name="connsiteY82" fmla="*/ 292485 h 4633576"/>
                <a:gd name="connsiteX83" fmla="*/ 100508 w 1285849"/>
                <a:gd name="connsiteY83" fmla="*/ 238606 h 4633576"/>
                <a:gd name="connsiteX84" fmla="*/ 85114 w 1285849"/>
                <a:gd name="connsiteY84" fmla="*/ 207818 h 4633576"/>
                <a:gd name="connsiteX85" fmla="*/ 62023 w 1285849"/>
                <a:gd name="connsiteY85" fmla="*/ 161637 h 4633576"/>
                <a:gd name="connsiteX86" fmla="*/ 46629 w 1285849"/>
                <a:gd name="connsiteY86" fmla="*/ 107758 h 4633576"/>
                <a:gd name="connsiteX87" fmla="*/ 38932 w 1285849"/>
                <a:gd name="connsiteY87" fmla="*/ 84667 h 4633576"/>
                <a:gd name="connsiteX88" fmla="*/ 447 w 1285849"/>
                <a:gd name="connsiteY88" fmla="*/ 15394 h 4633576"/>
                <a:gd name="connsiteX89" fmla="*/ 447 w 1285849"/>
                <a:gd name="connsiteY89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877902 w 1285849"/>
                <a:gd name="connsiteY30" fmla="*/ 2555394 h 4633576"/>
                <a:gd name="connsiteX31" fmla="*/ 854811 w 1285849"/>
                <a:gd name="connsiteY31" fmla="*/ 2532303 h 4633576"/>
                <a:gd name="connsiteX32" fmla="*/ 831720 w 1285849"/>
                <a:gd name="connsiteY32" fmla="*/ 2493818 h 4633576"/>
                <a:gd name="connsiteX33" fmla="*/ 816326 w 1285849"/>
                <a:gd name="connsiteY33" fmla="*/ 2416849 h 4633576"/>
                <a:gd name="connsiteX34" fmla="*/ 808629 w 1285849"/>
                <a:gd name="connsiteY34" fmla="*/ 2393758 h 4633576"/>
                <a:gd name="connsiteX35" fmla="*/ 793235 w 1285849"/>
                <a:gd name="connsiteY35" fmla="*/ 2362970 h 4633576"/>
                <a:gd name="connsiteX36" fmla="*/ 785538 w 1285849"/>
                <a:gd name="connsiteY36" fmla="*/ 2332182 h 4633576"/>
                <a:gd name="connsiteX37" fmla="*/ 770144 w 1285849"/>
                <a:gd name="connsiteY37" fmla="*/ 2286000 h 4633576"/>
                <a:gd name="connsiteX38" fmla="*/ 762447 w 1285849"/>
                <a:gd name="connsiteY38" fmla="*/ 2247515 h 4633576"/>
                <a:gd name="connsiteX39" fmla="*/ 831857 w 1285849"/>
                <a:gd name="connsiteY39" fmla="*/ 2205869 h 4633576"/>
                <a:gd name="connsiteX40" fmla="*/ 807391 w 1285849"/>
                <a:gd name="connsiteY40" fmla="*/ 2156938 h 4633576"/>
                <a:gd name="connsiteX41" fmla="*/ 708569 w 1285849"/>
                <a:gd name="connsiteY41" fmla="*/ 2055091 h 4633576"/>
                <a:gd name="connsiteX42" fmla="*/ 700872 w 1285849"/>
                <a:gd name="connsiteY42" fmla="*/ 2016606 h 4633576"/>
                <a:gd name="connsiteX43" fmla="*/ 732209 w 1285849"/>
                <a:gd name="connsiteY43" fmla="*/ 1906100 h 4633576"/>
                <a:gd name="connsiteX44" fmla="*/ 662387 w 1285849"/>
                <a:gd name="connsiteY44" fmla="*/ 1862667 h 4633576"/>
                <a:gd name="connsiteX45" fmla="*/ 654690 w 1285849"/>
                <a:gd name="connsiteY45" fmla="*/ 1831879 h 4633576"/>
                <a:gd name="connsiteX46" fmla="*/ 639296 w 1285849"/>
                <a:gd name="connsiteY46" fmla="*/ 1708727 h 4633576"/>
                <a:gd name="connsiteX47" fmla="*/ 623902 w 1285849"/>
                <a:gd name="connsiteY47" fmla="*/ 1654849 h 4633576"/>
                <a:gd name="connsiteX48" fmla="*/ 616205 w 1285849"/>
                <a:gd name="connsiteY48" fmla="*/ 1624061 h 4633576"/>
                <a:gd name="connsiteX49" fmla="*/ 600811 w 1285849"/>
                <a:gd name="connsiteY49" fmla="*/ 1585576 h 4633576"/>
                <a:gd name="connsiteX50" fmla="*/ 570023 w 1285849"/>
                <a:gd name="connsiteY50" fmla="*/ 1508606 h 4633576"/>
                <a:gd name="connsiteX51" fmla="*/ 562326 w 1285849"/>
                <a:gd name="connsiteY51" fmla="*/ 1462424 h 4633576"/>
                <a:gd name="connsiteX52" fmla="*/ 531538 w 1285849"/>
                <a:gd name="connsiteY52" fmla="*/ 1370061 h 4633576"/>
                <a:gd name="connsiteX53" fmla="*/ 508447 w 1285849"/>
                <a:gd name="connsiteY53" fmla="*/ 1308485 h 4633576"/>
                <a:gd name="connsiteX54" fmla="*/ 485356 w 1285849"/>
                <a:gd name="connsiteY54" fmla="*/ 1223818 h 4633576"/>
                <a:gd name="connsiteX55" fmla="*/ 469963 w 1285849"/>
                <a:gd name="connsiteY55" fmla="*/ 1200727 h 4633576"/>
                <a:gd name="connsiteX56" fmla="*/ 462266 w 1285849"/>
                <a:gd name="connsiteY56" fmla="*/ 1177637 h 4633576"/>
                <a:gd name="connsiteX57" fmla="*/ 446872 w 1285849"/>
                <a:gd name="connsiteY57" fmla="*/ 1146849 h 4633576"/>
                <a:gd name="connsiteX58" fmla="*/ 431478 w 1285849"/>
                <a:gd name="connsiteY58" fmla="*/ 1123758 h 4633576"/>
                <a:gd name="connsiteX59" fmla="*/ 408387 w 1285849"/>
                <a:gd name="connsiteY59" fmla="*/ 1077576 h 4633576"/>
                <a:gd name="connsiteX60" fmla="*/ 385296 w 1285849"/>
                <a:gd name="connsiteY60" fmla="*/ 1000606 h 4633576"/>
                <a:gd name="connsiteX61" fmla="*/ 354508 w 1285849"/>
                <a:gd name="connsiteY61" fmla="*/ 939031 h 4633576"/>
                <a:gd name="connsiteX62" fmla="*/ 346811 w 1285849"/>
                <a:gd name="connsiteY62" fmla="*/ 915940 h 4633576"/>
                <a:gd name="connsiteX63" fmla="*/ 331417 w 1285849"/>
                <a:gd name="connsiteY63" fmla="*/ 885152 h 4633576"/>
                <a:gd name="connsiteX64" fmla="*/ 316023 w 1285849"/>
                <a:gd name="connsiteY64" fmla="*/ 846667 h 4633576"/>
                <a:gd name="connsiteX65" fmla="*/ 300629 w 1285849"/>
                <a:gd name="connsiteY65" fmla="*/ 800485 h 4633576"/>
                <a:gd name="connsiteX66" fmla="*/ 285235 w 1285849"/>
                <a:gd name="connsiteY66" fmla="*/ 777394 h 4633576"/>
                <a:gd name="connsiteX67" fmla="*/ 262144 w 1285849"/>
                <a:gd name="connsiteY67" fmla="*/ 700424 h 4633576"/>
                <a:gd name="connsiteX68" fmla="*/ 246750 w 1285849"/>
                <a:gd name="connsiteY68" fmla="*/ 654243 h 4633576"/>
                <a:gd name="connsiteX69" fmla="*/ 239053 w 1285849"/>
                <a:gd name="connsiteY69" fmla="*/ 631152 h 4633576"/>
                <a:gd name="connsiteX70" fmla="*/ 231356 w 1285849"/>
                <a:gd name="connsiteY70" fmla="*/ 608061 h 4633576"/>
                <a:gd name="connsiteX71" fmla="*/ 223659 w 1285849"/>
                <a:gd name="connsiteY71" fmla="*/ 584970 h 4633576"/>
                <a:gd name="connsiteX72" fmla="*/ 208266 w 1285849"/>
                <a:gd name="connsiteY72" fmla="*/ 561879 h 4633576"/>
                <a:gd name="connsiteX73" fmla="*/ 200569 w 1285849"/>
                <a:gd name="connsiteY73" fmla="*/ 531091 h 4633576"/>
                <a:gd name="connsiteX74" fmla="*/ 185175 w 1285849"/>
                <a:gd name="connsiteY74" fmla="*/ 484909 h 4633576"/>
                <a:gd name="connsiteX75" fmla="*/ 177478 w 1285849"/>
                <a:gd name="connsiteY75" fmla="*/ 461818 h 4633576"/>
                <a:gd name="connsiteX76" fmla="*/ 169781 w 1285849"/>
                <a:gd name="connsiteY76" fmla="*/ 431031 h 4633576"/>
                <a:gd name="connsiteX77" fmla="*/ 154387 w 1285849"/>
                <a:gd name="connsiteY77" fmla="*/ 384849 h 4633576"/>
                <a:gd name="connsiteX78" fmla="*/ 146690 w 1285849"/>
                <a:gd name="connsiteY78" fmla="*/ 361758 h 4633576"/>
                <a:gd name="connsiteX79" fmla="*/ 138993 w 1285849"/>
                <a:gd name="connsiteY79" fmla="*/ 338667 h 4633576"/>
                <a:gd name="connsiteX80" fmla="*/ 131296 w 1285849"/>
                <a:gd name="connsiteY80" fmla="*/ 315576 h 4633576"/>
                <a:gd name="connsiteX81" fmla="*/ 115902 w 1285849"/>
                <a:gd name="connsiteY81" fmla="*/ 292485 h 4633576"/>
                <a:gd name="connsiteX82" fmla="*/ 100508 w 1285849"/>
                <a:gd name="connsiteY82" fmla="*/ 238606 h 4633576"/>
                <a:gd name="connsiteX83" fmla="*/ 85114 w 1285849"/>
                <a:gd name="connsiteY83" fmla="*/ 207818 h 4633576"/>
                <a:gd name="connsiteX84" fmla="*/ 62023 w 1285849"/>
                <a:gd name="connsiteY84" fmla="*/ 161637 h 4633576"/>
                <a:gd name="connsiteX85" fmla="*/ 46629 w 1285849"/>
                <a:gd name="connsiteY85" fmla="*/ 107758 h 4633576"/>
                <a:gd name="connsiteX86" fmla="*/ 38932 w 1285849"/>
                <a:gd name="connsiteY86" fmla="*/ 84667 h 4633576"/>
                <a:gd name="connsiteX87" fmla="*/ 447 w 1285849"/>
                <a:gd name="connsiteY87" fmla="*/ 15394 h 4633576"/>
                <a:gd name="connsiteX88" fmla="*/ 447 w 1285849"/>
                <a:gd name="connsiteY88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877902 w 1285849"/>
                <a:gd name="connsiteY30" fmla="*/ 2555394 h 4633576"/>
                <a:gd name="connsiteX31" fmla="*/ 854811 w 1285849"/>
                <a:gd name="connsiteY31" fmla="*/ 2532303 h 4633576"/>
                <a:gd name="connsiteX32" fmla="*/ 831720 w 1285849"/>
                <a:gd name="connsiteY32" fmla="*/ 2493818 h 4633576"/>
                <a:gd name="connsiteX33" fmla="*/ 816326 w 1285849"/>
                <a:gd name="connsiteY33" fmla="*/ 2416849 h 4633576"/>
                <a:gd name="connsiteX34" fmla="*/ 808629 w 1285849"/>
                <a:gd name="connsiteY34" fmla="*/ 2393758 h 4633576"/>
                <a:gd name="connsiteX35" fmla="*/ 793235 w 1285849"/>
                <a:gd name="connsiteY35" fmla="*/ 2362970 h 4633576"/>
                <a:gd name="connsiteX36" fmla="*/ 785538 w 1285849"/>
                <a:gd name="connsiteY36" fmla="*/ 2332182 h 4633576"/>
                <a:gd name="connsiteX37" fmla="*/ 770144 w 1285849"/>
                <a:gd name="connsiteY37" fmla="*/ 2286000 h 4633576"/>
                <a:gd name="connsiteX38" fmla="*/ 762447 w 1285849"/>
                <a:gd name="connsiteY38" fmla="*/ 2247515 h 4633576"/>
                <a:gd name="connsiteX39" fmla="*/ 831857 w 1285849"/>
                <a:gd name="connsiteY39" fmla="*/ 2205869 h 4633576"/>
                <a:gd name="connsiteX40" fmla="*/ 807391 w 1285849"/>
                <a:gd name="connsiteY40" fmla="*/ 2156938 h 4633576"/>
                <a:gd name="connsiteX41" fmla="*/ 708569 w 1285849"/>
                <a:gd name="connsiteY41" fmla="*/ 2055091 h 4633576"/>
                <a:gd name="connsiteX42" fmla="*/ 732209 w 1285849"/>
                <a:gd name="connsiteY42" fmla="*/ 1906100 h 4633576"/>
                <a:gd name="connsiteX43" fmla="*/ 662387 w 1285849"/>
                <a:gd name="connsiteY43" fmla="*/ 1862667 h 4633576"/>
                <a:gd name="connsiteX44" fmla="*/ 654690 w 1285849"/>
                <a:gd name="connsiteY44" fmla="*/ 1831879 h 4633576"/>
                <a:gd name="connsiteX45" fmla="*/ 639296 w 1285849"/>
                <a:gd name="connsiteY45" fmla="*/ 1708727 h 4633576"/>
                <a:gd name="connsiteX46" fmla="*/ 623902 w 1285849"/>
                <a:gd name="connsiteY46" fmla="*/ 1654849 h 4633576"/>
                <a:gd name="connsiteX47" fmla="*/ 616205 w 1285849"/>
                <a:gd name="connsiteY47" fmla="*/ 1624061 h 4633576"/>
                <a:gd name="connsiteX48" fmla="*/ 600811 w 1285849"/>
                <a:gd name="connsiteY48" fmla="*/ 1585576 h 4633576"/>
                <a:gd name="connsiteX49" fmla="*/ 570023 w 1285849"/>
                <a:gd name="connsiteY49" fmla="*/ 1508606 h 4633576"/>
                <a:gd name="connsiteX50" fmla="*/ 562326 w 1285849"/>
                <a:gd name="connsiteY50" fmla="*/ 1462424 h 4633576"/>
                <a:gd name="connsiteX51" fmla="*/ 531538 w 1285849"/>
                <a:gd name="connsiteY51" fmla="*/ 1370061 h 4633576"/>
                <a:gd name="connsiteX52" fmla="*/ 508447 w 1285849"/>
                <a:gd name="connsiteY52" fmla="*/ 1308485 h 4633576"/>
                <a:gd name="connsiteX53" fmla="*/ 485356 w 1285849"/>
                <a:gd name="connsiteY53" fmla="*/ 1223818 h 4633576"/>
                <a:gd name="connsiteX54" fmla="*/ 469963 w 1285849"/>
                <a:gd name="connsiteY54" fmla="*/ 1200727 h 4633576"/>
                <a:gd name="connsiteX55" fmla="*/ 462266 w 1285849"/>
                <a:gd name="connsiteY55" fmla="*/ 1177637 h 4633576"/>
                <a:gd name="connsiteX56" fmla="*/ 446872 w 1285849"/>
                <a:gd name="connsiteY56" fmla="*/ 1146849 h 4633576"/>
                <a:gd name="connsiteX57" fmla="*/ 431478 w 1285849"/>
                <a:gd name="connsiteY57" fmla="*/ 1123758 h 4633576"/>
                <a:gd name="connsiteX58" fmla="*/ 408387 w 1285849"/>
                <a:gd name="connsiteY58" fmla="*/ 1077576 h 4633576"/>
                <a:gd name="connsiteX59" fmla="*/ 385296 w 1285849"/>
                <a:gd name="connsiteY59" fmla="*/ 1000606 h 4633576"/>
                <a:gd name="connsiteX60" fmla="*/ 354508 w 1285849"/>
                <a:gd name="connsiteY60" fmla="*/ 939031 h 4633576"/>
                <a:gd name="connsiteX61" fmla="*/ 346811 w 1285849"/>
                <a:gd name="connsiteY61" fmla="*/ 915940 h 4633576"/>
                <a:gd name="connsiteX62" fmla="*/ 331417 w 1285849"/>
                <a:gd name="connsiteY62" fmla="*/ 885152 h 4633576"/>
                <a:gd name="connsiteX63" fmla="*/ 316023 w 1285849"/>
                <a:gd name="connsiteY63" fmla="*/ 846667 h 4633576"/>
                <a:gd name="connsiteX64" fmla="*/ 300629 w 1285849"/>
                <a:gd name="connsiteY64" fmla="*/ 800485 h 4633576"/>
                <a:gd name="connsiteX65" fmla="*/ 285235 w 1285849"/>
                <a:gd name="connsiteY65" fmla="*/ 777394 h 4633576"/>
                <a:gd name="connsiteX66" fmla="*/ 262144 w 1285849"/>
                <a:gd name="connsiteY66" fmla="*/ 700424 h 4633576"/>
                <a:gd name="connsiteX67" fmla="*/ 246750 w 1285849"/>
                <a:gd name="connsiteY67" fmla="*/ 654243 h 4633576"/>
                <a:gd name="connsiteX68" fmla="*/ 239053 w 1285849"/>
                <a:gd name="connsiteY68" fmla="*/ 631152 h 4633576"/>
                <a:gd name="connsiteX69" fmla="*/ 231356 w 1285849"/>
                <a:gd name="connsiteY69" fmla="*/ 608061 h 4633576"/>
                <a:gd name="connsiteX70" fmla="*/ 223659 w 1285849"/>
                <a:gd name="connsiteY70" fmla="*/ 584970 h 4633576"/>
                <a:gd name="connsiteX71" fmla="*/ 208266 w 1285849"/>
                <a:gd name="connsiteY71" fmla="*/ 561879 h 4633576"/>
                <a:gd name="connsiteX72" fmla="*/ 200569 w 1285849"/>
                <a:gd name="connsiteY72" fmla="*/ 531091 h 4633576"/>
                <a:gd name="connsiteX73" fmla="*/ 185175 w 1285849"/>
                <a:gd name="connsiteY73" fmla="*/ 484909 h 4633576"/>
                <a:gd name="connsiteX74" fmla="*/ 177478 w 1285849"/>
                <a:gd name="connsiteY74" fmla="*/ 461818 h 4633576"/>
                <a:gd name="connsiteX75" fmla="*/ 169781 w 1285849"/>
                <a:gd name="connsiteY75" fmla="*/ 431031 h 4633576"/>
                <a:gd name="connsiteX76" fmla="*/ 154387 w 1285849"/>
                <a:gd name="connsiteY76" fmla="*/ 384849 h 4633576"/>
                <a:gd name="connsiteX77" fmla="*/ 146690 w 1285849"/>
                <a:gd name="connsiteY77" fmla="*/ 361758 h 4633576"/>
                <a:gd name="connsiteX78" fmla="*/ 138993 w 1285849"/>
                <a:gd name="connsiteY78" fmla="*/ 338667 h 4633576"/>
                <a:gd name="connsiteX79" fmla="*/ 131296 w 1285849"/>
                <a:gd name="connsiteY79" fmla="*/ 315576 h 4633576"/>
                <a:gd name="connsiteX80" fmla="*/ 115902 w 1285849"/>
                <a:gd name="connsiteY80" fmla="*/ 292485 h 4633576"/>
                <a:gd name="connsiteX81" fmla="*/ 100508 w 1285849"/>
                <a:gd name="connsiteY81" fmla="*/ 238606 h 4633576"/>
                <a:gd name="connsiteX82" fmla="*/ 85114 w 1285849"/>
                <a:gd name="connsiteY82" fmla="*/ 207818 h 4633576"/>
                <a:gd name="connsiteX83" fmla="*/ 62023 w 1285849"/>
                <a:gd name="connsiteY83" fmla="*/ 161637 h 4633576"/>
                <a:gd name="connsiteX84" fmla="*/ 46629 w 1285849"/>
                <a:gd name="connsiteY84" fmla="*/ 107758 h 4633576"/>
                <a:gd name="connsiteX85" fmla="*/ 38932 w 1285849"/>
                <a:gd name="connsiteY85" fmla="*/ 84667 h 4633576"/>
                <a:gd name="connsiteX86" fmla="*/ 447 w 1285849"/>
                <a:gd name="connsiteY86" fmla="*/ 15394 h 4633576"/>
                <a:gd name="connsiteX87" fmla="*/ 447 w 1285849"/>
                <a:gd name="connsiteY87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877902 w 1285849"/>
                <a:gd name="connsiteY30" fmla="*/ 2555394 h 4633576"/>
                <a:gd name="connsiteX31" fmla="*/ 854811 w 1285849"/>
                <a:gd name="connsiteY31" fmla="*/ 2532303 h 4633576"/>
                <a:gd name="connsiteX32" fmla="*/ 831720 w 1285849"/>
                <a:gd name="connsiteY32" fmla="*/ 2493818 h 4633576"/>
                <a:gd name="connsiteX33" fmla="*/ 816326 w 1285849"/>
                <a:gd name="connsiteY33" fmla="*/ 2416849 h 4633576"/>
                <a:gd name="connsiteX34" fmla="*/ 808629 w 1285849"/>
                <a:gd name="connsiteY34" fmla="*/ 2393758 h 4633576"/>
                <a:gd name="connsiteX35" fmla="*/ 793235 w 1285849"/>
                <a:gd name="connsiteY35" fmla="*/ 2362970 h 4633576"/>
                <a:gd name="connsiteX36" fmla="*/ 785538 w 1285849"/>
                <a:gd name="connsiteY36" fmla="*/ 2332182 h 4633576"/>
                <a:gd name="connsiteX37" fmla="*/ 770144 w 1285849"/>
                <a:gd name="connsiteY37" fmla="*/ 2286000 h 4633576"/>
                <a:gd name="connsiteX38" fmla="*/ 762447 w 1285849"/>
                <a:gd name="connsiteY38" fmla="*/ 2247515 h 4633576"/>
                <a:gd name="connsiteX39" fmla="*/ 831857 w 1285849"/>
                <a:gd name="connsiteY39" fmla="*/ 2205869 h 4633576"/>
                <a:gd name="connsiteX40" fmla="*/ 807391 w 1285849"/>
                <a:gd name="connsiteY40" fmla="*/ 2156938 h 4633576"/>
                <a:gd name="connsiteX41" fmla="*/ 732209 w 1285849"/>
                <a:gd name="connsiteY41" fmla="*/ 1906100 h 4633576"/>
                <a:gd name="connsiteX42" fmla="*/ 662387 w 1285849"/>
                <a:gd name="connsiteY42" fmla="*/ 1862667 h 4633576"/>
                <a:gd name="connsiteX43" fmla="*/ 654690 w 1285849"/>
                <a:gd name="connsiteY43" fmla="*/ 1831879 h 4633576"/>
                <a:gd name="connsiteX44" fmla="*/ 639296 w 1285849"/>
                <a:gd name="connsiteY44" fmla="*/ 1708727 h 4633576"/>
                <a:gd name="connsiteX45" fmla="*/ 623902 w 1285849"/>
                <a:gd name="connsiteY45" fmla="*/ 1654849 h 4633576"/>
                <a:gd name="connsiteX46" fmla="*/ 616205 w 1285849"/>
                <a:gd name="connsiteY46" fmla="*/ 1624061 h 4633576"/>
                <a:gd name="connsiteX47" fmla="*/ 600811 w 1285849"/>
                <a:gd name="connsiteY47" fmla="*/ 1585576 h 4633576"/>
                <a:gd name="connsiteX48" fmla="*/ 570023 w 1285849"/>
                <a:gd name="connsiteY48" fmla="*/ 1508606 h 4633576"/>
                <a:gd name="connsiteX49" fmla="*/ 562326 w 1285849"/>
                <a:gd name="connsiteY49" fmla="*/ 1462424 h 4633576"/>
                <a:gd name="connsiteX50" fmla="*/ 531538 w 1285849"/>
                <a:gd name="connsiteY50" fmla="*/ 1370061 h 4633576"/>
                <a:gd name="connsiteX51" fmla="*/ 508447 w 1285849"/>
                <a:gd name="connsiteY51" fmla="*/ 1308485 h 4633576"/>
                <a:gd name="connsiteX52" fmla="*/ 485356 w 1285849"/>
                <a:gd name="connsiteY52" fmla="*/ 1223818 h 4633576"/>
                <a:gd name="connsiteX53" fmla="*/ 469963 w 1285849"/>
                <a:gd name="connsiteY53" fmla="*/ 1200727 h 4633576"/>
                <a:gd name="connsiteX54" fmla="*/ 462266 w 1285849"/>
                <a:gd name="connsiteY54" fmla="*/ 1177637 h 4633576"/>
                <a:gd name="connsiteX55" fmla="*/ 446872 w 1285849"/>
                <a:gd name="connsiteY55" fmla="*/ 1146849 h 4633576"/>
                <a:gd name="connsiteX56" fmla="*/ 431478 w 1285849"/>
                <a:gd name="connsiteY56" fmla="*/ 1123758 h 4633576"/>
                <a:gd name="connsiteX57" fmla="*/ 408387 w 1285849"/>
                <a:gd name="connsiteY57" fmla="*/ 1077576 h 4633576"/>
                <a:gd name="connsiteX58" fmla="*/ 385296 w 1285849"/>
                <a:gd name="connsiteY58" fmla="*/ 1000606 h 4633576"/>
                <a:gd name="connsiteX59" fmla="*/ 354508 w 1285849"/>
                <a:gd name="connsiteY59" fmla="*/ 939031 h 4633576"/>
                <a:gd name="connsiteX60" fmla="*/ 346811 w 1285849"/>
                <a:gd name="connsiteY60" fmla="*/ 915940 h 4633576"/>
                <a:gd name="connsiteX61" fmla="*/ 331417 w 1285849"/>
                <a:gd name="connsiteY61" fmla="*/ 885152 h 4633576"/>
                <a:gd name="connsiteX62" fmla="*/ 316023 w 1285849"/>
                <a:gd name="connsiteY62" fmla="*/ 846667 h 4633576"/>
                <a:gd name="connsiteX63" fmla="*/ 300629 w 1285849"/>
                <a:gd name="connsiteY63" fmla="*/ 800485 h 4633576"/>
                <a:gd name="connsiteX64" fmla="*/ 285235 w 1285849"/>
                <a:gd name="connsiteY64" fmla="*/ 777394 h 4633576"/>
                <a:gd name="connsiteX65" fmla="*/ 262144 w 1285849"/>
                <a:gd name="connsiteY65" fmla="*/ 700424 h 4633576"/>
                <a:gd name="connsiteX66" fmla="*/ 246750 w 1285849"/>
                <a:gd name="connsiteY66" fmla="*/ 654243 h 4633576"/>
                <a:gd name="connsiteX67" fmla="*/ 239053 w 1285849"/>
                <a:gd name="connsiteY67" fmla="*/ 631152 h 4633576"/>
                <a:gd name="connsiteX68" fmla="*/ 231356 w 1285849"/>
                <a:gd name="connsiteY68" fmla="*/ 608061 h 4633576"/>
                <a:gd name="connsiteX69" fmla="*/ 223659 w 1285849"/>
                <a:gd name="connsiteY69" fmla="*/ 584970 h 4633576"/>
                <a:gd name="connsiteX70" fmla="*/ 208266 w 1285849"/>
                <a:gd name="connsiteY70" fmla="*/ 561879 h 4633576"/>
                <a:gd name="connsiteX71" fmla="*/ 200569 w 1285849"/>
                <a:gd name="connsiteY71" fmla="*/ 531091 h 4633576"/>
                <a:gd name="connsiteX72" fmla="*/ 185175 w 1285849"/>
                <a:gd name="connsiteY72" fmla="*/ 484909 h 4633576"/>
                <a:gd name="connsiteX73" fmla="*/ 177478 w 1285849"/>
                <a:gd name="connsiteY73" fmla="*/ 461818 h 4633576"/>
                <a:gd name="connsiteX74" fmla="*/ 169781 w 1285849"/>
                <a:gd name="connsiteY74" fmla="*/ 431031 h 4633576"/>
                <a:gd name="connsiteX75" fmla="*/ 154387 w 1285849"/>
                <a:gd name="connsiteY75" fmla="*/ 384849 h 4633576"/>
                <a:gd name="connsiteX76" fmla="*/ 146690 w 1285849"/>
                <a:gd name="connsiteY76" fmla="*/ 361758 h 4633576"/>
                <a:gd name="connsiteX77" fmla="*/ 138993 w 1285849"/>
                <a:gd name="connsiteY77" fmla="*/ 338667 h 4633576"/>
                <a:gd name="connsiteX78" fmla="*/ 131296 w 1285849"/>
                <a:gd name="connsiteY78" fmla="*/ 315576 h 4633576"/>
                <a:gd name="connsiteX79" fmla="*/ 115902 w 1285849"/>
                <a:gd name="connsiteY79" fmla="*/ 292485 h 4633576"/>
                <a:gd name="connsiteX80" fmla="*/ 100508 w 1285849"/>
                <a:gd name="connsiteY80" fmla="*/ 238606 h 4633576"/>
                <a:gd name="connsiteX81" fmla="*/ 85114 w 1285849"/>
                <a:gd name="connsiteY81" fmla="*/ 207818 h 4633576"/>
                <a:gd name="connsiteX82" fmla="*/ 62023 w 1285849"/>
                <a:gd name="connsiteY82" fmla="*/ 161637 h 4633576"/>
                <a:gd name="connsiteX83" fmla="*/ 46629 w 1285849"/>
                <a:gd name="connsiteY83" fmla="*/ 107758 h 4633576"/>
                <a:gd name="connsiteX84" fmla="*/ 38932 w 1285849"/>
                <a:gd name="connsiteY84" fmla="*/ 84667 h 4633576"/>
                <a:gd name="connsiteX85" fmla="*/ 447 w 1285849"/>
                <a:gd name="connsiteY85" fmla="*/ 15394 h 4633576"/>
                <a:gd name="connsiteX86" fmla="*/ 447 w 1285849"/>
                <a:gd name="connsiteY86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877902 w 1285849"/>
                <a:gd name="connsiteY30" fmla="*/ 2555394 h 4633576"/>
                <a:gd name="connsiteX31" fmla="*/ 854811 w 1285849"/>
                <a:gd name="connsiteY31" fmla="*/ 2532303 h 4633576"/>
                <a:gd name="connsiteX32" fmla="*/ 831720 w 1285849"/>
                <a:gd name="connsiteY32" fmla="*/ 2493818 h 4633576"/>
                <a:gd name="connsiteX33" fmla="*/ 816326 w 1285849"/>
                <a:gd name="connsiteY33" fmla="*/ 2416849 h 4633576"/>
                <a:gd name="connsiteX34" fmla="*/ 899343 w 1285849"/>
                <a:gd name="connsiteY34" fmla="*/ 2366544 h 4633576"/>
                <a:gd name="connsiteX35" fmla="*/ 793235 w 1285849"/>
                <a:gd name="connsiteY35" fmla="*/ 2362970 h 4633576"/>
                <a:gd name="connsiteX36" fmla="*/ 785538 w 1285849"/>
                <a:gd name="connsiteY36" fmla="*/ 2332182 h 4633576"/>
                <a:gd name="connsiteX37" fmla="*/ 770144 w 1285849"/>
                <a:gd name="connsiteY37" fmla="*/ 2286000 h 4633576"/>
                <a:gd name="connsiteX38" fmla="*/ 762447 w 1285849"/>
                <a:gd name="connsiteY38" fmla="*/ 2247515 h 4633576"/>
                <a:gd name="connsiteX39" fmla="*/ 831857 w 1285849"/>
                <a:gd name="connsiteY39" fmla="*/ 2205869 h 4633576"/>
                <a:gd name="connsiteX40" fmla="*/ 807391 w 1285849"/>
                <a:gd name="connsiteY40" fmla="*/ 2156938 h 4633576"/>
                <a:gd name="connsiteX41" fmla="*/ 732209 w 1285849"/>
                <a:gd name="connsiteY41" fmla="*/ 1906100 h 4633576"/>
                <a:gd name="connsiteX42" fmla="*/ 662387 w 1285849"/>
                <a:gd name="connsiteY42" fmla="*/ 1862667 h 4633576"/>
                <a:gd name="connsiteX43" fmla="*/ 654690 w 1285849"/>
                <a:gd name="connsiteY43" fmla="*/ 1831879 h 4633576"/>
                <a:gd name="connsiteX44" fmla="*/ 639296 w 1285849"/>
                <a:gd name="connsiteY44" fmla="*/ 1708727 h 4633576"/>
                <a:gd name="connsiteX45" fmla="*/ 623902 w 1285849"/>
                <a:gd name="connsiteY45" fmla="*/ 1654849 h 4633576"/>
                <a:gd name="connsiteX46" fmla="*/ 616205 w 1285849"/>
                <a:gd name="connsiteY46" fmla="*/ 1624061 h 4633576"/>
                <a:gd name="connsiteX47" fmla="*/ 600811 w 1285849"/>
                <a:gd name="connsiteY47" fmla="*/ 1585576 h 4633576"/>
                <a:gd name="connsiteX48" fmla="*/ 570023 w 1285849"/>
                <a:gd name="connsiteY48" fmla="*/ 1508606 h 4633576"/>
                <a:gd name="connsiteX49" fmla="*/ 562326 w 1285849"/>
                <a:gd name="connsiteY49" fmla="*/ 1462424 h 4633576"/>
                <a:gd name="connsiteX50" fmla="*/ 531538 w 1285849"/>
                <a:gd name="connsiteY50" fmla="*/ 1370061 h 4633576"/>
                <a:gd name="connsiteX51" fmla="*/ 508447 w 1285849"/>
                <a:gd name="connsiteY51" fmla="*/ 1308485 h 4633576"/>
                <a:gd name="connsiteX52" fmla="*/ 485356 w 1285849"/>
                <a:gd name="connsiteY52" fmla="*/ 1223818 h 4633576"/>
                <a:gd name="connsiteX53" fmla="*/ 469963 w 1285849"/>
                <a:gd name="connsiteY53" fmla="*/ 1200727 h 4633576"/>
                <a:gd name="connsiteX54" fmla="*/ 462266 w 1285849"/>
                <a:gd name="connsiteY54" fmla="*/ 1177637 h 4633576"/>
                <a:gd name="connsiteX55" fmla="*/ 446872 w 1285849"/>
                <a:gd name="connsiteY55" fmla="*/ 1146849 h 4633576"/>
                <a:gd name="connsiteX56" fmla="*/ 431478 w 1285849"/>
                <a:gd name="connsiteY56" fmla="*/ 1123758 h 4633576"/>
                <a:gd name="connsiteX57" fmla="*/ 408387 w 1285849"/>
                <a:gd name="connsiteY57" fmla="*/ 1077576 h 4633576"/>
                <a:gd name="connsiteX58" fmla="*/ 385296 w 1285849"/>
                <a:gd name="connsiteY58" fmla="*/ 1000606 h 4633576"/>
                <a:gd name="connsiteX59" fmla="*/ 354508 w 1285849"/>
                <a:gd name="connsiteY59" fmla="*/ 939031 h 4633576"/>
                <a:gd name="connsiteX60" fmla="*/ 346811 w 1285849"/>
                <a:gd name="connsiteY60" fmla="*/ 915940 h 4633576"/>
                <a:gd name="connsiteX61" fmla="*/ 331417 w 1285849"/>
                <a:gd name="connsiteY61" fmla="*/ 885152 h 4633576"/>
                <a:gd name="connsiteX62" fmla="*/ 316023 w 1285849"/>
                <a:gd name="connsiteY62" fmla="*/ 846667 h 4633576"/>
                <a:gd name="connsiteX63" fmla="*/ 300629 w 1285849"/>
                <a:gd name="connsiteY63" fmla="*/ 800485 h 4633576"/>
                <a:gd name="connsiteX64" fmla="*/ 285235 w 1285849"/>
                <a:gd name="connsiteY64" fmla="*/ 777394 h 4633576"/>
                <a:gd name="connsiteX65" fmla="*/ 262144 w 1285849"/>
                <a:gd name="connsiteY65" fmla="*/ 700424 h 4633576"/>
                <a:gd name="connsiteX66" fmla="*/ 246750 w 1285849"/>
                <a:gd name="connsiteY66" fmla="*/ 654243 h 4633576"/>
                <a:gd name="connsiteX67" fmla="*/ 239053 w 1285849"/>
                <a:gd name="connsiteY67" fmla="*/ 631152 h 4633576"/>
                <a:gd name="connsiteX68" fmla="*/ 231356 w 1285849"/>
                <a:gd name="connsiteY68" fmla="*/ 608061 h 4633576"/>
                <a:gd name="connsiteX69" fmla="*/ 223659 w 1285849"/>
                <a:gd name="connsiteY69" fmla="*/ 584970 h 4633576"/>
                <a:gd name="connsiteX70" fmla="*/ 208266 w 1285849"/>
                <a:gd name="connsiteY70" fmla="*/ 561879 h 4633576"/>
                <a:gd name="connsiteX71" fmla="*/ 200569 w 1285849"/>
                <a:gd name="connsiteY71" fmla="*/ 531091 h 4633576"/>
                <a:gd name="connsiteX72" fmla="*/ 185175 w 1285849"/>
                <a:gd name="connsiteY72" fmla="*/ 484909 h 4633576"/>
                <a:gd name="connsiteX73" fmla="*/ 177478 w 1285849"/>
                <a:gd name="connsiteY73" fmla="*/ 461818 h 4633576"/>
                <a:gd name="connsiteX74" fmla="*/ 169781 w 1285849"/>
                <a:gd name="connsiteY74" fmla="*/ 431031 h 4633576"/>
                <a:gd name="connsiteX75" fmla="*/ 154387 w 1285849"/>
                <a:gd name="connsiteY75" fmla="*/ 384849 h 4633576"/>
                <a:gd name="connsiteX76" fmla="*/ 146690 w 1285849"/>
                <a:gd name="connsiteY76" fmla="*/ 361758 h 4633576"/>
                <a:gd name="connsiteX77" fmla="*/ 138993 w 1285849"/>
                <a:gd name="connsiteY77" fmla="*/ 338667 h 4633576"/>
                <a:gd name="connsiteX78" fmla="*/ 131296 w 1285849"/>
                <a:gd name="connsiteY78" fmla="*/ 315576 h 4633576"/>
                <a:gd name="connsiteX79" fmla="*/ 115902 w 1285849"/>
                <a:gd name="connsiteY79" fmla="*/ 292485 h 4633576"/>
                <a:gd name="connsiteX80" fmla="*/ 100508 w 1285849"/>
                <a:gd name="connsiteY80" fmla="*/ 238606 h 4633576"/>
                <a:gd name="connsiteX81" fmla="*/ 85114 w 1285849"/>
                <a:gd name="connsiteY81" fmla="*/ 207818 h 4633576"/>
                <a:gd name="connsiteX82" fmla="*/ 62023 w 1285849"/>
                <a:gd name="connsiteY82" fmla="*/ 161637 h 4633576"/>
                <a:gd name="connsiteX83" fmla="*/ 46629 w 1285849"/>
                <a:gd name="connsiteY83" fmla="*/ 107758 h 4633576"/>
                <a:gd name="connsiteX84" fmla="*/ 38932 w 1285849"/>
                <a:gd name="connsiteY84" fmla="*/ 84667 h 4633576"/>
                <a:gd name="connsiteX85" fmla="*/ 447 w 1285849"/>
                <a:gd name="connsiteY85" fmla="*/ 15394 h 4633576"/>
                <a:gd name="connsiteX86" fmla="*/ 447 w 1285849"/>
                <a:gd name="connsiteY86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831720 w 1285849"/>
                <a:gd name="connsiteY32" fmla="*/ 2493818 h 4633576"/>
                <a:gd name="connsiteX33" fmla="*/ 816326 w 1285849"/>
                <a:gd name="connsiteY33" fmla="*/ 2416849 h 4633576"/>
                <a:gd name="connsiteX34" fmla="*/ 899343 w 1285849"/>
                <a:gd name="connsiteY34" fmla="*/ 2366544 h 4633576"/>
                <a:gd name="connsiteX35" fmla="*/ 793235 w 1285849"/>
                <a:gd name="connsiteY35" fmla="*/ 2362970 h 4633576"/>
                <a:gd name="connsiteX36" fmla="*/ 785538 w 1285849"/>
                <a:gd name="connsiteY36" fmla="*/ 2332182 h 4633576"/>
                <a:gd name="connsiteX37" fmla="*/ 770144 w 1285849"/>
                <a:gd name="connsiteY37" fmla="*/ 2286000 h 4633576"/>
                <a:gd name="connsiteX38" fmla="*/ 762447 w 1285849"/>
                <a:gd name="connsiteY38" fmla="*/ 2247515 h 4633576"/>
                <a:gd name="connsiteX39" fmla="*/ 831857 w 1285849"/>
                <a:gd name="connsiteY39" fmla="*/ 2205869 h 4633576"/>
                <a:gd name="connsiteX40" fmla="*/ 807391 w 1285849"/>
                <a:gd name="connsiteY40" fmla="*/ 2156938 h 4633576"/>
                <a:gd name="connsiteX41" fmla="*/ 732209 w 1285849"/>
                <a:gd name="connsiteY41" fmla="*/ 1906100 h 4633576"/>
                <a:gd name="connsiteX42" fmla="*/ 662387 w 1285849"/>
                <a:gd name="connsiteY42" fmla="*/ 1862667 h 4633576"/>
                <a:gd name="connsiteX43" fmla="*/ 654690 w 1285849"/>
                <a:gd name="connsiteY43" fmla="*/ 1831879 h 4633576"/>
                <a:gd name="connsiteX44" fmla="*/ 639296 w 1285849"/>
                <a:gd name="connsiteY44" fmla="*/ 1708727 h 4633576"/>
                <a:gd name="connsiteX45" fmla="*/ 623902 w 1285849"/>
                <a:gd name="connsiteY45" fmla="*/ 1654849 h 4633576"/>
                <a:gd name="connsiteX46" fmla="*/ 616205 w 1285849"/>
                <a:gd name="connsiteY46" fmla="*/ 1624061 h 4633576"/>
                <a:gd name="connsiteX47" fmla="*/ 600811 w 1285849"/>
                <a:gd name="connsiteY47" fmla="*/ 1585576 h 4633576"/>
                <a:gd name="connsiteX48" fmla="*/ 570023 w 1285849"/>
                <a:gd name="connsiteY48" fmla="*/ 1508606 h 4633576"/>
                <a:gd name="connsiteX49" fmla="*/ 562326 w 1285849"/>
                <a:gd name="connsiteY49" fmla="*/ 1462424 h 4633576"/>
                <a:gd name="connsiteX50" fmla="*/ 531538 w 1285849"/>
                <a:gd name="connsiteY50" fmla="*/ 1370061 h 4633576"/>
                <a:gd name="connsiteX51" fmla="*/ 508447 w 1285849"/>
                <a:gd name="connsiteY51" fmla="*/ 1308485 h 4633576"/>
                <a:gd name="connsiteX52" fmla="*/ 485356 w 1285849"/>
                <a:gd name="connsiteY52" fmla="*/ 1223818 h 4633576"/>
                <a:gd name="connsiteX53" fmla="*/ 469963 w 1285849"/>
                <a:gd name="connsiteY53" fmla="*/ 1200727 h 4633576"/>
                <a:gd name="connsiteX54" fmla="*/ 462266 w 1285849"/>
                <a:gd name="connsiteY54" fmla="*/ 1177637 h 4633576"/>
                <a:gd name="connsiteX55" fmla="*/ 446872 w 1285849"/>
                <a:gd name="connsiteY55" fmla="*/ 1146849 h 4633576"/>
                <a:gd name="connsiteX56" fmla="*/ 431478 w 1285849"/>
                <a:gd name="connsiteY56" fmla="*/ 1123758 h 4633576"/>
                <a:gd name="connsiteX57" fmla="*/ 408387 w 1285849"/>
                <a:gd name="connsiteY57" fmla="*/ 1077576 h 4633576"/>
                <a:gd name="connsiteX58" fmla="*/ 385296 w 1285849"/>
                <a:gd name="connsiteY58" fmla="*/ 1000606 h 4633576"/>
                <a:gd name="connsiteX59" fmla="*/ 354508 w 1285849"/>
                <a:gd name="connsiteY59" fmla="*/ 939031 h 4633576"/>
                <a:gd name="connsiteX60" fmla="*/ 346811 w 1285849"/>
                <a:gd name="connsiteY60" fmla="*/ 915940 h 4633576"/>
                <a:gd name="connsiteX61" fmla="*/ 331417 w 1285849"/>
                <a:gd name="connsiteY61" fmla="*/ 885152 h 4633576"/>
                <a:gd name="connsiteX62" fmla="*/ 316023 w 1285849"/>
                <a:gd name="connsiteY62" fmla="*/ 846667 h 4633576"/>
                <a:gd name="connsiteX63" fmla="*/ 300629 w 1285849"/>
                <a:gd name="connsiteY63" fmla="*/ 800485 h 4633576"/>
                <a:gd name="connsiteX64" fmla="*/ 285235 w 1285849"/>
                <a:gd name="connsiteY64" fmla="*/ 777394 h 4633576"/>
                <a:gd name="connsiteX65" fmla="*/ 262144 w 1285849"/>
                <a:gd name="connsiteY65" fmla="*/ 700424 h 4633576"/>
                <a:gd name="connsiteX66" fmla="*/ 246750 w 1285849"/>
                <a:gd name="connsiteY66" fmla="*/ 654243 h 4633576"/>
                <a:gd name="connsiteX67" fmla="*/ 239053 w 1285849"/>
                <a:gd name="connsiteY67" fmla="*/ 631152 h 4633576"/>
                <a:gd name="connsiteX68" fmla="*/ 231356 w 1285849"/>
                <a:gd name="connsiteY68" fmla="*/ 608061 h 4633576"/>
                <a:gd name="connsiteX69" fmla="*/ 223659 w 1285849"/>
                <a:gd name="connsiteY69" fmla="*/ 584970 h 4633576"/>
                <a:gd name="connsiteX70" fmla="*/ 208266 w 1285849"/>
                <a:gd name="connsiteY70" fmla="*/ 561879 h 4633576"/>
                <a:gd name="connsiteX71" fmla="*/ 200569 w 1285849"/>
                <a:gd name="connsiteY71" fmla="*/ 531091 h 4633576"/>
                <a:gd name="connsiteX72" fmla="*/ 185175 w 1285849"/>
                <a:gd name="connsiteY72" fmla="*/ 484909 h 4633576"/>
                <a:gd name="connsiteX73" fmla="*/ 177478 w 1285849"/>
                <a:gd name="connsiteY73" fmla="*/ 461818 h 4633576"/>
                <a:gd name="connsiteX74" fmla="*/ 169781 w 1285849"/>
                <a:gd name="connsiteY74" fmla="*/ 431031 h 4633576"/>
                <a:gd name="connsiteX75" fmla="*/ 154387 w 1285849"/>
                <a:gd name="connsiteY75" fmla="*/ 384849 h 4633576"/>
                <a:gd name="connsiteX76" fmla="*/ 146690 w 1285849"/>
                <a:gd name="connsiteY76" fmla="*/ 361758 h 4633576"/>
                <a:gd name="connsiteX77" fmla="*/ 138993 w 1285849"/>
                <a:gd name="connsiteY77" fmla="*/ 338667 h 4633576"/>
                <a:gd name="connsiteX78" fmla="*/ 131296 w 1285849"/>
                <a:gd name="connsiteY78" fmla="*/ 315576 h 4633576"/>
                <a:gd name="connsiteX79" fmla="*/ 115902 w 1285849"/>
                <a:gd name="connsiteY79" fmla="*/ 292485 h 4633576"/>
                <a:gd name="connsiteX80" fmla="*/ 100508 w 1285849"/>
                <a:gd name="connsiteY80" fmla="*/ 238606 h 4633576"/>
                <a:gd name="connsiteX81" fmla="*/ 85114 w 1285849"/>
                <a:gd name="connsiteY81" fmla="*/ 207818 h 4633576"/>
                <a:gd name="connsiteX82" fmla="*/ 62023 w 1285849"/>
                <a:gd name="connsiteY82" fmla="*/ 161637 h 4633576"/>
                <a:gd name="connsiteX83" fmla="*/ 46629 w 1285849"/>
                <a:gd name="connsiteY83" fmla="*/ 107758 h 4633576"/>
                <a:gd name="connsiteX84" fmla="*/ 38932 w 1285849"/>
                <a:gd name="connsiteY84" fmla="*/ 84667 h 4633576"/>
                <a:gd name="connsiteX85" fmla="*/ 447 w 1285849"/>
                <a:gd name="connsiteY85" fmla="*/ 15394 h 4633576"/>
                <a:gd name="connsiteX86" fmla="*/ 447 w 1285849"/>
                <a:gd name="connsiteY86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831720 w 1285849"/>
                <a:gd name="connsiteY32" fmla="*/ 2493818 h 4633576"/>
                <a:gd name="connsiteX33" fmla="*/ 816326 w 1285849"/>
                <a:gd name="connsiteY33" fmla="*/ 2416849 h 4633576"/>
                <a:gd name="connsiteX34" fmla="*/ 899343 w 1285849"/>
                <a:gd name="connsiteY34" fmla="*/ 2366544 h 4633576"/>
                <a:gd name="connsiteX35" fmla="*/ 793235 w 1285849"/>
                <a:gd name="connsiteY35" fmla="*/ 2362970 h 4633576"/>
                <a:gd name="connsiteX36" fmla="*/ 785538 w 1285849"/>
                <a:gd name="connsiteY36" fmla="*/ 2332182 h 4633576"/>
                <a:gd name="connsiteX37" fmla="*/ 770144 w 1285849"/>
                <a:gd name="connsiteY37" fmla="*/ 2286000 h 4633576"/>
                <a:gd name="connsiteX38" fmla="*/ 831857 w 1285849"/>
                <a:gd name="connsiteY38" fmla="*/ 2205869 h 4633576"/>
                <a:gd name="connsiteX39" fmla="*/ 807391 w 1285849"/>
                <a:gd name="connsiteY39" fmla="*/ 2156938 h 4633576"/>
                <a:gd name="connsiteX40" fmla="*/ 732209 w 1285849"/>
                <a:gd name="connsiteY40" fmla="*/ 1906100 h 4633576"/>
                <a:gd name="connsiteX41" fmla="*/ 662387 w 1285849"/>
                <a:gd name="connsiteY41" fmla="*/ 1862667 h 4633576"/>
                <a:gd name="connsiteX42" fmla="*/ 654690 w 1285849"/>
                <a:gd name="connsiteY42" fmla="*/ 1831879 h 4633576"/>
                <a:gd name="connsiteX43" fmla="*/ 639296 w 1285849"/>
                <a:gd name="connsiteY43" fmla="*/ 1708727 h 4633576"/>
                <a:gd name="connsiteX44" fmla="*/ 623902 w 1285849"/>
                <a:gd name="connsiteY44" fmla="*/ 1654849 h 4633576"/>
                <a:gd name="connsiteX45" fmla="*/ 616205 w 1285849"/>
                <a:gd name="connsiteY45" fmla="*/ 1624061 h 4633576"/>
                <a:gd name="connsiteX46" fmla="*/ 600811 w 1285849"/>
                <a:gd name="connsiteY46" fmla="*/ 1585576 h 4633576"/>
                <a:gd name="connsiteX47" fmla="*/ 570023 w 1285849"/>
                <a:gd name="connsiteY47" fmla="*/ 1508606 h 4633576"/>
                <a:gd name="connsiteX48" fmla="*/ 562326 w 1285849"/>
                <a:gd name="connsiteY48" fmla="*/ 1462424 h 4633576"/>
                <a:gd name="connsiteX49" fmla="*/ 531538 w 1285849"/>
                <a:gd name="connsiteY49" fmla="*/ 1370061 h 4633576"/>
                <a:gd name="connsiteX50" fmla="*/ 508447 w 1285849"/>
                <a:gd name="connsiteY50" fmla="*/ 1308485 h 4633576"/>
                <a:gd name="connsiteX51" fmla="*/ 485356 w 1285849"/>
                <a:gd name="connsiteY51" fmla="*/ 1223818 h 4633576"/>
                <a:gd name="connsiteX52" fmla="*/ 469963 w 1285849"/>
                <a:gd name="connsiteY52" fmla="*/ 1200727 h 4633576"/>
                <a:gd name="connsiteX53" fmla="*/ 462266 w 1285849"/>
                <a:gd name="connsiteY53" fmla="*/ 1177637 h 4633576"/>
                <a:gd name="connsiteX54" fmla="*/ 446872 w 1285849"/>
                <a:gd name="connsiteY54" fmla="*/ 1146849 h 4633576"/>
                <a:gd name="connsiteX55" fmla="*/ 431478 w 1285849"/>
                <a:gd name="connsiteY55" fmla="*/ 1123758 h 4633576"/>
                <a:gd name="connsiteX56" fmla="*/ 408387 w 1285849"/>
                <a:gd name="connsiteY56" fmla="*/ 1077576 h 4633576"/>
                <a:gd name="connsiteX57" fmla="*/ 385296 w 1285849"/>
                <a:gd name="connsiteY57" fmla="*/ 1000606 h 4633576"/>
                <a:gd name="connsiteX58" fmla="*/ 354508 w 1285849"/>
                <a:gd name="connsiteY58" fmla="*/ 939031 h 4633576"/>
                <a:gd name="connsiteX59" fmla="*/ 346811 w 1285849"/>
                <a:gd name="connsiteY59" fmla="*/ 915940 h 4633576"/>
                <a:gd name="connsiteX60" fmla="*/ 331417 w 1285849"/>
                <a:gd name="connsiteY60" fmla="*/ 885152 h 4633576"/>
                <a:gd name="connsiteX61" fmla="*/ 316023 w 1285849"/>
                <a:gd name="connsiteY61" fmla="*/ 846667 h 4633576"/>
                <a:gd name="connsiteX62" fmla="*/ 300629 w 1285849"/>
                <a:gd name="connsiteY62" fmla="*/ 800485 h 4633576"/>
                <a:gd name="connsiteX63" fmla="*/ 285235 w 1285849"/>
                <a:gd name="connsiteY63" fmla="*/ 777394 h 4633576"/>
                <a:gd name="connsiteX64" fmla="*/ 262144 w 1285849"/>
                <a:gd name="connsiteY64" fmla="*/ 700424 h 4633576"/>
                <a:gd name="connsiteX65" fmla="*/ 246750 w 1285849"/>
                <a:gd name="connsiteY65" fmla="*/ 654243 h 4633576"/>
                <a:gd name="connsiteX66" fmla="*/ 239053 w 1285849"/>
                <a:gd name="connsiteY66" fmla="*/ 631152 h 4633576"/>
                <a:gd name="connsiteX67" fmla="*/ 231356 w 1285849"/>
                <a:gd name="connsiteY67" fmla="*/ 608061 h 4633576"/>
                <a:gd name="connsiteX68" fmla="*/ 223659 w 1285849"/>
                <a:gd name="connsiteY68" fmla="*/ 584970 h 4633576"/>
                <a:gd name="connsiteX69" fmla="*/ 208266 w 1285849"/>
                <a:gd name="connsiteY69" fmla="*/ 561879 h 4633576"/>
                <a:gd name="connsiteX70" fmla="*/ 200569 w 1285849"/>
                <a:gd name="connsiteY70" fmla="*/ 531091 h 4633576"/>
                <a:gd name="connsiteX71" fmla="*/ 185175 w 1285849"/>
                <a:gd name="connsiteY71" fmla="*/ 484909 h 4633576"/>
                <a:gd name="connsiteX72" fmla="*/ 177478 w 1285849"/>
                <a:gd name="connsiteY72" fmla="*/ 461818 h 4633576"/>
                <a:gd name="connsiteX73" fmla="*/ 169781 w 1285849"/>
                <a:gd name="connsiteY73" fmla="*/ 431031 h 4633576"/>
                <a:gd name="connsiteX74" fmla="*/ 154387 w 1285849"/>
                <a:gd name="connsiteY74" fmla="*/ 384849 h 4633576"/>
                <a:gd name="connsiteX75" fmla="*/ 146690 w 1285849"/>
                <a:gd name="connsiteY75" fmla="*/ 361758 h 4633576"/>
                <a:gd name="connsiteX76" fmla="*/ 138993 w 1285849"/>
                <a:gd name="connsiteY76" fmla="*/ 338667 h 4633576"/>
                <a:gd name="connsiteX77" fmla="*/ 131296 w 1285849"/>
                <a:gd name="connsiteY77" fmla="*/ 315576 h 4633576"/>
                <a:gd name="connsiteX78" fmla="*/ 115902 w 1285849"/>
                <a:gd name="connsiteY78" fmla="*/ 292485 h 4633576"/>
                <a:gd name="connsiteX79" fmla="*/ 100508 w 1285849"/>
                <a:gd name="connsiteY79" fmla="*/ 238606 h 4633576"/>
                <a:gd name="connsiteX80" fmla="*/ 85114 w 1285849"/>
                <a:gd name="connsiteY80" fmla="*/ 207818 h 4633576"/>
                <a:gd name="connsiteX81" fmla="*/ 62023 w 1285849"/>
                <a:gd name="connsiteY81" fmla="*/ 161637 h 4633576"/>
                <a:gd name="connsiteX82" fmla="*/ 46629 w 1285849"/>
                <a:gd name="connsiteY82" fmla="*/ 107758 h 4633576"/>
                <a:gd name="connsiteX83" fmla="*/ 38932 w 1285849"/>
                <a:gd name="connsiteY83" fmla="*/ 84667 h 4633576"/>
                <a:gd name="connsiteX84" fmla="*/ 447 w 1285849"/>
                <a:gd name="connsiteY84" fmla="*/ 15394 h 4633576"/>
                <a:gd name="connsiteX85" fmla="*/ 447 w 1285849"/>
                <a:gd name="connsiteY85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831720 w 1285849"/>
                <a:gd name="connsiteY32" fmla="*/ 2493818 h 4633576"/>
                <a:gd name="connsiteX33" fmla="*/ 816326 w 1285849"/>
                <a:gd name="connsiteY33" fmla="*/ 2416849 h 4633576"/>
                <a:gd name="connsiteX34" fmla="*/ 899343 w 1285849"/>
                <a:gd name="connsiteY34" fmla="*/ 2366544 h 4633576"/>
                <a:gd name="connsiteX35" fmla="*/ 793235 w 1285849"/>
                <a:gd name="connsiteY35" fmla="*/ 2362970 h 4633576"/>
                <a:gd name="connsiteX36" fmla="*/ 785538 w 1285849"/>
                <a:gd name="connsiteY36" fmla="*/ 2332182 h 4633576"/>
                <a:gd name="connsiteX37" fmla="*/ 770144 w 1285849"/>
                <a:gd name="connsiteY37" fmla="*/ 2286000 h 4633576"/>
                <a:gd name="connsiteX38" fmla="*/ 807391 w 1285849"/>
                <a:gd name="connsiteY38" fmla="*/ 2156938 h 4633576"/>
                <a:gd name="connsiteX39" fmla="*/ 732209 w 1285849"/>
                <a:gd name="connsiteY39" fmla="*/ 1906100 h 4633576"/>
                <a:gd name="connsiteX40" fmla="*/ 662387 w 1285849"/>
                <a:gd name="connsiteY40" fmla="*/ 1862667 h 4633576"/>
                <a:gd name="connsiteX41" fmla="*/ 654690 w 1285849"/>
                <a:gd name="connsiteY41" fmla="*/ 1831879 h 4633576"/>
                <a:gd name="connsiteX42" fmla="*/ 639296 w 1285849"/>
                <a:gd name="connsiteY42" fmla="*/ 1708727 h 4633576"/>
                <a:gd name="connsiteX43" fmla="*/ 623902 w 1285849"/>
                <a:gd name="connsiteY43" fmla="*/ 1654849 h 4633576"/>
                <a:gd name="connsiteX44" fmla="*/ 616205 w 1285849"/>
                <a:gd name="connsiteY44" fmla="*/ 1624061 h 4633576"/>
                <a:gd name="connsiteX45" fmla="*/ 600811 w 1285849"/>
                <a:gd name="connsiteY45" fmla="*/ 1585576 h 4633576"/>
                <a:gd name="connsiteX46" fmla="*/ 570023 w 1285849"/>
                <a:gd name="connsiteY46" fmla="*/ 1508606 h 4633576"/>
                <a:gd name="connsiteX47" fmla="*/ 562326 w 1285849"/>
                <a:gd name="connsiteY47" fmla="*/ 1462424 h 4633576"/>
                <a:gd name="connsiteX48" fmla="*/ 531538 w 1285849"/>
                <a:gd name="connsiteY48" fmla="*/ 1370061 h 4633576"/>
                <a:gd name="connsiteX49" fmla="*/ 508447 w 1285849"/>
                <a:gd name="connsiteY49" fmla="*/ 1308485 h 4633576"/>
                <a:gd name="connsiteX50" fmla="*/ 485356 w 1285849"/>
                <a:gd name="connsiteY50" fmla="*/ 1223818 h 4633576"/>
                <a:gd name="connsiteX51" fmla="*/ 469963 w 1285849"/>
                <a:gd name="connsiteY51" fmla="*/ 1200727 h 4633576"/>
                <a:gd name="connsiteX52" fmla="*/ 462266 w 1285849"/>
                <a:gd name="connsiteY52" fmla="*/ 1177637 h 4633576"/>
                <a:gd name="connsiteX53" fmla="*/ 446872 w 1285849"/>
                <a:gd name="connsiteY53" fmla="*/ 1146849 h 4633576"/>
                <a:gd name="connsiteX54" fmla="*/ 431478 w 1285849"/>
                <a:gd name="connsiteY54" fmla="*/ 1123758 h 4633576"/>
                <a:gd name="connsiteX55" fmla="*/ 408387 w 1285849"/>
                <a:gd name="connsiteY55" fmla="*/ 1077576 h 4633576"/>
                <a:gd name="connsiteX56" fmla="*/ 385296 w 1285849"/>
                <a:gd name="connsiteY56" fmla="*/ 1000606 h 4633576"/>
                <a:gd name="connsiteX57" fmla="*/ 354508 w 1285849"/>
                <a:gd name="connsiteY57" fmla="*/ 939031 h 4633576"/>
                <a:gd name="connsiteX58" fmla="*/ 346811 w 1285849"/>
                <a:gd name="connsiteY58" fmla="*/ 915940 h 4633576"/>
                <a:gd name="connsiteX59" fmla="*/ 331417 w 1285849"/>
                <a:gd name="connsiteY59" fmla="*/ 885152 h 4633576"/>
                <a:gd name="connsiteX60" fmla="*/ 316023 w 1285849"/>
                <a:gd name="connsiteY60" fmla="*/ 846667 h 4633576"/>
                <a:gd name="connsiteX61" fmla="*/ 300629 w 1285849"/>
                <a:gd name="connsiteY61" fmla="*/ 800485 h 4633576"/>
                <a:gd name="connsiteX62" fmla="*/ 285235 w 1285849"/>
                <a:gd name="connsiteY62" fmla="*/ 777394 h 4633576"/>
                <a:gd name="connsiteX63" fmla="*/ 262144 w 1285849"/>
                <a:gd name="connsiteY63" fmla="*/ 700424 h 4633576"/>
                <a:gd name="connsiteX64" fmla="*/ 246750 w 1285849"/>
                <a:gd name="connsiteY64" fmla="*/ 654243 h 4633576"/>
                <a:gd name="connsiteX65" fmla="*/ 239053 w 1285849"/>
                <a:gd name="connsiteY65" fmla="*/ 631152 h 4633576"/>
                <a:gd name="connsiteX66" fmla="*/ 231356 w 1285849"/>
                <a:gd name="connsiteY66" fmla="*/ 608061 h 4633576"/>
                <a:gd name="connsiteX67" fmla="*/ 223659 w 1285849"/>
                <a:gd name="connsiteY67" fmla="*/ 584970 h 4633576"/>
                <a:gd name="connsiteX68" fmla="*/ 208266 w 1285849"/>
                <a:gd name="connsiteY68" fmla="*/ 561879 h 4633576"/>
                <a:gd name="connsiteX69" fmla="*/ 200569 w 1285849"/>
                <a:gd name="connsiteY69" fmla="*/ 531091 h 4633576"/>
                <a:gd name="connsiteX70" fmla="*/ 185175 w 1285849"/>
                <a:gd name="connsiteY70" fmla="*/ 484909 h 4633576"/>
                <a:gd name="connsiteX71" fmla="*/ 177478 w 1285849"/>
                <a:gd name="connsiteY71" fmla="*/ 461818 h 4633576"/>
                <a:gd name="connsiteX72" fmla="*/ 169781 w 1285849"/>
                <a:gd name="connsiteY72" fmla="*/ 431031 h 4633576"/>
                <a:gd name="connsiteX73" fmla="*/ 154387 w 1285849"/>
                <a:gd name="connsiteY73" fmla="*/ 384849 h 4633576"/>
                <a:gd name="connsiteX74" fmla="*/ 146690 w 1285849"/>
                <a:gd name="connsiteY74" fmla="*/ 361758 h 4633576"/>
                <a:gd name="connsiteX75" fmla="*/ 138993 w 1285849"/>
                <a:gd name="connsiteY75" fmla="*/ 338667 h 4633576"/>
                <a:gd name="connsiteX76" fmla="*/ 131296 w 1285849"/>
                <a:gd name="connsiteY76" fmla="*/ 315576 h 4633576"/>
                <a:gd name="connsiteX77" fmla="*/ 115902 w 1285849"/>
                <a:gd name="connsiteY77" fmla="*/ 292485 h 4633576"/>
                <a:gd name="connsiteX78" fmla="*/ 100508 w 1285849"/>
                <a:gd name="connsiteY78" fmla="*/ 238606 h 4633576"/>
                <a:gd name="connsiteX79" fmla="*/ 85114 w 1285849"/>
                <a:gd name="connsiteY79" fmla="*/ 207818 h 4633576"/>
                <a:gd name="connsiteX80" fmla="*/ 62023 w 1285849"/>
                <a:gd name="connsiteY80" fmla="*/ 161637 h 4633576"/>
                <a:gd name="connsiteX81" fmla="*/ 46629 w 1285849"/>
                <a:gd name="connsiteY81" fmla="*/ 107758 h 4633576"/>
                <a:gd name="connsiteX82" fmla="*/ 38932 w 1285849"/>
                <a:gd name="connsiteY82" fmla="*/ 84667 h 4633576"/>
                <a:gd name="connsiteX83" fmla="*/ 447 w 1285849"/>
                <a:gd name="connsiteY83" fmla="*/ 15394 h 4633576"/>
                <a:gd name="connsiteX84" fmla="*/ 447 w 1285849"/>
                <a:gd name="connsiteY84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831720 w 1285849"/>
                <a:gd name="connsiteY32" fmla="*/ 2493818 h 4633576"/>
                <a:gd name="connsiteX33" fmla="*/ 816326 w 1285849"/>
                <a:gd name="connsiteY33" fmla="*/ 2416849 h 4633576"/>
                <a:gd name="connsiteX34" fmla="*/ 899343 w 1285849"/>
                <a:gd name="connsiteY34" fmla="*/ 2366544 h 4633576"/>
                <a:gd name="connsiteX35" fmla="*/ 793235 w 1285849"/>
                <a:gd name="connsiteY35" fmla="*/ 2362970 h 4633576"/>
                <a:gd name="connsiteX36" fmla="*/ 770144 w 1285849"/>
                <a:gd name="connsiteY36" fmla="*/ 2286000 h 4633576"/>
                <a:gd name="connsiteX37" fmla="*/ 807391 w 1285849"/>
                <a:gd name="connsiteY37" fmla="*/ 2156938 h 4633576"/>
                <a:gd name="connsiteX38" fmla="*/ 732209 w 1285849"/>
                <a:gd name="connsiteY38" fmla="*/ 1906100 h 4633576"/>
                <a:gd name="connsiteX39" fmla="*/ 662387 w 1285849"/>
                <a:gd name="connsiteY39" fmla="*/ 1862667 h 4633576"/>
                <a:gd name="connsiteX40" fmla="*/ 654690 w 1285849"/>
                <a:gd name="connsiteY40" fmla="*/ 1831879 h 4633576"/>
                <a:gd name="connsiteX41" fmla="*/ 639296 w 1285849"/>
                <a:gd name="connsiteY41" fmla="*/ 1708727 h 4633576"/>
                <a:gd name="connsiteX42" fmla="*/ 623902 w 1285849"/>
                <a:gd name="connsiteY42" fmla="*/ 1654849 h 4633576"/>
                <a:gd name="connsiteX43" fmla="*/ 616205 w 1285849"/>
                <a:gd name="connsiteY43" fmla="*/ 1624061 h 4633576"/>
                <a:gd name="connsiteX44" fmla="*/ 600811 w 1285849"/>
                <a:gd name="connsiteY44" fmla="*/ 1585576 h 4633576"/>
                <a:gd name="connsiteX45" fmla="*/ 570023 w 1285849"/>
                <a:gd name="connsiteY45" fmla="*/ 1508606 h 4633576"/>
                <a:gd name="connsiteX46" fmla="*/ 562326 w 1285849"/>
                <a:gd name="connsiteY46" fmla="*/ 1462424 h 4633576"/>
                <a:gd name="connsiteX47" fmla="*/ 531538 w 1285849"/>
                <a:gd name="connsiteY47" fmla="*/ 1370061 h 4633576"/>
                <a:gd name="connsiteX48" fmla="*/ 508447 w 1285849"/>
                <a:gd name="connsiteY48" fmla="*/ 1308485 h 4633576"/>
                <a:gd name="connsiteX49" fmla="*/ 485356 w 1285849"/>
                <a:gd name="connsiteY49" fmla="*/ 1223818 h 4633576"/>
                <a:gd name="connsiteX50" fmla="*/ 469963 w 1285849"/>
                <a:gd name="connsiteY50" fmla="*/ 1200727 h 4633576"/>
                <a:gd name="connsiteX51" fmla="*/ 462266 w 1285849"/>
                <a:gd name="connsiteY51" fmla="*/ 1177637 h 4633576"/>
                <a:gd name="connsiteX52" fmla="*/ 446872 w 1285849"/>
                <a:gd name="connsiteY52" fmla="*/ 1146849 h 4633576"/>
                <a:gd name="connsiteX53" fmla="*/ 431478 w 1285849"/>
                <a:gd name="connsiteY53" fmla="*/ 1123758 h 4633576"/>
                <a:gd name="connsiteX54" fmla="*/ 408387 w 1285849"/>
                <a:gd name="connsiteY54" fmla="*/ 1077576 h 4633576"/>
                <a:gd name="connsiteX55" fmla="*/ 385296 w 1285849"/>
                <a:gd name="connsiteY55" fmla="*/ 1000606 h 4633576"/>
                <a:gd name="connsiteX56" fmla="*/ 354508 w 1285849"/>
                <a:gd name="connsiteY56" fmla="*/ 939031 h 4633576"/>
                <a:gd name="connsiteX57" fmla="*/ 346811 w 1285849"/>
                <a:gd name="connsiteY57" fmla="*/ 915940 h 4633576"/>
                <a:gd name="connsiteX58" fmla="*/ 331417 w 1285849"/>
                <a:gd name="connsiteY58" fmla="*/ 885152 h 4633576"/>
                <a:gd name="connsiteX59" fmla="*/ 316023 w 1285849"/>
                <a:gd name="connsiteY59" fmla="*/ 846667 h 4633576"/>
                <a:gd name="connsiteX60" fmla="*/ 300629 w 1285849"/>
                <a:gd name="connsiteY60" fmla="*/ 800485 h 4633576"/>
                <a:gd name="connsiteX61" fmla="*/ 285235 w 1285849"/>
                <a:gd name="connsiteY61" fmla="*/ 777394 h 4633576"/>
                <a:gd name="connsiteX62" fmla="*/ 262144 w 1285849"/>
                <a:gd name="connsiteY62" fmla="*/ 700424 h 4633576"/>
                <a:gd name="connsiteX63" fmla="*/ 246750 w 1285849"/>
                <a:gd name="connsiteY63" fmla="*/ 654243 h 4633576"/>
                <a:gd name="connsiteX64" fmla="*/ 239053 w 1285849"/>
                <a:gd name="connsiteY64" fmla="*/ 631152 h 4633576"/>
                <a:gd name="connsiteX65" fmla="*/ 231356 w 1285849"/>
                <a:gd name="connsiteY65" fmla="*/ 608061 h 4633576"/>
                <a:gd name="connsiteX66" fmla="*/ 223659 w 1285849"/>
                <a:gd name="connsiteY66" fmla="*/ 584970 h 4633576"/>
                <a:gd name="connsiteX67" fmla="*/ 208266 w 1285849"/>
                <a:gd name="connsiteY67" fmla="*/ 561879 h 4633576"/>
                <a:gd name="connsiteX68" fmla="*/ 200569 w 1285849"/>
                <a:gd name="connsiteY68" fmla="*/ 531091 h 4633576"/>
                <a:gd name="connsiteX69" fmla="*/ 185175 w 1285849"/>
                <a:gd name="connsiteY69" fmla="*/ 484909 h 4633576"/>
                <a:gd name="connsiteX70" fmla="*/ 177478 w 1285849"/>
                <a:gd name="connsiteY70" fmla="*/ 461818 h 4633576"/>
                <a:gd name="connsiteX71" fmla="*/ 169781 w 1285849"/>
                <a:gd name="connsiteY71" fmla="*/ 431031 h 4633576"/>
                <a:gd name="connsiteX72" fmla="*/ 154387 w 1285849"/>
                <a:gd name="connsiteY72" fmla="*/ 384849 h 4633576"/>
                <a:gd name="connsiteX73" fmla="*/ 146690 w 1285849"/>
                <a:gd name="connsiteY73" fmla="*/ 361758 h 4633576"/>
                <a:gd name="connsiteX74" fmla="*/ 138993 w 1285849"/>
                <a:gd name="connsiteY74" fmla="*/ 338667 h 4633576"/>
                <a:gd name="connsiteX75" fmla="*/ 131296 w 1285849"/>
                <a:gd name="connsiteY75" fmla="*/ 315576 h 4633576"/>
                <a:gd name="connsiteX76" fmla="*/ 115902 w 1285849"/>
                <a:gd name="connsiteY76" fmla="*/ 292485 h 4633576"/>
                <a:gd name="connsiteX77" fmla="*/ 100508 w 1285849"/>
                <a:gd name="connsiteY77" fmla="*/ 238606 h 4633576"/>
                <a:gd name="connsiteX78" fmla="*/ 85114 w 1285849"/>
                <a:gd name="connsiteY78" fmla="*/ 207818 h 4633576"/>
                <a:gd name="connsiteX79" fmla="*/ 62023 w 1285849"/>
                <a:gd name="connsiteY79" fmla="*/ 161637 h 4633576"/>
                <a:gd name="connsiteX80" fmla="*/ 46629 w 1285849"/>
                <a:gd name="connsiteY80" fmla="*/ 107758 h 4633576"/>
                <a:gd name="connsiteX81" fmla="*/ 38932 w 1285849"/>
                <a:gd name="connsiteY81" fmla="*/ 84667 h 4633576"/>
                <a:gd name="connsiteX82" fmla="*/ 447 w 1285849"/>
                <a:gd name="connsiteY82" fmla="*/ 15394 h 4633576"/>
                <a:gd name="connsiteX83" fmla="*/ 447 w 1285849"/>
                <a:gd name="connsiteY83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831720 w 1285849"/>
                <a:gd name="connsiteY32" fmla="*/ 2493818 h 4633576"/>
                <a:gd name="connsiteX33" fmla="*/ 816326 w 1285849"/>
                <a:gd name="connsiteY33" fmla="*/ 2416849 h 4633576"/>
                <a:gd name="connsiteX34" fmla="*/ 899343 w 1285849"/>
                <a:gd name="connsiteY34" fmla="*/ 2366544 h 4633576"/>
                <a:gd name="connsiteX35" fmla="*/ 793235 w 1285849"/>
                <a:gd name="connsiteY35" fmla="*/ 2362970 h 4633576"/>
                <a:gd name="connsiteX36" fmla="*/ 807391 w 1285849"/>
                <a:gd name="connsiteY36" fmla="*/ 2156938 h 4633576"/>
                <a:gd name="connsiteX37" fmla="*/ 732209 w 1285849"/>
                <a:gd name="connsiteY37" fmla="*/ 1906100 h 4633576"/>
                <a:gd name="connsiteX38" fmla="*/ 662387 w 1285849"/>
                <a:gd name="connsiteY38" fmla="*/ 1862667 h 4633576"/>
                <a:gd name="connsiteX39" fmla="*/ 654690 w 1285849"/>
                <a:gd name="connsiteY39" fmla="*/ 1831879 h 4633576"/>
                <a:gd name="connsiteX40" fmla="*/ 639296 w 1285849"/>
                <a:gd name="connsiteY40" fmla="*/ 1708727 h 4633576"/>
                <a:gd name="connsiteX41" fmla="*/ 623902 w 1285849"/>
                <a:gd name="connsiteY41" fmla="*/ 1654849 h 4633576"/>
                <a:gd name="connsiteX42" fmla="*/ 616205 w 1285849"/>
                <a:gd name="connsiteY42" fmla="*/ 1624061 h 4633576"/>
                <a:gd name="connsiteX43" fmla="*/ 600811 w 1285849"/>
                <a:gd name="connsiteY43" fmla="*/ 1585576 h 4633576"/>
                <a:gd name="connsiteX44" fmla="*/ 570023 w 1285849"/>
                <a:gd name="connsiteY44" fmla="*/ 1508606 h 4633576"/>
                <a:gd name="connsiteX45" fmla="*/ 562326 w 1285849"/>
                <a:gd name="connsiteY45" fmla="*/ 1462424 h 4633576"/>
                <a:gd name="connsiteX46" fmla="*/ 531538 w 1285849"/>
                <a:gd name="connsiteY46" fmla="*/ 1370061 h 4633576"/>
                <a:gd name="connsiteX47" fmla="*/ 508447 w 1285849"/>
                <a:gd name="connsiteY47" fmla="*/ 1308485 h 4633576"/>
                <a:gd name="connsiteX48" fmla="*/ 485356 w 1285849"/>
                <a:gd name="connsiteY48" fmla="*/ 1223818 h 4633576"/>
                <a:gd name="connsiteX49" fmla="*/ 469963 w 1285849"/>
                <a:gd name="connsiteY49" fmla="*/ 1200727 h 4633576"/>
                <a:gd name="connsiteX50" fmla="*/ 462266 w 1285849"/>
                <a:gd name="connsiteY50" fmla="*/ 1177637 h 4633576"/>
                <a:gd name="connsiteX51" fmla="*/ 446872 w 1285849"/>
                <a:gd name="connsiteY51" fmla="*/ 1146849 h 4633576"/>
                <a:gd name="connsiteX52" fmla="*/ 431478 w 1285849"/>
                <a:gd name="connsiteY52" fmla="*/ 1123758 h 4633576"/>
                <a:gd name="connsiteX53" fmla="*/ 408387 w 1285849"/>
                <a:gd name="connsiteY53" fmla="*/ 1077576 h 4633576"/>
                <a:gd name="connsiteX54" fmla="*/ 385296 w 1285849"/>
                <a:gd name="connsiteY54" fmla="*/ 1000606 h 4633576"/>
                <a:gd name="connsiteX55" fmla="*/ 354508 w 1285849"/>
                <a:gd name="connsiteY55" fmla="*/ 939031 h 4633576"/>
                <a:gd name="connsiteX56" fmla="*/ 346811 w 1285849"/>
                <a:gd name="connsiteY56" fmla="*/ 915940 h 4633576"/>
                <a:gd name="connsiteX57" fmla="*/ 331417 w 1285849"/>
                <a:gd name="connsiteY57" fmla="*/ 885152 h 4633576"/>
                <a:gd name="connsiteX58" fmla="*/ 316023 w 1285849"/>
                <a:gd name="connsiteY58" fmla="*/ 846667 h 4633576"/>
                <a:gd name="connsiteX59" fmla="*/ 300629 w 1285849"/>
                <a:gd name="connsiteY59" fmla="*/ 800485 h 4633576"/>
                <a:gd name="connsiteX60" fmla="*/ 285235 w 1285849"/>
                <a:gd name="connsiteY60" fmla="*/ 777394 h 4633576"/>
                <a:gd name="connsiteX61" fmla="*/ 262144 w 1285849"/>
                <a:gd name="connsiteY61" fmla="*/ 700424 h 4633576"/>
                <a:gd name="connsiteX62" fmla="*/ 246750 w 1285849"/>
                <a:gd name="connsiteY62" fmla="*/ 654243 h 4633576"/>
                <a:gd name="connsiteX63" fmla="*/ 239053 w 1285849"/>
                <a:gd name="connsiteY63" fmla="*/ 631152 h 4633576"/>
                <a:gd name="connsiteX64" fmla="*/ 231356 w 1285849"/>
                <a:gd name="connsiteY64" fmla="*/ 608061 h 4633576"/>
                <a:gd name="connsiteX65" fmla="*/ 223659 w 1285849"/>
                <a:gd name="connsiteY65" fmla="*/ 584970 h 4633576"/>
                <a:gd name="connsiteX66" fmla="*/ 208266 w 1285849"/>
                <a:gd name="connsiteY66" fmla="*/ 561879 h 4633576"/>
                <a:gd name="connsiteX67" fmla="*/ 200569 w 1285849"/>
                <a:gd name="connsiteY67" fmla="*/ 531091 h 4633576"/>
                <a:gd name="connsiteX68" fmla="*/ 185175 w 1285849"/>
                <a:gd name="connsiteY68" fmla="*/ 484909 h 4633576"/>
                <a:gd name="connsiteX69" fmla="*/ 177478 w 1285849"/>
                <a:gd name="connsiteY69" fmla="*/ 461818 h 4633576"/>
                <a:gd name="connsiteX70" fmla="*/ 169781 w 1285849"/>
                <a:gd name="connsiteY70" fmla="*/ 431031 h 4633576"/>
                <a:gd name="connsiteX71" fmla="*/ 154387 w 1285849"/>
                <a:gd name="connsiteY71" fmla="*/ 384849 h 4633576"/>
                <a:gd name="connsiteX72" fmla="*/ 146690 w 1285849"/>
                <a:gd name="connsiteY72" fmla="*/ 361758 h 4633576"/>
                <a:gd name="connsiteX73" fmla="*/ 138993 w 1285849"/>
                <a:gd name="connsiteY73" fmla="*/ 338667 h 4633576"/>
                <a:gd name="connsiteX74" fmla="*/ 131296 w 1285849"/>
                <a:gd name="connsiteY74" fmla="*/ 315576 h 4633576"/>
                <a:gd name="connsiteX75" fmla="*/ 115902 w 1285849"/>
                <a:gd name="connsiteY75" fmla="*/ 292485 h 4633576"/>
                <a:gd name="connsiteX76" fmla="*/ 100508 w 1285849"/>
                <a:gd name="connsiteY76" fmla="*/ 238606 h 4633576"/>
                <a:gd name="connsiteX77" fmla="*/ 85114 w 1285849"/>
                <a:gd name="connsiteY77" fmla="*/ 207818 h 4633576"/>
                <a:gd name="connsiteX78" fmla="*/ 62023 w 1285849"/>
                <a:gd name="connsiteY78" fmla="*/ 161637 h 4633576"/>
                <a:gd name="connsiteX79" fmla="*/ 46629 w 1285849"/>
                <a:gd name="connsiteY79" fmla="*/ 107758 h 4633576"/>
                <a:gd name="connsiteX80" fmla="*/ 38932 w 1285849"/>
                <a:gd name="connsiteY80" fmla="*/ 84667 h 4633576"/>
                <a:gd name="connsiteX81" fmla="*/ 447 w 1285849"/>
                <a:gd name="connsiteY81" fmla="*/ 15394 h 4633576"/>
                <a:gd name="connsiteX82" fmla="*/ 447 w 1285849"/>
                <a:gd name="connsiteY82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831720 w 1285849"/>
                <a:gd name="connsiteY32" fmla="*/ 2493818 h 4633576"/>
                <a:gd name="connsiteX33" fmla="*/ 816326 w 1285849"/>
                <a:gd name="connsiteY33" fmla="*/ 2416849 h 4633576"/>
                <a:gd name="connsiteX34" fmla="*/ 899343 w 1285849"/>
                <a:gd name="connsiteY34" fmla="*/ 2366544 h 4633576"/>
                <a:gd name="connsiteX35" fmla="*/ 807391 w 1285849"/>
                <a:gd name="connsiteY35" fmla="*/ 2156938 h 4633576"/>
                <a:gd name="connsiteX36" fmla="*/ 732209 w 1285849"/>
                <a:gd name="connsiteY36" fmla="*/ 1906100 h 4633576"/>
                <a:gd name="connsiteX37" fmla="*/ 662387 w 1285849"/>
                <a:gd name="connsiteY37" fmla="*/ 1862667 h 4633576"/>
                <a:gd name="connsiteX38" fmla="*/ 654690 w 1285849"/>
                <a:gd name="connsiteY38" fmla="*/ 1831879 h 4633576"/>
                <a:gd name="connsiteX39" fmla="*/ 639296 w 1285849"/>
                <a:gd name="connsiteY39" fmla="*/ 1708727 h 4633576"/>
                <a:gd name="connsiteX40" fmla="*/ 623902 w 1285849"/>
                <a:gd name="connsiteY40" fmla="*/ 1654849 h 4633576"/>
                <a:gd name="connsiteX41" fmla="*/ 616205 w 1285849"/>
                <a:gd name="connsiteY41" fmla="*/ 1624061 h 4633576"/>
                <a:gd name="connsiteX42" fmla="*/ 600811 w 1285849"/>
                <a:gd name="connsiteY42" fmla="*/ 1585576 h 4633576"/>
                <a:gd name="connsiteX43" fmla="*/ 570023 w 1285849"/>
                <a:gd name="connsiteY43" fmla="*/ 1508606 h 4633576"/>
                <a:gd name="connsiteX44" fmla="*/ 562326 w 1285849"/>
                <a:gd name="connsiteY44" fmla="*/ 1462424 h 4633576"/>
                <a:gd name="connsiteX45" fmla="*/ 531538 w 1285849"/>
                <a:gd name="connsiteY45" fmla="*/ 1370061 h 4633576"/>
                <a:gd name="connsiteX46" fmla="*/ 508447 w 1285849"/>
                <a:gd name="connsiteY46" fmla="*/ 1308485 h 4633576"/>
                <a:gd name="connsiteX47" fmla="*/ 485356 w 1285849"/>
                <a:gd name="connsiteY47" fmla="*/ 1223818 h 4633576"/>
                <a:gd name="connsiteX48" fmla="*/ 469963 w 1285849"/>
                <a:gd name="connsiteY48" fmla="*/ 1200727 h 4633576"/>
                <a:gd name="connsiteX49" fmla="*/ 462266 w 1285849"/>
                <a:gd name="connsiteY49" fmla="*/ 1177637 h 4633576"/>
                <a:gd name="connsiteX50" fmla="*/ 446872 w 1285849"/>
                <a:gd name="connsiteY50" fmla="*/ 1146849 h 4633576"/>
                <a:gd name="connsiteX51" fmla="*/ 431478 w 1285849"/>
                <a:gd name="connsiteY51" fmla="*/ 1123758 h 4633576"/>
                <a:gd name="connsiteX52" fmla="*/ 408387 w 1285849"/>
                <a:gd name="connsiteY52" fmla="*/ 1077576 h 4633576"/>
                <a:gd name="connsiteX53" fmla="*/ 385296 w 1285849"/>
                <a:gd name="connsiteY53" fmla="*/ 1000606 h 4633576"/>
                <a:gd name="connsiteX54" fmla="*/ 354508 w 1285849"/>
                <a:gd name="connsiteY54" fmla="*/ 939031 h 4633576"/>
                <a:gd name="connsiteX55" fmla="*/ 346811 w 1285849"/>
                <a:gd name="connsiteY55" fmla="*/ 915940 h 4633576"/>
                <a:gd name="connsiteX56" fmla="*/ 331417 w 1285849"/>
                <a:gd name="connsiteY56" fmla="*/ 885152 h 4633576"/>
                <a:gd name="connsiteX57" fmla="*/ 316023 w 1285849"/>
                <a:gd name="connsiteY57" fmla="*/ 846667 h 4633576"/>
                <a:gd name="connsiteX58" fmla="*/ 300629 w 1285849"/>
                <a:gd name="connsiteY58" fmla="*/ 800485 h 4633576"/>
                <a:gd name="connsiteX59" fmla="*/ 285235 w 1285849"/>
                <a:gd name="connsiteY59" fmla="*/ 777394 h 4633576"/>
                <a:gd name="connsiteX60" fmla="*/ 262144 w 1285849"/>
                <a:gd name="connsiteY60" fmla="*/ 700424 h 4633576"/>
                <a:gd name="connsiteX61" fmla="*/ 246750 w 1285849"/>
                <a:gd name="connsiteY61" fmla="*/ 654243 h 4633576"/>
                <a:gd name="connsiteX62" fmla="*/ 239053 w 1285849"/>
                <a:gd name="connsiteY62" fmla="*/ 631152 h 4633576"/>
                <a:gd name="connsiteX63" fmla="*/ 231356 w 1285849"/>
                <a:gd name="connsiteY63" fmla="*/ 608061 h 4633576"/>
                <a:gd name="connsiteX64" fmla="*/ 223659 w 1285849"/>
                <a:gd name="connsiteY64" fmla="*/ 584970 h 4633576"/>
                <a:gd name="connsiteX65" fmla="*/ 208266 w 1285849"/>
                <a:gd name="connsiteY65" fmla="*/ 561879 h 4633576"/>
                <a:gd name="connsiteX66" fmla="*/ 200569 w 1285849"/>
                <a:gd name="connsiteY66" fmla="*/ 531091 h 4633576"/>
                <a:gd name="connsiteX67" fmla="*/ 185175 w 1285849"/>
                <a:gd name="connsiteY67" fmla="*/ 484909 h 4633576"/>
                <a:gd name="connsiteX68" fmla="*/ 177478 w 1285849"/>
                <a:gd name="connsiteY68" fmla="*/ 461818 h 4633576"/>
                <a:gd name="connsiteX69" fmla="*/ 169781 w 1285849"/>
                <a:gd name="connsiteY69" fmla="*/ 431031 h 4633576"/>
                <a:gd name="connsiteX70" fmla="*/ 154387 w 1285849"/>
                <a:gd name="connsiteY70" fmla="*/ 384849 h 4633576"/>
                <a:gd name="connsiteX71" fmla="*/ 146690 w 1285849"/>
                <a:gd name="connsiteY71" fmla="*/ 361758 h 4633576"/>
                <a:gd name="connsiteX72" fmla="*/ 138993 w 1285849"/>
                <a:gd name="connsiteY72" fmla="*/ 338667 h 4633576"/>
                <a:gd name="connsiteX73" fmla="*/ 131296 w 1285849"/>
                <a:gd name="connsiteY73" fmla="*/ 315576 h 4633576"/>
                <a:gd name="connsiteX74" fmla="*/ 115902 w 1285849"/>
                <a:gd name="connsiteY74" fmla="*/ 292485 h 4633576"/>
                <a:gd name="connsiteX75" fmla="*/ 100508 w 1285849"/>
                <a:gd name="connsiteY75" fmla="*/ 238606 h 4633576"/>
                <a:gd name="connsiteX76" fmla="*/ 85114 w 1285849"/>
                <a:gd name="connsiteY76" fmla="*/ 207818 h 4633576"/>
                <a:gd name="connsiteX77" fmla="*/ 62023 w 1285849"/>
                <a:gd name="connsiteY77" fmla="*/ 161637 h 4633576"/>
                <a:gd name="connsiteX78" fmla="*/ 46629 w 1285849"/>
                <a:gd name="connsiteY78" fmla="*/ 107758 h 4633576"/>
                <a:gd name="connsiteX79" fmla="*/ 38932 w 1285849"/>
                <a:gd name="connsiteY79" fmla="*/ 84667 h 4633576"/>
                <a:gd name="connsiteX80" fmla="*/ 447 w 1285849"/>
                <a:gd name="connsiteY80" fmla="*/ 15394 h 4633576"/>
                <a:gd name="connsiteX81" fmla="*/ 447 w 1285849"/>
                <a:gd name="connsiteY81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922435 w 1285849"/>
                <a:gd name="connsiteY32" fmla="*/ 2475675 h 4633576"/>
                <a:gd name="connsiteX33" fmla="*/ 816326 w 1285849"/>
                <a:gd name="connsiteY33" fmla="*/ 2416849 h 4633576"/>
                <a:gd name="connsiteX34" fmla="*/ 899343 w 1285849"/>
                <a:gd name="connsiteY34" fmla="*/ 2366544 h 4633576"/>
                <a:gd name="connsiteX35" fmla="*/ 807391 w 1285849"/>
                <a:gd name="connsiteY35" fmla="*/ 2156938 h 4633576"/>
                <a:gd name="connsiteX36" fmla="*/ 732209 w 1285849"/>
                <a:gd name="connsiteY36" fmla="*/ 1906100 h 4633576"/>
                <a:gd name="connsiteX37" fmla="*/ 662387 w 1285849"/>
                <a:gd name="connsiteY37" fmla="*/ 1862667 h 4633576"/>
                <a:gd name="connsiteX38" fmla="*/ 654690 w 1285849"/>
                <a:gd name="connsiteY38" fmla="*/ 1831879 h 4633576"/>
                <a:gd name="connsiteX39" fmla="*/ 639296 w 1285849"/>
                <a:gd name="connsiteY39" fmla="*/ 1708727 h 4633576"/>
                <a:gd name="connsiteX40" fmla="*/ 623902 w 1285849"/>
                <a:gd name="connsiteY40" fmla="*/ 1654849 h 4633576"/>
                <a:gd name="connsiteX41" fmla="*/ 616205 w 1285849"/>
                <a:gd name="connsiteY41" fmla="*/ 1624061 h 4633576"/>
                <a:gd name="connsiteX42" fmla="*/ 600811 w 1285849"/>
                <a:gd name="connsiteY42" fmla="*/ 1585576 h 4633576"/>
                <a:gd name="connsiteX43" fmla="*/ 570023 w 1285849"/>
                <a:gd name="connsiteY43" fmla="*/ 1508606 h 4633576"/>
                <a:gd name="connsiteX44" fmla="*/ 562326 w 1285849"/>
                <a:gd name="connsiteY44" fmla="*/ 1462424 h 4633576"/>
                <a:gd name="connsiteX45" fmla="*/ 531538 w 1285849"/>
                <a:gd name="connsiteY45" fmla="*/ 1370061 h 4633576"/>
                <a:gd name="connsiteX46" fmla="*/ 508447 w 1285849"/>
                <a:gd name="connsiteY46" fmla="*/ 1308485 h 4633576"/>
                <a:gd name="connsiteX47" fmla="*/ 485356 w 1285849"/>
                <a:gd name="connsiteY47" fmla="*/ 1223818 h 4633576"/>
                <a:gd name="connsiteX48" fmla="*/ 469963 w 1285849"/>
                <a:gd name="connsiteY48" fmla="*/ 1200727 h 4633576"/>
                <a:gd name="connsiteX49" fmla="*/ 462266 w 1285849"/>
                <a:gd name="connsiteY49" fmla="*/ 1177637 h 4633576"/>
                <a:gd name="connsiteX50" fmla="*/ 446872 w 1285849"/>
                <a:gd name="connsiteY50" fmla="*/ 1146849 h 4633576"/>
                <a:gd name="connsiteX51" fmla="*/ 431478 w 1285849"/>
                <a:gd name="connsiteY51" fmla="*/ 1123758 h 4633576"/>
                <a:gd name="connsiteX52" fmla="*/ 408387 w 1285849"/>
                <a:gd name="connsiteY52" fmla="*/ 1077576 h 4633576"/>
                <a:gd name="connsiteX53" fmla="*/ 385296 w 1285849"/>
                <a:gd name="connsiteY53" fmla="*/ 1000606 h 4633576"/>
                <a:gd name="connsiteX54" fmla="*/ 354508 w 1285849"/>
                <a:gd name="connsiteY54" fmla="*/ 939031 h 4633576"/>
                <a:gd name="connsiteX55" fmla="*/ 346811 w 1285849"/>
                <a:gd name="connsiteY55" fmla="*/ 915940 h 4633576"/>
                <a:gd name="connsiteX56" fmla="*/ 331417 w 1285849"/>
                <a:gd name="connsiteY56" fmla="*/ 885152 h 4633576"/>
                <a:gd name="connsiteX57" fmla="*/ 316023 w 1285849"/>
                <a:gd name="connsiteY57" fmla="*/ 846667 h 4633576"/>
                <a:gd name="connsiteX58" fmla="*/ 300629 w 1285849"/>
                <a:gd name="connsiteY58" fmla="*/ 800485 h 4633576"/>
                <a:gd name="connsiteX59" fmla="*/ 285235 w 1285849"/>
                <a:gd name="connsiteY59" fmla="*/ 777394 h 4633576"/>
                <a:gd name="connsiteX60" fmla="*/ 262144 w 1285849"/>
                <a:gd name="connsiteY60" fmla="*/ 700424 h 4633576"/>
                <a:gd name="connsiteX61" fmla="*/ 246750 w 1285849"/>
                <a:gd name="connsiteY61" fmla="*/ 654243 h 4633576"/>
                <a:gd name="connsiteX62" fmla="*/ 239053 w 1285849"/>
                <a:gd name="connsiteY62" fmla="*/ 631152 h 4633576"/>
                <a:gd name="connsiteX63" fmla="*/ 231356 w 1285849"/>
                <a:gd name="connsiteY63" fmla="*/ 608061 h 4633576"/>
                <a:gd name="connsiteX64" fmla="*/ 223659 w 1285849"/>
                <a:gd name="connsiteY64" fmla="*/ 584970 h 4633576"/>
                <a:gd name="connsiteX65" fmla="*/ 208266 w 1285849"/>
                <a:gd name="connsiteY65" fmla="*/ 561879 h 4633576"/>
                <a:gd name="connsiteX66" fmla="*/ 200569 w 1285849"/>
                <a:gd name="connsiteY66" fmla="*/ 531091 h 4633576"/>
                <a:gd name="connsiteX67" fmla="*/ 185175 w 1285849"/>
                <a:gd name="connsiteY67" fmla="*/ 484909 h 4633576"/>
                <a:gd name="connsiteX68" fmla="*/ 177478 w 1285849"/>
                <a:gd name="connsiteY68" fmla="*/ 461818 h 4633576"/>
                <a:gd name="connsiteX69" fmla="*/ 169781 w 1285849"/>
                <a:gd name="connsiteY69" fmla="*/ 431031 h 4633576"/>
                <a:gd name="connsiteX70" fmla="*/ 154387 w 1285849"/>
                <a:gd name="connsiteY70" fmla="*/ 384849 h 4633576"/>
                <a:gd name="connsiteX71" fmla="*/ 146690 w 1285849"/>
                <a:gd name="connsiteY71" fmla="*/ 361758 h 4633576"/>
                <a:gd name="connsiteX72" fmla="*/ 138993 w 1285849"/>
                <a:gd name="connsiteY72" fmla="*/ 338667 h 4633576"/>
                <a:gd name="connsiteX73" fmla="*/ 131296 w 1285849"/>
                <a:gd name="connsiteY73" fmla="*/ 315576 h 4633576"/>
                <a:gd name="connsiteX74" fmla="*/ 115902 w 1285849"/>
                <a:gd name="connsiteY74" fmla="*/ 292485 h 4633576"/>
                <a:gd name="connsiteX75" fmla="*/ 100508 w 1285849"/>
                <a:gd name="connsiteY75" fmla="*/ 238606 h 4633576"/>
                <a:gd name="connsiteX76" fmla="*/ 85114 w 1285849"/>
                <a:gd name="connsiteY76" fmla="*/ 207818 h 4633576"/>
                <a:gd name="connsiteX77" fmla="*/ 62023 w 1285849"/>
                <a:gd name="connsiteY77" fmla="*/ 161637 h 4633576"/>
                <a:gd name="connsiteX78" fmla="*/ 46629 w 1285849"/>
                <a:gd name="connsiteY78" fmla="*/ 107758 h 4633576"/>
                <a:gd name="connsiteX79" fmla="*/ 38932 w 1285849"/>
                <a:gd name="connsiteY79" fmla="*/ 84667 h 4633576"/>
                <a:gd name="connsiteX80" fmla="*/ 447 w 1285849"/>
                <a:gd name="connsiteY80" fmla="*/ 15394 h 4633576"/>
                <a:gd name="connsiteX81" fmla="*/ 447 w 1285849"/>
                <a:gd name="connsiteY81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922435 w 1285849"/>
                <a:gd name="connsiteY32" fmla="*/ 2475675 h 4633576"/>
                <a:gd name="connsiteX33" fmla="*/ 816326 w 1285849"/>
                <a:gd name="connsiteY33" fmla="*/ 2416849 h 4633576"/>
                <a:gd name="connsiteX34" fmla="*/ 899343 w 1285849"/>
                <a:gd name="connsiteY34" fmla="*/ 2366544 h 4633576"/>
                <a:gd name="connsiteX35" fmla="*/ 807391 w 1285849"/>
                <a:gd name="connsiteY35" fmla="*/ 2156938 h 4633576"/>
                <a:gd name="connsiteX36" fmla="*/ 732209 w 1285849"/>
                <a:gd name="connsiteY36" fmla="*/ 1906100 h 4633576"/>
                <a:gd name="connsiteX37" fmla="*/ 662387 w 1285849"/>
                <a:gd name="connsiteY37" fmla="*/ 1862667 h 4633576"/>
                <a:gd name="connsiteX38" fmla="*/ 654690 w 1285849"/>
                <a:gd name="connsiteY38" fmla="*/ 1831879 h 4633576"/>
                <a:gd name="connsiteX39" fmla="*/ 639296 w 1285849"/>
                <a:gd name="connsiteY39" fmla="*/ 1708727 h 4633576"/>
                <a:gd name="connsiteX40" fmla="*/ 623902 w 1285849"/>
                <a:gd name="connsiteY40" fmla="*/ 1654849 h 4633576"/>
                <a:gd name="connsiteX41" fmla="*/ 616205 w 1285849"/>
                <a:gd name="connsiteY41" fmla="*/ 1624061 h 4633576"/>
                <a:gd name="connsiteX42" fmla="*/ 600811 w 1285849"/>
                <a:gd name="connsiteY42" fmla="*/ 1585576 h 4633576"/>
                <a:gd name="connsiteX43" fmla="*/ 570023 w 1285849"/>
                <a:gd name="connsiteY43" fmla="*/ 1508606 h 4633576"/>
                <a:gd name="connsiteX44" fmla="*/ 562326 w 1285849"/>
                <a:gd name="connsiteY44" fmla="*/ 1462424 h 4633576"/>
                <a:gd name="connsiteX45" fmla="*/ 531538 w 1285849"/>
                <a:gd name="connsiteY45" fmla="*/ 1370061 h 4633576"/>
                <a:gd name="connsiteX46" fmla="*/ 508447 w 1285849"/>
                <a:gd name="connsiteY46" fmla="*/ 1308485 h 4633576"/>
                <a:gd name="connsiteX47" fmla="*/ 485356 w 1285849"/>
                <a:gd name="connsiteY47" fmla="*/ 1223818 h 4633576"/>
                <a:gd name="connsiteX48" fmla="*/ 469963 w 1285849"/>
                <a:gd name="connsiteY48" fmla="*/ 1200727 h 4633576"/>
                <a:gd name="connsiteX49" fmla="*/ 462266 w 1285849"/>
                <a:gd name="connsiteY49" fmla="*/ 1177637 h 4633576"/>
                <a:gd name="connsiteX50" fmla="*/ 446872 w 1285849"/>
                <a:gd name="connsiteY50" fmla="*/ 1146849 h 4633576"/>
                <a:gd name="connsiteX51" fmla="*/ 431478 w 1285849"/>
                <a:gd name="connsiteY51" fmla="*/ 1123758 h 4633576"/>
                <a:gd name="connsiteX52" fmla="*/ 408387 w 1285849"/>
                <a:gd name="connsiteY52" fmla="*/ 1077576 h 4633576"/>
                <a:gd name="connsiteX53" fmla="*/ 385296 w 1285849"/>
                <a:gd name="connsiteY53" fmla="*/ 1000606 h 4633576"/>
                <a:gd name="connsiteX54" fmla="*/ 354508 w 1285849"/>
                <a:gd name="connsiteY54" fmla="*/ 939031 h 4633576"/>
                <a:gd name="connsiteX55" fmla="*/ 346811 w 1285849"/>
                <a:gd name="connsiteY55" fmla="*/ 915940 h 4633576"/>
                <a:gd name="connsiteX56" fmla="*/ 331417 w 1285849"/>
                <a:gd name="connsiteY56" fmla="*/ 885152 h 4633576"/>
                <a:gd name="connsiteX57" fmla="*/ 316023 w 1285849"/>
                <a:gd name="connsiteY57" fmla="*/ 846667 h 4633576"/>
                <a:gd name="connsiteX58" fmla="*/ 300629 w 1285849"/>
                <a:gd name="connsiteY58" fmla="*/ 800485 h 4633576"/>
                <a:gd name="connsiteX59" fmla="*/ 285235 w 1285849"/>
                <a:gd name="connsiteY59" fmla="*/ 777394 h 4633576"/>
                <a:gd name="connsiteX60" fmla="*/ 262144 w 1285849"/>
                <a:gd name="connsiteY60" fmla="*/ 700424 h 4633576"/>
                <a:gd name="connsiteX61" fmla="*/ 246750 w 1285849"/>
                <a:gd name="connsiteY61" fmla="*/ 654243 h 4633576"/>
                <a:gd name="connsiteX62" fmla="*/ 239053 w 1285849"/>
                <a:gd name="connsiteY62" fmla="*/ 631152 h 4633576"/>
                <a:gd name="connsiteX63" fmla="*/ 231356 w 1285849"/>
                <a:gd name="connsiteY63" fmla="*/ 608061 h 4633576"/>
                <a:gd name="connsiteX64" fmla="*/ 223659 w 1285849"/>
                <a:gd name="connsiteY64" fmla="*/ 584970 h 4633576"/>
                <a:gd name="connsiteX65" fmla="*/ 208266 w 1285849"/>
                <a:gd name="connsiteY65" fmla="*/ 561879 h 4633576"/>
                <a:gd name="connsiteX66" fmla="*/ 200569 w 1285849"/>
                <a:gd name="connsiteY66" fmla="*/ 531091 h 4633576"/>
                <a:gd name="connsiteX67" fmla="*/ 185175 w 1285849"/>
                <a:gd name="connsiteY67" fmla="*/ 484909 h 4633576"/>
                <a:gd name="connsiteX68" fmla="*/ 177478 w 1285849"/>
                <a:gd name="connsiteY68" fmla="*/ 461818 h 4633576"/>
                <a:gd name="connsiteX69" fmla="*/ 169781 w 1285849"/>
                <a:gd name="connsiteY69" fmla="*/ 431031 h 4633576"/>
                <a:gd name="connsiteX70" fmla="*/ 154387 w 1285849"/>
                <a:gd name="connsiteY70" fmla="*/ 384849 h 4633576"/>
                <a:gd name="connsiteX71" fmla="*/ 146690 w 1285849"/>
                <a:gd name="connsiteY71" fmla="*/ 361758 h 4633576"/>
                <a:gd name="connsiteX72" fmla="*/ 138993 w 1285849"/>
                <a:gd name="connsiteY72" fmla="*/ 338667 h 4633576"/>
                <a:gd name="connsiteX73" fmla="*/ 131296 w 1285849"/>
                <a:gd name="connsiteY73" fmla="*/ 315576 h 4633576"/>
                <a:gd name="connsiteX74" fmla="*/ 115902 w 1285849"/>
                <a:gd name="connsiteY74" fmla="*/ 292485 h 4633576"/>
                <a:gd name="connsiteX75" fmla="*/ 100508 w 1285849"/>
                <a:gd name="connsiteY75" fmla="*/ 238606 h 4633576"/>
                <a:gd name="connsiteX76" fmla="*/ 85114 w 1285849"/>
                <a:gd name="connsiteY76" fmla="*/ 207818 h 4633576"/>
                <a:gd name="connsiteX77" fmla="*/ 62023 w 1285849"/>
                <a:gd name="connsiteY77" fmla="*/ 161637 h 4633576"/>
                <a:gd name="connsiteX78" fmla="*/ 46629 w 1285849"/>
                <a:gd name="connsiteY78" fmla="*/ 107758 h 4633576"/>
                <a:gd name="connsiteX79" fmla="*/ 38932 w 1285849"/>
                <a:gd name="connsiteY79" fmla="*/ 84667 h 4633576"/>
                <a:gd name="connsiteX80" fmla="*/ 447 w 1285849"/>
                <a:gd name="connsiteY80" fmla="*/ 15394 h 4633576"/>
                <a:gd name="connsiteX81" fmla="*/ 447 w 1285849"/>
                <a:gd name="connsiteY81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922435 w 1285849"/>
                <a:gd name="connsiteY32" fmla="*/ 2475675 h 4633576"/>
                <a:gd name="connsiteX33" fmla="*/ 899343 w 1285849"/>
                <a:gd name="connsiteY33" fmla="*/ 2366544 h 4633576"/>
                <a:gd name="connsiteX34" fmla="*/ 807391 w 1285849"/>
                <a:gd name="connsiteY34" fmla="*/ 2156938 h 4633576"/>
                <a:gd name="connsiteX35" fmla="*/ 732209 w 1285849"/>
                <a:gd name="connsiteY35" fmla="*/ 1906100 h 4633576"/>
                <a:gd name="connsiteX36" fmla="*/ 662387 w 1285849"/>
                <a:gd name="connsiteY36" fmla="*/ 1862667 h 4633576"/>
                <a:gd name="connsiteX37" fmla="*/ 654690 w 1285849"/>
                <a:gd name="connsiteY37" fmla="*/ 1831879 h 4633576"/>
                <a:gd name="connsiteX38" fmla="*/ 639296 w 1285849"/>
                <a:gd name="connsiteY38" fmla="*/ 1708727 h 4633576"/>
                <a:gd name="connsiteX39" fmla="*/ 623902 w 1285849"/>
                <a:gd name="connsiteY39" fmla="*/ 1654849 h 4633576"/>
                <a:gd name="connsiteX40" fmla="*/ 616205 w 1285849"/>
                <a:gd name="connsiteY40" fmla="*/ 1624061 h 4633576"/>
                <a:gd name="connsiteX41" fmla="*/ 600811 w 1285849"/>
                <a:gd name="connsiteY41" fmla="*/ 1585576 h 4633576"/>
                <a:gd name="connsiteX42" fmla="*/ 570023 w 1285849"/>
                <a:gd name="connsiteY42" fmla="*/ 1508606 h 4633576"/>
                <a:gd name="connsiteX43" fmla="*/ 562326 w 1285849"/>
                <a:gd name="connsiteY43" fmla="*/ 1462424 h 4633576"/>
                <a:gd name="connsiteX44" fmla="*/ 531538 w 1285849"/>
                <a:gd name="connsiteY44" fmla="*/ 1370061 h 4633576"/>
                <a:gd name="connsiteX45" fmla="*/ 508447 w 1285849"/>
                <a:gd name="connsiteY45" fmla="*/ 1308485 h 4633576"/>
                <a:gd name="connsiteX46" fmla="*/ 485356 w 1285849"/>
                <a:gd name="connsiteY46" fmla="*/ 1223818 h 4633576"/>
                <a:gd name="connsiteX47" fmla="*/ 469963 w 1285849"/>
                <a:gd name="connsiteY47" fmla="*/ 1200727 h 4633576"/>
                <a:gd name="connsiteX48" fmla="*/ 462266 w 1285849"/>
                <a:gd name="connsiteY48" fmla="*/ 1177637 h 4633576"/>
                <a:gd name="connsiteX49" fmla="*/ 446872 w 1285849"/>
                <a:gd name="connsiteY49" fmla="*/ 1146849 h 4633576"/>
                <a:gd name="connsiteX50" fmla="*/ 431478 w 1285849"/>
                <a:gd name="connsiteY50" fmla="*/ 1123758 h 4633576"/>
                <a:gd name="connsiteX51" fmla="*/ 408387 w 1285849"/>
                <a:gd name="connsiteY51" fmla="*/ 1077576 h 4633576"/>
                <a:gd name="connsiteX52" fmla="*/ 385296 w 1285849"/>
                <a:gd name="connsiteY52" fmla="*/ 1000606 h 4633576"/>
                <a:gd name="connsiteX53" fmla="*/ 354508 w 1285849"/>
                <a:gd name="connsiteY53" fmla="*/ 939031 h 4633576"/>
                <a:gd name="connsiteX54" fmla="*/ 346811 w 1285849"/>
                <a:gd name="connsiteY54" fmla="*/ 915940 h 4633576"/>
                <a:gd name="connsiteX55" fmla="*/ 331417 w 1285849"/>
                <a:gd name="connsiteY55" fmla="*/ 885152 h 4633576"/>
                <a:gd name="connsiteX56" fmla="*/ 316023 w 1285849"/>
                <a:gd name="connsiteY56" fmla="*/ 846667 h 4633576"/>
                <a:gd name="connsiteX57" fmla="*/ 300629 w 1285849"/>
                <a:gd name="connsiteY57" fmla="*/ 800485 h 4633576"/>
                <a:gd name="connsiteX58" fmla="*/ 285235 w 1285849"/>
                <a:gd name="connsiteY58" fmla="*/ 777394 h 4633576"/>
                <a:gd name="connsiteX59" fmla="*/ 262144 w 1285849"/>
                <a:gd name="connsiteY59" fmla="*/ 700424 h 4633576"/>
                <a:gd name="connsiteX60" fmla="*/ 246750 w 1285849"/>
                <a:gd name="connsiteY60" fmla="*/ 654243 h 4633576"/>
                <a:gd name="connsiteX61" fmla="*/ 239053 w 1285849"/>
                <a:gd name="connsiteY61" fmla="*/ 631152 h 4633576"/>
                <a:gd name="connsiteX62" fmla="*/ 231356 w 1285849"/>
                <a:gd name="connsiteY62" fmla="*/ 608061 h 4633576"/>
                <a:gd name="connsiteX63" fmla="*/ 223659 w 1285849"/>
                <a:gd name="connsiteY63" fmla="*/ 584970 h 4633576"/>
                <a:gd name="connsiteX64" fmla="*/ 208266 w 1285849"/>
                <a:gd name="connsiteY64" fmla="*/ 561879 h 4633576"/>
                <a:gd name="connsiteX65" fmla="*/ 200569 w 1285849"/>
                <a:gd name="connsiteY65" fmla="*/ 531091 h 4633576"/>
                <a:gd name="connsiteX66" fmla="*/ 185175 w 1285849"/>
                <a:gd name="connsiteY66" fmla="*/ 484909 h 4633576"/>
                <a:gd name="connsiteX67" fmla="*/ 177478 w 1285849"/>
                <a:gd name="connsiteY67" fmla="*/ 461818 h 4633576"/>
                <a:gd name="connsiteX68" fmla="*/ 169781 w 1285849"/>
                <a:gd name="connsiteY68" fmla="*/ 431031 h 4633576"/>
                <a:gd name="connsiteX69" fmla="*/ 154387 w 1285849"/>
                <a:gd name="connsiteY69" fmla="*/ 384849 h 4633576"/>
                <a:gd name="connsiteX70" fmla="*/ 146690 w 1285849"/>
                <a:gd name="connsiteY70" fmla="*/ 361758 h 4633576"/>
                <a:gd name="connsiteX71" fmla="*/ 138993 w 1285849"/>
                <a:gd name="connsiteY71" fmla="*/ 338667 h 4633576"/>
                <a:gd name="connsiteX72" fmla="*/ 131296 w 1285849"/>
                <a:gd name="connsiteY72" fmla="*/ 315576 h 4633576"/>
                <a:gd name="connsiteX73" fmla="*/ 115902 w 1285849"/>
                <a:gd name="connsiteY73" fmla="*/ 292485 h 4633576"/>
                <a:gd name="connsiteX74" fmla="*/ 100508 w 1285849"/>
                <a:gd name="connsiteY74" fmla="*/ 238606 h 4633576"/>
                <a:gd name="connsiteX75" fmla="*/ 85114 w 1285849"/>
                <a:gd name="connsiteY75" fmla="*/ 207818 h 4633576"/>
                <a:gd name="connsiteX76" fmla="*/ 62023 w 1285849"/>
                <a:gd name="connsiteY76" fmla="*/ 161637 h 4633576"/>
                <a:gd name="connsiteX77" fmla="*/ 46629 w 1285849"/>
                <a:gd name="connsiteY77" fmla="*/ 107758 h 4633576"/>
                <a:gd name="connsiteX78" fmla="*/ 38932 w 1285849"/>
                <a:gd name="connsiteY78" fmla="*/ 84667 h 4633576"/>
                <a:gd name="connsiteX79" fmla="*/ 447 w 1285849"/>
                <a:gd name="connsiteY79" fmla="*/ 15394 h 4633576"/>
                <a:gd name="connsiteX80" fmla="*/ 447 w 1285849"/>
                <a:gd name="connsiteY80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922435 w 1285849"/>
                <a:gd name="connsiteY32" fmla="*/ 2475675 h 4633576"/>
                <a:gd name="connsiteX33" fmla="*/ 899343 w 1285849"/>
                <a:gd name="connsiteY33" fmla="*/ 2366544 h 4633576"/>
                <a:gd name="connsiteX34" fmla="*/ 807391 w 1285849"/>
                <a:gd name="connsiteY34" fmla="*/ 2156938 h 4633576"/>
                <a:gd name="connsiteX35" fmla="*/ 732209 w 1285849"/>
                <a:gd name="connsiteY35" fmla="*/ 1906100 h 4633576"/>
                <a:gd name="connsiteX36" fmla="*/ 662387 w 1285849"/>
                <a:gd name="connsiteY36" fmla="*/ 1862667 h 4633576"/>
                <a:gd name="connsiteX37" fmla="*/ 690975 w 1285849"/>
                <a:gd name="connsiteY37" fmla="*/ 1836415 h 4633576"/>
                <a:gd name="connsiteX38" fmla="*/ 639296 w 1285849"/>
                <a:gd name="connsiteY38" fmla="*/ 1708727 h 4633576"/>
                <a:gd name="connsiteX39" fmla="*/ 623902 w 1285849"/>
                <a:gd name="connsiteY39" fmla="*/ 1654849 h 4633576"/>
                <a:gd name="connsiteX40" fmla="*/ 616205 w 1285849"/>
                <a:gd name="connsiteY40" fmla="*/ 1624061 h 4633576"/>
                <a:gd name="connsiteX41" fmla="*/ 600811 w 1285849"/>
                <a:gd name="connsiteY41" fmla="*/ 1585576 h 4633576"/>
                <a:gd name="connsiteX42" fmla="*/ 570023 w 1285849"/>
                <a:gd name="connsiteY42" fmla="*/ 1508606 h 4633576"/>
                <a:gd name="connsiteX43" fmla="*/ 562326 w 1285849"/>
                <a:gd name="connsiteY43" fmla="*/ 1462424 h 4633576"/>
                <a:gd name="connsiteX44" fmla="*/ 531538 w 1285849"/>
                <a:gd name="connsiteY44" fmla="*/ 1370061 h 4633576"/>
                <a:gd name="connsiteX45" fmla="*/ 508447 w 1285849"/>
                <a:gd name="connsiteY45" fmla="*/ 1308485 h 4633576"/>
                <a:gd name="connsiteX46" fmla="*/ 485356 w 1285849"/>
                <a:gd name="connsiteY46" fmla="*/ 1223818 h 4633576"/>
                <a:gd name="connsiteX47" fmla="*/ 469963 w 1285849"/>
                <a:gd name="connsiteY47" fmla="*/ 1200727 h 4633576"/>
                <a:gd name="connsiteX48" fmla="*/ 462266 w 1285849"/>
                <a:gd name="connsiteY48" fmla="*/ 1177637 h 4633576"/>
                <a:gd name="connsiteX49" fmla="*/ 446872 w 1285849"/>
                <a:gd name="connsiteY49" fmla="*/ 1146849 h 4633576"/>
                <a:gd name="connsiteX50" fmla="*/ 431478 w 1285849"/>
                <a:gd name="connsiteY50" fmla="*/ 1123758 h 4633576"/>
                <a:gd name="connsiteX51" fmla="*/ 408387 w 1285849"/>
                <a:gd name="connsiteY51" fmla="*/ 1077576 h 4633576"/>
                <a:gd name="connsiteX52" fmla="*/ 385296 w 1285849"/>
                <a:gd name="connsiteY52" fmla="*/ 1000606 h 4633576"/>
                <a:gd name="connsiteX53" fmla="*/ 354508 w 1285849"/>
                <a:gd name="connsiteY53" fmla="*/ 939031 h 4633576"/>
                <a:gd name="connsiteX54" fmla="*/ 346811 w 1285849"/>
                <a:gd name="connsiteY54" fmla="*/ 915940 h 4633576"/>
                <a:gd name="connsiteX55" fmla="*/ 331417 w 1285849"/>
                <a:gd name="connsiteY55" fmla="*/ 885152 h 4633576"/>
                <a:gd name="connsiteX56" fmla="*/ 316023 w 1285849"/>
                <a:gd name="connsiteY56" fmla="*/ 846667 h 4633576"/>
                <a:gd name="connsiteX57" fmla="*/ 300629 w 1285849"/>
                <a:gd name="connsiteY57" fmla="*/ 800485 h 4633576"/>
                <a:gd name="connsiteX58" fmla="*/ 285235 w 1285849"/>
                <a:gd name="connsiteY58" fmla="*/ 777394 h 4633576"/>
                <a:gd name="connsiteX59" fmla="*/ 262144 w 1285849"/>
                <a:gd name="connsiteY59" fmla="*/ 700424 h 4633576"/>
                <a:gd name="connsiteX60" fmla="*/ 246750 w 1285849"/>
                <a:gd name="connsiteY60" fmla="*/ 654243 h 4633576"/>
                <a:gd name="connsiteX61" fmla="*/ 239053 w 1285849"/>
                <a:gd name="connsiteY61" fmla="*/ 631152 h 4633576"/>
                <a:gd name="connsiteX62" fmla="*/ 231356 w 1285849"/>
                <a:gd name="connsiteY62" fmla="*/ 608061 h 4633576"/>
                <a:gd name="connsiteX63" fmla="*/ 223659 w 1285849"/>
                <a:gd name="connsiteY63" fmla="*/ 584970 h 4633576"/>
                <a:gd name="connsiteX64" fmla="*/ 208266 w 1285849"/>
                <a:gd name="connsiteY64" fmla="*/ 561879 h 4633576"/>
                <a:gd name="connsiteX65" fmla="*/ 200569 w 1285849"/>
                <a:gd name="connsiteY65" fmla="*/ 531091 h 4633576"/>
                <a:gd name="connsiteX66" fmla="*/ 185175 w 1285849"/>
                <a:gd name="connsiteY66" fmla="*/ 484909 h 4633576"/>
                <a:gd name="connsiteX67" fmla="*/ 177478 w 1285849"/>
                <a:gd name="connsiteY67" fmla="*/ 461818 h 4633576"/>
                <a:gd name="connsiteX68" fmla="*/ 169781 w 1285849"/>
                <a:gd name="connsiteY68" fmla="*/ 431031 h 4633576"/>
                <a:gd name="connsiteX69" fmla="*/ 154387 w 1285849"/>
                <a:gd name="connsiteY69" fmla="*/ 384849 h 4633576"/>
                <a:gd name="connsiteX70" fmla="*/ 146690 w 1285849"/>
                <a:gd name="connsiteY70" fmla="*/ 361758 h 4633576"/>
                <a:gd name="connsiteX71" fmla="*/ 138993 w 1285849"/>
                <a:gd name="connsiteY71" fmla="*/ 338667 h 4633576"/>
                <a:gd name="connsiteX72" fmla="*/ 131296 w 1285849"/>
                <a:gd name="connsiteY72" fmla="*/ 315576 h 4633576"/>
                <a:gd name="connsiteX73" fmla="*/ 115902 w 1285849"/>
                <a:gd name="connsiteY73" fmla="*/ 292485 h 4633576"/>
                <a:gd name="connsiteX74" fmla="*/ 100508 w 1285849"/>
                <a:gd name="connsiteY74" fmla="*/ 238606 h 4633576"/>
                <a:gd name="connsiteX75" fmla="*/ 85114 w 1285849"/>
                <a:gd name="connsiteY75" fmla="*/ 207818 h 4633576"/>
                <a:gd name="connsiteX76" fmla="*/ 62023 w 1285849"/>
                <a:gd name="connsiteY76" fmla="*/ 161637 h 4633576"/>
                <a:gd name="connsiteX77" fmla="*/ 46629 w 1285849"/>
                <a:gd name="connsiteY77" fmla="*/ 107758 h 4633576"/>
                <a:gd name="connsiteX78" fmla="*/ 38932 w 1285849"/>
                <a:gd name="connsiteY78" fmla="*/ 84667 h 4633576"/>
                <a:gd name="connsiteX79" fmla="*/ 447 w 1285849"/>
                <a:gd name="connsiteY79" fmla="*/ 15394 h 4633576"/>
                <a:gd name="connsiteX80" fmla="*/ 447 w 1285849"/>
                <a:gd name="connsiteY80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922435 w 1285849"/>
                <a:gd name="connsiteY32" fmla="*/ 2475675 h 4633576"/>
                <a:gd name="connsiteX33" fmla="*/ 899343 w 1285849"/>
                <a:gd name="connsiteY33" fmla="*/ 2366544 h 4633576"/>
                <a:gd name="connsiteX34" fmla="*/ 807391 w 1285849"/>
                <a:gd name="connsiteY34" fmla="*/ 2156938 h 4633576"/>
                <a:gd name="connsiteX35" fmla="*/ 732209 w 1285849"/>
                <a:gd name="connsiteY35" fmla="*/ 1906100 h 4633576"/>
                <a:gd name="connsiteX36" fmla="*/ 690975 w 1285849"/>
                <a:gd name="connsiteY36" fmla="*/ 1836415 h 4633576"/>
                <a:gd name="connsiteX37" fmla="*/ 639296 w 1285849"/>
                <a:gd name="connsiteY37" fmla="*/ 1708727 h 4633576"/>
                <a:gd name="connsiteX38" fmla="*/ 623902 w 1285849"/>
                <a:gd name="connsiteY38" fmla="*/ 1654849 h 4633576"/>
                <a:gd name="connsiteX39" fmla="*/ 616205 w 1285849"/>
                <a:gd name="connsiteY39" fmla="*/ 1624061 h 4633576"/>
                <a:gd name="connsiteX40" fmla="*/ 600811 w 1285849"/>
                <a:gd name="connsiteY40" fmla="*/ 1585576 h 4633576"/>
                <a:gd name="connsiteX41" fmla="*/ 570023 w 1285849"/>
                <a:gd name="connsiteY41" fmla="*/ 1508606 h 4633576"/>
                <a:gd name="connsiteX42" fmla="*/ 562326 w 1285849"/>
                <a:gd name="connsiteY42" fmla="*/ 1462424 h 4633576"/>
                <a:gd name="connsiteX43" fmla="*/ 531538 w 1285849"/>
                <a:gd name="connsiteY43" fmla="*/ 1370061 h 4633576"/>
                <a:gd name="connsiteX44" fmla="*/ 508447 w 1285849"/>
                <a:gd name="connsiteY44" fmla="*/ 1308485 h 4633576"/>
                <a:gd name="connsiteX45" fmla="*/ 485356 w 1285849"/>
                <a:gd name="connsiteY45" fmla="*/ 1223818 h 4633576"/>
                <a:gd name="connsiteX46" fmla="*/ 469963 w 1285849"/>
                <a:gd name="connsiteY46" fmla="*/ 1200727 h 4633576"/>
                <a:gd name="connsiteX47" fmla="*/ 462266 w 1285849"/>
                <a:gd name="connsiteY47" fmla="*/ 1177637 h 4633576"/>
                <a:gd name="connsiteX48" fmla="*/ 446872 w 1285849"/>
                <a:gd name="connsiteY48" fmla="*/ 1146849 h 4633576"/>
                <a:gd name="connsiteX49" fmla="*/ 431478 w 1285849"/>
                <a:gd name="connsiteY49" fmla="*/ 1123758 h 4633576"/>
                <a:gd name="connsiteX50" fmla="*/ 408387 w 1285849"/>
                <a:gd name="connsiteY50" fmla="*/ 1077576 h 4633576"/>
                <a:gd name="connsiteX51" fmla="*/ 385296 w 1285849"/>
                <a:gd name="connsiteY51" fmla="*/ 1000606 h 4633576"/>
                <a:gd name="connsiteX52" fmla="*/ 354508 w 1285849"/>
                <a:gd name="connsiteY52" fmla="*/ 939031 h 4633576"/>
                <a:gd name="connsiteX53" fmla="*/ 346811 w 1285849"/>
                <a:gd name="connsiteY53" fmla="*/ 915940 h 4633576"/>
                <a:gd name="connsiteX54" fmla="*/ 331417 w 1285849"/>
                <a:gd name="connsiteY54" fmla="*/ 885152 h 4633576"/>
                <a:gd name="connsiteX55" fmla="*/ 316023 w 1285849"/>
                <a:gd name="connsiteY55" fmla="*/ 846667 h 4633576"/>
                <a:gd name="connsiteX56" fmla="*/ 300629 w 1285849"/>
                <a:gd name="connsiteY56" fmla="*/ 800485 h 4633576"/>
                <a:gd name="connsiteX57" fmla="*/ 285235 w 1285849"/>
                <a:gd name="connsiteY57" fmla="*/ 777394 h 4633576"/>
                <a:gd name="connsiteX58" fmla="*/ 262144 w 1285849"/>
                <a:gd name="connsiteY58" fmla="*/ 700424 h 4633576"/>
                <a:gd name="connsiteX59" fmla="*/ 246750 w 1285849"/>
                <a:gd name="connsiteY59" fmla="*/ 654243 h 4633576"/>
                <a:gd name="connsiteX60" fmla="*/ 239053 w 1285849"/>
                <a:gd name="connsiteY60" fmla="*/ 631152 h 4633576"/>
                <a:gd name="connsiteX61" fmla="*/ 231356 w 1285849"/>
                <a:gd name="connsiteY61" fmla="*/ 608061 h 4633576"/>
                <a:gd name="connsiteX62" fmla="*/ 223659 w 1285849"/>
                <a:gd name="connsiteY62" fmla="*/ 584970 h 4633576"/>
                <a:gd name="connsiteX63" fmla="*/ 208266 w 1285849"/>
                <a:gd name="connsiteY63" fmla="*/ 561879 h 4633576"/>
                <a:gd name="connsiteX64" fmla="*/ 200569 w 1285849"/>
                <a:gd name="connsiteY64" fmla="*/ 531091 h 4633576"/>
                <a:gd name="connsiteX65" fmla="*/ 185175 w 1285849"/>
                <a:gd name="connsiteY65" fmla="*/ 484909 h 4633576"/>
                <a:gd name="connsiteX66" fmla="*/ 177478 w 1285849"/>
                <a:gd name="connsiteY66" fmla="*/ 461818 h 4633576"/>
                <a:gd name="connsiteX67" fmla="*/ 169781 w 1285849"/>
                <a:gd name="connsiteY67" fmla="*/ 431031 h 4633576"/>
                <a:gd name="connsiteX68" fmla="*/ 154387 w 1285849"/>
                <a:gd name="connsiteY68" fmla="*/ 384849 h 4633576"/>
                <a:gd name="connsiteX69" fmla="*/ 146690 w 1285849"/>
                <a:gd name="connsiteY69" fmla="*/ 361758 h 4633576"/>
                <a:gd name="connsiteX70" fmla="*/ 138993 w 1285849"/>
                <a:gd name="connsiteY70" fmla="*/ 338667 h 4633576"/>
                <a:gd name="connsiteX71" fmla="*/ 131296 w 1285849"/>
                <a:gd name="connsiteY71" fmla="*/ 315576 h 4633576"/>
                <a:gd name="connsiteX72" fmla="*/ 115902 w 1285849"/>
                <a:gd name="connsiteY72" fmla="*/ 292485 h 4633576"/>
                <a:gd name="connsiteX73" fmla="*/ 100508 w 1285849"/>
                <a:gd name="connsiteY73" fmla="*/ 238606 h 4633576"/>
                <a:gd name="connsiteX74" fmla="*/ 85114 w 1285849"/>
                <a:gd name="connsiteY74" fmla="*/ 207818 h 4633576"/>
                <a:gd name="connsiteX75" fmla="*/ 62023 w 1285849"/>
                <a:gd name="connsiteY75" fmla="*/ 161637 h 4633576"/>
                <a:gd name="connsiteX76" fmla="*/ 46629 w 1285849"/>
                <a:gd name="connsiteY76" fmla="*/ 107758 h 4633576"/>
                <a:gd name="connsiteX77" fmla="*/ 38932 w 1285849"/>
                <a:gd name="connsiteY77" fmla="*/ 84667 h 4633576"/>
                <a:gd name="connsiteX78" fmla="*/ 447 w 1285849"/>
                <a:gd name="connsiteY78" fmla="*/ 15394 h 4633576"/>
                <a:gd name="connsiteX79" fmla="*/ 447 w 1285849"/>
                <a:gd name="connsiteY79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922435 w 1285849"/>
                <a:gd name="connsiteY32" fmla="*/ 2475675 h 4633576"/>
                <a:gd name="connsiteX33" fmla="*/ 899343 w 1285849"/>
                <a:gd name="connsiteY33" fmla="*/ 2366544 h 4633576"/>
                <a:gd name="connsiteX34" fmla="*/ 807391 w 1285849"/>
                <a:gd name="connsiteY34" fmla="*/ 2156938 h 4633576"/>
                <a:gd name="connsiteX35" fmla="*/ 732209 w 1285849"/>
                <a:gd name="connsiteY35" fmla="*/ 1906100 h 4633576"/>
                <a:gd name="connsiteX36" fmla="*/ 690975 w 1285849"/>
                <a:gd name="connsiteY36" fmla="*/ 1836415 h 4633576"/>
                <a:gd name="connsiteX37" fmla="*/ 639296 w 1285849"/>
                <a:gd name="connsiteY37" fmla="*/ 1708727 h 4633576"/>
                <a:gd name="connsiteX38" fmla="*/ 623902 w 1285849"/>
                <a:gd name="connsiteY38" fmla="*/ 1654849 h 4633576"/>
                <a:gd name="connsiteX39" fmla="*/ 616205 w 1285849"/>
                <a:gd name="connsiteY39" fmla="*/ 1624061 h 4633576"/>
                <a:gd name="connsiteX40" fmla="*/ 600811 w 1285849"/>
                <a:gd name="connsiteY40" fmla="*/ 1585576 h 4633576"/>
                <a:gd name="connsiteX41" fmla="*/ 570023 w 1285849"/>
                <a:gd name="connsiteY41" fmla="*/ 1508606 h 4633576"/>
                <a:gd name="connsiteX42" fmla="*/ 562326 w 1285849"/>
                <a:gd name="connsiteY42" fmla="*/ 1462424 h 4633576"/>
                <a:gd name="connsiteX43" fmla="*/ 531538 w 1285849"/>
                <a:gd name="connsiteY43" fmla="*/ 1370061 h 4633576"/>
                <a:gd name="connsiteX44" fmla="*/ 508447 w 1285849"/>
                <a:gd name="connsiteY44" fmla="*/ 1308485 h 4633576"/>
                <a:gd name="connsiteX45" fmla="*/ 485356 w 1285849"/>
                <a:gd name="connsiteY45" fmla="*/ 1223818 h 4633576"/>
                <a:gd name="connsiteX46" fmla="*/ 469963 w 1285849"/>
                <a:gd name="connsiteY46" fmla="*/ 1200727 h 4633576"/>
                <a:gd name="connsiteX47" fmla="*/ 462266 w 1285849"/>
                <a:gd name="connsiteY47" fmla="*/ 1177637 h 4633576"/>
                <a:gd name="connsiteX48" fmla="*/ 431478 w 1285849"/>
                <a:gd name="connsiteY48" fmla="*/ 1123758 h 4633576"/>
                <a:gd name="connsiteX49" fmla="*/ 408387 w 1285849"/>
                <a:gd name="connsiteY49" fmla="*/ 1077576 h 4633576"/>
                <a:gd name="connsiteX50" fmla="*/ 385296 w 1285849"/>
                <a:gd name="connsiteY50" fmla="*/ 1000606 h 4633576"/>
                <a:gd name="connsiteX51" fmla="*/ 354508 w 1285849"/>
                <a:gd name="connsiteY51" fmla="*/ 939031 h 4633576"/>
                <a:gd name="connsiteX52" fmla="*/ 346811 w 1285849"/>
                <a:gd name="connsiteY52" fmla="*/ 915940 h 4633576"/>
                <a:gd name="connsiteX53" fmla="*/ 331417 w 1285849"/>
                <a:gd name="connsiteY53" fmla="*/ 885152 h 4633576"/>
                <a:gd name="connsiteX54" fmla="*/ 316023 w 1285849"/>
                <a:gd name="connsiteY54" fmla="*/ 846667 h 4633576"/>
                <a:gd name="connsiteX55" fmla="*/ 300629 w 1285849"/>
                <a:gd name="connsiteY55" fmla="*/ 800485 h 4633576"/>
                <a:gd name="connsiteX56" fmla="*/ 285235 w 1285849"/>
                <a:gd name="connsiteY56" fmla="*/ 777394 h 4633576"/>
                <a:gd name="connsiteX57" fmla="*/ 262144 w 1285849"/>
                <a:gd name="connsiteY57" fmla="*/ 700424 h 4633576"/>
                <a:gd name="connsiteX58" fmla="*/ 246750 w 1285849"/>
                <a:gd name="connsiteY58" fmla="*/ 654243 h 4633576"/>
                <a:gd name="connsiteX59" fmla="*/ 239053 w 1285849"/>
                <a:gd name="connsiteY59" fmla="*/ 631152 h 4633576"/>
                <a:gd name="connsiteX60" fmla="*/ 231356 w 1285849"/>
                <a:gd name="connsiteY60" fmla="*/ 608061 h 4633576"/>
                <a:gd name="connsiteX61" fmla="*/ 223659 w 1285849"/>
                <a:gd name="connsiteY61" fmla="*/ 584970 h 4633576"/>
                <a:gd name="connsiteX62" fmla="*/ 208266 w 1285849"/>
                <a:gd name="connsiteY62" fmla="*/ 561879 h 4633576"/>
                <a:gd name="connsiteX63" fmla="*/ 200569 w 1285849"/>
                <a:gd name="connsiteY63" fmla="*/ 531091 h 4633576"/>
                <a:gd name="connsiteX64" fmla="*/ 185175 w 1285849"/>
                <a:gd name="connsiteY64" fmla="*/ 484909 h 4633576"/>
                <a:gd name="connsiteX65" fmla="*/ 177478 w 1285849"/>
                <a:gd name="connsiteY65" fmla="*/ 461818 h 4633576"/>
                <a:gd name="connsiteX66" fmla="*/ 169781 w 1285849"/>
                <a:gd name="connsiteY66" fmla="*/ 431031 h 4633576"/>
                <a:gd name="connsiteX67" fmla="*/ 154387 w 1285849"/>
                <a:gd name="connsiteY67" fmla="*/ 384849 h 4633576"/>
                <a:gd name="connsiteX68" fmla="*/ 146690 w 1285849"/>
                <a:gd name="connsiteY68" fmla="*/ 361758 h 4633576"/>
                <a:gd name="connsiteX69" fmla="*/ 138993 w 1285849"/>
                <a:gd name="connsiteY69" fmla="*/ 338667 h 4633576"/>
                <a:gd name="connsiteX70" fmla="*/ 131296 w 1285849"/>
                <a:gd name="connsiteY70" fmla="*/ 315576 h 4633576"/>
                <a:gd name="connsiteX71" fmla="*/ 115902 w 1285849"/>
                <a:gd name="connsiteY71" fmla="*/ 292485 h 4633576"/>
                <a:gd name="connsiteX72" fmla="*/ 100508 w 1285849"/>
                <a:gd name="connsiteY72" fmla="*/ 238606 h 4633576"/>
                <a:gd name="connsiteX73" fmla="*/ 85114 w 1285849"/>
                <a:gd name="connsiteY73" fmla="*/ 207818 h 4633576"/>
                <a:gd name="connsiteX74" fmla="*/ 62023 w 1285849"/>
                <a:gd name="connsiteY74" fmla="*/ 161637 h 4633576"/>
                <a:gd name="connsiteX75" fmla="*/ 46629 w 1285849"/>
                <a:gd name="connsiteY75" fmla="*/ 107758 h 4633576"/>
                <a:gd name="connsiteX76" fmla="*/ 38932 w 1285849"/>
                <a:gd name="connsiteY76" fmla="*/ 84667 h 4633576"/>
                <a:gd name="connsiteX77" fmla="*/ 447 w 1285849"/>
                <a:gd name="connsiteY77" fmla="*/ 15394 h 4633576"/>
                <a:gd name="connsiteX78" fmla="*/ 447 w 1285849"/>
                <a:gd name="connsiteY78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922435 w 1285849"/>
                <a:gd name="connsiteY32" fmla="*/ 2475675 h 4633576"/>
                <a:gd name="connsiteX33" fmla="*/ 899343 w 1285849"/>
                <a:gd name="connsiteY33" fmla="*/ 2366544 h 4633576"/>
                <a:gd name="connsiteX34" fmla="*/ 807391 w 1285849"/>
                <a:gd name="connsiteY34" fmla="*/ 2156938 h 4633576"/>
                <a:gd name="connsiteX35" fmla="*/ 732209 w 1285849"/>
                <a:gd name="connsiteY35" fmla="*/ 1906100 h 4633576"/>
                <a:gd name="connsiteX36" fmla="*/ 690975 w 1285849"/>
                <a:gd name="connsiteY36" fmla="*/ 1836415 h 4633576"/>
                <a:gd name="connsiteX37" fmla="*/ 639296 w 1285849"/>
                <a:gd name="connsiteY37" fmla="*/ 1708727 h 4633576"/>
                <a:gd name="connsiteX38" fmla="*/ 623902 w 1285849"/>
                <a:gd name="connsiteY38" fmla="*/ 1654849 h 4633576"/>
                <a:gd name="connsiteX39" fmla="*/ 616205 w 1285849"/>
                <a:gd name="connsiteY39" fmla="*/ 1624061 h 4633576"/>
                <a:gd name="connsiteX40" fmla="*/ 600811 w 1285849"/>
                <a:gd name="connsiteY40" fmla="*/ 1585576 h 4633576"/>
                <a:gd name="connsiteX41" fmla="*/ 570023 w 1285849"/>
                <a:gd name="connsiteY41" fmla="*/ 1508606 h 4633576"/>
                <a:gd name="connsiteX42" fmla="*/ 562326 w 1285849"/>
                <a:gd name="connsiteY42" fmla="*/ 1462424 h 4633576"/>
                <a:gd name="connsiteX43" fmla="*/ 531538 w 1285849"/>
                <a:gd name="connsiteY43" fmla="*/ 1370061 h 4633576"/>
                <a:gd name="connsiteX44" fmla="*/ 508447 w 1285849"/>
                <a:gd name="connsiteY44" fmla="*/ 1308485 h 4633576"/>
                <a:gd name="connsiteX45" fmla="*/ 485356 w 1285849"/>
                <a:gd name="connsiteY45" fmla="*/ 1223818 h 4633576"/>
                <a:gd name="connsiteX46" fmla="*/ 462266 w 1285849"/>
                <a:gd name="connsiteY46" fmla="*/ 1177637 h 4633576"/>
                <a:gd name="connsiteX47" fmla="*/ 431478 w 1285849"/>
                <a:gd name="connsiteY47" fmla="*/ 1123758 h 4633576"/>
                <a:gd name="connsiteX48" fmla="*/ 408387 w 1285849"/>
                <a:gd name="connsiteY48" fmla="*/ 1077576 h 4633576"/>
                <a:gd name="connsiteX49" fmla="*/ 385296 w 1285849"/>
                <a:gd name="connsiteY49" fmla="*/ 1000606 h 4633576"/>
                <a:gd name="connsiteX50" fmla="*/ 354508 w 1285849"/>
                <a:gd name="connsiteY50" fmla="*/ 939031 h 4633576"/>
                <a:gd name="connsiteX51" fmla="*/ 346811 w 1285849"/>
                <a:gd name="connsiteY51" fmla="*/ 915940 h 4633576"/>
                <a:gd name="connsiteX52" fmla="*/ 331417 w 1285849"/>
                <a:gd name="connsiteY52" fmla="*/ 885152 h 4633576"/>
                <a:gd name="connsiteX53" fmla="*/ 316023 w 1285849"/>
                <a:gd name="connsiteY53" fmla="*/ 846667 h 4633576"/>
                <a:gd name="connsiteX54" fmla="*/ 300629 w 1285849"/>
                <a:gd name="connsiteY54" fmla="*/ 800485 h 4633576"/>
                <a:gd name="connsiteX55" fmla="*/ 285235 w 1285849"/>
                <a:gd name="connsiteY55" fmla="*/ 777394 h 4633576"/>
                <a:gd name="connsiteX56" fmla="*/ 262144 w 1285849"/>
                <a:gd name="connsiteY56" fmla="*/ 700424 h 4633576"/>
                <a:gd name="connsiteX57" fmla="*/ 246750 w 1285849"/>
                <a:gd name="connsiteY57" fmla="*/ 654243 h 4633576"/>
                <a:gd name="connsiteX58" fmla="*/ 239053 w 1285849"/>
                <a:gd name="connsiteY58" fmla="*/ 631152 h 4633576"/>
                <a:gd name="connsiteX59" fmla="*/ 231356 w 1285849"/>
                <a:gd name="connsiteY59" fmla="*/ 608061 h 4633576"/>
                <a:gd name="connsiteX60" fmla="*/ 223659 w 1285849"/>
                <a:gd name="connsiteY60" fmla="*/ 584970 h 4633576"/>
                <a:gd name="connsiteX61" fmla="*/ 208266 w 1285849"/>
                <a:gd name="connsiteY61" fmla="*/ 561879 h 4633576"/>
                <a:gd name="connsiteX62" fmla="*/ 200569 w 1285849"/>
                <a:gd name="connsiteY62" fmla="*/ 531091 h 4633576"/>
                <a:gd name="connsiteX63" fmla="*/ 185175 w 1285849"/>
                <a:gd name="connsiteY63" fmla="*/ 484909 h 4633576"/>
                <a:gd name="connsiteX64" fmla="*/ 177478 w 1285849"/>
                <a:gd name="connsiteY64" fmla="*/ 461818 h 4633576"/>
                <a:gd name="connsiteX65" fmla="*/ 169781 w 1285849"/>
                <a:gd name="connsiteY65" fmla="*/ 431031 h 4633576"/>
                <a:gd name="connsiteX66" fmla="*/ 154387 w 1285849"/>
                <a:gd name="connsiteY66" fmla="*/ 384849 h 4633576"/>
                <a:gd name="connsiteX67" fmla="*/ 146690 w 1285849"/>
                <a:gd name="connsiteY67" fmla="*/ 361758 h 4633576"/>
                <a:gd name="connsiteX68" fmla="*/ 138993 w 1285849"/>
                <a:gd name="connsiteY68" fmla="*/ 338667 h 4633576"/>
                <a:gd name="connsiteX69" fmla="*/ 131296 w 1285849"/>
                <a:gd name="connsiteY69" fmla="*/ 315576 h 4633576"/>
                <a:gd name="connsiteX70" fmla="*/ 115902 w 1285849"/>
                <a:gd name="connsiteY70" fmla="*/ 292485 h 4633576"/>
                <a:gd name="connsiteX71" fmla="*/ 100508 w 1285849"/>
                <a:gd name="connsiteY71" fmla="*/ 238606 h 4633576"/>
                <a:gd name="connsiteX72" fmla="*/ 85114 w 1285849"/>
                <a:gd name="connsiteY72" fmla="*/ 207818 h 4633576"/>
                <a:gd name="connsiteX73" fmla="*/ 62023 w 1285849"/>
                <a:gd name="connsiteY73" fmla="*/ 161637 h 4633576"/>
                <a:gd name="connsiteX74" fmla="*/ 46629 w 1285849"/>
                <a:gd name="connsiteY74" fmla="*/ 107758 h 4633576"/>
                <a:gd name="connsiteX75" fmla="*/ 38932 w 1285849"/>
                <a:gd name="connsiteY75" fmla="*/ 84667 h 4633576"/>
                <a:gd name="connsiteX76" fmla="*/ 447 w 1285849"/>
                <a:gd name="connsiteY76" fmla="*/ 15394 h 4633576"/>
                <a:gd name="connsiteX77" fmla="*/ 447 w 1285849"/>
                <a:gd name="connsiteY77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922435 w 1285849"/>
                <a:gd name="connsiteY32" fmla="*/ 2475675 h 4633576"/>
                <a:gd name="connsiteX33" fmla="*/ 899343 w 1285849"/>
                <a:gd name="connsiteY33" fmla="*/ 2366544 h 4633576"/>
                <a:gd name="connsiteX34" fmla="*/ 807391 w 1285849"/>
                <a:gd name="connsiteY34" fmla="*/ 2156938 h 4633576"/>
                <a:gd name="connsiteX35" fmla="*/ 732209 w 1285849"/>
                <a:gd name="connsiteY35" fmla="*/ 1906100 h 4633576"/>
                <a:gd name="connsiteX36" fmla="*/ 690975 w 1285849"/>
                <a:gd name="connsiteY36" fmla="*/ 1836415 h 4633576"/>
                <a:gd name="connsiteX37" fmla="*/ 639296 w 1285849"/>
                <a:gd name="connsiteY37" fmla="*/ 1708727 h 4633576"/>
                <a:gd name="connsiteX38" fmla="*/ 623902 w 1285849"/>
                <a:gd name="connsiteY38" fmla="*/ 1654849 h 4633576"/>
                <a:gd name="connsiteX39" fmla="*/ 616205 w 1285849"/>
                <a:gd name="connsiteY39" fmla="*/ 1624061 h 4633576"/>
                <a:gd name="connsiteX40" fmla="*/ 600811 w 1285849"/>
                <a:gd name="connsiteY40" fmla="*/ 1585576 h 4633576"/>
                <a:gd name="connsiteX41" fmla="*/ 570023 w 1285849"/>
                <a:gd name="connsiteY41" fmla="*/ 1508606 h 4633576"/>
                <a:gd name="connsiteX42" fmla="*/ 562326 w 1285849"/>
                <a:gd name="connsiteY42" fmla="*/ 1462424 h 4633576"/>
                <a:gd name="connsiteX43" fmla="*/ 531538 w 1285849"/>
                <a:gd name="connsiteY43" fmla="*/ 1370061 h 4633576"/>
                <a:gd name="connsiteX44" fmla="*/ 508447 w 1285849"/>
                <a:gd name="connsiteY44" fmla="*/ 1308485 h 4633576"/>
                <a:gd name="connsiteX45" fmla="*/ 462266 w 1285849"/>
                <a:gd name="connsiteY45" fmla="*/ 1177637 h 4633576"/>
                <a:gd name="connsiteX46" fmla="*/ 431478 w 1285849"/>
                <a:gd name="connsiteY46" fmla="*/ 1123758 h 4633576"/>
                <a:gd name="connsiteX47" fmla="*/ 408387 w 1285849"/>
                <a:gd name="connsiteY47" fmla="*/ 1077576 h 4633576"/>
                <a:gd name="connsiteX48" fmla="*/ 385296 w 1285849"/>
                <a:gd name="connsiteY48" fmla="*/ 1000606 h 4633576"/>
                <a:gd name="connsiteX49" fmla="*/ 354508 w 1285849"/>
                <a:gd name="connsiteY49" fmla="*/ 939031 h 4633576"/>
                <a:gd name="connsiteX50" fmla="*/ 346811 w 1285849"/>
                <a:gd name="connsiteY50" fmla="*/ 915940 h 4633576"/>
                <a:gd name="connsiteX51" fmla="*/ 331417 w 1285849"/>
                <a:gd name="connsiteY51" fmla="*/ 885152 h 4633576"/>
                <a:gd name="connsiteX52" fmla="*/ 316023 w 1285849"/>
                <a:gd name="connsiteY52" fmla="*/ 846667 h 4633576"/>
                <a:gd name="connsiteX53" fmla="*/ 300629 w 1285849"/>
                <a:gd name="connsiteY53" fmla="*/ 800485 h 4633576"/>
                <a:gd name="connsiteX54" fmla="*/ 285235 w 1285849"/>
                <a:gd name="connsiteY54" fmla="*/ 777394 h 4633576"/>
                <a:gd name="connsiteX55" fmla="*/ 262144 w 1285849"/>
                <a:gd name="connsiteY55" fmla="*/ 700424 h 4633576"/>
                <a:gd name="connsiteX56" fmla="*/ 246750 w 1285849"/>
                <a:gd name="connsiteY56" fmla="*/ 654243 h 4633576"/>
                <a:gd name="connsiteX57" fmla="*/ 239053 w 1285849"/>
                <a:gd name="connsiteY57" fmla="*/ 631152 h 4633576"/>
                <a:gd name="connsiteX58" fmla="*/ 231356 w 1285849"/>
                <a:gd name="connsiteY58" fmla="*/ 608061 h 4633576"/>
                <a:gd name="connsiteX59" fmla="*/ 223659 w 1285849"/>
                <a:gd name="connsiteY59" fmla="*/ 584970 h 4633576"/>
                <a:gd name="connsiteX60" fmla="*/ 208266 w 1285849"/>
                <a:gd name="connsiteY60" fmla="*/ 561879 h 4633576"/>
                <a:gd name="connsiteX61" fmla="*/ 200569 w 1285849"/>
                <a:gd name="connsiteY61" fmla="*/ 531091 h 4633576"/>
                <a:gd name="connsiteX62" fmla="*/ 185175 w 1285849"/>
                <a:gd name="connsiteY62" fmla="*/ 484909 h 4633576"/>
                <a:gd name="connsiteX63" fmla="*/ 177478 w 1285849"/>
                <a:gd name="connsiteY63" fmla="*/ 461818 h 4633576"/>
                <a:gd name="connsiteX64" fmla="*/ 169781 w 1285849"/>
                <a:gd name="connsiteY64" fmla="*/ 431031 h 4633576"/>
                <a:gd name="connsiteX65" fmla="*/ 154387 w 1285849"/>
                <a:gd name="connsiteY65" fmla="*/ 384849 h 4633576"/>
                <a:gd name="connsiteX66" fmla="*/ 146690 w 1285849"/>
                <a:gd name="connsiteY66" fmla="*/ 361758 h 4633576"/>
                <a:gd name="connsiteX67" fmla="*/ 138993 w 1285849"/>
                <a:gd name="connsiteY67" fmla="*/ 338667 h 4633576"/>
                <a:gd name="connsiteX68" fmla="*/ 131296 w 1285849"/>
                <a:gd name="connsiteY68" fmla="*/ 315576 h 4633576"/>
                <a:gd name="connsiteX69" fmla="*/ 115902 w 1285849"/>
                <a:gd name="connsiteY69" fmla="*/ 292485 h 4633576"/>
                <a:gd name="connsiteX70" fmla="*/ 100508 w 1285849"/>
                <a:gd name="connsiteY70" fmla="*/ 238606 h 4633576"/>
                <a:gd name="connsiteX71" fmla="*/ 85114 w 1285849"/>
                <a:gd name="connsiteY71" fmla="*/ 207818 h 4633576"/>
                <a:gd name="connsiteX72" fmla="*/ 62023 w 1285849"/>
                <a:gd name="connsiteY72" fmla="*/ 161637 h 4633576"/>
                <a:gd name="connsiteX73" fmla="*/ 46629 w 1285849"/>
                <a:gd name="connsiteY73" fmla="*/ 107758 h 4633576"/>
                <a:gd name="connsiteX74" fmla="*/ 38932 w 1285849"/>
                <a:gd name="connsiteY74" fmla="*/ 84667 h 4633576"/>
                <a:gd name="connsiteX75" fmla="*/ 447 w 1285849"/>
                <a:gd name="connsiteY75" fmla="*/ 15394 h 4633576"/>
                <a:gd name="connsiteX76" fmla="*/ 447 w 1285849"/>
                <a:gd name="connsiteY76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922435 w 1285849"/>
                <a:gd name="connsiteY32" fmla="*/ 2475675 h 4633576"/>
                <a:gd name="connsiteX33" fmla="*/ 899343 w 1285849"/>
                <a:gd name="connsiteY33" fmla="*/ 2366544 h 4633576"/>
                <a:gd name="connsiteX34" fmla="*/ 807391 w 1285849"/>
                <a:gd name="connsiteY34" fmla="*/ 2156938 h 4633576"/>
                <a:gd name="connsiteX35" fmla="*/ 732209 w 1285849"/>
                <a:gd name="connsiteY35" fmla="*/ 1906100 h 4633576"/>
                <a:gd name="connsiteX36" fmla="*/ 690975 w 1285849"/>
                <a:gd name="connsiteY36" fmla="*/ 1836415 h 4633576"/>
                <a:gd name="connsiteX37" fmla="*/ 639296 w 1285849"/>
                <a:gd name="connsiteY37" fmla="*/ 1708727 h 4633576"/>
                <a:gd name="connsiteX38" fmla="*/ 623902 w 1285849"/>
                <a:gd name="connsiteY38" fmla="*/ 1654849 h 4633576"/>
                <a:gd name="connsiteX39" fmla="*/ 600811 w 1285849"/>
                <a:gd name="connsiteY39" fmla="*/ 1585576 h 4633576"/>
                <a:gd name="connsiteX40" fmla="*/ 570023 w 1285849"/>
                <a:gd name="connsiteY40" fmla="*/ 1508606 h 4633576"/>
                <a:gd name="connsiteX41" fmla="*/ 562326 w 1285849"/>
                <a:gd name="connsiteY41" fmla="*/ 1462424 h 4633576"/>
                <a:gd name="connsiteX42" fmla="*/ 531538 w 1285849"/>
                <a:gd name="connsiteY42" fmla="*/ 1370061 h 4633576"/>
                <a:gd name="connsiteX43" fmla="*/ 508447 w 1285849"/>
                <a:gd name="connsiteY43" fmla="*/ 1308485 h 4633576"/>
                <a:gd name="connsiteX44" fmla="*/ 462266 w 1285849"/>
                <a:gd name="connsiteY44" fmla="*/ 1177637 h 4633576"/>
                <a:gd name="connsiteX45" fmla="*/ 431478 w 1285849"/>
                <a:gd name="connsiteY45" fmla="*/ 1123758 h 4633576"/>
                <a:gd name="connsiteX46" fmla="*/ 408387 w 1285849"/>
                <a:gd name="connsiteY46" fmla="*/ 1077576 h 4633576"/>
                <a:gd name="connsiteX47" fmla="*/ 385296 w 1285849"/>
                <a:gd name="connsiteY47" fmla="*/ 1000606 h 4633576"/>
                <a:gd name="connsiteX48" fmla="*/ 354508 w 1285849"/>
                <a:gd name="connsiteY48" fmla="*/ 939031 h 4633576"/>
                <a:gd name="connsiteX49" fmla="*/ 346811 w 1285849"/>
                <a:gd name="connsiteY49" fmla="*/ 915940 h 4633576"/>
                <a:gd name="connsiteX50" fmla="*/ 331417 w 1285849"/>
                <a:gd name="connsiteY50" fmla="*/ 885152 h 4633576"/>
                <a:gd name="connsiteX51" fmla="*/ 316023 w 1285849"/>
                <a:gd name="connsiteY51" fmla="*/ 846667 h 4633576"/>
                <a:gd name="connsiteX52" fmla="*/ 300629 w 1285849"/>
                <a:gd name="connsiteY52" fmla="*/ 800485 h 4633576"/>
                <a:gd name="connsiteX53" fmla="*/ 285235 w 1285849"/>
                <a:gd name="connsiteY53" fmla="*/ 777394 h 4633576"/>
                <a:gd name="connsiteX54" fmla="*/ 262144 w 1285849"/>
                <a:gd name="connsiteY54" fmla="*/ 700424 h 4633576"/>
                <a:gd name="connsiteX55" fmla="*/ 246750 w 1285849"/>
                <a:gd name="connsiteY55" fmla="*/ 654243 h 4633576"/>
                <a:gd name="connsiteX56" fmla="*/ 239053 w 1285849"/>
                <a:gd name="connsiteY56" fmla="*/ 631152 h 4633576"/>
                <a:gd name="connsiteX57" fmla="*/ 231356 w 1285849"/>
                <a:gd name="connsiteY57" fmla="*/ 608061 h 4633576"/>
                <a:gd name="connsiteX58" fmla="*/ 223659 w 1285849"/>
                <a:gd name="connsiteY58" fmla="*/ 584970 h 4633576"/>
                <a:gd name="connsiteX59" fmla="*/ 208266 w 1285849"/>
                <a:gd name="connsiteY59" fmla="*/ 561879 h 4633576"/>
                <a:gd name="connsiteX60" fmla="*/ 200569 w 1285849"/>
                <a:gd name="connsiteY60" fmla="*/ 531091 h 4633576"/>
                <a:gd name="connsiteX61" fmla="*/ 185175 w 1285849"/>
                <a:gd name="connsiteY61" fmla="*/ 484909 h 4633576"/>
                <a:gd name="connsiteX62" fmla="*/ 177478 w 1285849"/>
                <a:gd name="connsiteY62" fmla="*/ 461818 h 4633576"/>
                <a:gd name="connsiteX63" fmla="*/ 169781 w 1285849"/>
                <a:gd name="connsiteY63" fmla="*/ 431031 h 4633576"/>
                <a:gd name="connsiteX64" fmla="*/ 154387 w 1285849"/>
                <a:gd name="connsiteY64" fmla="*/ 384849 h 4633576"/>
                <a:gd name="connsiteX65" fmla="*/ 146690 w 1285849"/>
                <a:gd name="connsiteY65" fmla="*/ 361758 h 4633576"/>
                <a:gd name="connsiteX66" fmla="*/ 138993 w 1285849"/>
                <a:gd name="connsiteY66" fmla="*/ 338667 h 4633576"/>
                <a:gd name="connsiteX67" fmla="*/ 131296 w 1285849"/>
                <a:gd name="connsiteY67" fmla="*/ 315576 h 4633576"/>
                <a:gd name="connsiteX68" fmla="*/ 115902 w 1285849"/>
                <a:gd name="connsiteY68" fmla="*/ 292485 h 4633576"/>
                <a:gd name="connsiteX69" fmla="*/ 100508 w 1285849"/>
                <a:gd name="connsiteY69" fmla="*/ 238606 h 4633576"/>
                <a:gd name="connsiteX70" fmla="*/ 85114 w 1285849"/>
                <a:gd name="connsiteY70" fmla="*/ 207818 h 4633576"/>
                <a:gd name="connsiteX71" fmla="*/ 62023 w 1285849"/>
                <a:gd name="connsiteY71" fmla="*/ 161637 h 4633576"/>
                <a:gd name="connsiteX72" fmla="*/ 46629 w 1285849"/>
                <a:gd name="connsiteY72" fmla="*/ 107758 h 4633576"/>
                <a:gd name="connsiteX73" fmla="*/ 38932 w 1285849"/>
                <a:gd name="connsiteY73" fmla="*/ 84667 h 4633576"/>
                <a:gd name="connsiteX74" fmla="*/ 447 w 1285849"/>
                <a:gd name="connsiteY74" fmla="*/ 15394 h 4633576"/>
                <a:gd name="connsiteX75" fmla="*/ 447 w 1285849"/>
                <a:gd name="connsiteY75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922435 w 1285849"/>
                <a:gd name="connsiteY32" fmla="*/ 2475675 h 4633576"/>
                <a:gd name="connsiteX33" fmla="*/ 899343 w 1285849"/>
                <a:gd name="connsiteY33" fmla="*/ 2366544 h 4633576"/>
                <a:gd name="connsiteX34" fmla="*/ 807391 w 1285849"/>
                <a:gd name="connsiteY34" fmla="*/ 2156938 h 4633576"/>
                <a:gd name="connsiteX35" fmla="*/ 732209 w 1285849"/>
                <a:gd name="connsiteY35" fmla="*/ 1906100 h 4633576"/>
                <a:gd name="connsiteX36" fmla="*/ 690975 w 1285849"/>
                <a:gd name="connsiteY36" fmla="*/ 1836415 h 4633576"/>
                <a:gd name="connsiteX37" fmla="*/ 639296 w 1285849"/>
                <a:gd name="connsiteY37" fmla="*/ 1708727 h 4633576"/>
                <a:gd name="connsiteX38" fmla="*/ 623902 w 1285849"/>
                <a:gd name="connsiteY38" fmla="*/ 1654849 h 4633576"/>
                <a:gd name="connsiteX39" fmla="*/ 600811 w 1285849"/>
                <a:gd name="connsiteY39" fmla="*/ 1585576 h 4633576"/>
                <a:gd name="connsiteX40" fmla="*/ 562326 w 1285849"/>
                <a:gd name="connsiteY40" fmla="*/ 1462424 h 4633576"/>
                <a:gd name="connsiteX41" fmla="*/ 531538 w 1285849"/>
                <a:gd name="connsiteY41" fmla="*/ 1370061 h 4633576"/>
                <a:gd name="connsiteX42" fmla="*/ 508447 w 1285849"/>
                <a:gd name="connsiteY42" fmla="*/ 1308485 h 4633576"/>
                <a:gd name="connsiteX43" fmla="*/ 462266 w 1285849"/>
                <a:gd name="connsiteY43" fmla="*/ 1177637 h 4633576"/>
                <a:gd name="connsiteX44" fmla="*/ 431478 w 1285849"/>
                <a:gd name="connsiteY44" fmla="*/ 1123758 h 4633576"/>
                <a:gd name="connsiteX45" fmla="*/ 408387 w 1285849"/>
                <a:gd name="connsiteY45" fmla="*/ 1077576 h 4633576"/>
                <a:gd name="connsiteX46" fmla="*/ 385296 w 1285849"/>
                <a:gd name="connsiteY46" fmla="*/ 1000606 h 4633576"/>
                <a:gd name="connsiteX47" fmla="*/ 354508 w 1285849"/>
                <a:gd name="connsiteY47" fmla="*/ 939031 h 4633576"/>
                <a:gd name="connsiteX48" fmla="*/ 346811 w 1285849"/>
                <a:gd name="connsiteY48" fmla="*/ 915940 h 4633576"/>
                <a:gd name="connsiteX49" fmla="*/ 331417 w 1285849"/>
                <a:gd name="connsiteY49" fmla="*/ 885152 h 4633576"/>
                <a:gd name="connsiteX50" fmla="*/ 316023 w 1285849"/>
                <a:gd name="connsiteY50" fmla="*/ 846667 h 4633576"/>
                <a:gd name="connsiteX51" fmla="*/ 300629 w 1285849"/>
                <a:gd name="connsiteY51" fmla="*/ 800485 h 4633576"/>
                <a:gd name="connsiteX52" fmla="*/ 285235 w 1285849"/>
                <a:gd name="connsiteY52" fmla="*/ 777394 h 4633576"/>
                <a:gd name="connsiteX53" fmla="*/ 262144 w 1285849"/>
                <a:gd name="connsiteY53" fmla="*/ 700424 h 4633576"/>
                <a:gd name="connsiteX54" fmla="*/ 246750 w 1285849"/>
                <a:gd name="connsiteY54" fmla="*/ 654243 h 4633576"/>
                <a:gd name="connsiteX55" fmla="*/ 239053 w 1285849"/>
                <a:gd name="connsiteY55" fmla="*/ 631152 h 4633576"/>
                <a:gd name="connsiteX56" fmla="*/ 231356 w 1285849"/>
                <a:gd name="connsiteY56" fmla="*/ 608061 h 4633576"/>
                <a:gd name="connsiteX57" fmla="*/ 223659 w 1285849"/>
                <a:gd name="connsiteY57" fmla="*/ 584970 h 4633576"/>
                <a:gd name="connsiteX58" fmla="*/ 208266 w 1285849"/>
                <a:gd name="connsiteY58" fmla="*/ 561879 h 4633576"/>
                <a:gd name="connsiteX59" fmla="*/ 200569 w 1285849"/>
                <a:gd name="connsiteY59" fmla="*/ 531091 h 4633576"/>
                <a:gd name="connsiteX60" fmla="*/ 185175 w 1285849"/>
                <a:gd name="connsiteY60" fmla="*/ 484909 h 4633576"/>
                <a:gd name="connsiteX61" fmla="*/ 177478 w 1285849"/>
                <a:gd name="connsiteY61" fmla="*/ 461818 h 4633576"/>
                <a:gd name="connsiteX62" fmla="*/ 169781 w 1285849"/>
                <a:gd name="connsiteY62" fmla="*/ 431031 h 4633576"/>
                <a:gd name="connsiteX63" fmla="*/ 154387 w 1285849"/>
                <a:gd name="connsiteY63" fmla="*/ 384849 h 4633576"/>
                <a:gd name="connsiteX64" fmla="*/ 146690 w 1285849"/>
                <a:gd name="connsiteY64" fmla="*/ 361758 h 4633576"/>
                <a:gd name="connsiteX65" fmla="*/ 138993 w 1285849"/>
                <a:gd name="connsiteY65" fmla="*/ 338667 h 4633576"/>
                <a:gd name="connsiteX66" fmla="*/ 131296 w 1285849"/>
                <a:gd name="connsiteY66" fmla="*/ 315576 h 4633576"/>
                <a:gd name="connsiteX67" fmla="*/ 115902 w 1285849"/>
                <a:gd name="connsiteY67" fmla="*/ 292485 h 4633576"/>
                <a:gd name="connsiteX68" fmla="*/ 100508 w 1285849"/>
                <a:gd name="connsiteY68" fmla="*/ 238606 h 4633576"/>
                <a:gd name="connsiteX69" fmla="*/ 85114 w 1285849"/>
                <a:gd name="connsiteY69" fmla="*/ 207818 h 4633576"/>
                <a:gd name="connsiteX70" fmla="*/ 62023 w 1285849"/>
                <a:gd name="connsiteY70" fmla="*/ 161637 h 4633576"/>
                <a:gd name="connsiteX71" fmla="*/ 46629 w 1285849"/>
                <a:gd name="connsiteY71" fmla="*/ 107758 h 4633576"/>
                <a:gd name="connsiteX72" fmla="*/ 38932 w 1285849"/>
                <a:gd name="connsiteY72" fmla="*/ 84667 h 4633576"/>
                <a:gd name="connsiteX73" fmla="*/ 447 w 1285849"/>
                <a:gd name="connsiteY73" fmla="*/ 15394 h 4633576"/>
                <a:gd name="connsiteX74" fmla="*/ 447 w 1285849"/>
                <a:gd name="connsiteY74" fmla="*/ 0 h 4633576"/>
                <a:gd name="connsiteX0" fmla="*/ 1278144 w 1285849"/>
                <a:gd name="connsiteY0" fmla="*/ 4633576 h 4633576"/>
                <a:gd name="connsiteX1" fmla="*/ 1278144 w 1285849"/>
                <a:gd name="connsiteY1" fmla="*/ 4633576 h 4633576"/>
                <a:gd name="connsiteX2" fmla="*/ 1285841 w 1285849"/>
                <a:gd name="connsiteY2" fmla="*/ 4279515 h 4633576"/>
                <a:gd name="connsiteX3" fmla="*/ 1270447 w 1285849"/>
                <a:gd name="connsiteY3" fmla="*/ 4117879 h 4633576"/>
                <a:gd name="connsiteX4" fmla="*/ 1255053 w 1285849"/>
                <a:gd name="connsiteY4" fmla="*/ 3987031 h 4633576"/>
                <a:gd name="connsiteX5" fmla="*/ 1239659 w 1285849"/>
                <a:gd name="connsiteY5" fmla="*/ 3948546 h 4633576"/>
                <a:gd name="connsiteX6" fmla="*/ 1231963 w 1285849"/>
                <a:gd name="connsiteY6" fmla="*/ 3910061 h 4633576"/>
                <a:gd name="connsiteX7" fmla="*/ 1216569 w 1285849"/>
                <a:gd name="connsiteY7" fmla="*/ 3602182 h 4633576"/>
                <a:gd name="connsiteX8" fmla="*/ 1208872 w 1285849"/>
                <a:gd name="connsiteY8" fmla="*/ 3579091 h 4633576"/>
                <a:gd name="connsiteX9" fmla="*/ 1193478 w 1285849"/>
                <a:gd name="connsiteY9" fmla="*/ 3517515 h 4633576"/>
                <a:gd name="connsiteX10" fmla="*/ 1170387 w 1285849"/>
                <a:gd name="connsiteY10" fmla="*/ 3402061 h 4633576"/>
                <a:gd name="connsiteX11" fmla="*/ 1154993 w 1285849"/>
                <a:gd name="connsiteY11" fmla="*/ 3325091 h 4633576"/>
                <a:gd name="connsiteX12" fmla="*/ 1147296 w 1285849"/>
                <a:gd name="connsiteY12" fmla="*/ 3302000 h 4633576"/>
                <a:gd name="connsiteX13" fmla="*/ 1131902 w 1285849"/>
                <a:gd name="connsiteY13" fmla="*/ 3240424 h 4633576"/>
                <a:gd name="connsiteX14" fmla="*/ 1116508 w 1285849"/>
                <a:gd name="connsiteY14" fmla="*/ 3194243 h 4633576"/>
                <a:gd name="connsiteX15" fmla="*/ 1108811 w 1285849"/>
                <a:gd name="connsiteY15" fmla="*/ 3155758 h 4633576"/>
                <a:gd name="connsiteX16" fmla="*/ 1085720 w 1285849"/>
                <a:gd name="connsiteY16" fmla="*/ 3094182 h 4633576"/>
                <a:gd name="connsiteX17" fmla="*/ 1078023 w 1285849"/>
                <a:gd name="connsiteY17" fmla="*/ 3071091 h 4633576"/>
                <a:gd name="connsiteX18" fmla="*/ 1062629 w 1285849"/>
                <a:gd name="connsiteY18" fmla="*/ 3048000 h 4633576"/>
                <a:gd name="connsiteX19" fmla="*/ 1047235 w 1285849"/>
                <a:gd name="connsiteY19" fmla="*/ 2986424 h 4633576"/>
                <a:gd name="connsiteX20" fmla="*/ 1039538 w 1285849"/>
                <a:gd name="connsiteY20" fmla="*/ 2955637 h 4633576"/>
                <a:gd name="connsiteX21" fmla="*/ 1024144 w 1285849"/>
                <a:gd name="connsiteY21" fmla="*/ 2932546 h 4633576"/>
                <a:gd name="connsiteX22" fmla="*/ 1008750 w 1285849"/>
                <a:gd name="connsiteY22" fmla="*/ 2878667 h 4633576"/>
                <a:gd name="connsiteX23" fmla="*/ 993356 w 1285849"/>
                <a:gd name="connsiteY23" fmla="*/ 2801697 h 4633576"/>
                <a:gd name="connsiteX24" fmla="*/ 985659 w 1285849"/>
                <a:gd name="connsiteY24" fmla="*/ 2770909 h 4633576"/>
                <a:gd name="connsiteX25" fmla="*/ 970266 w 1285849"/>
                <a:gd name="connsiteY25" fmla="*/ 2747818 h 4633576"/>
                <a:gd name="connsiteX26" fmla="*/ 962569 w 1285849"/>
                <a:gd name="connsiteY26" fmla="*/ 2709334 h 4633576"/>
                <a:gd name="connsiteX27" fmla="*/ 916387 w 1285849"/>
                <a:gd name="connsiteY27" fmla="*/ 2647758 h 4633576"/>
                <a:gd name="connsiteX28" fmla="*/ 908690 w 1285849"/>
                <a:gd name="connsiteY28" fmla="*/ 2609273 h 4633576"/>
                <a:gd name="connsiteX29" fmla="*/ 885599 w 1285849"/>
                <a:gd name="connsiteY29" fmla="*/ 2578485 h 4633576"/>
                <a:gd name="connsiteX30" fmla="*/ 964081 w 1285849"/>
                <a:gd name="connsiteY30" fmla="*/ 2523644 h 4633576"/>
                <a:gd name="connsiteX31" fmla="*/ 854811 w 1285849"/>
                <a:gd name="connsiteY31" fmla="*/ 2532303 h 4633576"/>
                <a:gd name="connsiteX32" fmla="*/ 922435 w 1285849"/>
                <a:gd name="connsiteY32" fmla="*/ 2475675 h 4633576"/>
                <a:gd name="connsiteX33" fmla="*/ 899343 w 1285849"/>
                <a:gd name="connsiteY33" fmla="*/ 2366544 h 4633576"/>
                <a:gd name="connsiteX34" fmla="*/ 807391 w 1285849"/>
                <a:gd name="connsiteY34" fmla="*/ 2156938 h 4633576"/>
                <a:gd name="connsiteX35" fmla="*/ 732209 w 1285849"/>
                <a:gd name="connsiteY35" fmla="*/ 1906100 h 4633576"/>
                <a:gd name="connsiteX36" fmla="*/ 690975 w 1285849"/>
                <a:gd name="connsiteY36" fmla="*/ 1836415 h 4633576"/>
                <a:gd name="connsiteX37" fmla="*/ 639296 w 1285849"/>
                <a:gd name="connsiteY37" fmla="*/ 1708727 h 4633576"/>
                <a:gd name="connsiteX38" fmla="*/ 623902 w 1285849"/>
                <a:gd name="connsiteY38" fmla="*/ 1654849 h 4633576"/>
                <a:gd name="connsiteX39" fmla="*/ 600811 w 1285849"/>
                <a:gd name="connsiteY39" fmla="*/ 1585576 h 4633576"/>
                <a:gd name="connsiteX40" fmla="*/ 562326 w 1285849"/>
                <a:gd name="connsiteY40" fmla="*/ 1462424 h 4633576"/>
                <a:gd name="connsiteX41" fmla="*/ 508447 w 1285849"/>
                <a:gd name="connsiteY41" fmla="*/ 1308485 h 4633576"/>
                <a:gd name="connsiteX42" fmla="*/ 462266 w 1285849"/>
                <a:gd name="connsiteY42" fmla="*/ 1177637 h 4633576"/>
                <a:gd name="connsiteX43" fmla="*/ 431478 w 1285849"/>
                <a:gd name="connsiteY43" fmla="*/ 1123758 h 4633576"/>
                <a:gd name="connsiteX44" fmla="*/ 408387 w 1285849"/>
                <a:gd name="connsiteY44" fmla="*/ 1077576 h 4633576"/>
                <a:gd name="connsiteX45" fmla="*/ 385296 w 1285849"/>
                <a:gd name="connsiteY45" fmla="*/ 1000606 h 4633576"/>
                <a:gd name="connsiteX46" fmla="*/ 354508 w 1285849"/>
                <a:gd name="connsiteY46" fmla="*/ 939031 h 4633576"/>
                <a:gd name="connsiteX47" fmla="*/ 346811 w 1285849"/>
                <a:gd name="connsiteY47" fmla="*/ 915940 h 4633576"/>
                <a:gd name="connsiteX48" fmla="*/ 331417 w 1285849"/>
                <a:gd name="connsiteY48" fmla="*/ 885152 h 4633576"/>
                <a:gd name="connsiteX49" fmla="*/ 316023 w 1285849"/>
                <a:gd name="connsiteY49" fmla="*/ 846667 h 4633576"/>
                <a:gd name="connsiteX50" fmla="*/ 300629 w 1285849"/>
                <a:gd name="connsiteY50" fmla="*/ 800485 h 4633576"/>
                <a:gd name="connsiteX51" fmla="*/ 285235 w 1285849"/>
                <a:gd name="connsiteY51" fmla="*/ 777394 h 4633576"/>
                <a:gd name="connsiteX52" fmla="*/ 262144 w 1285849"/>
                <a:gd name="connsiteY52" fmla="*/ 700424 h 4633576"/>
                <a:gd name="connsiteX53" fmla="*/ 246750 w 1285849"/>
                <a:gd name="connsiteY53" fmla="*/ 654243 h 4633576"/>
                <a:gd name="connsiteX54" fmla="*/ 239053 w 1285849"/>
                <a:gd name="connsiteY54" fmla="*/ 631152 h 4633576"/>
                <a:gd name="connsiteX55" fmla="*/ 231356 w 1285849"/>
                <a:gd name="connsiteY55" fmla="*/ 608061 h 4633576"/>
                <a:gd name="connsiteX56" fmla="*/ 223659 w 1285849"/>
                <a:gd name="connsiteY56" fmla="*/ 584970 h 4633576"/>
                <a:gd name="connsiteX57" fmla="*/ 208266 w 1285849"/>
                <a:gd name="connsiteY57" fmla="*/ 561879 h 4633576"/>
                <a:gd name="connsiteX58" fmla="*/ 200569 w 1285849"/>
                <a:gd name="connsiteY58" fmla="*/ 531091 h 4633576"/>
                <a:gd name="connsiteX59" fmla="*/ 185175 w 1285849"/>
                <a:gd name="connsiteY59" fmla="*/ 484909 h 4633576"/>
                <a:gd name="connsiteX60" fmla="*/ 177478 w 1285849"/>
                <a:gd name="connsiteY60" fmla="*/ 461818 h 4633576"/>
                <a:gd name="connsiteX61" fmla="*/ 169781 w 1285849"/>
                <a:gd name="connsiteY61" fmla="*/ 431031 h 4633576"/>
                <a:gd name="connsiteX62" fmla="*/ 154387 w 1285849"/>
                <a:gd name="connsiteY62" fmla="*/ 384849 h 4633576"/>
                <a:gd name="connsiteX63" fmla="*/ 146690 w 1285849"/>
                <a:gd name="connsiteY63" fmla="*/ 361758 h 4633576"/>
                <a:gd name="connsiteX64" fmla="*/ 138993 w 1285849"/>
                <a:gd name="connsiteY64" fmla="*/ 338667 h 4633576"/>
                <a:gd name="connsiteX65" fmla="*/ 131296 w 1285849"/>
                <a:gd name="connsiteY65" fmla="*/ 315576 h 4633576"/>
                <a:gd name="connsiteX66" fmla="*/ 115902 w 1285849"/>
                <a:gd name="connsiteY66" fmla="*/ 292485 h 4633576"/>
                <a:gd name="connsiteX67" fmla="*/ 100508 w 1285849"/>
                <a:gd name="connsiteY67" fmla="*/ 238606 h 4633576"/>
                <a:gd name="connsiteX68" fmla="*/ 85114 w 1285849"/>
                <a:gd name="connsiteY68" fmla="*/ 207818 h 4633576"/>
                <a:gd name="connsiteX69" fmla="*/ 62023 w 1285849"/>
                <a:gd name="connsiteY69" fmla="*/ 161637 h 4633576"/>
                <a:gd name="connsiteX70" fmla="*/ 46629 w 1285849"/>
                <a:gd name="connsiteY70" fmla="*/ 107758 h 4633576"/>
                <a:gd name="connsiteX71" fmla="*/ 38932 w 1285849"/>
                <a:gd name="connsiteY71" fmla="*/ 84667 h 4633576"/>
                <a:gd name="connsiteX72" fmla="*/ 447 w 1285849"/>
                <a:gd name="connsiteY72" fmla="*/ 15394 h 4633576"/>
                <a:gd name="connsiteX73" fmla="*/ 447 w 1285849"/>
                <a:gd name="connsiteY73" fmla="*/ 0 h 4633576"/>
                <a:gd name="connsiteX0" fmla="*/ 1278144 w 1288646"/>
                <a:gd name="connsiteY0" fmla="*/ 4633576 h 4633576"/>
                <a:gd name="connsiteX1" fmla="*/ 1287215 w 1288646"/>
                <a:gd name="connsiteY1" fmla="*/ 4633576 h 4633576"/>
                <a:gd name="connsiteX2" fmla="*/ 1285841 w 1288646"/>
                <a:gd name="connsiteY2" fmla="*/ 4279515 h 4633576"/>
                <a:gd name="connsiteX3" fmla="*/ 1270447 w 1288646"/>
                <a:gd name="connsiteY3" fmla="*/ 4117879 h 4633576"/>
                <a:gd name="connsiteX4" fmla="*/ 1255053 w 1288646"/>
                <a:gd name="connsiteY4" fmla="*/ 3987031 h 4633576"/>
                <a:gd name="connsiteX5" fmla="*/ 1239659 w 1288646"/>
                <a:gd name="connsiteY5" fmla="*/ 3948546 h 4633576"/>
                <a:gd name="connsiteX6" fmla="*/ 1231963 w 1288646"/>
                <a:gd name="connsiteY6" fmla="*/ 3910061 h 4633576"/>
                <a:gd name="connsiteX7" fmla="*/ 1216569 w 1288646"/>
                <a:gd name="connsiteY7" fmla="*/ 3602182 h 4633576"/>
                <a:gd name="connsiteX8" fmla="*/ 1208872 w 1288646"/>
                <a:gd name="connsiteY8" fmla="*/ 3579091 h 4633576"/>
                <a:gd name="connsiteX9" fmla="*/ 1193478 w 1288646"/>
                <a:gd name="connsiteY9" fmla="*/ 3517515 h 4633576"/>
                <a:gd name="connsiteX10" fmla="*/ 1170387 w 1288646"/>
                <a:gd name="connsiteY10" fmla="*/ 3402061 h 4633576"/>
                <a:gd name="connsiteX11" fmla="*/ 1154993 w 1288646"/>
                <a:gd name="connsiteY11" fmla="*/ 3325091 h 4633576"/>
                <a:gd name="connsiteX12" fmla="*/ 1147296 w 1288646"/>
                <a:gd name="connsiteY12" fmla="*/ 3302000 h 4633576"/>
                <a:gd name="connsiteX13" fmla="*/ 1131902 w 1288646"/>
                <a:gd name="connsiteY13" fmla="*/ 3240424 h 4633576"/>
                <a:gd name="connsiteX14" fmla="*/ 1116508 w 1288646"/>
                <a:gd name="connsiteY14" fmla="*/ 3194243 h 4633576"/>
                <a:gd name="connsiteX15" fmla="*/ 1108811 w 1288646"/>
                <a:gd name="connsiteY15" fmla="*/ 3155758 h 4633576"/>
                <a:gd name="connsiteX16" fmla="*/ 1085720 w 1288646"/>
                <a:gd name="connsiteY16" fmla="*/ 3094182 h 4633576"/>
                <a:gd name="connsiteX17" fmla="*/ 1078023 w 1288646"/>
                <a:gd name="connsiteY17" fmla="*/ 3071091 h 4633576"/>
                <a:gd name="connsiteX18" fmla="*/ 1062629 w 1288646"/>
                <a:gd name="connsiteY18" fmla="*/ 3048000 h 4633576"/>
                <a:gd name="connsiteX19" fmla="*/ 1047235 w 1288646"/>
                <a:gd name="connsiteY19" fmla="*/ 2986424 h 4633576"/>
                <a:gd name="connsiteX20" fmla="*/ 1039538 w 1288646"/>
                <a:gd name="connsiteY20" fmla="*/ 2955637 h 4633576"/>
                <a:gd name="connsiteX21" fmla="*/ 1024144 w 1288646"/>
                <a:gd name="connsiteY21" fmla="*/ 2932546 h 4633576"/>
                <a:gd name="connsiteX22" fmla="*/ 1008750 w 1288646"/>
                <a:gd name="connsiteY22" fmla="*/ 2878667 h 4633576"/>
                <a:gd name="connsiteX23" fmla="*/ 993356 w 1288646"/>
                <a:gd name="connsiteY23" fmla="*/ 2801697 h 4633576"/>
                <a:gd name="connsiteX24" fmla="*/ 985659 w 1288646"/>
                <a:gd name="connsiteY24" fmla="*/ 2770909 h 4633576"/>
                <a:gd name="connsiteX25" fmla="*/ 970266 w 1288646"/>
                <a:gd name="connsiteY25" fmla="*/ 2747818 h 4633576"/>
                <a:gd name="connsiteX26" fmla="*/ 962569 w 1288646"/>
                <a:gd name="connsiteY26" fmla="*/ 2709334 h 4633576"/>
                <a:gd name="connsiteX27" fmla="*/ 916387 w 1288646"/>
                <a:gd name="connsiteY27" fmla="*/ 2647758 h 4633576"/>
                <a:gd name="connsiteX28" fmla="*/ 908690 w 1288646"/>
                <a:gd name="connsiteY28" fmla="*/ 2609273 h 4633576"/>
                <a:gd name="connsiteX29" fmla="*/ 885599 w 1288646"/>
                <a:gd name="connsiteY29" fmla="*/ 2578485 h 4633576"/>
                <a:gd name="connsiteX30" fmla="*/ 964081 w 1288646"/>
                <a:gd name="connsiteY30" fmla="*/ 2523644 h 4633576"/>
                <a:gd name="connsiteX31" fmla="*/ 854811 w 1288646"/>
                <a:gd name="connsiteY31" fmla="*/ 2532303 h 4633576"/>
                <a:gd name="connsiteX32" fmla="*/ 922435 w 1288646"/>
                <a:gd name="connsiteY32" fmla="*/ 2475675 h 4633576"/>
                <a:gd name="connsiteX33" fmla="*/ 899343 w 1288646"/>
                <a:gd name="connsiteY33" fmla="*/ 2366544 h 4633576"/>
                <a:gd name="connsiteX34" fmla="*/ 807391 w 1288646"/>
                <a:gd name="connsiteY34" fmla="*/ 2156938 h 4633576"/>
                <a:gd name="connsiteX35" fmla="*/ 732209 w 1288646"/>
                <a:gd name="connsiteY35" fmla="*/ 1906100 h 4633576"/>
                <a:gd name="connsiteX36" fmla="*/ 690975 w 1288646"/>
                <a:gd name="connsiteY36" fmla="*/ 1836415 h 4633576"/>
                <a:gd name="connsiteX37" fmla="*/ 639296 w 1288646"/>
                <a:gd name="connsiteY37" fmla="*/ 1708727 h 4633576"/>
                <a:gd name="connsiteX38" fmla="*/ 623902 w 1288646"/>
                <a:gd name="connsiteY38" fmla="*/ 1654849 h 4633576"/>
                <a:gd name="connsiteX39" fmla="*/ 600811 w 1288646"/>
                <a:gd name="connsiteY39" fmla="*/ 1585576 h 4633576"/>
                <a:gd name="connsiteX40" fmla="*/ 562326 w 1288646"/>
                <a:gd name="connsiteY40" fmla="*/ 1462424 h 4633576"/>
                <a:gd name="connsiteX41" fmla="*/ 508447 w 1288646"/>
                <a:gd name="connsiteY41" fmla="*/ 1308485 h 4633576"/>
                <a:gd name="connsiteX42" fmla="*/ 462266 w 1288646"/>
                <a:gd name="connsiteY42" fmla="*/ 1177637 h 4633576"/>
                <a:gd name="connsiteX43" fmla="*/ 431478 w 1288646"/>
                <a:gd name="connsiteY43" fmla="*/ 1123758 h 4633576"/>
                <a:gd name="connsiteX44" fmla="*/ 408387 w 1288646"/>
                <a:gd name="connsiteY44" fmla="*/ 1077576 h 4633576"/>
                <a:gd name="connsiteX45" fmla="*/ 385296 w 1288646"/>
                <a:gd name="connsiteY45" fmla="*/ 1000606 h 4633576"/>
                <a:gd name="connsiteX46" fmla="*/ 354508 w 1288646"/>
                <a:gd name="connsiteY46" fmla="*/ 939031 h 4633576"/>
                <a:gd name="connsiteX47" fmla="*/ 346811 w 1288646"/>
                <a:gd name="connsiteY47" fmla="*/ 915940 h 4633576"/>
                <a:gd name="connsiteX48" fmla="*/ 331417 w 1288646"/>
                <a:gd name="connsiteY48" fmla="*/ 885152 h 4633576"/>
                <a:gd name="connsiteX49" fmla="*/ 316023 w 1288646"/>
                <a:gd name="connsiteY49" fmla="*/ 846667 h 4633576"/>
                <a:gd name="connsiteX50" fmla="*/ 300629 w 1288646"/>
                <a:gd name="connsiteY50" fmla="*/ 800485 h 4633576"/>
                <a:gd name="connsiteX51" fmla="*/ 285235 w 1288646"/>
                <a:gd name="connsiteY51" fmla="*/ 777394 h 4633576"/>
                <a:gd name="connsiteX52" fmla="*/ 262144 w 1288646"/>
                <a:gd name="connsiteY52" fmla="*/ 700424 h 4633576"/>
                <a:gd name="connsiteX53" fmla="*/ 246750 w 1288646"/>
                <a:gd name="connsiteY53" fmla="*/ 654243 h 4633576"/>
                <a:gd name="connsiteX54" fmla="*/ 239053 w 1288646"/>
                <a:gd name="connsiteY54" fmla="*/ 631152 h 4633576"/>
                <a:gd name="connsiteX55" fmla="*/ 231356 w 1288646"/>
                <a:gd name="connsiteY55" fmla="*/ 608061 h 4633576"/>
                <a:gd name="connsiteX56" fmla="*/ 223659 w 1288646"/>
                <a:gd name="connsiteY56" fmla="*/ 584970 h 4633576"/>
                <a:gd name="connsiteX57" fmla="*/ 208266 w 1288646"/>
                <a:gd name="connsiteY57" fmla="*/ 561879 h 4633576"/>
                <a:gd name="connsiteX58" fmla="*/ 200569 w 1288646"/>
                <a:gd name="connsiteY58" fmla="*/ 531091 h 4633576"/>
                <a:gd name="connsiteX59" fmla="*/ 185175 w 1288646"/>
                <a:gd name="connsiteY59" fmla="*/ 484909 h 4633576"/>
                <a:gd name="connsiteX60" fmla="*/ 177478 w 1288646"/>
                <a:gd name="connsiteY60" fmla="*/ 461818 h 4633576"/>
                <a:gd name="connsiteX61" fmla="*/ 169781 w 1288646"/>
                <a:gd name="connsiteY61" fmla="*/ 431031 h 4633576"/>
                <a:gd name="connsiteX62" fmla="*/ 154387 w 1288646"/>
                <a:gd name="connsiteY62" fmla="*/ 384849 h 4633576"/>
                <a:gd name="connsiteX63" fmla="*/ 146690 w 1288646"/>
                <a:gd name="connsiteY63" fmla="*/ 361758 h 4633576"/>
                <a:gd name="connsiteX64" fmla="*/ 138993 w 1288646"/>
                <a:gd name="connsiteY64" fmla="*/ 338667 h 4633576"/>
                <a:gd name="connsiteX65" fmla="*/ 131296 w 1288646"/>
                <a:gd name="connsiteY65" fmla="*/ 315576 h 4633576"/>
                <a:gd name="connsiteX66" fmla="*/ 115902 w 1288646"/>
                <a:gd name="connsiteY66" fmla="*/ 292485 h 4633576"/>
                <a:gd name="connsiteX67" fmla="*/ 100508 w 1288646"/>
                <a:gd name="connsiteY67" fmla="*/ 238606 h 4633576"/>
                <a:gd name="connsiteX68" fmla="*/ 85114 w 1288646"/>
                <a:gd name="connsiteY68" fmla="*/ 207818 h 4633576"/>
                <a:gd name="connsiteX69" fmla="*/ 62023 w 1288646"/>
                <a:gd name="connsiteY69" fmla="*/ 161637 h 4633576"/>
                <a:gd name="connsiteX70" fmla="*/ 46629 w 1288646"/>
                <a:gd name="connsiteY70" fmla="*/ 107758 h 4633576"/>
                <a:gd name="connsiteX71" fmla="*/ 38932 w 1288646"/>
                <a:gd name="connsiteY71" fmla="*/ 84667 h 4633576"/>
                <a:gd name="connsiteX72" fmla="*/ 447 w 1288646"/>
                <a:gd name="connsiteY72" fmla="*/ 15394 h 4633576"/>
                <a:gd name="connsiteX73" fmla="*/ 447 w 1288646"/>
                <a:gd name="connsiteY73" fmla="*/ 0 h 4633576"/>
                <a:gd name="connsiteX0" fmla="*/ 1278144 w 1288646"/>
                <a:gd name="connsiteY0" fmla="*/ 4633576 h 4633576"/>
                <a:gd name="connsiteX1" fmla="*/ 1287215 w 1288646"/>
                <a:gd name="connsiteY1" fmla="*/ 4633576 h 4633576"/>
                <a:gd name="connsiteX2" fmla="*/ 1285841 w 1288646"/>
                <a:gd name="connsiteY2" fmla="*/ 4279515 h 4633576"/>
                <a:gd name="connsiteX3" fmla="*/ 1270447 w 1288646"/>
                <a:gd name="connsiteY3" fmla="*/ 4117879 h 4633576"/>
                <a:gd name="connsiteX4" fmla="*/ 1255053 w 1288646"/>
                <a:gd name="connsiteY4" fmla="*/ 3987031 h 4633576"/>
                <a:gd name="connsiteX5" fmla="*/ 1239659 w 1288646"/>
                <a:gd name="connsiteY5" fmla="*/ 3948546 h 4633576"/>
                <a:gd name="connsiteX6" fmla="*/ 1268249 w 1288646"/>
                <a:gd name="connsiteY6" fmla="*/ 3869240 h 4633576"/>
                <a:gd name="connsiteX7" fmla="*/ 1216569 w 1288646"/>
                <a:gd name="connsiteY7" fmla="*/ 3602182 h 4633576"/>
                <a:gd name="connsiteX8" fmla="*/ 1208872 w 1288646"/>
                <a:gd name="connsiteY8" fmla="*/ 3579091 h 4633576"/>
                <a:gd name="connsiteX9" fmla="*/ 1193478 w 1288646"/>
                <a:gd name="connsiteY9" fmla="*/ 3517515 h 4633576"/>
                <a:gd name="connsiteX10" fmla="*/ 1170387 w 1288646"/>
                <a:gd name="connsiteY10" fmla="*/ 3402061 h 4633576"/>
                <a:gd name="connsiteX11" fmla="*/ 1154993 w 1288646"/>
                <a:gd name="connsiteY11" fmla="*/ 3325091 h 4633576"/>
                <a:gd name="connsiteX12" fmla="*/ 1147296 w 1288646"/>
                <a:gd name="connsiteY12" fmla="*/ 3302000 h 4633576"/>
                <a:gd name="connsiteX13" fmla="*/ 1131902 w 1288646"/>
                <a:gd name="connsiteY13" fmla="*/ 3240424 h 4633576"/>
                <a:gd name="connsiteX14" fmla="*/ 1116508 w 1288646"/>
                <a:gd name="connsiteY14" fmla="*/ 3194243 h 4633576"/>
                <a:gd name="connsiteX15" fmla="*/ 1108811 w 1288646"/>
                <a:gd name="connsiteY15" fmla="*/ 3155758 h 4633576"/>
                <a:gd name="connsiteX16" fmla="*/ 1085720 w 1288646"/>
                <a:gd name="connsiteY16" fmla="*/ 3094182 h 4633576"/>
                <a:gd name="connsiteX17" fmla="*/ 1078023 w 1288646"/>
                <a:gd name="connsiteY17" fmla="*/ 3071091 h 4633576"/>
                <a:gd name="connsiteX18" fmla="*/ 1062629 w 1288646"/>
                <a:gd name="connsiteY18" fmla="*/ 3048000 h 4633576"/>
                <a:gd name="connsiteX19" fmla="*/ 1047235 w 1288646"/>
                <a:gd name="connsiteY19" fmla="*/ 2986424 h 4633576"/>
                <a:gd name="connsiteX20" fmla="*/ 1039538 w 1288646"/>
                <a:gd name="connsiteY20" fmla="*/ 2955637 h 4633576"/>
                <a:gd name="connsiteX21" fmla="*/ 1024144 w 1288646"/>
                <a:gd name="connsiteY21" fmla="*/ 2932546 h 4633576"/>
                <a:gd name="connsiteX22" fmla="*/ 1008750 w 1288646"/>
                <a:gd name="connsiteY22" fmla="*/ 2878667 h 4633576"/>
                <a:gd name="connsiteX23" fmla="*/ 993356 w 1288646"/>
                <a:gd name="connsiteY23" fmla="*/ 2801697 h 4633576"/>
                <a:gd name="connsiteX24" fmla="*/ 985659 w 1288646"/>
                <a:gd name="connsiteY24" fmla="*/ 2770909 h 4633576"/>
                <a:gd name="connsiteX25" fmla="*/ 970266 w 1288646"/>
                <a:gd name="connsiteY25" fmla="*/ 2747818 h 4633576"/>
                <a:gd name="connsiteX26" fmla="*/ 962569 w 1288646"/>
                <a:gd name="connsiteY26" fmla="*/ 2709334 h 4633576"/>
                <a:gd name="connsiteX27" fmla="*/ 916387 w 1288646"/>
                <a:gd name="connsiteY27" fmla="*/ 2647758 h 4633576"/>
                <a:gd name="connsiteX28" fmla="*/ 908690 w 1288646"/>
                <a:gd name="connsiteY28" fmla="*/ 2609273 h 4633576"/>
                <a:gd name="connsiteX29" fmla="*/ 885599 w 1288646"/>
                <a:gd name="connsiteY29" fmla="*/ 2578485 h 4633576"/>
                <a:gd name="connsiteX30" fmla="*/ 964081 w 1288646"/>
                <a:gd name="connsiteY30" fmla="*/ 2523644 h 4633576"/>
                <a:gd name="connsiteX31" fmla="*/ 854811 w 1288646"/>
                <a:gd name="connsiteY31" fmla="*/ 2532303 h 4633576"/>
                <a:gd name="connsiteX32" fmla="*/ 922435 w 1288646"/>
                <a:gd name="connsiteY32" fmla="*/ 2475675 h 4633576"/>
                <a:gd name="connsiteX33" fmla="*/ 899343 w 1288646"/>
                <a:gd name="connsiteY33" fmla="*/ 2366544 h 4633576"/>
                <a:gd name="connsiteX34" fmla="*/ 807391 w 1288646"/>
                <a:gd name="connsiteY34" fmla="*/ 2156938 h 4633576"/>
                <a:gd name="connsiteX35" fmla="*/ 732209 w 1288646"/>
                <a:gd name="connsiteY35" fmla="*/ 1906100 h 4633576"/>
                <a:gd name="connsiteX36" fmla="*/ 690975 w 1288646"/>
                <a:gd name="connsiteY36" fmla="*/ 1836415 h 4633576"/>
                <a:gd name="connsiteX37" fmla="*/ 639296 w 1288646"/>
                <a:gd name="connsiteY37" fmla="*/ 1708727 h 4633576"/>
                <a:gd name="connsiteX38" fmla="*/ 623902 w 1288646"/>
                <a:gd name="connsiteY38" fmla="*/ 1654849 h 4633576"/>
                <a:gd name="connsiteX39" fmla="*/ 600811 w 1288646"/>
                <a:gd name="connsiteY39" fmla="*/ 1585576 h 4633576"/>
                <a:gd name="connsiteX40" fmla="*/ 562326 w 1288646"/>
                <a:gd name="connsiteY40" fmla="*/ 1462424 h 4633576"/>
                <a:gd name="connsiteX41" fmla="*/ 508447 w 1288646"/>
                <a:gd name="connsiteY41" fmla="*/ 1308485 h 4633576"/>
                <a:gd name="connsiteX42" fmla="*/ 462266 w 1288646"/>
                <a:gd name="connsiteY42" fmla="*/ 1177637 h 4633576"/>
                <a:gd name="connsiteX43" fmla="*/ 431478 w 1288646"/>
                <a:gd name="connsiteY43" fmla="*/ 1123758 h 4633576"/>
                <a:gd name="connsiteX44" fmla="*/ 408387 w 1288646"/>
                <a:gd name="connsiteY44" fmla="*/ 1077576 h 4633576"/>
                <a:gd name="connsiteX45" fmla="*/ 385296 w 1288646"/>
                <a:gd name="connsiteY45" fmla="*/ 1000606 h 4633576"/>
                <a:gd name="connsiteX46" fmla="*/ 354508 w 1288646"/>
                <a:gd name="connsiteY46" fmla="*/ 939031 h 4633576"/>
                <a:gd name="connsiteX47" fmla="*/ 346811 w 1288646"/>
                <a:gd name="connsiteY47" fmla="*/ 915940 h 4633576"/>
                <a:gd name="connsiteX48" fmla="*/ 331417 w 1288646"/>
                <a:gd name="connsiteY48" fmla="*/ 885152 h 4633576"/>
                <a:gd name="connsiteX49" fmla="*/ 316023 w 1288646"/>
                <a:gd name="connsiteY49" fmla="*/ 846667 h 4633576"/>
                <a:gd name="connsiteX50" fmla="*/ 300629 w 1288646"/>
                <a:gd name="connsiteY50" fmla="*/ 800485 h 4633576"/>
                <a:gd name="connsiteX51" fmla="*/ 285235 w 1288646"/>
                <a:gd name="connsiteY51" fmla="*/ 777394 h 4633576"/>
                <a:gd name="connsiteX52" fmla="*/ 262144 w 1288646"/>
                <a:gd name="connsiteY52" fmla="*/ 700424 h 4633576"/>
                <a:gd name="connsiteX53" fmla="*/ 246750 w 1288646"/>
                <a:gd name="connsiteY53" fmla="*/ 654243 h 4633576"/>
                <a:gd name="connsiteX54" fmla="*/ 239053 w 1288646"/>
                <a:gd name="connsiteY54" fmla="*/ 631152 h 4633576"/>
                <a:gd name="connsiteX55" fmla="*/ 231356 w 1288646"/>
                <a:gd name="connsiteY55" fmla="*/ 608061 h 4633576"/>
                <a:gd name="connsiteX56" fmla="*/ 223659 w 1288646"/>
                <a:gd name="connsiteY56" fmla="*/ 584970 h 4633576"/>
                <a:gd name="connsiteX57" fmla="*/ 208266 w 1288646"/>
                <a:gd name="connsiteY57" fmla="*/ 561879 h 4633576"/>
                <a:gd name="connsiteX58" fmla="*/ 200569 w 1288646"/>
                <a:gd name="connsiteY58" fmla="*/ 531091 h 4633576"/>
                <a:gd name="connsiteX59" fmla="*/ 185175 w 1288646"/>
                <a:gd name="connsiteY59" fmla="*/ 484909 h 4633576"/>
                <a:gd name="connsiteX60" fmla="*/ 177478 w 1288646"/>
                <a:gd name="connsiteY60" fmla="*/ 461818 h 4633576"/>
                <a:gd name="connsiteX61" fmla="*/ 169781 w 1288646"/>
                <a:gd name="connsiteY61" fmla="*/ 431031 h 4633576"/>
                <a:gd name="connsiteX62" fmla="*/ 154387 w 1288646"/>
                <a:gd name="connsiteY62" fmla="*/ 384849 h 4633576"/>
                <a:gd name="connsiteX63" fmla="*/ 146690 w 1288646"/>
                <a:gd name="connsiteY63" fmla="*/ 361758 h 4633576"/>
                <a:gd name="connsiteX64" fmla="*/ 138993 w 1288646"/>
                <a:gd name="connsiteY64" fmla="*/ 338667 h 4633576"/>
                <a:gd name="connsiteX65" fmla="*/ 131296 w 1288646"/>
                <a:gd name="connsiteY65" fmla="*/ 315576 h 4633576"/>
                <a:gd name="connsiteX66" fmla="*/ 115902 w 1288646"/>
                <a:gd name="connsiteY66" fmla="*/ 292485 h 4633576"/>
                <a:gd name="connsiteX67" fmla="*/ 100508 w 1288646"/>
                <a:gd name="connsiteY67" fmla="*/ 238606 h 4633576"/>
                <a:gd name="connsiteX68" fmla="*/ 85114 w 1288646"/>
                <a:gd name="connsiteY68" fmla="*/ 207818 h 4633576"/>
                <a:gd name="connsiteX69" fmla="*/ 62023 w 1288646"/>
                <a:gd name="connsiteY69" fmla="*/ 161637 h 4633576"/>
                <a:gd name="connsiteX70" fmla="*/ 46629 w 1288646"/>
                <a:gd name="connsiteY70" fmla="*/ 107758 h 4633576"/>
                <a:gd name="connsiteX71" fmla="*/ 38932 w 1288646"/>
                <a:gd name="connsiteY71" fmla="*/ 84667 h 4633576"/>
                <a:gd name="connsiteX72" fmla="*/ 447 w 1288646"/>
                <a:gd name="connsiteY72" fmla="*/ 15394 h 4633576"/>
                <a:gd name="connsiteX73" fmla="*/ 447 w 1288646"/>
                <a:gd name="connsiteY73" fmla="*/ 0 h 4633576"/>
                <a:gd name="connsiteX0" fmla="*/ 1278144 w 1288646"/>
                <a:gd name="connsiteY0" fmla="*/ 4633576 h 4633576"/>
                <a:gd name="connsiteX1" fmla="*/ 1287215 w 1288646"/>
                <a:gd name="connsiteY1" fmla="*/ 4633576 h 4633576"/>
                <a:gd name="connsiteX2" fmla="*/ 1285841 w 1288646"/>
                <a:gd name="connsiteY2" fmla="*/ 4279515 h 4633576"/>
                <a:gd name="connsiteX3" fmla="*/ 1270447 w 1288646"/>
                <a:gd name="connsiteY3" fmla="*/ 4117879 h 4633576"/>
                <a:gd name="connsiteX4" fmla="*/ 1255053 w 1288646"/>
                <a:gd name="connsiteY4" fmla="*/ 3987031 h 4633576"/>
                <a:gd name="connsiteX5" fmla="*/ 1275945 w 1288646"/>
                <a:gd name="connsiteY5" fmla="*/ 3953082 h 4633576"/>
                <a:gd name="connsiteX6" fmla="*/ 1268249 w 1288646"/>
                <a:gd name="connsiteY6" fmla="*/ 3869240 h 4633576"/>
                <a:gd name="connsiteX7" fmla="*/ 1216569 w 1288646"/>
                <a:gd name="connsiteY7" fmla="*/ 3602182 h 4633576"/>
                <a:gd name="connsiteX8" fmla="*/ 1208872 w 1288646"/>
                <a:gd name="connsiteY8" fmla="*/ 3579091 h 4633576"/>
                <a:gd name="connsiteX9" fmla="*/ 1193478 w 1288646"/>
                <a:gd name="connsiteY9" fmla="*/ 3517515 h 4633576"/>
                <a:gd name="connsiteX10" fmla="*/ 1170387 w 1288646"/>
                <a:gd name="connsiteY10" fmla="*/ 3402061 h 4633576"/>
                <a:gd name="connsiteX11" fmla="*/ 1154993 w 1288646"/>
                <a:gd name="connsiteY11" fmla="*/ 3325091 h 4633576"/>
                <a:gd name="connsiteX12" fmla="*/ 1147296 w 1288646"/>
                <a:gd name="connsiteY12" fmla="*/ 3302000 h 4633576"/>
                <a:gd name="connsiteX13" fmla="*/ 1131902 w 1288646"/>
                <a:gd name="connsiteY13" fmla="*/ 3240424 h 4633576"/>
                <a:gd name="connsiteX14" fmla="*/ 1116508 w 1288646"/>
                <a:gd name="connsiteY14" fmla="*/ 3194243 h 4633576"/>
                <a:gd name="connsiteX15" fmla="*/ 1108811 w 1288646"/>
                <a:gd name="connsiteY15" fmla="*/ 3155758 h 4633576"/>
                <a:gd name="connsiteX16" fmla="*/ 1085720 w 1288646"/>
                <a:gd name="connsiteY16" fmla="*/ 3094182 h 4633576"/>
                <a:gd name="connsiteX17" fmla="*/ 1078023 w 1288646"/>
                <a:gd name="connsiteY17" fmla="*/ 3071091 h 4633576"/>
                <a:gd name="connsiteX18" fmla="*/ 1062629 w 1288646"/>
                <a:gd name="connsiteY18" fmla="*/ 3048000 h 4633576"/>
                <a:gd name="connsiteX19" fmla="*/ 1047235 w 1288646"/>
                <a:gd name="connsiteY19" fmla="*/ 2986424 h 4633576"/>
                <a:gd name="connsiteX20" fmla="*/ 1039538 w 1288646"/>
                <a:gd name="connsiteY20" fmla="*/ 2955637 h 4633576"/>
                <a:gd name="connsiteX21" fmla="*/ 1024144 w 1288646"/>
                <a:gd name="connsiteY21" fmla="*/ 2932546 h 4633576"/>
                <a:gd name="connsiteX22" fmla="*/ 1008750 w 1288646"/>
                <a:gd name="connsiteY22" fmla="*/ 2878667 h 4633576"/>
                <a:gd name="connsiteX23" fmla="*/ 993356 w 1288646"/>
                <a:gd name="connsiteY23" fmla="*/ 2801697 h 4633576"/>
                <a:gd name="connsiteX24" fmla="*/ 985659 w 1288646"/>
                <a:gd name="connsiteY24" fmla="*/ 2770909 h 4633576"/>
                <a:gd name="connsiteX25" fmla="*/ 970266 w 1288646"/>
                <a:gd name="connsiteY25" fmla="*/ 2747818 h 4633576"/>
                <a:gd name="connsiteX26" fmla="*/ 962569 w 1288646"/>
                <a:gd name="connsiteY26" fmla="*/ 2709334 h 4633576"/>
                <a:gd name="connsiteX27" fmla="*/ 916387 w 1288646"/>
                <a:gd name="connsiteY27" fmla="*/ 2647758 h 4633576"/>
                <a:gd name="connsiteX28" fmla="*/ 908690 w 1288646"/>
                <a:gd name="connsiteY28" fmla="*/ 2609273 h 4633576"/>
                <a:gd name="connsiteX29" fmla="*/ 885599 w 1288646"/>
                <a:gd name="connsiteY29" fmla="*/ 2578485 h 4633576"/>
                <a:gd name="connsiteX30" fmla="*/ 964081 w 1288646"/>
                <a:gd name="connsiteY30" fmla="*/ 2523644 h 4633576"/>
                <a:gd name="connsiteX31" fmla="*/ 854811 w 1288646"/>
                <a:gd name="connsiteY31" fmla="*/ 2532303 h 4633576"/>
                <a:gd name="connsiteX32" fmla="*/ 922435 w 1288646"/>
                <a:gd name="connsiteY32" fmla="*/ 2475675 h 4633576"/>
                <a:gd name="connsiteX33" fmla="*/ 899343 w 1288646"/>
                <a:gd name="connsiteY33" fmla="*/ 2366544 h 4633576"/>
                <a:gd name="connsiteX34" fmla="*/ 807391 w 1288646"/>
                <a:gd name="connsiteY34" fmla="*/ 2156938 h 4633576"/>
                <a:gd name="connsiteX35" fmla="*/ 732209 w 1288646"/>
                <a:gd name="connsiteY35" fmla="*/ 1906100 h 4633576"/>
                <a:gd name="connsiteX36" fmla="*/ 690975 w 1288646"/>
                <a:gd name="connsiteY36" fmla="*/ 1836415 h 4633576"/>
                <a:gd name="connsiteX37" fmla="*/ 639296 w 1288646"/>
                <a:gd name="connsiteY37" fmla="*/ 1708727 h 4633576"/>
                <a:gd name="connsiteX38" fmla="*/ 623902 w 1288646"/>
                <a:gd name="connsiteY38" fmla="*/ 1654849 h 4633576"/>
                <a:gd name="connsiteX39" fmla="*/ 600811 w 1288646"/>
                <a:gd name="connsiteY39" fmla="*/ 1585576 h 4633576"/>
                <a:gd name="connsiteX40" fmla="*/ 562326 w 1288646"/>
                <a:gd name="connsiteY40" fmla="*/ 1462424 h 4633576"/>
                <a:gd name="connsiteX41" fmla="*/ 508447 w 1288646"/>
                <a:gd name="connsiteY41" fmla="*/ 1308485 h 4633576"/>
                <a:gd name="connsiteX42" fmla="*/ 462266 w 1288646"/>
                <a:gd name="connsiteY42" fmla="*/ 1177637 h 4633576"/>
                <a:gd name="connsiteX43" fmla="*/ 431478 w 1288646"/>
                <a:gd name="connsiteY43" fmla="*/ 1123758 h 4633576"/>
                <a:gd name="connsiteX44" fmla="*/ 408387 w 1288646"/>
                <a:gd name="connsiteY44" fmla="*/ 1077576 h 4633576"/>
                <a:gd name="connsiteX45" fmla="*/ 385296 w 1288646"/>
                <a:gd name="connsiteY45" fmla="*/ 1000606 h 4633576"/>
                <a:gd name="connsiteX46" fmla="*/ 354508 w 1288646"/>
                <a:gd name="connsiteY46" fmla="*/ 939031 h 4633576"/>
                <a:gd name="connsiteX47" fmla="*/ 346811 w 1288646"/>
                <a:gd name="connsiteY47" fmla="*/ 915940 h 4633576"/>
                <a:gd name="connsiteX48" fmla="*/ 331417 w 1288646"/>
                <a:gd name="connsiteY48" fmla="*/ 885152 h 4633576"/>
                <a:gd name="connsiteX49" fmla="*/ 316023 w 1288646"/>
                <a:gd name="connsiteY49" fmla="*/ 846667 h 4633576"/>
                <a:gd name="connsiteX50" fmla="*/ 300629 w 1288646"/>
                <a:gd name="connsiteY50" fmla="*/ 800485 h 4633576"/>
                <a:gd name="connsiteX51" fmla="*/ 285235 w 1288646"/>
                <a:gd name="connsiteY51" fmla="*/ 777394 h 4633576"/>
                <a:gd name="connsiteX52" fmla="*/ 262144 w 1288646"/>
                <a:gd name="connsiteY52" fmla="*/ 700424 h 4633576"/>
                <a:gd name="connsiteX53" fmla="*/ 246750 w 1288646"/>
                <a:gd name="connsiteY53" fmla="*/ 654243 h 4633576"/>
                <a:gd name="connsiteX54" fmla="*/ 239053 w 1288646"/>
                <a:gd name="connsiteY54" fmla="*/ 631152 h 4633576"/>
                <a:gd name="connsiteX55" fmla="*/ 231356 w 1288646"/>
                <a:gd name="connsiteY55" fmla="*/ 608061 h 4633576"/>
                <a:gd name="connsiteX56" fmla="*/ 223659 w 1288646"/>
                <a:gd name="connsiteY56" fmla="*/ 584970 h 4633576"/>
                <a:gd name="connsiteX57" fmla="*/ 208266 w 1288646"/>
                <a:gd name="connsiteY57" fmla="*/ 561879 h 4633576"/>
                <a:gd name="connsiteX58" fmla="*/ 200569 w 1288646"/>
                <a:gd name="connsiteY58" fmla="*/ 531091 h 4633576"/>
                <a:gd name="connsiteX59" fmla="*/ 185175 w 1288646"/>
                <a:gd name="connsiteY59" fmla="*/ 484909 h 4633576"/>
                <a:gd name="connsiteX60" fmla="*/ 177478 w 1288646"/>
                <a:gd name="connsiteY60" fmla="*/ 461818 h 4633576"/>
                <a:gd name="connsiteX61" fmla="*/ 169781 w 1288646"/>
                <a:gd name="connsiteY61" fmla="*/ 431031 h 4633576"/>
                <a:gd name="connsiteX62" fmla="*/ 154387 w 1288646"/>
                <a:gd name="connsiteY62" fmla="*/ 384849 h 4633576"/>
                <a:gd name="connsiteX63" fmla="*/ 146690 w 1288646"/>
                <a:gd name="connsiteY63" fmla="*/ 361758 h 4633576"/>
                <a:gd name="connsiteX64" fmla="*/ 138993 w 1288646"/>
                <a:gd name="connsiteY64" fmla="*/ 338667 h 4633576"/>
                <a:gd name="connsiteX65" fmla="*/ 131296 w 1288646"/>
                <a:gd name="connsiteY65" fmla="*/ 315576 h 4633576"/>
                <a:gd name="connsiteX66" fmla="*/ 115902 w 1288646"/>
                <a:gd name="connsiteY66" fmla="*/ 292485 h 4633576"/>
                <a:gd name="connsiteX67" fmla="*/ 100508 w 1288646"/>
                <a:gd name="connsiteY67" fmla="*/ 238606 h 4633576"/>
                <a:gd name="connsiteX68" fmla="*/ 85114 w 1288646"/>
                <a:gd name="connsiteY68" fmla="*/ 207818 h 4633576"/>
                <a:gd name="connsiteX69" fmla="*/ 62023 w 1288646"/>
                <a:gd name="connsiteY69" fmla="*/ 161637 h 4633576"/>
                <a:gd name="connsiteX70" fmla="*/ 46629 w 1288646"/>
                <a:gd name="connsiteY70" fmla="*/ 107758 h 4633576"/>
                <a:gd name="connsiteX71" fmla="*/ 38932 w 1288646"/>
                <a:gd name="connsiteY71" fmla="*/ 84667 h 4633576"/>
                <a:gd name="connsiteX72" fmla="*/ 447 w 1288646"/>
                <a:gd name="connsiteY72" fmla="*/ 15394 h 4633576"/>
                <a:gd name="connsiteX73" fmla="*/ 447 w 1288646"/>
                <a:gd name="connsiteY73" fmla="*/ 0 h 4633576"/>
                <a:gd name="connsiteX0" fmla="*/ 1278144 w 1288646"/>
                <a:gd name="connsiteY0" fmla="*/ 4633576 h 4633576"/>
                <a:gd name="connsiteX1" fmla="*/ 1287215 w 1288646"/>
                <a:gd name="connsiteY1" fmla="*/ 4633576 h 4633576"/>
                <a:gd name="connsiteX2" fmla="*/ 1285841 w 1288646"/>
                <a:gd name="connsiteY2" fmla="*/ 4279515 h 4633576"/>
                <a:gd name="connsiteX3" fmla="*/ 1270447 w 1288646"/>
                <a:gd name="connsiteY3" fmla="*/ 4117879 h 4633576"/>
                <a:gd name="connsiteX4" fmla="*/ 1275945 w 1288646"/>
                <a:gd name="connsiteY4" fmla="*/ 3953082 h 4633576"/>
                <a:gd name="connsiteX5" fmla="*/ 1268249 w 1288646"/>
                <a:gd name="connsiteY5" fmla="*/ 3869240 h 4633576"/>
                <a:gd name="connsiteX6" fmla="*/ 1216569 w 1288646"/>
                <a:gd name="connsiteY6" fmla="*/ 3602182 h 4633576"/>
                <a:gd name="connsiteX7" fmla="*/ 1208872 w 1288646"/>
                <a:gd name="connsiteY7" fmla="*/ 3579091 h 4633576"/>
                <a:gd name="connsiteX8" fmla="*/ 1193478 w 1288646"/>
                <a:gd name="connsiteY8" fmla="*/ 3517515 h 4633576"/>
                <a:gd name="connsiteX9" fmla="*/ 1170387 w 1288646"/>
                <a:gd name="connsiteY9" fmla="*/ 3402061 h 4633576"/>
                <a:gd name="connsiteX10" fmla="*/ 1154993 w 1288646"/>
                <a:gd name="connsiteY10" fmla="*/ 3325091 h 4633576"/>
                <a:gd name="connsiteX11" fmla="*/ 1147296 w 1288646"/>
                <a:gd name="connsiteY11" fmla="*/ 3302000 h 4633576"/>
                <a:gd name="connsiteX12" fmla="*/ 1131902 w 1288646"/>
                <a:gd name="connsiteY12" fmla="*/ 3240424 h 4633576"/>
                <a:gd name="connsiteX13" fmla="*/ 1116508 w 1288646"/>
                <a:gd name="connsiteY13" fmla="*/ 3194243 h 4633576"/>
                <a:gd name="connsiteX14" fmla="*/ 1108811 w 1288646"/>
                <a:gd name="connsiteY14" fmla="*/ 3155758 h 4633576"/>
                <a:gd name="connsiteX15" fmla="*/ 1085720 w 1288646"/>
                <a:gd name="connsiteY15" fmla="*/ 3094182 h 4633576"/>
                <a:gd name="connsiteX16" fmla="*/ 1078023 w 1288646"/>
                <a:gd name="connsiteY16" fmla="*/ 3071091 h 4633576"/>
                <a:gd name="connsiteX17" fmla="*/ 1062629 w 1288646"/>
                <a:gd name="connsiteY17" fmla="*/ 3048000 h 4633576"/>
                <a:gd name="connsiteX18" fmla="*/ 1047235 w 1288646"/>
                <a:gd name="connsiteY18" fmla="*/ 2986424 h 4633576"/>
                <a:gd name="connsiteX19" fmla="*/ 1039538 w 1288646"/>
                <a:gd name="connsiteY19" fmla="*/ 2955637 h 4633576"/>
                <a:gd name="connsiteX20" fmla="*/ 1024144 w 1288646"/>
                <a:gd name="connsiteY20" fmla="*/ 2932546 h 4633576"/>
                <a:gd name="connsiteX21" fmla="*/ 1008750 w 1288646"/>
                <a:gd name="connsiteY21" fmla="*/ 2878667 h 4633576"/>
                <a:gd name="connsiteX22" fmla="*/ 993356 w 1288646"/>
                <a:gd name="connsiteY22" fmla="*/ 2801697 h 4633576"/>
                <a:gd name="connsiteX23" fmla="*/ 985659 w 1288646"/>
                <a:gd name="connsiteY23" fmla="*/ 2770909 h 4633576"/>
                <a:gd name="connsiteX24" fmla="*/ 970266 w 1288646"/>
                <a:gd name="connsiteY24" fmla="*/ 2747818 h 4633576"/>
                <a:gd name="connsiteX25" fmla="*/ 962569 w 1288646"/>
                <a:gd name="connsiteY25" fmla="*/ 2709334 h 4633576"/>
                <a:gd name="connsiteX26" fmla="*/ 916387 w 1288646"/>
                <a:gd name="connsiteY26" fmla="*/ 2647758 h 4633576"/>
                <a:gd name="connsiteX27" fmla="*/ 908690 w 1288646"/>
                <a:gd name="connsiteY27" fmla="*/ 2609273 h 4633576"/>
                <a:gd name="connsiteX28" fmla="*/ 885599 w 1288646"/>
                <a:gd name="connsiteY28" fmla="*/ 2578485 h 4633576"/>
                <a:gd name="connsiteX29" fmla="*/ 964081 w 1288646"/>
                <a:gd name="connsiteY29" fmla="*/ 2523644 h 4633576"/>
                <a:gd name="connsiteX30" fmla="*/ 854811 w 1288646"/>
                <a:gd name="connsiteY30" fmla="*/ 2532303 h 4633576"/>
                <a:gd name="connsiteX31" fmla="*/ 922435 w 1288646"/>
                <a:gd name="connsiteY31" fmla="*/ 2475675 h 4633576"/>
                <a:gd name="connsiteX32" fmla="*/ 899343 w 1288646"/>
                <a:gd name="connsiteY32" fmla="*/ 2366544 h 4633576"/>
                <a:gd name="connsiteX33" fmla="*/ 807391 w 1288646"/>
                <a:gd name="connsiteY33" fmla="*/ 2156938 h 4633576"/>
                <a:gd name="connsiteX34" fmla="*/ 732209 w 1288646"/>
                <a:gd name="connsiteY34" fmla="*/ 1906100 h 4633576"/>
                <a:gd name="connsiteX35" fmla="*/ 690975 w 1288646"/>
                <a:gd name="connsiteY35" fmla="*/ 1836415 h 4633576"/>
                <a:gd name="connsiteX36" fmla="*/ 639296 w 1288646"/>
                <a:gd name="connsiteY36" fmla="*/ 1708727 h 4633576"/>
                <a:gd name="connsiteX37" fmla="*/ 623902 w 1288646"/>
                <a:gd name="connsiteY37" fmla="*/ 1654849 h 4633576"/>
                <a:gd name="connsiteX38" fmla="*/ 600811 w 1288646"/>
                <a:gd name="connsiteY38" fmla="*/ 1585576 h 4633576"/>
                <a:gd name="connsiteX39" fmla="*/ 562326 w 1288646"/>
                <a:gd name="connsiteY39" fmla="*/ 1462424 h 4633576"/>
                <a:gd name="connsiteX40" fmla="*/ 508447 w 1288646"/>
                <a:gd name="connsiteY40" fmla="*/ 1308485 h 4633576"/>
                <a:gd name="connsiteX41" fmla="*/ 462266 w 1288646"/>
                <a:gd name="connsiteY41" fmla="*/ 1177637 h 4633576"/>
                <a:gd name="connsiteX42" fmla="*/ 431478 w 1288646"/>
                <a:gd name="connsiteY42" fmla="*/ 1123758 h 4633576"/>
                <a:gd name="connsiteX43" fmla="*/ 408387 w 1288646"/>
                <a:gd name="connsiteY43" fmla="*/ 1077576 h 4633576"/>
                <a:gd name="connsiteX44" fmla="*/ 385296 w 1288646"/>
                <a:gd name="connsiteY44" fmla="*/ 1000606 h 4633576"/>
                <a:gd name="connsiteX45" fmla="*/ 354508 w 1288646"/>
                <a:gd name="connsiteY45" fmla="*/ 939031 h 4633576"/>
                <a:gd name="connsiteX46" fmla="*/ 346811 w 1288646"/>
                <a:gd name="connsiteY46" fmla="*/ 915940 h 4633576"/>
                <a:gd name="connsiteX47" fmla="*/ 331417 w 1288646"/>
                <a:gd name="connsiteY47" fmla="*/ 885152 h 4633576"/>
                <a:gd name="connsiteX48" fmla="*/ 316023 w 1288646"/>
                <a:gd name="connsiteY48" fmla="*/ 846667 h 4633576"/>
                <a:gd name="connsiteX49" fmla="*/ 300629 w 1288646"/>
                <a:gd name="connsiteY49" fmla="*/ 800485 h 4633576"/>
                <a:gd name="connsiteX50" fmla="*/ 285235 w 1288646"/>
                <a:gd name="connsiteY50" fmla="*/ 777394 h 4633576"/>
                <a:gd name="connsiteX51" fmla="*/ 262144 w 1288646"/>
                <a:gd name="connsiteY51" fmla="*/ 700424 h 4633576"/>
                <a:gd name="connsiteX52" fmla="*/ 246750 w 1288646"/>
                <a:gd name="connsiteY52" fmla="*/ 654243 h 4633576"/>
                <a:gd name="connsiteX53" fmla="*/ 239053 w 1288646"/>
                <a:gd name="connsiteY53" fmla="*/ 631152 h 4633576"/>
                <a:gd name="connsiteX54" fmla="*/ 231356 w 1288646"/>
                <a:gd name="connsiteY54" fmla="*/ 608061 h 4633576"/>
                <a:gd name="connsiteX55" fmla="*/ 223659 w 1288646"/>
                <a:gd name="connsiteY55" fmla="*/ 584970 h 4633576"/>
                <a:gd name="connsiteX56" fmla="*/ 208266 w 1288646"/>
                <a:gd name="connsiteY56" fmla="*/ 561879 h 4633576"/>
                <a:gd name="connsiteX57" fmla="*/ 200569 w 1288646"/>
                <a:gd name="connsiteY57" fmla="*/ 531091 h 4633576"/>
                <a:gd name="connsiteX58" fmla="*/ 185175 w 1288646"/>
                <a:gd name="connsiteY58" fmla="*/ 484909 h 4633576"/>
                <a:gd name="connsiteX59" fmla="*/ 177478 w 1288646"/>
                <a:gd name="connsiteY59" fmla="*/ 461818 h 4633576"/>
                <a:gd name="connsiteX60" fmla="*/ 169781 w 1288646"/>
                <a:gd name="connsiteY60" fmla="*/ 431031 h 4633576"/>
                <a:gd name="connsiteX61" fmla="*/ 154387 w 1288646"/>
                <a:gd name="connsiteY61" fmla="*/ 384849 h 4633576"/>
                <a:gd name="connsiteX62" fmla="*/ 146690 w 1288646"/>
                <a:gd name="connsiteY62" fmla="*/ 361758 h 4633576"/>
                <a:gd name="connsiteX63" fmla="*/ 138993 w 1288646"/>
                <a:gd name="connsiteY63" fmla="*/ 338667 h 4633576"/>
                <a:gd name="connsiteX64" fmla="*/ 131296 w 1288646"/>
                <a:gd name="connsiteY64" fmla="*/ 315576 h 4633576"/>
                <a:gd name="connsiteX65" fmla="*/ 115902 w 1288646"/>
                <a:gd name="connsiteY65" fmla="*/ 292485 h 4633576"/>
                <a:gd name="connsiteX66" fmla="*/ 100508 w 1288646"/>
                <a:gd name="connsiteY66" fmla="*/ 238606 h 4633576"/>
                <a:gd name="connsiteX67" fmla="*/ 85114 w 1288646"/>
                <a:gd name="connsiteY67" fmla="*/ 207818 h 4633576"/>
                <a:gd name="connsiteX68" fmla="*/ 62023 w 1288646"/>
                <a:gd name="connsiteY68" fmla="*/ 161637 h 4633576"/>
                <a:gd name="connsiteX69" fmla="*/ 46629 w 1288646"/>
                <a:gd name="connsiteY69" fmla="*/ 107758 h 4633576"/>
                <a:gd name="connsiteX70" fmla="*/ 38932 w 1288646"/>
                <a:gd name="connsiteY70" fmla="*/ 84667 h 4633576"/>
                <a:gd name="connsiteX71" fmla="*/ 447 w 1288646"/>
                <a:gd name="connsiteY71" fmla="*/ 15394 h 4633576"/>
                <a:gd name="connsiteX72" fmla="*/ 447 w 1288646"/>
                <a:gd name="connsiteY72" fmla="*/ 0 h 4633576"/>
                <a:gd name="connsiteX0" fmla="*/ 1278144 w 1295219"/>
                <a:gd name="connsiteY0" fmla="*/ 4633576 h 4633576"/>
                <a:gd name="connsiteX1" fmla="*/ 1287215 w 1295219"/>
                <a:gd name="connsiteY1" fmla="*/ 4633576 h 4633576"/>
                <a:gd name="connsiteX2" fmla="*/ 1285841 w 1295219"/>
                <a:gd name="connsiteY2" fmla="*/ 4279515 h 4633576"/>
                <a:gd name="connsiteX3" fmla="*/ 1288590 w 1295219"/>
                <a:gd name="connsiteY3" fmla="*/ 4113343 h 4633576"/>
                <a:gd name="connsiteX4" fmla="*/ 1275945 w 1295219"/>
                <a:gd name="connsiteY4" fmla="*/ 3953082 h 4633576"/>
                <a:gd name="connsiteX5" fmla="*/ 1268249 w 1295219"/>
                <a:gd name="connsiteY5" fmla="*/ 3869240 h 4633576"/>
                <a:gd name="connsiteX6" fmla="*/ 1216569 w 1295219"/>
                <a:gd name="connsiteY6" fmla="*/ 3602182 h 4633576"/>
                <a:gd name="connsiteX7" fmla="*/ 1208872 w 1295219"/>
                <a:gd name="connsiteY7" fmla="*/ 3579091 h 4633576"/>
                <a:gd name="connsiteX8" fmla="*/ 1193478 w 1295219"/>
                <a:gd name="connsiteY8" fmla="*/ 3517515 h 4633576"/>
                <a:gd name="connsiteX9" fmla="*/ 1170387 w 1295219"/>
                <a:gd name="connsiteY9" fmla="*/ 3402061 h 4633576"/>
                <a:gd name="connsiteX10" fmla="*/ 1154993 w 1295219"/>
                <a:gd name="connsiteY10" fmla="*/ 3325091 h 4633576"/>
                <a:gd name="connsiteX11" fmla="*/ 1147296 w 1295219"/>
                <a:gd name="connsiteY11" fmla="*/ 3302000 h 4633576"/>
                <a:gd name="connsiteX12" fmla="*/ 1131902 w 1295219"/>
                <a:gd name="connsiteY12" fmla="*/ 3240424 h 4633576"/>
                <a:gd name="connsiteX13" fmla="*/ 1116508 w 1295219"/>
                <a:gd name="connsiteY13" fmla="*/ 3194243 h 4633576"/>
                <a:gd name="connsiteX14" fmla="*/ 1108811 w 1295219"/>
                <a:gd name="connsiteY14" fmla="*/ 3155758 h 4633576"/>
                <a:gd name="connsiteX15" fmla="*/ 1085720 w 1295219"/>
                <a:gd name="connsiteY15" fmla="*/ 3094182 h 4633576"/>
                <a:gd name="connsiteX16" fmla="*/ 1078023 w 1295219"/>
                <a:gd name="connsiteY16" fmla="*/ 3071091 h 4633576"/>
                <a:gd name="connsiteX17" fmla="*/ 1062629 w 1295219"/>
                <a:gd name="connsiteY17" fmla="*/ 3048000 h 4633576"/>
                <a:gd name="connsiteX18" fmla="*/ 1047235 w 1295219"/>
                <a:gd name="connsiteY18" fmla="*/ 2986424 h 4633576"/>
                <a:gd name="connsiteX19" fmla="*/ 1039538 w 1295219"/>
                <a:gd name="connsiteY19" fmla="*/ 2955637 h 4633576"/>
                <a:gd name="connsiteX20" fmla="*/ 1024144 w 1295219"/>
                <a:gd name="connsiteY20" fmla="*/ 2932546 h 4633576"/>
                <a:gd name="connsiteX21" fmla="*/ 1008750 w 1295219"/>
                <a:gd name="connsiteY21" fmla="*/ 2878667 h 4633576"/>
                <a:gd name="connsiteX22" fmla="*/ 993356 w 1295219"/>
                <a:gd name="connsiteY22" fmla="*/ 2801697 h 4633576"/>
                <a:gd name="connsiteX23" fmla="*/ 985659 w 1295219"/>
                <a:gd name="connsiteY23" fmla="*/ 2770909 h 4633576"/>
                <a:gd name="connsiteX24" fmla="*/ 970266 w 1295219"/>
                <a:gd name="connsiteY24" fmla="*/ 2747818 h 4633576"/>
                <a:gd name="connsiteX25" fmla="*/ 962569 w 1295219"/>
                <a:gd name="connsiteY25" fmla="*/ 2709334 h 4633576"/>
                <a:gd name="connsiteX26" fmla="*/ 916387 w 1295219"/>
                <a:gd name="connsiteY26" fmla="*/ 2647758 h 4633576"/>
                <a:gd name="connsiteX27" fmla="*/ 908690 w 1295219"/>
                <a:gd name="connsiteY27" fmla="*/ 2609273 h 4633576"/>
                <a:gd name="connsiteX28" fmla="*/ 885599 w 1295219"/>
                <a:gd name="connsiteY28" fmla="*/ 2578485 h 4633576"/>
                <a:gd name="connsiteX29" fmla="*/ 964081 w 1295219"/>
                <a:gd name="connsiteY29" fmla="*/ 2523644 h 4633576"/>
                <a:gd name="connsiteX30" fmla="*/ 854811 w 1295219"/>
                <a:gd name="connsiteY30" fmla="*/ 2532303 h 4633576"/>
                <a:gd name="connsiteX31" fmla="*/ 922435 w 1295219"/>
                <a:gd name="connsiteY31" fmla="*/ 2475675 h 4633576"/>
                <a:gd name="connsiteX32" fmla="*/ 899343 w 1295219"/>
                <a:gd name="connsiteY32" fmla="*/ 2366544 h 4633576"/>
                <a:gd name="connsiteX33" fmla="*/ 807391 w 1295219"/>
                <a:gd name="connsiteY33" fmla="*/ 2156938 h 4633576"/>
                <a:gd name="connsiteX34" fmla="*/ 732209 w 1295219"/>
                <a:gd name="connsiteY34" fmla="*/ 1906100 h 4633576"/>
                <a:gd name="connsiteX35" fmla="*/ 690975 w 1295219"/>
                <a:gd name="connsiteY35" fmla="*/ 1836415 h 4633576"/>
                <a:gd name="connsiteX36" fmla="*/ 639296 w 1295219"/>
                <a:gd name="connsiteY36" fmla="*/ 1708727 h 4633576"/>
                <a:gd name="connsiteX37" fmla="*/ 623902 w 1295219"/>
                <a:gd name="connsiteY37" fmla="*/ 1654849 h 4633576"/>
                <a:gd name="connsiteX38" fmla="*/ 600811 w 1295219"/>
                <a:gd name="connsiteY38" fmla="*/ 1585576 h 4633576"/>
                <a:gd name="connsiteX39" fmla="*/ 562326 w 1295219"/>
                <a:gd name="connsiteY39" fmla="*/ 1462424 h 4633576"/>
                <a:gd name="connsiteX40" fmla="*/ 508447 w 1295219"/>
                <a:gd name="connsiteY40" fmla="*/ 1308485 h 4633576"/>
                <a:gd name="connsiteX41" fmla="*/ 462266 w 1295219"/>
                <a:gd name="connsiteY41" fmla="*/ 1177637 h 4633576"/>
                <a:gd name="connsiteX42" fmla="*/ 431478 w 1295219"/>
                <a:gd name="connsiteY42" fmla="*/ 1123758 h 4633576"/>
                <a:gd name="connsiteX43" fmla="*/ 408387 w 1295219"/>
                <a:gd name="connsiteY43" fmla="*/ 1077576 h 4633576"/>
                <a:gd name="connsiteX44" fmla="*/ 385296 w 1295219"/>
                <a:gd name="connsiteY44" fmla="*/ 1000606 h 4633576"/>
                <a:gd name="connsiteX45" fmla="*/ 354508 w 1295219"/>
                <a:gd name="connsiteY45" fmla="*/ 939031 h 4633576"/>
                <a:gd name="connsiteX46" fmla="*/ 346811 w 1295219"/>
                <a:gd name="connsiteY46" fmla="*/ 915940 h 4633576"/>
                <a:gd name="connsiteX47" fmla="*/ 331417 w 1295219"/>
                <a:gd name="connsiteY47" fmla="*/ 885152 h 4633576"/>
                <a:gd name="connsiteX48" fmla="*/ 316023 w 1295219"/>
                <a:gd name="connsiteY48" fmla="*/ 846667 h 4633576"/>
                <a:gd name="connsiteX49" fmla="*/ 300629 w 1295219"/>
                <a:gd name="connsiteY49" fmla="*/ 800485 h 4633576"/>
                <a:gd name="connsiteX50" fmla="*/ 285235 w 1295219"/>
                <a:gd name="connsiteY50" fmla="*/ 777394 h 4633576"/>
                <a:gd name="connsiteX51" fmla="*/ 262144 w 1295219"/>
                <a:gd name="connsiteY51" fmla="*/ 700424 h 4633576"/>
                <a:gd name="connsiteX52" fmla="*/ 246750 w 1295219"/>
                <a:gd name="connsiteY52" fmla="*/ 654243 h 4633576"/>
                <a:gd name="connsiteX53" fmla="*/ 239053 w 1295219"/>
                <a:gd name="connsiteY53" fmla="*/ 631152 h 4633576"/>
                <a:gd name="connsiteX54" fmla="*/ 231356 w 1295219"/>
                <a:gd name="connsiteY54" fmla="*/ 608061 h 4633576"/>
                <a:gd name="connsiteX55" fmla="*/ 223659 w 1295219"/>
                <a:gd name="connsiteY55" fmla="*/ 584970 h 4633576"/>
                <a:gd name="connsiteX56" fmla="*/ 208266 w 1295219"/>
                <a:gd name="connsiteY56" fmla="*/ 561879 h 4633576"/>
                <a:gd name="connsiteX57" fmla="*/ 200569 w 1295219"/>
                <a:gd name="connsiteY57" fmla="*/ 531091 h 4633576"/>
                <a:gd name="connsiteX58" fmla="*/ 185175 w 1295219"/>
                <a:gd name="connsiteY58" fmla="*/ 484909 h 4633576"/>
                <a:gd name="connsiteX59" fmla="*/ 177478 w 1295219"/>
                <a:gd name="connsiteY59" fmla="*/ 461818 h 4633576"/>
                <a:gd name="connsiteX60" fmla="*/ 169781 w 1295219"/>
                <a:gd name="connsiteY60" fmla="*/ 431031 h 4633576"/>
                <a:gd name="connsiteX61" fmla="*/ 154387 w 1295219"/>
                <a:gd name="connsiteY61" fmla="*/ 384849 h 4633576"/>
                <a:gd name="connsiteX62" fmla="*/ 146690 w 1295219"/>
                <a:gd name="connsiteY62" fmla="*/ 361758 h 4633576"/>
                <a:gd name="connsiteX63" fmla="*/ 138993 w 1295219"/>
                <a:gd name="connsiteY63" fmla="*/ 338667 h 4633576"/>
                <a:gd name="connsiteX64" fmla="*/ 131296 w 1295219"/>
                <a:gd name="connsiteY64" fmla="*/ 315576 h 4633576"/>
                <a:gd name="connsiteX65" fmla="*/ 115902 w 1295219"/>
                <a:gd name="connsiteY65" fmla="*/ 292485 h 4633576"/>
                <a:gd name="connsiteX66" fmla="*/ 100508 w 1295219"/>
                <a:gd name="connsiteY66" fmla="*/ 238606 h 4633576"/>
                <a:gd name="connsiteX67" fmla="*/ 85114 w 1295219"/>
                <a:gd name="connsiteY67" fmla="*/ 207818 h 4633576"/>
                <a:gd name="connsiteX68" fmla="*/ 62023 w 1295219"/>
                <a:gd name="connsiteY68" fmla="*/ 161637 h 4633576"/>
                <a:gd name="connsiteX69" fmla="*/ 46629 w 1295219"/>
                <a:gd name="connsiteY69" fmla="*/ 107758 h 4633576"/>
                <a:gd name="connsiteX70" fmla="*/ 38932 w 1295219"/>
                <a:gd name="connsiteY70" fmla="*/ 84667 h 4633576"/>
                <a:gd name="connsiteX71" fmla="*/ 447 w 1295219"/>
                <a:gd name="connsiteY71" fmla="*/ 15394 h 4633576"/>
                <a:gd name="connsiteX72" fmla="*/ 447 w 1295219"/>
                <a:gd name="connsiteY72" fmla="*/ 0 h 4633576"/>
                <a:gd name="connsiteX0" fmla="*/ 1278144 w 1295219"/>
                <a:gd name="connsiteY0" fmla="*/ 4633576 h 4633576"/>
                <a:gd name="connsiteX1" fmla="*/ 1287215 w 1295219"/>
                <a:gd name="connsiteY1" fmla="*/ 4633576 h 4633576"/>
                <a:gd name="connsiteX2" fmla="*/ 1285841 w 1295219"/>
                <a:gd name="connsiteY2" fmla="*/ 4279515 h 4633576"/>
                <a:gd name="connsiteX3" fmla="*/ 1288590 w 1295219"/>
                <a:gd name="connsiteY3" fmla="*/ 4113343 h 4633576"/>
                <a:gd name="connsiteX4" fmla="*/ 1275945 w 1295219"/>
                <a:gd name="connsiteY4" fmla="*/ 3953082 h 4633576"/>
                <a:gd name="connsiteX5" fmla="*/ 1268249 w 1295219"/>
                <a:gd name="connsiteY5" fmla="*/ 3869240 h 4633576"/>
                <a:gd name="connsiteX6" fmla="*/ 1216569 w 1295219"/>
                <a:gd name="connsiteY6" fmla="*/ 3602182 h 4633576"/>
                <a:gd name="connsiteX7" fmla="*/ 1254230 w 1295219"/>
                <a:gd name="connsiteY7" fmla="*/ 3570020 h 4633576"/>
                <a:gd name="connsiteX8" fmla="*/ 1193478 w 1295219"/>
                <a:gd name="connsiteY8" fmla="*/ 3517515 h 4633576"/>
                <a:gd name="connsiteX9" fmla="*/ 1170387 w 1295219"/>
                <a:gd name="connsiteY9" fmla="*/ 3402061 h 4633576"/>
                <a:gd name="connsiteX10" fmla="*/ 1154993 w 1295219"/>
                <a:gd name="connsiteY10" fmla="*/ 3325091 h 4633576"/>
                <a:gd name="connsiteX11" fmla="*/ 1147296 w 1295219"/>
                <a:gd name="connsiteY11" fmla="*/ 3302000 h 4633576"/>
                <a:gd name="connsiteX12" fmla="*/ 1131902 w 1295219"/>
                <a:gd name="connsiteY12" fmla="*/ 3240424 h 4633576"/>
                <a:gd name="connsiteX13" fmla="*/ 1116508 w 1295219"/>
                <a:gd name="connsiteY13" fmla="*/ 3194243 h 4633576"/>
                <a:gd name="connsiteX14" fmla="*/ 1108811 w 1295219"/>
                <a:gd name="connsiteY14" fmla="*/ 3155758 h 4633576"/>
                <a:gd name="connsiteX15" fmla="*/ 1085720 w 1295219"/>
                <a:gd name="connsiteY15" fmla="*/ 3094182 h 4633576"/>
                <a:gd name="connsiteX16" fmla="*/ 1078023 w 1295219"/>
                <a:gd name="connsiteY16" fmla="*/ 3071091 h 4633576"/>
                <a:gd name="connsiteX17" fmla="*/ 1062629 w 1295219"/>
                <a:gd name="connsiteY17" fmla="*/ 3048000 h 4633576"/>
                <a:gd name="connsiteX18" fmla="*/ 1047235 w 1295219"/>
                <a:gd name="connsiteY18" fmla="*/ 2986424 h 4633576"/>
                <a:gd name="connsiteX19" fmla="*/ 1039538 w 1295219"/>
                <a:gd name="connsiteY19" fmla="*/ 2955637 h 4633576"/>
                <a:gd name="connsiteX20" fmla="*/ 1024144 w 1295219"/>
                <a:gd name="connsiteY20" fmla="*/ 2932546 h 4633576"/>
                <a:gd name="connsiteX21" fmla="*/ 1008750 w 1295219"/>
                <a:gd name="connsiteY21" fmla="*/ 2878667 h 4633576"/>
                <a:gd name="connsiteX22" fmla="*/ 993356 w 1295219"/>
                <a:gd name="connsiteY22" fmla="*/ 2801697 h 4633576"/>
                <a:gd name="connsiteX23" fmla="*/ 985659 w 1295219"/>
                <a:gd name="connsiteY23" fmla="*/ 2770909 h 4633576"/>
                <a:gd name="connsiteX24" fmla="*/ 970266 w 1295219"/>
                <a:gd name="connsiteY24" fmla="*/ 2747818 h 4633576"/>
                <a:gd name="connsiteX25" fmla="*/ 962569 w 1295219"/>
                <a:gd name="connsiteY25" fmla="*/ 2709334 h 4633576"/>
                <a:gd name="connsiteX26" fmla="*/ 916387 w 1295219"/>
                <a:gd name="connsiteY26" fmla="*/ 2647758 h 4633576"/>
                <a:gd name="connsiteX27" fmla="*/ 908690 w 1295219"/>
                <a:gd name="connsiteY27" fmla="*/ 2609273 h 4633576"/>
                <a:gd name="connsiteX28" fmla="*/ 885599 w 1295219"/>
                <a:gd name="connsiteY28" fmla="*/ 2578485 h 4633576"/>
                <a:gd name="connsiteX29" fmla="*/ 964081 w 1295219"/>
                <a:gd name="connsiteY29" fmla="*/ 2523644 h 4633576"/>
                <a:gd name="connsiteX30" fmla="*/ 854811 w 1295219"/>
                <a:gd name="connsiteY30" fmla="*/ 2532303 h 4633576"/>
                <a:gd name="connsiteX31" fmla="*/ 922435 w 1295219"/>
                <a:gd name="connsiteY31" fmla="*/ 2475675 h 4633576"/>
                <a:gd name="connsiteX32" fmla="*/ 899343 w 1295219"/>
                <a:gd name="connsiteY32" fmla="*/ 2366544 h 4633576"/>
                <a:gd name="connsiteX33" fmla="*/ 807391 w 1295219"/>
                <a:gd name="connsiteY33" fmla="*/ 2156938 h 4633576"/>
                <a:gd name="connsiteX34" fmla="*/ 732209 w 1295219"/>
                <a:gd name="connsiteY34" fmla="*/ 1906100 h 4633576"/>
                <a:gd name="connsiteX35" fmla="*/ 690975 w 1295219"/>
                <a:gd name="connsiteY35" fmla="*/ 1836415 h 4633576"/>
                <a:gd name="connsiteX36" fmla="*/ 639296 w 1295219"/>
                <a:gd name="connsiteY36" fmla="*/ 1708727 h 4633576"/>
                <a:gd name="connsiteX37" fmla="*/ 623902 w 1295219"/>
                <a:gd name="connsiteY37" fmla="*/ 1654849 h 4633576"/>
                <a:gd name="connsiteX38" fmla="*/ 600811 w 1295219"/>
                <a:gd name="connsiteY38" fmla="*/ 1585576 h 4633576"/>
                <a:gd name="connsiteX39" fmla="*/ 562326 w 1295219"/>
                <a:gd name="connsiteY39" fmla="*/ 1462424 h 4633576"/>
                <a:gd name="connsiteX40" fmla="*/ 508447 w 1295219"/>
                <a:gd name="connsiteY40" fmla="*/ 1308485 h 4633576"/>
                <a:gd name="connsiteX41" fmla="*/ 462266 w 1295219"/>
                <a:gd name="connsiteY41" fmla="*/ 1177637 h 4633576"/>
                <a:gd name="connsiteX42" fmla="*/ 431478 w 1295219"/>
                <a:gd name="connsiteY42" fmla="*/ 1123758 h 4633576"/>
                <a:gd name="connsiteX43" fmla="*/ 408387 w 1295219"/>
                <a:gd name="connsiteY43" fmla="*/ 1077576 h 4633576"/>
                <a:gd name="connsiteX44" fmla="*/ 385296 w 1295219"/>
                <a:gd name="connsiteY44" fmla="*/ 1000606 h 4633576"/>
                <a:gd name="connsiteX45" fmla="*/ 354508 w 1295219"/>
                <a:gd name="connsiteY45" fmla="*/ 939031 h 4633576"/>
                <a:gd name="connsiteX46" fmla="*/ 346811 w 1295219"/>
                <a:gd name="connsiteY46" fmla="*/ 915940 h 4633576"/>
                <a:gd name="connsiteX47" fmla="*/ 331417 w 1295219"/>
                <a:gd name="connsiteY47" fmla="*/ 885152 h 4633576"/>
                <a:gd name="connsiteX48" fmla="*/ 316023 w 1295219"/>
                <a:gd name="connsiteY48" fmla="*/ 846667 h 4633576"/>
                <a:gd name="connsiteX49" fmla="*/ 300629 w 1295219"/>
                <a:gd name="connsiteY49" fmla="*/ 800485 h 4633576"/>
                <a:gd name="connsiteX50" fmla="*/ 285235 w 1295219"/>
                <a:gd name="connsiteY50" fmla="*/ 777394 h 4633576"/>
                <a:gd name="connsiteX51" fmla="*/ 262144 w 1295219"/>
                <a:gd name="connsiteY51" fmla="*/ 700424 h 4633576"/>
                <a:gd name="connsiteX52" fmla="*/ 246750 w 1295219"/>
                <a:gd name="connsiteY52" fmla="*/ 654243 h 4633576"/>
                <a:gd name="connsiteX53" fmla="*/ 239053 w 1295219"/>
                <a:gd name="connsiteY53" fmla="*/ 631152 h 4633576"/>
                <a:gd name="connsiteX54" fmla="*/ 231356 w 1295219"/>
                <a:gd name="connsiteY54" fmla="*/ 608061 h 4633576"/>
                <a:gd name="connsiteX55" fmla="*/ 223659 w 1295219"/>
                <a:gd name="connsiteY55" fmla="*/ 584970 h 4633576"/>
                <a:gd name="connsiteX56" fmla="*/ 208266 w 1295219"/>
                <a:gd name="connsiteY56" fmla="*/ 561879 h 4633576"/>
                <a:gd name="connsiteX57" fmla="*/ 200569 w 1295219"/>
                <a:gd name="connsiteY57" fmla="*/ 531091 h 4633576"/>
                <a:gd name="connsiteX58" fmla="*/ 185175 w 1295219"/>
                <a:gd name="connsiteY58" fmla="*/ 484909 h 4633576"/>
                <a:gd name="connsiteX59" fmla="*/ 177478 w 1295219"/>
                <a:gd name="connsiteY59" fmla="*/ 461818 h 4633576"/>
                <a:gd name="connsiteX60" fmla="*/ 169781 w 1295219"/>
                <a:gd name="connsiteY60" fmla="*/ 431031 h 4633576"/>
                <a:gd name="connsiteX61" fmla="*/ 154387 w 1295219"/>
                <a:gd name="connsiteY61" fmla="*/ 384849 h 4633576"/>
                <a:gd name="connsiteX62" fmla="*/ 146690 w 1295219"/>
                <a:gd name="connsiteY62" fmla="*/ 361758 h 4633576"/>
                <a:gd name="connsiteX63" fmla="*/ 138993 w 1295219"/>
                <a:gd name="connsiteY63" fmla="*/ 338667 h 4633576"/>
                <a:gd name="connsiteX64" fmla="*/ 131296 w 1295219"/>
                <a:gd name="connsiteY64" fmla="*/ 315576 h 4633576"/>
                <a:gd name="connsiteX65" fmla="*/ 115902 w 1295219"/>
                <a:gd name="connsiteY65" fmla="*/ 292485 h 4633576"/>
                <a:gd name="connsiteX66" fmla="*/ 100508 w 1295219"/>
                <a:gd name="connsiteY66" fmla="*/ 238606 h 4633576"/>
                <a:gd name="connsiteX67" fmla="*/ 85114 w 1295219"/>
                <a:gd name="connsiteY67" fmla="*/ 207818 h 4633576"/>
                <a:gd name="connsiteX68" fmla="*/ 62023 w 1295219"/>
                <a:gd name="connsiteY68" fmla="*/ 161637 h 4633576"/>
                <a:gd name="connsiteX69" fmla="*/ 46629 w 1295219"/>
                <a:gd name="connsiteY69" fmla="*/ 107758 h 4633576"/>
                <a:gd name="connsiteX70" fmla="*/ 38932 w 1295219"/>
                <a:gd name="connsiteY70" fmla="*/ 84667 h 4633576"/>
                <a:gd name="connsiteX71" fmla="*/ 447 w 1295219"/>
                <a:gd name="connsiteY71" fmla="*/ 15394 h 4633576"/>
                <a:gd name="connsiteX72" fmla="*/ 447 w 1295219"/>
                <a:gd name="connsiteY72" fmla="*/ 0 h 4633576"/>
                <a:gd name="connsiteX0" fmla="*/ 1278144 w 1295219"/>
                <a:gd name="connsiteY0" fmla="*/ 4633576 h 4633576"/>
                <a:gd name="connsiteX1" fmla="*/ 1287215 w 1295219"/>
                <a:gd name="connsiteY1" fmla="*/ 4633576 h 4633576"/>
                <a:gd name="connsiteX2" fmla="*/ 1285841 w 1295219"/>
                <a:gd name="connsiteY2" fmla="*/ 4279515 h 4633576"/>
                <a:gd name="connsiteX3" fmla="*/ 1288590 w 1295219"/>
                <a:gd name="connsiteY3" fmla="*/ 4113343 h 4633576"/>
                <a:gd name="connsiteX4" fmla="*/ 1275945 w 1295219"/>
                <a:gd name="connsiteY4" fmla="*/ 3953082 h 4633576"/>
                <a:gd name="connsiteX5" fmla="*/ 1268249 w 1295219"/>
                <a:gd name="connsiteY5" fmla="*/ 3869240 h 4633576"/>
                <a:gd name="connsiteX6" fmla="*/ 1216569 w 1295219"/>
                <a:gd name="connsiteY6" fmla="*/ 3602182 h 4633576"/>
                <a:gd name="connsiteX7" fmla="*/ 1254230 w 1295219"/>
                <a:gd name="connsiteY7" fmla="*/ 3570020 h 4633576"/>
                <a:gd name="connsiteX8" fmla="*/ 1193478 w 1295219"/>
                <a:gd name="connsiteY8" fmla="*/ 3517515 h 4633576"/>
                <a:gd name="connsiteX9" fmla="*/ 1206673 w 1295219"/>
                <a:gd name="connsiteY9" fmla="*/ 3402061 h 4633576"/>
                <a:gd name="connsiteX10" fmla="*/ 1154993 w 1295219"/>
                <a:gd name="connsiteY10" fmla="*/ 3325091 h 4633576"/>
                <a:gd name="connsiteX11" fmla="*/ 1147296 w 1295219"/>
                <a:gd name="connsiteY11" fmla="*/ 3302000 h 4633576"/>
                <a:gd name="connsiteX12" fmla="*/ 1131902 w 1295219"/>
                <a:gd name="connsiteY12" fmla="*/ 3240424 h 4633576"/>
                <a:gd name="connsiteX13" fmla="*/ 1116508 w 1295219"/>
                <a:gd name="connsiteY13" fmla="*/ 3194243 h 4633576"/>
                <a:gd name="connsiteX14" fmla="*/ 1108811 w 1295219"/>
                <a:gd name="connsiteY14" fmla="*/ 3155758 h 4633576"/>
                <a:gd name="connsiteX15" fmla="*/ 1085720 w 1295219"/>
                <a:gd name="connsiteY15" fmla="*/ 3094182 h 4633576"/>
                <a:gd name="connsiteX16" fmla="*/ 1078023 w 1295219"/>
                <a:gd name="connsiteY16" fmla="*/ 3071091 h 4633576"/>
                <a:gd name="connsiteX17" fmla="*/ 1062629 w 1295219"/>
                <a:gd name="connsiteY17" fmla="*/ 3048000 h 4633576"/>
                <a:gd name="connsiteX18" fmla="*/ 1047235 w 1295219"/>
                <a:gd name="connsiteY18" fmla="*/ 2986424 h 4633576"/>
                <a:gd name="connsiteX19" fmla="*/ 1039538 w 1295219"/>
                <a:gd name="connsiteY19" fmla="*/ 2955637 h 4633576"/>
                <a:gd name="connsiteX20" fmla="*/ 1024144 w 1295219"/>
                <a:gd name="connsiteY20" fmla="*/ 2932546 h 4633576"/>
                <a:gd name="connsiteX21" fmla="*/ 1008750 w 1295219"/>
                <a:gd name="connsiteY21" fmla="*/ 2878667 h 4633576"/>
                <a:gd name="connsiteX22" fmla="*/ 993356 w 1295219"/>
                <a:gd name="connsiteY22" fmla="*/ 2801697 h 4633576"/>
                <a:gd name="connsiteX23" fmla="*/ 985659 w 1295219"/>
                <a:gd name="connsiteY23" fmla="*/ 2770909 h 4633576"/>
                <a:gd name="connsiteX24" fmla="*/ 970266 w 1295219"/>
                <a:gd name="connsiteY24" fmla="*/ 2747818 h 4633576"/>
                <a:gd name="connsiteX25" fmla="*/ 962569 w 1295219"/>
                <a:gd name="connsiteY25" fmla="*/ 2709334 h 4633576"/>
                <a:gd name="connsiteX26" fmla="*/ 916387 w 1295219"/>
                <a:gd name="connsiteY26" fmla="*/ 2647758 h 4633576"/>
                <a:gd name="connsiteX27" fmla="*/ 908690 w 1295219"/>
                <a:gd name="connsiteY27" fmla="*/ 2609273 h 4633576"/>
                <a:gd name="connsiteX28" fmla="*/ 885599 w 1295219"/>
                <a:gd name="connsiteY28" fmla="*/ 2578485 h 4633576"/>
                <a:gd name="connsiteX29" fmla="*/ 964081 w 1295219"/>
                <a:gd name="connsiteY29" fmla="*/ 2523644 h 4633576"/>
                <a:gd name="connsiteX30" fmla="*/ 854811 w 1295219"/>
                <a:gd name="connsiteY30" fmla="*/ 2532303 h 4633576"/>
                <a:gd name="connsiteX31" fmla="*/ 922435 w 1295219"/>
                <a:gd name="connsiteY31" fmla="*/ 2475675 h 4633576"/>
                <a:gd name="connsiteX32" fmla="*/ 899343 w 1295219"/>
                <a:gd name="connsiteY32" fmla="*/ 2366544 h 4633576"/>
                <a:gd name="connsiteX33" fmla="*/ 807391 w 1295219"/>
                <a:gd name="connsiteY33" fmla="*/ 2156938 h 4633576"/>
                <a:gd name="connsiteX34" fmla="*/ 732209 w 1295219"/>
                <a:gd name="connsiteY34" fmla="*/ 1906100 h 4633576"/>
                <a:gd name="connsiteX35" fmla="*/ 690975 w 1295219"/>
                <a:gd name="connsiteY35" fmla="*/ 1836415 h 4633576"/>
                <a:gd name="connsiteX36" fmla="*/ 639296 w 1295219"/>
                <a:gd name="connsiteY36" fmla="*/ 1708727 h 4633576"/>
                <a:gd name="connsiteX37" fmla="*/ 623902 w 1295219"/>
                <a:gd name="connsiteY37" fmla="*/ 1654849 h 4633576"/>
                <a:gd name="connsiteX38" fmla="*/ 600811 w 1295219"/>
                <a:gd name="connsiteY38" fmla="*/ 1585576 h 4633576"/>
                <a:gd name="connsiteX39" fmla="*/ 562326 w 1295219"/>
                <a:gd name="connsiteY39" fmla="*/ 1462424 h 4633576"/>
                <a:gd name="connsiteX40" fmla="*/ 508447 w 1295219"/>
                <a:gd name="connsiteY40" fmla="*/ 1308485 h 4633576"/>
                <a:gd name="connsiteX41" fmla="*/ 462266 w 1295219"/>
                <a:gd name="connsiteY41" fmla="*/ 1177637 h 4633576"/>
                <a:gd name="connsiteX42" fmla="*/ 431478 w 1295219"/>
                <a:gd name="connsiteY42" fmla="*/ 1123758 h 4633576"/>
                <a:gd name="connsiteX43" fmla="*/ 408387 w 1295219"/>
                <a:gd name="connsiteY43" fmla="*/ 1077576 h 4633576"/>
                <a:gd name="connsiteX44" fmla="*/ 385296 w 1295219"/>
                <a:gd name="connsiteY44" fmla="*/ 1000606 h 4633576"/>
                <a:gd name="connsiteX45" fmla="*/ 354508 w 1295219"/>
                <a:gd name="connsiteY45" fmla="*/ 939031 h 4633576"/>
                <a:gd name="connsiteX46" fmla="*/ 346811 w 1295219"/>
                <a:gd name="connsiteY46" fmla="*/ 915940 h 4633576"/>
                <a:gd name="connsiteX47" fmla="*/ 331417 w 1295219"/>
                <a:gd name="connsiteY47" fmla="*/ 885152 h 4633576"/>
                <a:gd name="connsiteX48" fmla="*/ 316023 w 1295219"/>
                <a:gd name="connsiteY48" fmla="*/ 846667 h 4633576"/>
                <a:gd name="connsiteX49" fmla="*/ 300629 w 1295219"/>
                <a:gd name="connsiteY49" fmla="*/ 800485 h 4633576"/>
                <a:gd name="connsiteX50" fmla="*/ 285235 w 1295219"/>
                <a:gd name="connsiteY50" fmla="*/ 777394 h 4633576"/>
                <a:gd name="connsiteX51" fmla="*/ 262144 w 1295219"/>
                <a:gd name="connsiteY51" fmla="*/ 700424 h 4633576"/>
                <a:gd name="connsiteX52" fmla="*/ 246750 w 1295219"/>
                <a:gd name="connsiteY52" fmla="*/ 654243 h 4633576"/>
                <a:gd name="connsiteX53" fmla="*/ 239053 w 1295219"/>
                <a:gd name="connsiteY53" fmla="*/ 631152 h 4633576"/>
                <a:gd name="connsiteX54" fmla="*/ 231356 w 1295219"/>
                <a:gd name="connsiteY54" fmla="*/ 608061 h 4633576"/>
                <a:gd name="connsiteX55" fmla="*/ 223659 w 1295219"/>
                <a:gd name="connsiteY55" fmla="*/ 584970 h 4633576"/>
                <a:gd name="connsiteX56" fmla="*/ 208266 w 1295219"/>
                <a:gd name="connsiteY56" fmla="*/ 561879 h 4633576"/>
                <a:gd name="connsiteX57" fmla="*/ 200569 w 1295219"/>
                <a:gd name="connsiteY57" fmla="*/ 531091 h 4633576"/>
                <a:gd name="connsiteX58" fmla="*/ 185175 w 1295219"/>
                <a:gd name="connsiteY58" fmla="*/ 484909 h 4633576"/>
                <a:gd name="connsiteX59" fmla="*/ 177478 w 1295219"/>
                <a:gd name="connsiteY59" fmla="*/ 461818 h 4633576"/>
                <a:gd name="connsiteX60" fmla="*/ 169781 w 1295219"/>
                <a:gd name="connsiteY60" fmla="*/ 431031 h 4633576"/>
                <a:gd name="connsiteX61" fmla="*/ 154387 w 1295219"/>
                <a:gd name="connsiteY61" fmla="*/ 384849 h 4633576"/>
                <a:gd name="connsiteX62" fmla="*/ 146690 w 1295219"/>
                <a:gd name="connsiteY62" fmla="*/ 361758 h 4633576"/>
                <a:gd name="connsiteX63" fmla="*/ 138993 w 1295219"/>
                <a:gd name="connsiteY63" fmla="*/ 338667 h 4633576"/>
                <a:gd name="connsiteX64" fmla="*/ 131296 w 1295219"/>
                <a:gd name="connsiteY64" fmla="*/ 315576 h 4633576"/>
                <a:gd name="connsiteX65" fmla="*/ 115902 w 1295219"/>
                <a:gd name="connsiteY65" fmla="*/ 292485 h 4633576"/>
                <a:gd name="connsiteX66" fmla="*/ 100508 w 1295219"/>
                <a:gd name="connsiteY66" fmla="*/ 238606 h 4633576"/>
                <a:gd name="connsiteX67" fmla="*/ 85114 w 1295219"/>
                <a:gd name="connsiteY67" fmla="*/ 207818 h 4633576"/>
                <a:gd name="connsiteX68" fmla="*/ 62023 w 1295219"/>
                <a:gd name="connsiteY68" fmla="*/ 161637 h 4633576"/>
                <a:gd name="connsiteX69" fmla="*/ 46629 w 1295219"/>
                <a:gd name="connsiteY69" fmla="*/ 107758 h 4633576"/>
                <a:gd name="connsiteX70" fmla="*/ 38932 w 1295219"/>
                <a:gd name="connsiteY70" fmla="*/ 84667 h 4633576"/>
                <a:gd name="connsiteX71" fmla="*/ 447 w 1295219"/>
                <a:gd name="connsiteY71" fmla="*/ 15394 h 4633576"/>
                <a:gd name="connsiteX72" fmla="*/ 447 w 1295219"/>
                <a:gd name="connsiteY72" fmla="*/ 0 h 4633576"/>
                <a:gd name="connsiteX0" fmla="*/ 1278144 w 1295219"/>
                <a:gd name="connsiteY0" fmla="*/ 4633576 h 4633576"/>
                <a:gd name="connsiteX1" fmla="*/ 1287215 w 1295219"/>
                <a:gd name="connsiteY1" fmla="*/ 4633576 h 4633576"/>
                <a:gd name="connsiteX2" fmla="*/ 1285841 w 1295219"/>
                <a:gd name="connsiteY2" fmla="*/ 4279515 h 4633576"/>
                <a:gd name="connsiteX3" fmla="*/ 1288590 w 1295219"/>
                <a:gd name="connsiteY3" fmla="*/ 4113343 h 4633576"/>
                <a:gd name="connsiteX4" fmla="*/ 1275945 w 1295219"/>
                <a:gd name="connsiteY4" fmla="*/ 3953082 h 4633576"/>
                <a:gd name="connsiteX5" fmla="*/ 1268249 w 1295219"/>
                <a:gd name="connsiteY5" fmla="*/ 3869240 h 4633576"/>
                <a:gd name="connsiteX6" fmla="*/ 1216569 w 1295219"/>
                <a:gd name="connsiteY6" fmla="*/ 3602182 h 4633576"/>
                <a:gd name="connsiteX7" fmla="*/ 1254230 w 1295219"/>
                <a:gd name="connsiteY7" fmla="*/ 3570020 h 4633576"/>
                <a:gd name="connsiteX8" fmla="*/ 1193478 w 1295219"/>
                <a:gd name="connsiteY8" fmla="*/ 3517515 h 4633576"/>
                <a:gd name="connsiteX9" fmla="*/ 1206673 w 1295219"/>
                <a:gd name="connsiteY9" fmla="*/ 3402061 h 4633576"/>
                <a:gd name="connsiteX10" fmla="*/ 1154993 w 1295219"/>
                <a:gd name="connsiteY10" fmla="*/ 3325091 h 4633576"/>
                <a:gd name="connsiteX11" fmla="*/ 1147296 w 1295219"/>
                <a:gd name="connsiteY11" fmla="*/ 3302000 h 4633576"/>
                <a:gd name="connsiteX12" fmla="*/ 1131902 w 1295219"/>
                <a:gd name="connsiteY12" fmla="*/ 3240424 h 4633576"/>
                <a:gd name="connsiteX13" fmla="*/ 1116508 w 1295219"/>
                <a:gd name="connsiteY13" fmla="*/ 3194243 h 4633576"/>
                <a:gd name="connsiteX14" fmla="*/ 1108811 w 1295219"/>
                <a:gd name="connsiteY14" fmla="*/ 3155758 h 4633576"/>
                <a:gd name="connsiteX15" fmla="*/ 1085720 w 1295219"/>
                <a:gd name="connsiteY15" fmla="*/ 3094182 h 4633576"/>
                <a:gd name="connsiteX16" fmla="*/ 1078023 w 1295219"/>
                <a:gd name="connsiteY16" fmla="*/ 3071091 h 4633576"/>
                <a:gd name="connsiteX17" fmla="*/ 1062629 w 1295219"/>
                <a:gd name="connsiteY17" fmla="*/ 3048000 h 4633576"/>
                <a:gd name="connsiteX18" fmla="*/ 1047235 w 1295219"/>
                <a:gd name="connsiteY18" fmla="*/ 2986424 h 4633576"/>
                <a:gd name="connsiteX19" fmla="*/ 1039538 w 1295219"/>
                <a:gd name="connsiteY19" fmla="*/ 2955637 h 4633576"/>
                <a:gd name="connsiteX20" fmla="*/ 1024144 w 1295219"/>
                <a:gd name="connsiteY20" fmla="*/ 2932546 h 4633576"/>
                <a:gd name="connsiteX21" fmla="*/ 1008750 w 1295219"/>
                <a:gd name="connsiteY21" fmla="*/ 2878667 h 4633576"/>
                <a:gd name="connsiteX22" fmla="*/ 993356 w 1295219"/>
                <a:gd name="connsiteY22" fmla="*/ 2801697 h 4633576"/>
                <a:gd name="connsiteX23" fmla="*/ 985659 w 1295219"/>
                <a:gd name="connsiteY23" fmla="*/ 2770909 h 4633576"/>
                <a:gd name="connsiteX24" fmla="*/ 970266 w 1295219"/>
                <a:gd name="connsiteY24" fmla="*/ 2747818 h 4633576"/>
                <a:gd name="connsiteX25" fmla="*/ 962569 w 1295219"/>
                <a:gd name="connsiteY25" fmla="*/ 2709334 h 4633576"/>
                <a:gd name="connsiteX26" fmla="*/ 916387 w 1295219"/>
                <a:gd name="connsiteY26" fmla="*/ 2647758 h 4633576"/>
                <a:gd name="connsiteX27" fmla="*/ 908690 w 1295219"/>
                <a:gd name="connsiteY27" fmla="*/ 2609273 h 4633576"/>
                <a:gd name="connsiteX28" fmla="*/ 885599 w 1295219"/>
                <a:gd name="connsiteY28" fmla="*/ 2578485 h 4633576"/>
                <a:gd name="connsiteX29" fmla="*/ 964081 w 1295219"/>
                <a:gd name="connsiteY29" fmla="*/ 2523644 h 4633576"/>
                <a:gd name="connsiteX30" fmla="*/ 854811 w 1295219"/>
                <a:gd name="connsiteY30" fmla="*/ 2532303 h 4633576"/>
                <a:gd name="connsiteX31" fmla="*/ 922435 w 1295219"/>
                <a:gd name="connsiteY31" fmla="*/ 2475675 h 4633576"/>
                <a:gd name="connsiteX32" fmla="*/ 899343 w 1295219"/>
                <a:gd name="connsiteY32" fmla="*/ 2366544 h 4633576"/>
                <a:gd name="connsiteX33" fmla="*/ 807391 w 1295219"/>
                <a:gd name="connsiteY33" fmla="*/ 2156938 h 4633576"/>
                <a:gd name="connsiteX34" fmla="*/ 732209 w 1295219"/>
                <a:gd name="connsiteY34" fmla="*/ 1906100 h 4633576"/>
                <a:gd name="connsiteX35" fmla="*/ 690975 w 1295219"/>
                <a:gd name="connsiteY35" fmla="*/ 1836415 h 4633576"/>
                <a:gd name="connsiteX36" fmla="*/ 639296 w 1295219"/>
                <a:gd name="connsiteY36" fmla="*/ 1708727 h 4633576"/>
                <a:gd name="connsiteX37" fmla="*/ 623902 w 1295219"/>
                <a:gd name="connsiteY37" fmla="*/ 1654849 h 4633576"/>
                <a:gd name="connsiteX38" fmla="*/ 600811 w 1295219"/>
                <a:gd name="connsiteY38" fmla="*/ 1585576 h 4633576"/>
                <a:gd name="connsiteX39" fmla="*/ 562326 w 1295219"/>
                <a:gd name="connsiteY39" fmla="*/ 1462424 h 4633576"/>
                <a:gd name="connsiteX40" fmla="*/ 508447 w 1295219"/>
                <a:gd name="connsiteY40" fmla="*/ 1308485 h 4633576"/>
                <a:gd name="connsiteX41" fmla="*/ 462266 w 1295219"/>
                <a:gd name="connsiteY41" fmla="*/ 1177637 h 4633576"/>
                <a:gd name="connsiteX42" fmla="*/ 431478 w 1295219"/>
                <a:gd name="connsiteY42" fmla="*/ 1123758 h 4633576"/>
                <a:gd name="connsiteX43" fmla="*/ 408387 w 1295219"/>
                <a:gd name="connsiteY43" fmla="*/ 1077576 h 4633576"/>
                <a:gd name="connsiteX44" fmla="*/ 385296 w 1295219"/>
                <a:gd name="connsiteY44" fmla="*/ 1000606 h 4633576"/>
                <a:gd name="connsiteX45" fmla="*/ 354508 w 1295219"/>
                <a:gd name="connsiteY45" fmla="*/ 939031 h 4633576"/>
                <a:gd name="connsiteX46" fmla="*/ 346811 w 1295219"/>
                <a:gd name="connsiteY46" fmla="*/ 915940 h 4633576"/>
                <a:gd name="connsiteX47" fmla="*/ 331417 w 1295219"/>
                <a:gd name="connsiteY47" fmla="*/ 885152 h 4633576"/>
                <a:gd name="connsiteX48" fmla="*/ 316023 w 1295219"/>
                <a:gd name="connsiteY48" fmla="*/ 846667 h 4633576"/>
                <a:gd name="connsiteX49" fmla="*/ 300629 w 1295219"/>
                <a:gd name="connsiteY49" fmla="*/ 800485 h 4633576"/>
                <a:gd name="connsiteX50" fmla="*/ 285235 w 1295219"/>
                <a:gd name="connsiteY50" fmla="*/ 777394 h 4633576"/>
                <a:gd name="connsiteX51" fmla="*/ 262144 w 1295219"/>
                <a:gd name="connsiteY51" fmla="*/ 700424 h 4633576"/>
                <a:gd name="connsiteX52" fmla="*/ 246750 w 1295219"/>
                <a:gd name="connsiteY52" fmla="*/ 654243 h 4633576"/>
                <a:gd name="connsiteX53" fmla="*/ 239053 w 1295219"/>
                <a:gd name="connsiteY53" fmla="*/ 631152 h 4633576"/>
                <a:gd name="connsiteX54" fmla="*/ 231356 w 1295219"/>
                <a:gd name="connsiteY54" fmla="*/ 608061 h 4633576"/>
                <a:gd name="connsiteX55" fmla="*/ 223659 w 1295219"/>
                <a:gd name="connsiteY55" fmla="*/ 584970 h 4633576"/>
                <a:gd name="connsiteX56" fmla="*/ 208266 w 1295219"/>
                <a:gd name="connsiteY56" fmla="*/ 561879 h 4633576"/>
                <a:gd name="connsiteX57" fmla="*/ 200569 w 1295219"/>
                <a:gd name="connsiteY57" fmla="*/ 531091 h 4633576"/>
                <a:gd name="connsiteX58" fmla="*/ 185175 w 1295219"/>
                <a:gd name="connsiteY58" fmla="*/ 484909 h 4633576"/>
                <a:gd name="connsiteX59" fmla="*/ 177478 w 1295219"/>
                <a:gd name="connsiteY59" fmla="*/ 461818 h 4633576"/>
                <a:gd name="connsiteX60" fmla="*/ 169781 w 1295219"/>
                <a:gd name="connsiteY60" fmla="*/ 431031 h 4633576"/>
                <a:gd name="connsiteX61" fmla="*/ 154387 w 1295219"/>
                <a:gd name="connsiteY61" fmla="*/ 384849 h 4633576"/>
                <a:gd name="connsiteX62" fmla="*/ 146690 w 1295219"/>
                <a:gd name="connsiteY62" fmla="*/ 361758 h 4633576"/>
                <a:gd name="connsiteX63" fmla="*/ 138993 w 1295219"/>
                <a:gd name="connsiteY63" fmla="*/ 338667 h 4633576"/>
                <a:gd name="connsiteX64" fmla="*/ 131296 w 1295219"/>
                <a:gd name="connsiteY64" fmla="*/ 315576 h 4633576"/>
                <a:gd name="connsiteX65" fmla="*/ 115902 w 1295219"/>
                <a:gd name="connsiteY65" fmla="*/ 292485 h 4633576"/>
                <a:gd name="connsiteX66" fmla="*/ 100508 w 1295219"/>
                <a:gd name="connsiteY66" fmla="*/ 238606 h 4633576"/>
                <a:gd name="connsiteX67" fmla="*/ 85114 w 1295219"/>
                <a:gd name="connsiteY67" fmla="*/ 207818 h 4633576"/>
                <a:gd name="connsiteX68" fmla="*/ 62023 w 1295219"/>
                <a:gd name="connsiteY68" fmla="*/ 161637 h 4633576"/>
                <a:gd name="connsiteX69" fmla="*/ 46629 w 1295219"/>
                <a:gd name="connsiteY69" fmla="*/ 107758 h 4633576"/>
                <a:gd name="connsiteX70" fmla="*/ 38932 w 1295219"/>
                <a:gd name="connsiteY70" fmla="*/ 84667 h 4633576"/>
                <a:gd name="connsiteX71" fmla="*/ 447 w 1295219"/>
                <a:gd name="connsiteY71" fmla="*/ 15394 h 4633576"/>
                <a:gd name="connsiteX72" fmla="*/ 447 w 1295219"/>
                <a:gd name="connsiteY72" fmla="*/ 0 h 4633576"/>
                <a:gd name="connsiteX0" fmla="*/ 1278144 w 1295219"/>
                <a:gd name="connsiteY0" fmla="*/ 4633576 h 4633576"/>
                <a:gd name="connsiteX1" fmla="*/ 1287215 w 1295219"/>
                <a:gd name="connsiteY1" fmla="*/ 4633576 h 4633576"/>
                <a:gd name="connsiteX2" fmla="*/ 1285841 w 1295219"/>
                <a:gd name="connsiteY2" fmla="*/ 4279515 h 4633576"/>
                <a:gd name="connsiteX3" fmla="*/ 1288590 w 1295219"/>
                <a:gd name="connsiteY3" fmla="*/ 4113343 h 4633576"/>
                <a:gd name="connsiteX4" fmla="*/ 1275945 w 1295219"/>
                <a:gd name="connsiteY4" fmla="*/ 3953082 h 4633576"/>
                <a:gd name="connsiteX5" fmla="*/ 1268249 w 1295219"/>
                <a:gd name="connsiteY5" fmla="*/ 3869240 h 4633576"/>
                <a:gd name="connsiteX6" fmla="*/ 1216569 w 1295219"/>
                <a:gd name="connsiteY6" fmla="*/ 3602182 h 4633576"/>
                <a:gd name="connsiteX7" fmla="*/ 1254230 w 1295219"/>
                <a:gd name="connsiteY7" fmla="*/ 3570020 h 4633576"/>
                <a:gd name="connsiteX8" fmla="*/ 1206673 w 1295219"/>
                <a:gd name="connsiteY8" fmla="*/ 3402061 h 4633576"/>
                <a:gd name="connsiteX9" fmla="*/ 1154993 w 1295219"/>
                <a:gd name="connsiteY9" fmla="*/ 3325091 h 4633576"/>
                <a:gd name="connsiteX10" fmla="*/ 1147296 w 1295219"/>
                <a:gd name="connsiteY10" fmla="*/ 3302000 h 4633576"/>
                <a:gd name="connsiteX11" fmla="*/ 1131902 w 1295219"/>
                <a:gd name="connsiteY11" fmla="*/ 3240424 h 4633576"/>
                <a:gd name="connsiteX12" fmla="*/ 1116508 w 1295219"/>
                <a:gd name="connsiteY12" fmla="*/ 3194243 h 4633576"/>
                <a:gd name="connsiteX13" fmla="*/ 1108811 w 1295219"/>
                <a:gd name="connsiteY13" fmla="*/ 3155758 h 4633576"/>
                <a:gd name="connsiteX14" fmla="*/ 1085720 w 1295219"/>
                <a:gd name="connsiteY14" fmla="*/ 3094182 h 4633576"/>
                <a:gd name="connsiteX15" fmla="*/ 1078023 w 1295219"/>
                <a:gd name="connsiteY15" fmla="*/ 3071091 h 4633576"/>
                <a:gd name="connsiteX16" fmla="*/ 1062629 w 1295219"/>
                <a:gd name="connsiteY16" fmla="*/ 3048000 h 4633576"/>
                <a:gd name="connsiteX17" fmla="*/ 1047235 w 1295219"/>
                <a:gd name="connsiteY17" fmla="*/ 2986424 h 4633576"/>
                <a:gd name="connsiteX18" fmla="*/ 1039538 w 1295219"/>
                <a:gd name="connsiteY18" fmla="*/ 2955637 h 4633576"/>
                <a:gd name="connsiteX19" fmla="*/ 1024144 w 1295219"/>
                <a:gd name="connsiteY19" fmla="*/ 2932546 h 4633576"/>
                <a:gd name="connsiteX20" fmla="*/ 1008750 w 1295219"/>
                <a:gd name="connsiteY20" fmla="*/ 2878667 h 4633576"/>
                <a:gd name="connsiteX21" fmla="*/ 993356 w 1295219"/>
                <a:gd name="connsiteY21" fmla="*/ 2801697 h 4633576"/>
                <a:gd name="connsiteX22" fmla="*/ 985659 w 1295219"/>
                <a:gd name="connsiteY22" fmla="*/ 2770909 h 4633576"/>
                <a:gd name="connsiteX23" fmla="*/ 970266 w 1295219"/>
                <a:gd name="connsiteY23" fmla="*/ 2747818 h 4633576"/>
                <a:gd name="connsiteX24" fmla="*/ 962569 w 1295219"/>
                <a:gd name="connsiteY24" fmla="*/ 2709334 h 4633576"/>
                <a:gd name="connsiteX25" fmla="*/ 916387 w 1295219"/>
                <a:gd name="connsiteY25" fmla="*/ 2647758 h 4633576"/>
                <a:gd name="connsiteX26" fmla="*/ 908690 w 1295219"/>
                <a:gd name="connsiteY26" fmla="*/ 2609273 h 4633576"/>
                <a:gd name="connsiteX27" fmla="*/ 885599 w 1295219"/>
                <a:gd name="connsiteY27" fmla="*/ 2578485 h 4633576"/>
                <a:gd name="connsiteX28" fmla="*/ 964081 w 1295219"/>
                <a:gd name="connsiteY28" fmla="*/ 2523644 h 4633576"/>
                <a:gd name="connsiteX29" fmla="*/ 854811 w 1295219"/>
                <a:gd name="connsiteY29" fmla="*/ 2532303 h 4633576"/>
                <a:gd name="connsiteX30" fmla="*/ 922435 w 1295219"/>
                <a:gd name="connsiteY30" fmla="*/ 2475675 h 4633576"/>
                <a:gd name="connsiteX31" fmla="*/ 899343 w 1295219"/>
                <a:gd name="connsiteY31" fmla="*/ 2366544 h 4633576"/>
                <a:gd name="connsiteX32" fmla="*/ 807391 w 1295219"/>
                <a:gd name="connsiteY32" fmla="*/ 2156938 h 4633576"/>
                <a:gd name="connsiteX33" fmla="*/ 732209 w 1295219"/>
                <a:gd name="connsiteY33" fmla="*/ 1906100 h 4633576"/>
                <a:gd name="connsiteX34" fmla="*/ 690975 w 1295219"/>
                <a:gd name="connsiteY34" fmla="*/ 1836415 h 4633576"/>
                <a:gd name="connsiteX35" fmla="*/ 639296 w 1295219"/>
                <a:gd name="connsiteY35" fmla="*/ 1708727 h 4633576"/>
                <a:gd name="connsiteX36" fmla="*/ 623902 w 1295219"/>
                <a:gd name="connsiteY36" fmla="*/ 1654849 h 4633576"/>
                <a:gd name="connsiteX37" fmla="*/ 600811 w 1295219"/>
                <a:gd name="connsiteY37" fmla="*/ 1585576 h 4633576"/>
                <a:gd name="connsiteX38" fmla="*/ 562326 w 1295219"/>
                <a:gd name="connsiteY38" fmla="*/ 1462424 h 4633576"/>
                <a:gd name="connsiteX39" fmla="*/ 508447 w 1295219"/>
                <a:gd name="connsiteY39" fmla="*/ 1308485 h 4633576"/>
                <a:gd name="connsiteX40" fmla="*/ 462266 w 1295219"/>
                <a:gd name="connsiteY40" fmla="*/ 1177637 h 4633576"/>
                <a:gd name="connsiteX41" fmla="*/ 431478 w 1295219"/>
                <a:gd name="connsiteY41" fmla="*/ 1123758 h 4633576"/>
                <a:gd name="connsiteX42" fmla="*/ 408387 w 1295219"/>
                <a:gd name="connsiteY42" fmla="*/ 1077576 h 4633576"/>
                <a:gd name="connsiteX43" fmla="*/ 385296 w 1295219"/>
                <a:gd name="connsiteY43" fmla="*/ 1000606 h 4633576"/>
                <a:gd name="connsiteX44" fmla="*/ 354508 w 1295219"/>
                <a:gd name="connsiteY44" fmla="*/ 939031 h 4633576"/>
                <a:gd name="connsiteX45" fmla="*/ 346811 w 1295219"/>
                <a:gd name="connsiteY45" fmla="*/ 915940 h 4633576"/>
                <a:gd name="connsiteX46" fmla="*/ 331417 w 1295219"/>
                <a:gd name="connsiteY46" fmla="*/ 885152 h 4633576"/>
                <a:gd name="connsiteX47" fmla="*/ 316023 w 1295219"/>
                <a:gd name="connsiteY47" fmla="*/ 846667 h 4633576"/>
                <a:gd name="connsiteX48" fmla="*/ 300629 w 1295219"/>
                <a:gd name="connsiteY48" fmla="*/ 800485 h 4633576"/>
                <a:gd name="connsiteX49" fmla="*/ 285235 w 1295219"/>
                <a:gd name="connsiteY49" fmla="*/ 777394 h 4633576"/>
                <a:gd name="connsiteX50" fmla="*/ 262144 w 1295219"/>
                <a:gd name="connsiteY50" fmla="*/ 700424 h 4633576"/>
                <a:gd name="connsiteX51" fmla="*/ 246750 w 1295219"/>
                <a:gd name="connsiteY51" fmla="*/ 654243 h 4633576"/>
                <a:gd name="connsiteX52" fmla="*/ 239053 w 1295219"/>
                <a:gd name="connsiteY52" fmla="*/ 631152 h 4633576"/>
                <a:gd name="connsiteX53" fmla="*/ 231356 w 1295219"/>
                <a:gd name="connsiteY53" fmla="*/ 608061 h 4633576"/>
                <a:gd name="connsiteX54" fmla="*/ 223659 w 1295219"/>
                <a:gd name="connsiteY54" fmla="*/ 584970 h 4633576"/>
                <a:gd name="connsiteX55" fmla="*/ 208266 w 1295219"/>
                <a:gd name="connsiteY55" fmla="*/ 561879 h 4633576"/>
                <a:gd name="connsiteX56" fmla="*/ 200569 w 1295219"/>
                <a:gd name="connsiteY56" fmla="*/ 531091 h 4633576"/>
                <a:gd name="connsiteX57" fmla="*/ 185175 w 1295219"/>
                <a:gd name="connsiteY57" fmla="*/ 484909 h 4633576"/>
                <a:gd name="connsiteX58" fmla="*/ 177478 w 1295219"/>
                <a:gd name="connsiteY58" fmla="*/ 461818 h 4633576"/>
                <a:gd name="connsiteX59" fmla="*/ 169781 w 1295219"/>
                <a:gd name="connsiteY59" fmla="*/ 431031 h 4633576"/>
                <a:gd name="connsiteX60" fmla="*/ 154387 w 1295219"/>
                <a:gd name="connsiteY60" fmla="*/ 384849 h 4633576"/>
                <a:gd name="connsiteX61" fmla="*/ 146690 w 1295219"/>
                <a:gd name="connsiteY61" fmla="*/ 361758 h 4633576"/>
                <a:gd name="connsiteX62" fmla="*/ 138993 w 1295219"/>
                <a:gd name="connsiteY62" fmla="*/ 338667 h 4633576"/>
                <a:gd name="connsiteX63" fmla="*/ 131296 w 1295219"/>
                <a:gd name="connsiteY63" fmla="*/ 315576 h 4633576"/>
                <a:gd name="connsiteX64" fmla="*/ 115902 w 1295219"/>
                <a:gd name="connsiteY64" fmla="*/ 292485 h 4633576"/>
                <a:gd name="connsiteX65" fmla="*/ 100508 w 1295219"/>
                <a:gd name="connsiteY65" fmla="*/ 238606 h 4633576"/>
                <a:gd name="connsiteX66" fmla="*/ 85114 w 1295219"/>
                <a:gd name="connsiteY66" fmla="*/ 207818 h 4633576"/>
                <a:gd name="connsiteX67" fmla="*/ 62023 w 1295219"/>
                <a:gd name="connsiteY67" fmla="*/ 161637 h 4633576"/>
                <a:gd name="connsiteX68" fmla="*/ 46629 w 1295219"/>
                <a:gd name="connsiteY68" fmla="*/ 107758 h 4633576"/>
                <a:gd name="connsiteX69" fmla="*/ 38932 w 1295219"/>
                <a:gd name="connsiteY69" fmla="*/ 84667 h 4633576"/>
                <a:gd name="connsiteX70" fmla="*/ 447 w 1295219"/>
                <a:gd name="connsiteY70" fmla="*/ 15394 h 4633576"/>
                <a:gd name="connsiteX71" fmla="*/ 447 w 1295219"/>
                <a:gd name="connsiteY71" fmla="*/ 0 h 4633576"/>
                <a:gd name="connsiteX0" fmla="*/ 1278144 w 1295219"/>
                <a:gd name="connsiteY0" fmla="*/ 4633576 h 4633576"/>
                <a:gd name="connsiteX1" fmla="*/ 1287215 w 1295219"/>
                <a:gd name="connsiteY1" fmla="*/ 4633576 h 4633576"/>
                <a:gd name="connsiteX2" fmla="*/ 1285841 w 1295219"/>
                <a:gd name="connsiteY2" fmla="*/ 4279515 h 4633576"/>
                <a:gd name="connsiteX3" fmla="*/ 1288590 w 1295219"/>
                <a:gd name="connsiteY3" fmla="*/ 4113343 h 4633576"/>
                <a:gd name="connsiteX4" fmla="*/ 1275945 w 1295219"/>
                <a:gd name="connsiteY4" fmla="*/ 3953082 h 4633576"/>
                <a:gd name="connsiteX5" fmla="*/ 1268249 w 1295219"/>
                <a:gd name="connsiteY5" fmla="*/ 3869240 h 4633576"/>
                <a:gd name="connsiteX6" fmla="*/ 1248319 w 1295219"/>
                <a:gd name="connsiteY6" fmla="*/ 3661147 h 4633576"/>
                <a:gd name="connsiteX7" fmla="*/ 1254230 w 1295219"/>
                <a:gd name="connsiteY7" fmla="*/ 3570020 h 4633576"/>
                <a:gd name="connsiteX8" fmla="*/ 1206673 w 1295219"/>
                <a:gd name="connsiteY8" fmla="*/ 3402061 h 4633576"/>
                <a:gd name="connsiteX9" fmla="*/ 1154993 w 1295219"/>
                <a:gd name="connsiteY9" fmla="*/ 3325091 h 4633576"/>
                <a:gd name="connsiteX10" fmla="*/ 1147296 w 1295219"/>
                <a:gd name="connsiteY10" fmla="*/ 3302000 h 4633576"/>
                <a:gd name="connsiteX11" fmla="*/ 1131902 w 1295219"/>
                <a:gd name="connsiteY11" fmla="*/ 3240424 h 4633576"/>
                <a:gd name="connsiteX12" fmla="*/ 1116508 w 1295219"/>
                <a:gd name="connsiteY12" fmla="*/ 3194243 h 4633576"/>
                <a:gd name="connsiteX13" fmla="*/ 1108811 w 1295219"/>
                <a:gd name="connsiteY13" fmla="*/ 3155758 h 4633576"/>
                <a:gd name="connsiteX14" fmla="*/ 1085720 w 1295219"/>
                <a:gd name="connsiteY14" fmla="*/ 3094182 h 4633576"/>
                <a:gd name="connsiteX15" fmla="*/ 1078023 w 1295219"/>
                <a:gd name="connsiteY15" fmla="*/ 3071091 h 4633576"/>
                <a:gd name="connsiteX16" fmla="*/ 1062629 w 1295219"/>
                <a:gd name="connsiteY16" fmla="*/ 3048000 h 4633576"/>
                <a:gd name="connsiteX17" fmla="*/ 1047235 w 1295219"/>
                <a:gd name="connsiteY17" fmla="*/ 2986424 h 4633576"/>
                <a:gd name="connsiteX18" fmla="*/ 1039538 w 1295219"/>
                <a:gd name="connsiteY18" fmla="*/ 2955637 h 4633576"/>
                <a:gd name="connsiteX19" fmla="*/ 1024144 w 1295219"/>
                <a:gd name="connsiteY19" fmla="*/ 2932546 h 4633576"/>
                <a:gd name="connsiteX20" fmla="*/ 1008750 w 1295219"/>
                <a:gd name="connsiteY20" fmla="*/ 2878667 h 4633576"/>
                <a:gd name="connsiteX21" fmla="*/ 993356 w 1295219"/>
                <a:gd name="connsiteY21" fmla="*/ 2801697 h 4633576"/>
                <a:gd name="connsiteX22" fmla="*/ 985659 w 1295219"/>
                <a:gd name="connsiteY22" fmla="*/ 2770909 h 4633576"/>
                <a:gd name="connsiteX23" fmla="*/ 970266 w 1295219"/>
                <a:gd name="connsiteY23" fmla="*/ 2747818 h 4633576"/>
                <a:gd name="connsiteX24" fmla="*/ 962569 w 1295219"/>
                <a:gd name="connsiteY24" fmla="*/ 2709334 h 4633576"/>
                <a:gd name="connsiteX25" fmla="*/ 916387 w 1295219"/>
                <a:gd name="connsiteY25" fmla="*/ 2647758 h 4633576"/>
                <a:gd name="connsiteX26" fmla="*/ 908690 w 1295219"/>
                <a:gd name="connsiteY26" fmla="*/ 2609273 h 4633576"/>
                <a:gd name="connsiteX27" fmla="*/ 885599 w 1295219"/>
                <a:gd name="connsiteY27" fmla="*/ 2578485 h 4633576"/>
                <a:gd name="connsiteX28" fmla="*/ 964081 w 1295219"/>
                <a:gd name="connsiteY28" fmla="*/ 2523644 h 4633576"/>
                <a:gd name="connsiteX29" fmla="*/ 854811 w 1295219"/>
                <a:gd name="connsiteY29" fmla="*/ 2532303 h 4633576"/>
                <a:gd name="connsiteX30" fmla="*/ 922435 w 1295219"/>
                <a:gd name="connsiteY30" fmla="*/ 2475675 h 4633576"/>
                <a:gd name="connsiteX31" fmla="*/ 899343 w 1295219"/>
                <a:gd name="connsiteY31" fmla="*/ 2366544 h 4633576"/>
                <a:gd name="connsiteX32" fmla="*/ 807391 w 1295219"/>
                <a:gd name="connsiteY32" fmla="*/ 2156938 h 4633576"/>
                <a:gd name="connsiteX33" fmla="*/ 732209 w 1295219"/>
                <a:gd name="connsiteY33" fmla="*/ 1906100 h 4633576"/>
                <a:gd name="connsiteX34" fmla="*/ 690975 w 1295219"/>
                <a:gd name="connsiteY34" fmla="*/ 1836415 h 4633576"/>
                <a:gd name="connsiteX35" fmla="*/ 639296 w 1295219"/>
                <a:gd name="connsiteY35" fmla="*/ 1708727 h 4633576"/>
                <a:gd name="connsiteX36" fmla="*/ 623902 w 1295219"/>
                <a:gd name="connsiteY36" fmla="*/ 1654849 h 4633576"/>
                <a:gd name="connsiteX37" fmla="*/ 600811 w 1295219"/>
                <a:gd name="connsiteY37" fmla="*/ 1585576 h 4633576"/>
                <a:gd name="connsiteX38" fmla="*/ 562326 w 1295219"/>
                <a:gd name="connsiteY38" fmla="*/ 1462424 h 4633576"/>
                <a:gd name="connsiteX39" fmla="*/ 508447 w 1295219"/>
                <a:gd name="connsiteY39" fmla="*/ 1308485 h 4633576"/>
                <a:gd name="connsiteX40" fmla="*/ 462266 w 1295219"/>
                <a:gd name="connsiteY40" fmla="*/ 1177637 h 4633576"/>
                <a:gd name="connsiteX41" fmla="*/ 431478 w 1295219"/>
                <a:gd name="connsiteY41" fmla="*/ 1123758 h 4633576"/>
                <a:gd name="connsiteX42" fmla="*/ 408387 w 1295219"/>
                <a:gd name="connsiteY42" fmla="*/ 1077576 h 4633576"/>
                <a:gd name="connsiteX43" fmla="*/ 385296 w 1295219"/>
                <a:gd name="connsiteY43" fmla="*/ 1000606 h 4633576"/>
                <a:gd name="connsiteX44" fmla="*/ 354508 w 1295219"/>
                <a:gd name="connsiteY44" fmla="*/ 939031 h 4633576"/>
                <a:gd name="connsiteX45" fmla="*/ 346811 w 1295219"/>
                <a:gd name="connsiteY45" fmla="*/ 915940 h 4633576"/>
                <a:gd name="connsiteX46" fmla="*/ 331417 w 1295219"/>
                <a:gd name="connsiteY46" fmla="*/ 885152 h 4633576"/>
                <a:gd name="connsiteX47" fmla="*/ 316023 w 1295219"/>
                <a:gd name="connsiteY47" fmla="*/ 846667 h 4633576"/>
                <a:gd name="connsiteX48" fmla="*/ 300629 w 1295219"/>
                <a:gd name="connsiteY48" fmla="*/ 800485 h 4633576"/>
                <a:gd name="connsiteX49" fmla="*/ 285235 w 1295219"/>
                <a:gd name="connsiteY49" fmla="*/ 777394 h 4633576"/>
                <a:gd name="connsiteX50" fmla="*/ 262144 w 1295219"/>
                <a:gd name="connsiteY50" fmla="*/ 700424 h 4633576"/>
                <a:gd name="connsiteX51" fmla="*/ 246750 w 1295219"/>
                <a:gd name="connsiteY51" fmla="*/ 654243 h 4633576"/>
                <a:gd name="connsiteX52" fmla="*/ 239053 w 1295219"/>
                <a:gd name="connsiteY52" fmla="*/ 631152 h 4633576"/>
                <a:gd name="connsiteX53" fmla="*/ 231356 w 1295219"/>
                <a:gd name="connsiteY53" fmla="*/ 608061 h 4633576"/>
                <a:gd name="connsiteX54" fmla="*/ 223659 w 1295219"/>
                <a:gd name="connsiteY54" fmla="*/ 584970 h 4633576"/>
                <a:gd name="connsiteX55" fmla="*/ 208266 w 1295219"/>
                <a:gd name="connsiteY55" fmla="*/ 561879 h 4633576"/>
                <a:gd name="connsiteX56" fmla="*/ 200569 w 1295219"/>
                <a:gd name="connsiteY56" fmla="*/ 531091 h 4633576"/>
                <a:gd name="connsiteX57" fmla="*/ 185175 w 1295219"/>
                <a:gd name="connsiteY57" fmla="*/ 484909 h 4633576"/>
                <a:gd name="connsiteX58" fmla="*/ 177478 w 1295219"/>
                <a:gd name="connsiteY58" fmla="*/ 461818 h 4633576"/>
                <a:gd name="connsiteX59" fmla="*/ 169781 w 1295219"/>
                <a:gd name="connsiteY59" fmla="*/ 431031 h 4633576"/>
                <a:gd name="connsiteX60" fmla="*/ 154387 w 1295219"/>
                <a:gd name="connsiteY60" fmla="*/ 384849 h 4633576"/>
                <a:gd name="connsiteX61" fmla="*/ 146690 w 1295219"/>
                <a:gd name="connsiteY61" fmla="*/ 361758 h 4633576"/>
                <a:gd name="connsiteX62" fmla="*/ 138993 w 1295219"/>
                <a:gd name="connsiteY62" fmla="*/ 338667 h 4633576"/>
                <a:gd name="connsiteX63" fmla="*/ 131296 w 1295219"/>
                <a:gd name="connsiteY63" fmla="*/ 315576 h 4633576"/>
                <a:gd name="connsiteX64" fmla="*/ 115902 w 1295219"/>
                <a:gd name="connsiteY64" fmla="*/ 292485 h 4633576"/>
                <a:gd name="connsiteX65" fmla="*/ 100508 w 1295219"/>
                <a:gd name="connsiteY65" fmla="*/ 238606 h 4633576"/>
                <a:gd name="connsiteX66" fmla="*/ 85114 w 1295219"/>
                <a:gd name="connsiteY66" fmla="*/ 207818 h 4633576"/>
                <a:gd name="connsiteX67" fmla="*/ 62023 w 1295219"/>
                <a:gd name="connsiteY67" fmla="*/ 161637 h 4633576"/>
                <a:gd name="connsiteX68" fmla="*/ 46629 w 1295219"/>
                <a:gd name="connsiteY68" fmla="*/ 107758 h 4633576"/>
                <a:gd name="connsiteX69" fmla="*/ 38932 w 1295219"/>
                <a:gd name="connsiteY69" fmla="*/ 84667 h 4633576"/>
                <a:gd name="connsiteX70" fmla="*/ 447 w 1295219"/>
                <a:gd name="connsiteY70" fmla="*/ 15394 h 4633576"/>
                <a:gd name="connsiteX71" fmla="*/ 447 w 1295219"/>
                <a:gd name="connsiteY71" fmla="*/ 0 h 4633576"/>
                <a:gd name="connsiteX0" fmla="*/ 1278144 w 1295219"/>
                <a:gd name="connsiteY0" fmla="*/ 4633576 h 4633576"/>
                <a:gd name="connsiteX1" fmla="*/ 1287215 w 1295219"/>
                <a:gd name="connsiteY1" fmla="*/ 4633576 h 4633576"/>
                <a:gd name="connsiteX2" fmla="*/ 1285841 w 1295219"/>
                <a:gd name="connsiteY2" fmla="*/ 4279515 h 4633576"/>
                <a:gd name="connsiteX3" fmla="*/ 1288590 w 1295219"/>
                <a:gd name="connsiteY3" fmla="*/ 4113343 h 4633576"/>
                <a:gd name="connsiteX4" fmla="*/ 1275945 w 1295219"/>
                <a:gd name="connsiteY4" fmla="*/ 3953082 h 4633576"/>
                <a:gd name="connsiteX5" fmla="*/ 1268249 w 1295219"/>
                <a:gd name="connsiteY5" fmla="*/ 3869240 h 4633576"/>
                <a:gd name="connsiteX6" fmla="*/ 1266462 w 1295219"/>
                <a:gd name="connsiteY6" fmla="*/ 3706504 h 4633576"/>
                <a:gd name="connsiteX7" fmla="*/ 1254230 w 1295219"/>
                <a:gd name="connsiteY7" fmla="*/ 3570020 h 4633576"/>
                <a:gd name="connsiteX8" fmla="*/ 1206673 w 1295219"/>
                <a:gd name="connsiteY8" fmla="*/ 3402061 h 4633576"/>
                <a:gd name="connsiteX9" fmla="*/ 1154993 w 1295219"/>
                <a:gd name="connsiteY9" fmla="*/ 3325091 h 4633576"/>
                <a:gd name="connsiteX10" fmla="*/ 1147296 w 1295219"/>
                <a:gd name="connsiteY10" fmla="*/ 3302000 h 4633576"/>
                <a:gd name="connsiteX11" fmla="*/ 1131902 w 1295219"/>
                <a:gd name="connsiteY11" fmla="*/ 3240424 h 4633576"/>
                <a:gd name="connsiteX12" fmla="*/ 1116508 w 1295219"/>
                <a:gd name="connsiteY12" fmla="*/ 3194243 h 4633576"/>
                <a:gd name="connsiteX13" fmla="*/ 1108811 w 1295219"/>
                <a:gd name="connsiteY13" fmla="*/ 3155758 h 4633576"/>
                <a:gd name="connsiteX14" fmla="*/ 1085720 w 1295219"/>
                <a:gd name="connsiteY14" fmla="*/ 3094182 h 4633576"/>
                <a:gd name="connsiteX15" fmla="*/ 1078023 w 1295219"/>
                <a:gd name="connsiteY15" fmla="*/ 3071091 h 4633576"/>
                <a:gd name="connsiteX16" fmla="*/ 1062629 w 1295219"/>
                <a:gd name="connsiteY16" fmla="*/ 3048000 h 4633576"/>
                <a:gd name="connsiteX17" fmla="*/ 1047235 w 1295219"/>
                <a:gd name="connsiteY17" fmla="*/ 2986424 h 4633576"/>
                <a:gd name="connsiteX18" fmla="*/ 1039538 w 1295219"/>
                <a:gd name="connsiteY18" fmla="*/ 2955637 h 4633576"/>
                <a:gd name="connsiteX19" fmla="*/ 1024144 w 1295219"/>
                <a:gd name="connsiteY19" fmla="*/ 2932546 h 4633576"/>
                <a:gd name="connsiteX20" fmla="*/ 1008750 w 1295219"/>
                <a:gd name="connsiteY20" fmla="*/ 2878667 h 4633576"/>
                <a:gd name="connsiteX21" fmla="*/ 993356 w 1295219"/>
                <a:gd name="connsiteY21" fmla="*/ 2801697 h 4633576"/>
                <a:gd name="connsiteX22" fmla="*/ 985659 w 1295219"/>
                <a:gd name="connsiteY22" fmla="*/ 2770909 h 4633576"/>
                <a:gd name="connsiteX23" fmla="*/ 970266 w 1295219"/>
                <a:gd name="connsiteY23" fmla="*/ 2747818 h 4633576"/>
                <a:gd name="connsiteX24" fmla="*/ 962569 w 1295219"/>
                <a:gd name="connsiteY24" fmla="*/ 2709334 h 4633576"/>
                <a:gd name="connsiteX25" fmla="*/ 916387 w 1295219"/>
                <a:gd name="connsiteY25" fmla="*/ 2647758 h 4633576"/>
                <a:gd name="connsiteX26" fmla="*/ 908690 w 1295219"/>
                <a:gd name="connsiteY26" fmla="*/ 2609273 h 4633576"/>
                <a:gd name="connsiteX27" fmla="*/ 885599 w 1295219"/>
                <a:gd name="connsiteY27" fmla="*/ 2578485 h 4633576"/>
                <a:gd name="connsiteX28" fmla="*/ 964081 w 1295219"/>
                <a:gd name="connsiteY28" fmla="*/ 2523644 h 4633576"/>
                <a:gd name="connsiteX29" fmla="*/ 854811 w 1295219"/>
                <a:gd name="connsiteY29" fmla="*/ 2532303 h 4633576"/>
                <a:gd name="connsiteX30" fmla="*/ 922435 w 1295219"/>
                <a:gd name="connsiteY30" fmla="*/ 2475675 h 4633576"/>
                <a:gd name="connsiteX31" fmla="*/ 899343 w 1295219"/>
                <a:gd name="connsiteY31" fmla="*/ 2366544 h 4633576"/>
                <a:gd name="connsiteX32" fmla="*/ 807391 w 1295219"/>
                <a:gd name="connsiteY32" fmla="*/ 2156938 h 4633576"/>
                <a:gd name="connsiteX33" fmla="*/ 732209 w 1295219"/>
                <a:gd name="connsiteY33" fmla="*/ 1906100 h 4633576"/>
                <a:gd name="connsiteX34" fmla="*/ 690975 w 1295219"/>
                <a:gd name="connsiteY34" fmla="*/ 1836415 h 4633576"/>
                <a:gd name="connsiteX35" fmla="*/ 639296 w 1295219"/>
                <a:gd name="connsiteY35" fmla="*/ 1708727 h 4633576"/>
                <a:gd name="connsiteX36" fmla="*/ 623902 w 1295219"/>
                <a:gd name="connsiteY36" fmla="*/ 1654849 h 4633576"/>
                <a:gd name="connsiteX37" fmla="*/ 600811 w 1295219"/>
                <a:gd name="connsiteY37" fmla="*/ 1585576 h 4633576"/>
                <a:gd name="connsiteX38" fmla="*/ 562326 w 1295219"/>
                <a:gd name="connsiteY38" fmla="*/ 1462424 h 4633576"/>
                <a:gd name="connsiteX39" fmla="*/ 508447 w 1295219"/>
                <a:gd name="connsiteY39" fmla="*/ 1308485 h 4633576"/>
                <a:gd name="connsiteX40" fmla="*/ 462266 w 1295219"/>
                <a:gd name="connsiteY40" fmla="*/ 1177637 h 4633576"/>
                <a:gd name="connsiteX41" fmla="*/ 431478 w 1295219"/>
                <a:gd name="connsiteY41" fmla="*/ 1123758 h 4633576"/>
                <a:gd name="connsiteX42" fmla="*/ 408387 w 1295219"/>
                <a:gd name="connsiteY42" fmla="*/ 1077576 h 4633576"/>
                <a:gd name="connsiteX43" fmla="*/ 385296 w 1295219"/>
                <a:gd name="connsiteY43" fmla="*/ 1000606 h 4633576"/>
                <a:gd name="connsiteX44" fmla="*/ 354508 w 1295219"/>
                <a:gd name="connsiteY44" fmla="*/ 939031 h 4633576"/>
                <a:gd name="connsiteX45" fmla="*/ 346811 w 1295219"/>
                <a:gd name="connsiteY45" fmla="*/ 915940 h 4633576"/>
                <a:gd name="connsiteX46" fmla="*/ 331417 w 1295219"/>
                <a:gd name="connsiteY46" fmla="*/ 885152 h 4633576"/>
                <a:gd name="connsiteX47" fmla="*/ 316023 w 1295219"/>
                <a:gd name="connsiteY47" fmla="*/ 846667 h 4633576"/>
                <a:gd name="connsiteX48" fmla="*/ 300629 w 1295219"/>
                <a:gd name="connsiteY48" fmla="*/ 800485 h 4633576"/>
                <a:gd name="connsiteX49" fmla="*/ 285235 w 1295219"/>
                <a:gd name="connsiteY49" fmla="*/ 777394 h 4633576"/>
                <a:gd name="connsiteX50" fmla="*/ 262144 w 1295219"/>
                <a:gd name="connsiteY50" fmla="*/ 700424 h 4633576"/>
                <a:gd name="connsiteX51" fmla="*/ 246750 w 1295219"/>
                <a:gd name="connsiteY51" fmla="*/ 654243 h 4633576"/>
                <a:gd name="connsiteX52" fmla="*/ 239053 w 1295219"/>
                <a:gd name="connsiteY52" fmla="*/ 631152 h 4633576"/>
                <a:gd name="connsiteX53" fmla="*/ 231356 w 1295219"/>
                <a:gd name="connsiteY53" fmla="*/ 608061 h 4633576"/>
                <a:gd name="connsiteX54" fmla="*/ 223659 w 1295219"/>
                <a:gd name="connsiteY54" fmla="*/ 584970 h 4633576"/>
                <a:gd name="connsiteX55" fmla="*/ 208266 w 1295219"/>
                <a:gd name="connsiteY55" fmla="*/ 561879 h 4633576"/>
                <a:gd name="connsiteX56" fmla="*/ 200569 w 1295219"/>
                <a:gd name="connsiteY56" fmla="*/ 531091 h 4633576"/>
                <a:gd name="connsiteX57" fmla="*/ 185175 w 1295219"/>
                <a:gd name="connsiteY57" fmla="*/ 484909 h 4633576"/>
                <a:gd name="connsiteX58" fmla="*/ 177478 w 1295219"/>
                <a:gd name="connsiteY58" fmla="*/ 461818 h 4633576"/>
                <a:gd name="connsiteX59" fmla="*/ 169781 w 1295219"/>
                <a:gd name="connsiteY59" fmla="*/ 431031 h 4633576"/>
                <a:gd name="connsiteX60" fmla="*/ 154387 w 1295219"/>
                <a:gd name="connsiteY60" fmla="*/ 384849 h 4633576"/>
                <a:gd name="connsiteX61" fmla="*/ 146690 w 1295219"/>
                <a:gd name="connsiteY61" fmla="*/ 361758 h 4633576"/>
                <a:gd name="connsiteX62" fmla="*/ 138993 w 1295219"/>
                <a:gd name="connsiteY62" fmla="*/ 338667 h 4633576"/>
                <a:gd name="connsiteX63" fmla="*/ 131296 w 1295219"/>
                <a:gd name="connsiteY63" fmla="*/ 315576 h 4633576"/>
                <a:gd name="connsiteX64" fmla="*/ 115902 w 1295219"/>
                <a:gd name="connsiteY64" fmla="*/ 292485 h 4633576"/>
                <a:gd name="connsiteX65" fmla="*/ 100508 w 1295219"/>
                <a:gd name="connsiteY65" fmla="*/ 238606 h 4633576"/>
                <a:gd name="connsiteX66" fmla="*/ 85114 w 1295219"/>
                <a:gd name="connsiteY66" fmla="*/ 207818 h 4633576"/>
                <a:gd name="connsiteX67" fmla="*/ 62023 w 1295219"/>
                <a:gd name="connsiteY67" fmla="*/ 161637 h 4633576"/>
                <a:gd name="connsiteX68" fmla="*/ 46629 w 1295219"/>
                <a:gd name="connsiteY68" fmla="*/ 107758 h 4633576"/>
                <a:gd name="connsiteX69" fmla="*/ 38932 w 1295219"/>
                <a:gd name="connsiteY69" fmla="*/ 84667 h 4633576"/>
                <a:gd name="connsiteX70" fmla="*/ 447 w 1295219"/>
                <a:gd name="connsiteY70" fmla="*/ 15394 h 4633576"/>
                <a:gd name="connsiteX71" fmla="*/ 447 w 1295219"/>
                <a:gd name="connsiteY71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06673 w 1288977"/>
                <a:gd name="connsiteY9" fmla="*/ 3402061 h 4633576"/>
                <a:gd name="connsiteX10" fmla="*/ 1154993 w 1288977"/>
                <a:gd name="connsiteY10" fmla="*/ 3325091 h 4633576"/>
                <a:gd name="connsiteX11" fmla="*/ 1147296 w 1288977"/>
                <a:gd name="connsiteY11" fmla="*/ 3302000 h 4633576"/>
                <a:gd name="connsiteX12" fmla="*/ 1131902 w 1288977"/>
                <a:gd name="connsiteY12" fmla="*/ 3240424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085720 w 1288977"/>
                <a:gd name="connsiteY15" fmla="*/ 3094182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047235 w 1288977"/>
                <a:gd name="connsiteY18" fmla="*/ 2986424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08750 w 1288977"/>
                <a:gd name="connsiteY21" fmla="*/ 2878667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970266 w 1288977"/>
                <a:gd name="connsiteY24" fmla="*/ 2747818 h 4633576"/>
                <a:gd name="connsiteX25" fmla="*/ 962569 w 1288977"/>
                <a:gd name="connsiteY25" fmla="*/ 2709334 h 4633576"/>
                <a:gd name="connsiteX26" fmla="*/ 916387 w 1288977"/>
                <a:gd name="connsiteY26" fmla="*/ 2647758 h 4633576"/>
                <a:gd name="connsiteX27" fmla="*/ 908690 w 1288977"/>
                <a:gd name="connsiteY27" fmla="*/ 2609273 h 4633576"/>
                <a:gd name="connsiteX28" fmla="*/ 885599 w 1288977"/>
                <a:gd name="connsiteY28" fmla="*/ 2578485 h 4633576"/>
                <a:gd name="connsiteX29" fmla="*/ 964081 w 1288977"/>
                <a:gd name="connsiteY29" fmla="*/ 2523644 h 4633576"/>
                <a:gd name="connsiteX30" fmla="*/ 854811 w 1288977"/>
                <a:gd name="connsiteY30" fmla="*/ 2532303 h 4633576"/>
                <a:gd name="connsiteX31" fmla="*/ 922435 w 1288977"/>
                <a:gd name="connsiteY31" fmla="*/ 2475675 h 4633576"/>
                <a:gd name="connsiteX32" fmla="*/ 899343 w 1288977"/>
                <a:gd name="connsiteY32" fmla="*/ 2366544 h 4633576"/>
                <a:gd name="connsiteX33" fmla="*/ 807391 w 1288977"/>
                <a:gd name="connsiteY33" fmla="*/ 2156938 h 4633576"/>
                <a:gd name="connsiteX34" fmla="*/ 732209 w 1288977"/>
                <a:gd name="connsiteY34" fmla="*/ 1906100 h 4633576"/>
                <a:gd name="connsiteX35" fmla="*/ 690975 w 1288977"/>
                <a:gd name="connsiteY35" fmla="*/ 1836415 h 4633576"/>
                <a:gd name="connsiteX36" fmla="*/ 639296 w 1288977"/>
                <a:gd name="connsiteY36" fmla="*/ 1708727 h 4633576"/>
                <a:gd name="connsiteX37" fmla="*/ 623902 w 1288977"/>
                <a:gd name="connsiteY37" fmla="*/ 1654849 h 4633576"/>
                <a:gd name="connsiteX38" fmla="*/ 600811 w 1288977"/>
                <a:gd name="connsiteY38" fmla="*/ 1585576 h 4633576"/>
                <a:gd name="connsiteX39" fmla="*/ 562326 w 1288977"/>
                <a:gd name="connsiteY39" fmla="*/ 1462424 h 4633576"/>
                <a:gd name="connsiteX40" fmla="*/ 508447 w 1288977"/>
                <a:gd name="connsiteY40" fmla="*/ 1308485 h 4633576"/>
                <a:gd name="connsiteX41" fmla="*/ 462266 w 1288977"/>
                <a:gd name="connsiteY41" fmla="*/ 1177637 h 4633576"/>
                <a:gd name="connsiteX42" fmla="*/ 431478 w 1288977"/>
                <a:gd name="connsiteY42" fmla="*/ 1123758 h 4633576"/>
                <a:gd name="connsiteX43" fmla="*/ 408387 w 1288977"/>
                <a:gd name="connsiteY43" fmla="*/ 1077576 h 4633576"/>
                <a:gd name="connsiteX44" fmla="*/ 385296 w 1288977"/>
                <a:gd name="connsiteY44" fmla="*/ 1000606 h 4633576"/>
                <a:gd name="connsiteX45" fmla="*/ 354508 w 1288977"/>
                <a:gd name="connsiteY45" fmla="*/ 939031 h 4633576"/>
                <a:gd name="connsiteX46" fmla="*/ 346811 w 1288977"/>
                <a:gd name="connsiteY46" fmla="*/ 915940 h 4633576"/>
                <a:gd name="connsiteX47" fmla="*/ 331417 w 1288977"/>
                <a:gd name="connsiteY47" fmla="*/ 885152 h 4633576"/>
                <a:gd name="connsiteX48" fmla="*/ 316023 w 1288977"/>
                <a:gd name="connsiteY48" fmla="*/ 846667 h 4633576"/>
                <a:gd name="connsiteX49" fmla="*/ 300629 w 1288977"/>
                <a:gd name="connsiteY49" fmla="*/ 800485 h 4633576"/>
                <a:gd name="connsiteX50" fmla="*/ 285235 w 1288977"/>
                <a:gd name="connsiteY50" fmla="*/ 777394 h 4633576"/>
                <a:gd name="connsiteX51" fmla="*/ 262144 w 1288977"/>
                <a:gd name="connsiteY51" fmla="*/ 700424 h 4633576"/>
                <a:gd name="connsiteX52" fmla="*/ 246750 w 1288977"/>
                <a:gd name="connsiteY52" fmla="*/ 654243 h 4633576"/>
                <a:gd name="connsiteX53" fmla="*/ 239053 w 1288977"/>
                <a:gd name="connsiteY53" fmla="*/ 631152 h 4633576"/>
                <a:gd name="connsiteX54" fmla="*/ 231356 w 1288977"/>
                <a:gd name="connsiteY54" fmla="*/ 608061 h 4633576"/>
                <a:gd name="connsiteX55" fmla="*/ 223659 w 1288977"/>
                <a:gd name="connsiteY55" fmla="*/ 584970 h 4633576"/>
                <a:gd name="connsiteX56" fmla="*/ 208266 w 1288977"/>
                <a:gd name="connsiteY56" fmla="*/ 561879 h 4633576"/>
                <a:gd name="connsiteX57" fmla="*/ 200569 w 1288977"/>
                <a:gd name="connsiteY57" fmla="*/ 531091 h 4633576"/>
                <a:gd name="connsiteX58" fmla="*/ 185175 w 1288977"/>
                <a:gd name="connsiteY58" fmla="*/ 484909 h 4633576"/>
                <a:gd name="connsiteX59" fmla="*/ 177478 w 1288977"/>
                <a:gd name="connsiteY59" fmla="*/ 461818 h 4633576"/>
                <a:gd name="connsiteX60" fmla="*/ 169781 w 1288977"/>
                <a:gd name="connsiteY60" fmla="*/ 431031 h 4633576"/>
                <a:gd name="connsiteX61" fmla="*/ 154387 w 1288977"/>
                <a:gd name="connsiteY61" fmla="*/ 384849 h 4633576"/>
                <a:gd name="connsiteX62" fmla="*/ 146690 w 1288977"/>
                <a:gd name="connsiteY62" fmla="*/ 361758 h 4633576"/>
                <a:gd name="connsiteX63" fmla="*/ 138993 w 1288977"/>
                <a:gd name="connsiteY63" fmla="*/ 338667 h 4633576"/>
                <a:gd name="connsiteX64" fmla="*/ 131296 w 1288977"/>
                <a:gd name="connsiteY64" fmla="*/ 315576 h 4633576"/>
                <a:gd name="connsiteX65" fmla="*/ 115902 w 1288977"/>
                <a:gd name="connsiteY65" fmla="*/ 292485 h 4633576"/>
                <a:gd name="connsiteX66" fmla="*/ 100508 w 1288977"/>
                <a:gd name="connsiteY66" fmla="*/ 238606 h 4633576"/>
                <a:gd name="connsiteX67" fmla="*/ 85114 w 1288977"/>
                <a:gd name="connsiteY67" fmla="*/ 207818 h 4633576"/>
                <a:gd name="connsiteX68" fmla="*/ 62023 w 1288977"/>
                <a:gd name="connsiteY68" fmla="*/ 161637 h 4633576"/>
                <a:gd name="connsiteX69" fmla="*/ 46629 w 1288977"/>
                <a:gd name="connsiteY69" fmla="*/ 107758 h 4633576"/>
                <a:gd name="connsiteX70" fmla="*/ 38932 w 1288977"/>
                <a:gd name="connsiteY70" fmla="*/ 84667 h 4633576"/>
                <a:gd name="connsiteX71" fmla="*/ 447 w 1288977"/>
                <a:gd name="connsiteY71" fmla="*/ 15394 h 4633576"/>
                <a:gd name="connsiteX72" fmla="*/ 447 w 1288977"/>
                <a:gd name="connsiteY72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06673 w 1288977"/>
                <a:gd name="connsiteY9" fmla="*/ 3402061 h 4633576"/>
                <a:gd name="connsiteX10" fmla="*/ 1154993 w 1288977"/>
                <a:gd name="connsiteY10" fmla="*/ 3325091 h 4633576"/>
                <a:gd name="connsiteX11" fmla="*/ 1147296 w 1288977"/>
                <a:gd name="connsiteY11" fmla="*/ 3302000 h 4633576"/>
                <a:gd name="connsiteX12" fmla="*/ 1131902 w 1288977"/>
                <a:gd name="connsiteY12" fmla="*/ 3240424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085720 w 1288977"/>
                <a:gd name="connsiteY15" fmla="*/ 3094182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047235 w 1288977"/>
                <a:gd name="connsiteY18" fmla="*/ 2986424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08750 w 1288977"/>
                <a:gd name="connsiteY21" fmla="*/ 2878667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970266 w 1288977"/>
                <a:gd name="connsiteY24" fmla="*/ 2747818 h 4633576"/>
                <a:gd name="connsiteX25" fmla="*/ 962569 w 1288977"/>
                <a:gd name="connsiteY25" fmla="*/ 2709334 h 4633576"/>
                <a:gd name="connsiteX26" fmla="*/ 916387 w 1288977"/>
                <a:gd name="connsiteY26" fmla="*/ 2647758 h 4633576"/>
                <a:gd name="connsiteX27" fmla="*/ 908690 w 1288977"/>
                <a:gd name="connsiteY27" fmla="*/ 2609273 h 4633576"/>
                <a:gd name="connsiteX28" fmla="*/ 885599 w 1288977"/>
                <a:gd name="connsiteY28" fmla="*/ 2578485 h 4633576"/>
                <a:gd name="connsiteX29" fmla="*/ 964081 w 1288977"/>
                <a:gd name="connsiteY29" fmla="*/ 2523644 h 4633576"/>
                <a:gd name="connsiteX30" fmla="*/ 854811 w 1288977"/>
                <a:gd name="connsiteY30" fmla="*/ 2532303 h 4633576"/>
                <a:gd name="connsiteX31" fmla="*/ 922435 w 1288977"/>
                <a:gd name="connsiteY31" fmla="*/ 2475675 h 4633576"/>
                <a:gd name="connsiteX32" fmla="*/ 899343 w 1288977"/>
                <a:gd name="connsiteY32" fmla="*/ 2366544 h 4633576"/>
                <a:gd name="connsiteX33" fmla="*/ 807391 w 1288977"/>
                <a:gd name="connsiteY33" fmla="*/ 2156938 h 4633576"/>
                <a:gd name="connsiteX34" fmla="*/ 690975 w 1288977"/>
                <a:gd name="connsiteY34" fmla="*/ 1836415 h 4633576"/>
                <a:gd name="connsiteX35" fmla="*/ 639296 w 1288977"/>
                <a:gd name="connsiteY35" fmla="*/ 1708727 h 4633576"/>
                <a:gd name="connsiteX36" fmla="*/ 623902 w 1288977"/>
                <a:gd name="connsiteY36" fmla="*/ 1654849 h 4633576"/>
                <a:gd name="connsiteX37" fmla="*/ 600811 w 1288977"/>
                <a:gd name="connsiteY37" fmla="*/ 1585576 h 4633576"/>
                <a:gd name="connsiteX38" fmla="*/ 562326 w 1288977"/>
                <a:gd name="connsiteY38" fmla="*/ 1462424 h 4633576"/>
                <a:gd name="connsiteX39" fmla="*/ 508447 w 1288977"/>
                <a:gd name="connsiteY39" fmla="*/ 1308485 h 4633576"/>
                <a:gd name="connsiteX40" fmla="*/ 462266 w 1288977"/>
                <a:gd name="connsiteY40" fmla="*/ 1177637 h 4633576"/>
                <a:gd name="connsiteX41" fmla="*/ 431478 w 1288977"/>
                <a:gd name="connsiteY41" fmla="*/ 1123758 h 4633576"/>
                <a:gd name="connsiteX42" fmla="*/ 408387 w 1288977"/>
                <a:gd name="connsiteY42" fmla="*/ 1077576 h 4633576"/>
                <a:gd name="connsiteX43" fmla="*/ 385296 w 1288977"/>
                <a:gd name="connsiteY43" fmla="*/ 1000606 h 4633576"/>
                <a:gd name="connsiteX44" fmla="*/ 354508 w 1288977"/>
                <a:gd name="connsiteY44" fmla="*/ 939031 h 4633576"/>
                <a:gd name="connsiteX45" fmla="*/ 346811 w 1288977"/>
                <a:gd name="connsiteY45" fmla="*/ 915940 h 4633576"/>
                <a:gd name="connsiteX46" fmla="*/ 331417 w 1288977"/>
                <a:gd name="connsiteY46" fmla="*/ 885152 h 4633576"/>
                <a:gd name="connsiteX47" fmla="*/ 316023 w 1288977"/>
                <a:gd name="connsiteY47" fmla="*/ 846667 h 4633576"/>
                <a:gd name="connsiteX48" fmla="*/ 300629 w 1288977"/>
                <a:gd name="connsiteY48" fmla="*/ 800485 h 4633576"/>
                <a:gd name="connsiteX49" fmla="*/ 285235 w 1288977"/>
                <a:gd name="connsiteY49" fmla="*/ 777394 h 4633576"/>
                <a:gd name="connsiteX50" fmla="*/ 262144 w 1288977"/>
                <a:gd name="connsiteY50" fmla="*/ 700424 h 4633576"/>
                <a:gd name="connsiteX51" fmla="*/ 246750 w 1288977"/>
                <a:gd name="connsiteY51" fmla="*/ 654243 h 4633576"/>
                <a:gd name="connsiteX52" fmla="*/ 239053 w 1288977"/>
                <a:gd name="connsiteY52" fmla="*/ 631152 h 4633576"/>
                <a:gd name="connsiteX53" fmla="*/ 231356 w 1288977"/>
                <a:gd name="connsiteY53" fmla="*/ 608061 h 4633576"/>
                <a:gd name="connsiteX54" fmla="*/ 223659 w 1288977"/>
                <a:gd name="connsiteY54" fmla="*/ 584970 h 4633576"/>
                <a:gd name="connsiteX55" fmla="*/ 208266 w 1288977"/>
                <a:gd name="connsiteY55" fmla="*/ 561879 h 4633576"/>
                <a:gd name="connsiteX56" fmla="*/ 200569 w 1288977"/>
                <a:gd name="connsiteY56" fmla="*/ 531091 h 4633576"/>
                <a:gd name="connsiteX57" fmla="*/ 185175 w 1288977"/>
                <a:gd name="connsiteY57" fmla="*/ 484909 h 4633576"/>
                <a:gd name="connsiteX58" fmla="*/ 177478 w 1288977"/>
                <a:gd name="connsiteY58" fmla="*/ 461818 h 4633576"/>
                <a:gd name="connsiteX59" fmla="*/ 169781 w 1288977"/>
                <a:gd name="connsiteY59" fmla="*/ 431031 h 4633576"/>
                <a:gd name="connsiteX60" fmla="*/ 154387 w 1288977"/>
                <a:gd name="connsiteY60" fmla="*/ 384849 h 4633576"/>
                <a:gd name="connsiteX61" fmla="*/ 146690 w 1288977"/>
                <a:gd name="connsiteY61" fmla="*/ 361758 h 4633576"/>
                <a:gd name="connsiteX62" fmla="*/ 138993 w 1288977"/>
                <a:gd name="connsiteY62" fmla="*/ 338667 h 4633576"/>
                <a:gd name="connsiteX63" fmla="*/ 131296 w 1288977"/>
                <a:gd name="connsiteY63" fmla="*/ 315576 h 4633576"/>
                <a:gd name="connsiteX64" fmla="*/ 115902 w 1288977"/>
                <a:gd name="connsiteY64" fmla="*/ 292485 h 4633576"/>
                <a:gd name="connsiteX65" fmla="*/ 100508 w 1288977"/>
                <a:gd name="connsiteY65" fmla="*/ 238606 h 4633576"/>
                <a:gd name="connsiteX66" fmla="*/ 85114 w 1288977"/>
                <a:gd name="connsiteY66" fmla="*/ 207818 h 4633576"/>
                <a:gd name="connsiteX67" fmla="*/ 62023 w 1288977"/>
                <a:gd name="connsiteY67" fmla="*/ 161637 h 4633576"/>
                <a:gd name="connsiteX68" fmla="*/ 46629 w 1288977"/>
                <a:gd name="connsiteY68" fmla="*/ 107758 h 4633576"/>
                <a:gd name="connsiteX69" fmla="*/ 38932 w 1288977"/>
                <a:gd name="connsiteY69" fmla="*/ 84667 h 4633576"/>
                <a:gd name="connsiteX70" fmla="*/ 447 w 1288977"/>
                <a:gd name="connsiteY70" fmla="*/ 15394 h 4633576"/>
                <a:gd name="connsiteX71" fmla="*/ 447 w 1288977"/>
                <a:gd name="connsiteY71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06673 w 1288977"/>
                <a:gd name="connsiteY9" fmla="*/ 3402061 h 4633576"/>
                <a:gd name="connsiteX10" fmla="*/ 1154993 w 1288977"/>
                <a:gd name="connsiteY10" fmla="*/ 3325091 h 4633576"/>
                <a:gd name="connsiteX11" fmla="*/ 1147296 w 1288977"/>
                <a:gd name="connsiteY11" fmla="*/ 3302000 h 4633576"/>
                <a:gd name="connsiteX12" fmla="*/ 1131902 w 1288977"/>
                <a:gd name="connsiteY12" fmla="*/ 3240424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085720 w 1288977"/>
                <a:gd name="connsiteY15" fmla="*/ 3094182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047235 w 1288977"/>
                <a:gd name="connsiteY18" fmla="*/ 2986424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08750 w 1288977"/>
                <a:gd name="connsiteY21" fmla="*/ 2878667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970266 w 1288977"/>
                <a:gd name="connsiteY24" fmla="*/ 2747818 h 4633576"/>
                <a:gd name="connsiteX25" fmla="*/ 962569 w 1288977"/>
                <a:gd name="connsiteY25" fmla="*/ 2709334 h 4633576"/>
                <a:gd name="connsiteX26" fmla="*/ 916387 w 1288977"/>
                <a:gd name="connsiteY26" fmla="*/ 2647758 h 4633576"/>
                <a:gd name="connsiteX27" fmla="*/ 908690 w 1288977"/>
                <a:gd name="connsiteY27" fmla="*/ 2609273 h 4633576"/>
                <a:gd name="connsiteX28" fmla="*/ 885599 w 1288977"/>
                <a:gd name="connsiteY28" fmla="*/ 2578485 h 4633576"/>
                <a:gd name="connsiteX29" fmla="*/ 964081 w 1288977"/>
                <a:gd name="connsiteY29" fmla="*/ 2523644 h 4633576"/>
                <a:gd name="connsiteX30" fmla="*/ 922435 w 1288977"/>
                <a:gd name="connsiteY30" fmla="*/ 2475675 h 4633576"/>
                <a:gd name="connsiteX31" fmla="*/ 899343 w 1288977"/>
                <a:gd name="connsiteY31" fmla="*/ 2366544 h 4633576"/>
                <a:gd name="connsiteX32" fmla="*/ 807391 w 1288977"/>
                <a:gd name="connsiteY32" fmla="*/ 2156938 h 4633576"/>
                <a:gd name="connsiteX33" fmla="*/ 690975 w 1288977"/>
                <a:gd name="connsiteY33" fmla="*/ 1836415 h 4633576"/>
                <a:gd name="connsiteX34" fmla="*/ 639296 w 1288977"/>
                <a:gd name="connsiteY34" fmla="*/ 1708727 h 4633576"/>
                <a:gd name="connsiteX35" fmla="*/ 623902 w 1288977"/>
                <a:gd name="connsiteY35" fmla="*/ 1654849 h 4633576"/>
                <a:gd name="connsiteX36" fmla="*/ 600811 w 1288977"/>
                <a:gd name="connsiteY36" fmla="*/ 1585576 h 4633576"/>
                <a:gd name="connsiteX37" fmla="*/ 562326 w 1288977"/>
                <a:gd name="connsiteY37" fmla="*/ 1462424 h 4633576"/>
                <a:gd name="connsiteX38" fmla="*/ 508447 w 1288977"/>
                <a:gd name="connsiteY38" fmla="*/ 1308485 h 4633576"/>
                <a:gd name="connsiteX39" fmla="*/ 462266 w 1288977"/>
                <a:gd name="connsiteY39" fmla="*/ 1177637 h 4633576"/>
                <a:gd name="connsiteX40" fmla="*/ 431478 w 1288977"/>
                <a:gd name="connsiteY40" fmla="*/ 1123758 h 4633576"/>
                <a:gd name="connsiteX41" fmla="*/ 408387 w 1288977"/>
                <a:gd name="connsiteY41" fmla="*/ 1077576 h 4633576"/>
                <a:gd name="connsiteX42" fmla="*/ 385296 w 1288977"/>
                <a:gd name="connsiteY42" fmla="*/ 1000606 h 4633576"/>
                <a:gd name="connsiteX43" fmla="*/ 354508 w 1288977"/>
                <a:gd name="connsiteY43" fmla="*/ 939031 h 4633576"/>
                <a:gd name="connsiteX44" fmla="*/ 346811 w 1288977"/>
                <a:gd name="connsiteY44" fmla="*/ 915940 h 4633576"/>
                <a:gd name="connsiteX45" fmla="*/ 331417 w 1288977"/>
                <a:gd name="connsiteY45" fmla="*/ 885152 h 4633576"/>
                <a:gd name="connsiteX46" fmla="*/ 316023 w 1288977"/>
                <a:gd name="connsiteY46" fmla="*/ 846667 h 4633576"/>
                <a:gd name="connsiteX47" fmla="*/ 300629 w 1288977"/>
                <a:gd name="connsiteY47" fmla="*/ 800485 h 4633576"/>
                <a:gd name="connsiteX48" fmla="*/ 285235 w 1288977"/>
                <a:gd name="connsiteY48" fmla="*/ 777394 h 4633576"/>
                <a:gd name="connsiteX49" fmla="*/ 262144 w 1288977"/>
                <a:gd name="connsiteY49" fmla="*/ 700424 h 4633576"/>
                <a:gd name="connsiteX50" fmla="*/ 246750 w 1288977"/>
                <a:gd name="connsiteY50" fmla="*/ 654243 h 4633576"/>
                <a:gd name="connsiteX51" fmla="*/ 239053 w 1288977"/>
                <a:gd name="connsiteY51" fmla="*/ 631152 h 4633576"/>
                <a:gd name="connsiteX52" fmla="*/ 231356 w 1288977"/>
                <a:gd name="connsiteY52" fmla="*/ 608061 h 4633576"/>
                <a:gd name="connsiteX53" fmla="*/ 223659 w 1288977"/>
                <a:gd name="connsiteY53" fmla="*/ 584970 h 4633576"/>
                <a:gd name="connsiteX54" fmla="*/ 208266 w 1288977"/>
                <a:gd name="connsiteY54" fmla="*/ 561879 h 4633576"/>
                <a:gd name="connsiteX55" fmla="*/ 200569 w 1288977"/>
                <a:gd name="connsiteY55" fmla="*/ 531091 h 4633576"/>
                <a:gd name="connsiteX56" fmla="*/ 185175 w 1288977"/>
                <a:gd name="connsiteY56" fmla="*/ 484909 h 4633576"/>
                <a:gd name="connsiteX57" fmla="*/ 177478 w 1288977"/>
                <a:gd name="connsiteY57" fmla="*/ 461818 h 4633576"/>
                <a:gd name="connsiteX58" fmla="*/ 169781 w 1288977"/>
                <a:gd name="connsiteY58" fmla="*/ 431031 h 4633576"/>
                <a:gd name="connsiteX59" fmla="*/ 154387 w 1288977"/>
                <a:gd name="connsiteY59" fmla="*/ 384849 h 4633576"/>
                <a:gd name="connsiteX60" fmla="*/ 146690 w 1288977"/>
                <a:gd name="connsiteY60" fmla="*/ 361758 h 4633576"/>
                <a:gd name="connsiteX61" fmla="*/ 138993 w 1288977"/>
                <a:gd name="connsiteY61" fmla="*/ 338667 h 4633576"/>
                <a:gd name="connsiteX62" fmla="*/ 131296 w 1288977"/>
                <a:gd name="connsiteY62" fmla="*/ 315576 h 4633576"/>
                <a:gd name="connsiteX63" fmla="*/ 115902 w 1288977"/>
                <a:gd name="connsiteY63" fmla="*/ 292485 h 4633576"/>
                <a:gd name="connsiteX64" fmla="*/ 100508 w 1288977"/>
                <a:gd name="connsiteY64" fmla="*/ 238606 h 4633576"/>
                <a:gd name="connsiteX65" fmla="*/ 85114 w 1288977"/>
                <a:gd name="connsiteY65" fmla="*/ 207818 h 4633576"/>
                <a:gd name="connsiteX66" fmla="*/ 62023 w 1288977"/>
                <a:gd name="connsiteY66" fmla="*/ 161637 h 4633576"/>
                <a:gd name="connsiteX67" fmla="*/ 46629 w 1288977"/>
                <a:gd name="connsiteY67" fmla="*/ 107758 h 4633576"/>
                <a:gd name="connsiteX68" fmla="*/ 38932 w 1288977"/>
                <a:gd name="connsiteY68" fmla="*/ 84667 h 4633576"/>
                <a:gd name="connsiteX69" fmla="*/ 447 w 1288977"/>
                <a:gd name="connsiteY69" fmla="*/ 15394 h 4633576"/>
                <a:gd name="connsiteX70" fmla="*/ 447 w 1288977"/>
                <a:gd name="connsiteY70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06673 w 1288977"/>
                <a:gd name="connsiteY9" fmla="*/ 3402061 h 4633576"/>
                <a:gd name="connsiteX10" fmla="*/ 1154993 w 1288977"/>
                <a:gd name="connsiteY10" fmla="*/ 3325091 h 4633576"/>
                <a:gd name="connsiteX11" fmla="*/ 1147296 w 1288977"/>
                <a:gd name="connsiteY11" fmla="*/ 3302000 h 4633576"/>
                <a:gd name="connsiteX12" fmla="*/ 1131902 w 1288977"/>
                <a:gd name="connsiteY12" fmla="*/ 3240424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085720 w 1288977"/>
                <a:gd name="connsiteY15" fmla="*/ 3094182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047235 w 1288977"/>
                <a:gd name="connsiteY18" fmla="*/ 2986424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08750 w 1288977"/>
                <a:gd name="connsiteY21" fmla="*/ 2878667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970266 w 1288977"/>
                <a:gd name="connsiteY24" fmla="*/ 2747818 h 4633576"/>
                <a:gd name="connsiteX25" fmla="*/ 962569 w 1288977"/>
                <a:gd name="connsiteY25" fmla="*/ 2709334 h 4633576"/>
                <a:gd name="connsiteX26" fmla="*/ 916387 w 1288977"/>
                <a:gd name="connsiteY26" fmla="*/ 2647758 h 4633576"/>
                <a:gd name="connsiteX27" fmla="*/ 908690 w 1288977"/>
                <a:gd name="connsiteY27" fmla="*/ 2609273 h 4633576"/>
                <a:gd name="connsiteX28" fmla="*/ 885599 w 1288977"/>
                <a:gd name="connsiteY28" fmla="*/ 2578485 h 4633576"/>
                <a:gd name="connsiteX29" fmla="*/ 964081 w 1288977"/>
                <a:gd name="connsiteY29" fmla="*/ 2523644 h 4633576"/>
                <a:gd name="connsiteX30" fmla="*/ 940578 w 1288977"/>
                <a:gd name="connsiteY30" fmla="*/ 2462068 h 4633576"/>
                <a:gd name="connsiteX31" fmla="*/ 899343 w 1288977"/>
                <a:gd name="connsiteY31" fmla="*/ 2366544 h 4633576"/>
                <a:gd name="connsiteX32" fmla="*/ 807391 w 1288977"/>
                <a:gd name="connsiteY32" fmla="*/ 2156938 h 4633576"/>
                <a:gd name="connsiteX33" fmla="*/ 690975 w 1288977"/>
                <a:gd name="connsiteY33" fmla="*/ 1836415 h 4633576"/>
                <a:gd name="connsiteX34" fmla="*/ 639296 w 1288977"/>
                <a:gd name="connsiteY34" fmla="*/ 1708727 h 4633576"/>
                <a:gd name="connsiteX35" fmla="*/ 623902 w 1288977"/>
                <a:gd name="connsiteY35" fmla="*/ 1654849 h 4633576"/>
                <a:gd name="connsiteX36" fmla="*/ 600811 w 1288977"/>
                <a:gd name="connsiteY36" fmla="*/ 1585576 h 4633576"/>
                <a:gd name="connsiteX37" fmla="*/ 562326 w 1288977"/>
                <a:gd name="connsiteY37" fmla="*/ 1462424 h 4633576"/>
                <a:gd name="connsiteX38" fmla="*/ 508447 w 1288977"/>
                <a:gd name="connsiteY38" fmla="*/ 1308485 h 4633576"/>
                <a:gd name="connsiteX39" fmla="*/ 462266 w 1288977"/>
                <a:gd name="connsiteY39" fmla="*/ 1177637 h 4633576"/>
                <a:gd name="connsiteX40" fmla="*/ 431478 w 1288977"/>
                <a:gd name="connsiteY40" fmla="*/ 1123758 h 4633576"/>
                <a:gd name="connsiteX41" fmla="*/ 408387 w 1288977"/>
                <a:gd name="connsiteY41" fmla="*/ 1077576 h 4633576"/>
                <a:gd name="connsiteX42" fmla="*/ 385296 w 1288977"/>
                <a:gd name="connsiteY42" fmla="*/ 1000606 h 4633576"/>
                <a:gd name="connsiteX43" fmla="*/ 354508 w 1288977"/>
                <a:gd name="connsiteY43" fmla="*/ 939031 h 4633576"/>
                <a:gd name="connsiteX44" fmla="*/ 346811 w 1288977"/>
                <a:gd name="connsiteY44" fmla="*/ 915940 h 4633576"/>
                <a:gd name="connsiteX45" fmla="*/ 331417 w 1288977"/>
                <a:gd name="connsiteY45" fmla="*/ 885152 h 4633576"/>
                <a:gd name="connsiteX46" fmla="*/ 316023 w 1288977"/>
                <a:gd name="connsiteY46" fmla="*/ 846667 h 4633576"/>
                <a:gd name="connsiteX47" fmla="*/ 300629 w 1288977"/>
                <a:gd name="connsiteY47" fmla="*/ 800485 h 4633576"/>
                <a:gd name="connsiteX48" fmla="*/ 285235 w 1288977"/>
                <a:gd name="connsiteY48" fmla="*/ 777394 h 4633576"/>
                <a:gd name="connsiteX49" fmla="*/ 262144 w 1288977"/>
                <a:gd name="connsiteY49" fmla="*/ 700424 h 4633576"/>
                <a:gd name="connsiteX50" fmla="*/ 246750 w 1288977"/>
                <a:gd name="connsiteY50" fmla="*/ 654243 h 4633576"/>
                <a:gd name="connsiteX51" fmla="*/ 239053 w 1288977"/>
                <a:gd name="connsiteY51" fmla="*/ 631152 h 4633576"/>
                <a:gd name="connsiteX52" fmla="*/ 231356 w 1288977"/>
                <a:gd name="connsiteY52" fmla="*/ 608061 h 4633576"/>
                <a:gd name="connsiteX53" fmla="*/ 223659 w 1288977"/>
                <a:gd name="connsiteY53" fmla="*/ 584970 h 4633576"/>
                <a:gd name="connsiteX54" fmla="*/ 208266 w 1288977"/>
                <a:gd name="connsiteY54" fmla="*/ 561879 h 4633576"/>
                <a:gd name="connsiteX55" fmla="*/ 200569 w 1288977"/>
                <a:gd name="connsiteY55" fmla="*/ 531091 h 4633576"/>
                <a:gd name="connsiteX56" fmla="*/ 185175 w 1288977"/>
                <a:gd name="connsiteY56" fmla="*/ 484909 h 4633576"/>
                <a:gd name="connsiteX57" fmla="*/ 177478 w 1288977"/>
                <a:gd name="connsiteY57" fmla="*/ 461818 h 4633576"/>
                <a:gd name="connsiteX58" fmla="*/ 169781 w 1288977"/>
                <a:gd name="connsiteY58" fmla="*/ 431031 h 4633576"/>
                <a:gd name="connsiteX59" fmla="*/ 154387 w 1288977"/>
                <a:gd name="connsiteY59" fmla="*/ 384849 h 4633576"/>
                <a:gd name="connsiteX60" fmla="*/ 146690 w 1288977"/>
                <a:gd name="connsiteY60" fmla="*/ 361758 h 4633576"/>
                <a:gd name="connsiteX61" fmla="*/ 138993 w 1288977"/>
                <a:gd name="connsiteY61" fmla="*/ 338667 h 4633576"/>
                <a:gd name="connsiteX62" fmla="*/ 131296 w 1288977"/>
                <a:gd name="connsiteY62" fmla="*/ 315576 h 4633576"/>
                <a:gd name="connsiteX63" fmla="*/ 115902 w 1288977"/>
                <a:gd name="connsiteY63" fmla="*/ 292485 h 4633576"/>
                <a:gd name="connsiteX64" fmla="*/ 100508 w 1288977"/>
                <a:gd name="connsiteY64" fmla="*/ 238606 h 4633576"/>
                <a:gd name="connsiteX65" fmla="*/ 85114 w 1288977"/>
                <a:gd name="connsiteY65" fmla="*/ 207818 h 4633576"/>
                <a:gd name="connsiteX66" fmla="*/ 62023 w 1288977"/>
                <a:gd name="connsiteY66" fmla="*/ 161637 h 4633576"/>
                <a:gd name="connsiteX67" fmla="*/ 46629 w 1288977"/>
                <a:gd name="connsiteY67" fmla="*/ 107758 h 4633576"/>
                <a:gd name="connsiteX68" fmla="*/ 38932 w 1288977"/>
                <a:gd name="connsiteY68" fmla="*/ 84667 h 4633576"/>
                <a:gd name="connsiteX69" fmla="*/ 447 w 1288977"/>
                <a:gd name="connsiteY69" fmla="*/ 15394 h 4633576"/>
                <a:gd name="connsiteX70" fmla="*/ 447 w 1288977"/>
                <a:gd name="connsiteY70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06673 w 1288977"/>
                <a:gd name="connsiteY9" fmla="*/ 3402061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31902 w 1288977"/>
                <a:gd name="connsiteY12" fmla="*/ 3240424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085720 w 1288977"/>
                <a:gd name="connsiteY15" fmla="*/ 3094182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047235 w 1288977"/>
                <a:gd name="connsiteY18" fmla="*/ 2986424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08750 w 1288977"/>
                <a:gd name="connsiteY21" fmla="*/ 2878667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970266 w 1288977"/>
                <a:gd name="connsiteY24" fmla="*/ 2747818 h 4633576"/>
                <a:gd name="connsiteX25" fmla="*/ 962569 w 1288977"/>
                <a:gd name="connsiteY25" fmla="*/ 2709334 h 4633576"/>
                <a:gd name="connsiteX26" fmla="*/ 916387 w 1288977"/>
                <a:gd name="connsiteY26" fmla="*/ 2647758 h 4633576"/>
                <a:gd name="connsiteX27" fmla="*/ 908690 w 1288977"/>
                <a:gd name="connsiteY27" fmla="*/ 2609273 h 4633576"/>
                <a:gd name="connsiteX28" fmla="*/ 885599 w 1288977"/>
                <a:gd name="connsiteY28" fmla="*/ 2578485 h 4633576"/>
                <a:gd name="connsiteX29" fmla="*/ 964081 w 1288977"/>
                <a:gd name="connsiteY29" fmla="*/ 2523644 h 4633576"/>
                <a:gd name="connsiteX30" fmla="*/ 940578 w 1288977"/>
                <a:gd name="connsiteY30" fmla="*/ 2462068 h 4633576"/>
                <a:gd name="connsiteX31" fmla="*/ 899343 w 1288977"/>
                <a:gd name="connsiteY31" fmla="*/ 2366544 h 4633576"/>
                <a:gd name="connsiteX32" fmla="*/ 807391 w 1288977"/>
                <a:gd name="connsiteY32" fmla="*/ 2156938 h 4633576"/>
                <a:gd name="connsiteX33" fmla="*/ 690975 w 1288977"/>
                <a:gd name="connsiteY33" fmla="*/ 1836415 h 4633576"/>
                <a:gd name="connsiteX34" fmla="*/ 639296 w 1288977"/>
                <a:gd name="connsiteY34" fmla="*/ 1708727 h 4633576"/>
                <a:gd name="connsiteX35" fmla="*/ 623902 w 1288977"/>
                <a:gd name="connsiteY35" fmla="*/ 1654849 h 4633576"/>
                <a:gd name="connsiteX36" fmla="*/ 600811 w 1288977"/>
                <a:gd name="connsiteY36" fmla="*/ 1585576 h 4633576"/>
                <a:gd name="connsiteX37" fmla="*/ 562326 w 1288977"/>
                <a:gd name="connsiteY37" fmla="*/ 1462424 h 4633576"/>
                <a:gd name="connsiteX38" fmla="*/ 508447 w 1288977"/>
                <a:gd name="connsiteY38" fmla="*/ 1308485 h 4633576"/>
                <a:gd name="connsiteX39" fmla="*/ 462266 w 1288977"/>
                <a:gd name="connsiteY39" fmla="*/ 1177637 h 4633576"/>
                <a:gd name="connsiteX40" fmla="*/ 431478 w 1288977"/>
                <a:gd name="connsiteY40" fmla="*/ 1123758 h 4633576"/>
                <a:gd name="connsiteX41" fmla="*/ 408387 w 1288977"/>
                <a:gd name="connsiteY41" fmla="*/ 1077576 h 4633576"/>
                <a:gd name="connsiteX42" fmla="*/ 385296 w 1288977"/>
                <a:gd name="connsiteY42" fmla="*/ 1000606 h 4633576"/>
                <a:gd name="connsiteX43" fmla="*/ 354508 w 1288977"/>
                <a:gd name="connsiteY43" fmla="*/ 939031 h 4633576"/>
                <a:gd name="connsiteX44" fmla="*/ 346811 w 1288977"/>
                <a:gd name="connsiteY44" fmla="*/ 915940 h 4633576"/>
                <a:gd name="connsiteX45" fmla="*/ 331417 w 1288977"/>
                <a:gd name="connsiteY45" fmla="*/ 885152 h 4633576"/>
                <a:gd name="connsiteX46" fmla="*/ 316023 w 1288977"/>
                <a:gd name="connsiteY46" fmla="*/ 846667 h 4633576"/>
                <a:gd name="connsiteX47" fmla="*/ 300629 w 1288977"/>
                <a:gd name="connsiteY47" fmla="*/ 800485 h 4633576"/>
                <a:gd name="connsiteX48" fmla="*/ 285235 w 1288977"/>
                <a:gd name="connsiteY48" fmla="*/ 777394 h 4633576"/>
                <a:gd name="connsiteX49" fmla="*/ 262144 w 1288977"/>
                <a:gd name="connsiteY49" fmla="*/ 700424 h 4633576"/>
                <a:gd name="connsiteX50" fmla="*/ 246750 w 1288977"/>
                <a:gd name="connsiteY50" fmla="*/ 654243 h 4633576"/>
                <a:gd name="connsiteX51" fmla="*/ 239053 w 1288977"/>
                <a:gd name="connsiteY51" fmla="*/ 631152 h 4633576"/>
                <a:gd name="connsiteX52" fmla="*/ 231356 w 1288977"/>
                <a:gd name="connsiteY52" fmla="*/ 608061 h 4633576"/>
                <a:gd name="connsiteX53" fmla="*/ 223659 w 1288977"/>
                <a:gd name="connsiteY53" fmla="*/ 584970 h 4633576"/>
                <a:gd name="connsiteX54" fmla="*/ 208266 w 1288977"/>
                <a:gd name="connsiteY54" fmla="*/ 561879 h 4633576"/>
                <a:gd name="connsiteX55" fmla="*/ 200569 w 1288977"/>
                <a:gd name="connsiteY55" fmla="*/ 531091 h 4633576"/>
                <a:gd name="connsiteX56" fmla="*/ 185175 w 1288977"/>
                <a:gd name="connsiteY56" fmla="*/ 484909 h 4633576"/>
                <a:gd name="connsiteX57" fmla="*/ 177478 w 1288977"/>
                <a:gd name="connsiteY57" fmla="*/ 461818 h 4633576"/>
                <a:gd name="connsiteX58" fmla="*/ 169781 w 1288977"/>
                <a:gd name="connsiteY58" fmla="*/ 431031 h 4633576"/>
                <a:gd name="connsiteX59" fmla="*/ 154387 w 1288977"/>
                <a:gd name="connsiteY59" fmla="*/ 384849 h 4633576"/>
                <a:gd name="connsiteX60" fmla="*/ 146690 w 1288977"/>
                <a:gd name="connsiteY60" fmla="*/ 361758 h 4633576"/>
                <a:gd name="connsiteX61" fmla="*/ 138993 w 1288977"/>
                <a:gd name="connsiteY61" fmla="*/ 338667 h 4633576"/>
                <a:gd name="connsiteX62" fmla="*/ 131296 w 1288977"/>
                <a:gd name="connsiteY62" fmla="*/ 315576 h 4633576"/>
                <a:gd name="connsiteX63" fmla="*/ 115902 w 1288977"/>
                <a:gd name="connsiteY63" fmla="*/ 292485 h 4633576"/>
                <a:gd name="connsiteX64" fmla="*/ 100508 w 1288977"/>
                <a:gd name="connsiteY64" fmla="*/ 238606 h 4633576"/>
                <a:gd name="connsiteX65" fmla="*/ 85114 w 1288977"/>
                <a:gd name="connsiteY65" fmla="*/ 207818 h 4633576"/>
                <a:gd name="connsiteX66" fmla="*/ 62023 w 1288977"/>
                <a:gd name="connsiteY66" fmla="*/ 161637 h 4633576"/>
                <a:gd name="connsiteX67" fmla="*/ 46629 w 1288977"/>
                <a:gd name="connsiteY67" fmla="*/ 107758 h 4633576"/>
                <a:gd name="connsiteX68" fmla="*/ 38932 w 1288977"/>
                <a:gd name="connsiteY68" fmla="*/ 84667 h 4633576"/>
                <a:gd name="connsiteX69" fmla="*/ 447 w 1288977"/>
                <a:gd name="connsiteY69" fmla="*/ 15394 h 4633576"/>
                <a:gd name="connsiteX70" fmla="*/ 447 w 1288977"/>
                <a:gd name="connsiteY70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31902 w 1288977"/>
                <a:gd name="connsiteY12" fmla="*/ 3240424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085720 w 1288977"/>
                <a:gd name="connsiteY15" fmla="*/ 3094182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047235 w 1288977"/>
                <a:gd name="connsiteY18" fmla="*/ 2986424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08750 w 1288977"/>
                <a:gd name="connsiteY21" fmla="*/ 2878667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970266 w 1288977"/>
                <a:gd name="connsiteY24" fmla="*/ 2747818 h 4633576"/>
                <a:gd name="connsiteX25" fmla="*/ 962569 w 1288977"/>
                <a:gd name="connsiteY25" fmla="*/ 2709334 h 4633576"/>
                <a:gd name="connsiteX26" fmla="*/ 916387 w 1288977"/>
                <a:gd name="connsiteY26" fmla="*/ 2647758 h 4633576"/>
                <a:gd name="connsiteX27" fmla="*/ 908690 w 1288977"/>
                <a:gd name="connsiteY27" fmla="*/ 2609273 h 4633576"/>
                <a:gd name="connsiteX28" fmla="*/ 885599 w 1288977"/>
                <a:gd name="connsiteY28" fmla="*/ 2578485 h 4633576"/>
                <a:gd name="connsiteX29" fmla="*/ 964081 w 1288977"/>
                <a:gd name="connsiteY29" fmla="*/ 2523644 h 4633576"/>
                <a:gd name="connsiteX30" fmla="*/ 940578 w 1288977"/>
                <a:gd name="connsiteY30" fmla="*/ 2462068 h 4633576"/>
                <a:gd name="connsiteX31" fmla="*/ 899343 w 1288977"/>
                <a:gd name="connsiteY31" fmla="*/ 2366544 h 4633576"/>
                <a:gd name="connsiteX32" fmla="*/ 807391 w 1288977"/>
                <a:gd name="connsiteY32" fmla="*/ 2156938 h 4633576"/>
                <a:gd name="connsiteX33" fmla="*/ 690975 w 1288977"/>
                <a:gd name="connsiteY33" fmla="*/ 1836415 h 4633576"/>
                <a:gd name="connsiteX34" fmla="*/ 639296 w 1288977"/>
                <a:gd name="connsiteY34" fmla="*/ 1708727 h 4633576"/>
                <a:gd name="connsiteX35" fmla="*/ 623902 w 1288977"/>
                <a:gd name="connsiteY35" fmla="*/ 1654849 h 4633576"/>
                <a:gd name="connsiteX36" fmla="*/ 600811 w 1288977"/>
                <a:gd name="connsiteY36" fmla="*/ 1585576 h 4633576"/>
                <a:gd name="connsiteX37" fmla="*/ 562326 w 1288977"/>
                <a:gd name="connsiteY37" fmla="*/ 1462424 h 4633576"/>
                <a:gd name="connsiteX38" fmla="*/ 508447 w 1288977"/>
                <a:gd name="connsiteY38" fmla="*/ 1308485 h 4633576"/>
                <a:gd name="connsiteX39" fmla="*/ 462266 w 1288977"/>
                <a:gd name="connsiteY39" fmla="*/ 1177637 h 4633576"/>
                <a:gd name="connsiteX40" fmla="*/ 431478 w 1288977"/>
                <a:gd name="connsiteY40" fmla="*/ 1123758 h 4633576"/>
                <a:gd name="connsiteX41" fmla="*/ 408387 w 1288977"/>
                <a:gd name="connsiteY41" fmla="*/ 1077576 h 4633576"/>
                <a:gd name="connsiteX42" fmla="*/ 385296 w 1288977"/>
                <a:gd name="connsiteY42" fmla="*/ 1000606 h 4633576"/>
                <a:gd name="connsiteX43" fmla="*/ 354508 w 1288977"/>
                <a:gd name="connsiteY43" fmla="*/ 939031 h 4633576"/>
                <a:gd name="connsiteX44" fmla="*/ 346811 w 1288977"/>
                <a:gd name="connsiteY44" fmla="*/ 915940 h 4633576"/>
                <a:gd name="connsiteX45" fmla="*/ 331417 w 1288977"/>
                <a:gd name="connsiteY45" fmla="*/ 885152 h 4633576"/>
                <a:gd name="connsiteX46" fmla="*/ 316023 w 1288977"/>
                <a:gd name="connsiteY46" fmla="*/ 846667 h 4633576"/>
                <a:gd name="connsiteX47" fmla="*/ 300629 w 1288977"/>
                <a:gd name="connsiteY47" fmla="*/ 800485 h 4633576"/>
                <a:gd name="connsiteX48" fmla="*/ 285235 w 1288977"/>
                <a:gd name="connsiteY48" fmla="*/ 777394 h 4633576"/>
                <a:gd name="connsiteX49" fmla="*/ 262144 w 1288977"/>
                <a:gd name="connsiteY49" fmla="*/ 700424 h 4633576"/>
                <a:gd name="connsiteX50" fmla="*/ 246750 w 1288977"/>
                <a:gd name="connsiteY50" fmla="*/ 654243 h 4633576"/>
                <a:gd name="connsiteX51" fmla="*/ 239053 w 1288977"/>
                <a:gd name="connsiteY51" fmla="*/ 631152 h 4633576"/>
                <a:gd name="connsiteX52" fmla="*/ 231356 w 1288977"/>
                <a:gd name="connsiteY52" fmla="*/ 608061 h 4633576"/>
                <a:gd name="connsiteX53" fmla="*/ 223659 w 1288977"/>
                <a:gd name="connsiteY53" fmla="*/ 584970 h 4633576"/>
                <a:gd name="connsiteX54" fmla="*/ 208266 w 1288977"/>
                <a:gd name="connsiteY54" fmla="*/ 561879 h 4633576"/>
                <a:gd name="connsiteX55" fmla="*/ 200569 w 1288977"/>
                <a:gd name="connsiteY55" fmla="*/ 531091 h 4633576"/>
                <a:gd name="connsiteX56" fmla="*/ 185175 w 1288977"/>
                <a:gd name="connsiteY56" fmla="*/ 484909 h 4633576"/>
                <a:gd name="connsiteX57" fmla="*/ 177478 w 1288977"/>
                <a:gd name="connsiteY57" fmla="*/ 461818 h 4633576"/>
                <a:gd name="connsiteX58" fmla="*/ 169781 w 1288977"/>
                <a:gd name="connsiteY58" fmla="*/ 431031 h 4633576"/>
                <a:gd name="connsiteX59" fmla="*/ 154387 w 1288977"/>
                <a:gd name="connsiteY59" fmla="*/ 384849 h 4633576"/>
                <a:gd name="connsiteX60" fmla="*/ 146690 w 1288977"/>
                <a:gd name="connsiteY60" fmla="*/ 361758 h 4633576"/>
                <a:gd name="connsiteX61" fmla="*/ 138993 w 1288977"/>
                <a:gd name="connsiteY61" fmla="*/ 338667 h 4633576"/>
                <a:gd name="connsiteX62" fmla="*/ 131296 w 1288977"/>
                <a:gd name="connsiteY62" fmla="*/ 315576 h 4633576"/>
                <a:gd name="connsiteX63" fmla="*/ 115902 w 1288977"/>
                <a:gd name="connsiteY63" fmla="*/ 292485 h 4633576"/>
                <a:gd name="connsiteX64" fmla="*/ 100508 w 1288977"/>
                <a:gd name="connsiteY64" fmla="*/ 238606 h 4633576"/>
                <a:gd name="connsiteX65" fmla="*/ 85114 w 1288977"/>
                <a:gd name="connsiteY65" fmla="*/ 207818 h 4633576"/>
                <a:gd name="connsiteX66" fmla="*/ 62023 w 1288977"/>
                <a:gd name="connsiteY66" fmla="*/ 161637 h 4633576"/>
                <a:gd name="connsiteX67" fmla="*/ 46629 w 1288977"/>
                <a:gd name="connsiteY67" fmla="*/ 107758 h 4633576"/>
                <a:gd name="connsiteX68" fmla="*/ 38932 w 1288977"/>
                <a:gd name="connsiteY68" fmla="*/ 84667 h 4633576"/>
                <a:gd name="connsiteX69" fmla="*/ 447 w 1288977"/>
                <a:gd name="connsiteY69" fmla="*/ 15394 h 4633576"/>
                <a:gd name="connsiteX70" fmla="*/ 447 w 1288977"/>
                <a:gd name="connsiteY70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31902 w 1288977"/>
                <a:gd name="connsiteY12" fmla="*/ 3240424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085720 w 1288977"/>
                <a:gd name="connsiteY15" fmla="*/ 3094182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047235 w 1288977"/>
                <a:gd name="connsiteY18" fmla="*/ 2986424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67714 w 1288977"/>
                <a:gd name="connsiteY21" fmla="*/ 2869595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970266 w 1288977"/>
                <a:gd name="connsiteY24" fmla="*/ 2747818 h 4633576"/>
                <a:gd name="connsiteX25" fmla="*/ 962569 w 1288977"/>
                <a:gd name="connsiteY25" fmla="*/ 2709334 h 4633576"/>
                <a:gd name="connsiteX26" fmla="*/ 916387 w 1288977"/>
                <a:gd name="connsiteY26" fmla="*/ 2647758 h 4633576"/>
                <a:gd name="connsiteX27" fmla="*/ 908690 w 1288977"/>
                <a:gd name="connsiteY27" fmla="*/ 2609273 h 4633576"/>
                <a:gd name="connsiteX28" fmla="*/ 885599 w 1288977"/>
                <a:gd name="connsiteY28" fmla="*/ 2578485 h 4633576"/>
                <a:gd name="connsiteX29" fmla="*/ 964081 w 1288977"/>
                <a:gd name="connsiteY29" fmla="*/ 2523644 h 4633576"/>
                <a:gd name="connsiteX30" fmla="*/ 940578 w 1288977"/>
                <a:gd name="connsiteY30" fmla="*/ 2462068 h 4633576"/>
                <a:gd name="connsiteX31" fmla="*/ 899343 w 1288977"/>
                <a:gd name="connsiteY31" fmla="*/ 2366544 h 4633576"/>
                <a:gd name="connsiteX32" fmla="*/ 807391 w 1288977"/>
                <a:gd name="connsiteY32" fmla="*/ 2156938 h 4633576"/>
                <a:gd name="connsiteX33" fmla="*/ 690975 w 1288977"/>
                <a:gd name="connsiteY33" fmla="*/ 1836415 h 4633576"/>
                <a:gd name="connsiteX34" fmla="*/ 639296 w 1288977"/>
                <a:gd name="connsiteY34" fmla="*/ 1708727 h 4633576"/>
                <a:gd name="connsiteX35" fmla="*/ 623902 w 1288977"/>
                <a:gd name="connsiteY35" fmla="*/ 1654849 h 4633576"/>
                <a:gd name="connsiteX36" fmla="*/ 600811 w 1288977"/>
                <a:gd name="connsiteY36" fmla="*/ 1585576 h 4633576"/>
                <a:gd name="connsiteX37" fmla="*/ 562326 w 1288977"/>
                <a:gd name="connsiteY37" fmla="*/ 1462424 h 4633576"/>
                <a:gd name="connsiteX38" fmla="*/ 508447 w 1288977"/>
                <a:gd name="connsiteY38" fmla="*/ 1308485 h 4633576"/>
                <a:gd name="connsiteX39" fmla="*/ 462266 w 1288977"/>
                <a:gd name="connsiteY39" fmla="*/ 1177637 h 4633576"/>
                <a:gd name="connsiteX40" fmla="*/ 431478 w 1288977"/>
                <a:gd name="connsiteY40" fmla="*/ 1123758 h 4633576"/>
                <a:gd name="connsiteX41" fmla="*/ 408387 w 1288977"/>
                <a:gd name="connsiteY41" fmla="*/ 1077576 h 4633576"/>
                <a:gd name="connsiteX42" fmla="*/ 385296 w 1288977"/>
                <a:gd name="connsiteY42" fmla="*/ 1000606 h 4633576"/>
                <a:gd name="connsiteX43" fmla="*/ 354508 w 1288977"/>
                <a:gd name="connsiteY43" fmla="*/ 939031 h 4633576"/>
                <a:gd name="connsiteX44" fmla="*/ 346811 w 1288977"/>
                <a:gd name="connsiteY44" fmla="*/ 915940 h 4633576"/>
                <a:gd name="connsiteX45" fmla="*/ 331417 w 1288977"/>
                <a:gd name="connsiteY45" fmla="*/ 885152 h 4633576"/>
                <a:gd name="connsiteX46" fmla="*/ 316023 w 1288977"/>
                <a:gd name="connsiteY46" fmla="*/ 846667 h 4633576"/>
                <a:gd name="connsiteX47" fmla="*/ 300629 w 1288977"/>
                <a:gd name="connsiteY47" fmla="*/ 800485 h 4633576"/>
                <a:gd name="connsiteX48" fmla="*/ 285235 w 1288977"/>
                <a:gd name="connsiteY48" fmla="*/ 777394 h 4633576"/>
                <a:gd name="connsiteX49" fmla="*/ 262144 w 1288977"/>
                <a:gd name="connsiteY49" fmla="*/ 700424 h 4633576"/>
                <a:gd name="connsiteX50" fmla="*/ 246750 w 1288977"/>
                <a:gd name="connsiteY50" fmla="*/ 654243 h 4633576"/>
                <a:gd name="connsiteX51" fmla="*/ 239053 w 1288977"/>
                <a:gd name="connsiteY51" fmla="*/ 631152 h 4633576"/>
                <a:gd name="connsiteX52" fmla="*/ 231356 w 1288977"/>
                <a:gd name="connsiteY52" fmla="*/ 608061 h 4633576"/>
                <a:gd name="connsiteX53" fmla="*/ 223659 w 1288977"/>
                <a:gd name="connsiteY53" fmla="*/ 584970 h 4633576"/>
                <a:gd name="connsiteX54" fmla="*/ 208266 w 1288977"/>
                <a:gd name="connsiteY54" fmla="*/ 561879 h 4633576"/>
                <a:gd name="connsiteX55" fmla="*/ 200569 w 1288977"/>
                <a:gd name="connsiteY55" fmla="*/ 531091 h 4633576"/>
                <a:gd name="connsiteX56" fmla="*/ 185175 w 1288977"/>
                <a:gd name="connsiteY56" fmla="*/ 484909 h 4633576"/>
                <a:gd name="connsiteX57" fmla="*/ 177478 w 1288977"/>
                <a:gd name="connsiteY57" fmla="*/ 461818 h 4633576"/>
                <a:gd name="connsiteX58" fmla="*/ 169781 w 1288977"/>
                <a:gd name="connsiteY58" fmla="*/ 431031 h 4633576"/>
                <a:gd name="connsiteX59" fmla="*/ 154387 w 1288977"/>
                <a:gd name="connsiteY59" fmla="*/ 384849 h 4633576"/>
                <a:gd name="connsiteX60" fmla="*/ 146690 w 1288977"/>
                <a:gd name="connsiteY60" fmla="*/ 361758 h 4633576"/>
                <a:gd name="connsiteX61" fmla="*/ 138993 w 1288977"/>
                <a:gd name="connsiteY61" fmla="*/ 338667 h 4633576"/>
                <a:gd name="connsiteX62" fmla="*/ 131296 w 1288977"/>
                <a:gd name="connsiteY62" fmla="*/ 315576 h 4633576"/>
                <a:gd name="connsiteX63" fmla="*/ 115902 w 1288977"/>
                <a:gd name="connsiteY63" fmla="*/ 292485 h 4633576"/>
                <a:gd name="connsiteX64" fmla="*/ 100508 w 1288977"/>
                <a:gd name="connsiteY64" fmla="*/ 238606 h 4633576"/>
                <a:gd name="connsiteX65" fmla="*/ 85114 w 1288977"/>
                <a:gd name="connsiteY65" fmla="*/ 207818 h 4633576"/>
                <a:gd name="connsiteX66" fmla="*/ 62023 w 1288977"/>
                <a:gd name="connsiteY66" fmla="*/ 161637 h 4633576"/>
                <a:gd name="connsiteX67" fmla="*/ 46629 w 1288977"/>
                <a:gd name="connsiteY67" fmla="*/ 107758 h 4633576"/>
                <a:gd name="connsiteX68" fmla="*/ 38932 w 1288977"/>
                <a:gd name="connsiteY68" fmla="*/ 84667 h 4633576"/>
                <a:gd name="connsiteX69" fmla="*/ 447 w 1288977"/>
                <a:gd name="connsiteY69" fmla="*/ 15394 h 4633576"/>
                <a:gd name="connsiteX70" fmla="*/ 447 w 1288977"/>
                <a:gd name="connsiteY70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31902 w 1288977"/>
                <a:gd name="connsiteY12" fmla="*/ 3240424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085720 w 1288977"/>
                <a:gd name="connsiteY15" fmla="*/ 3094182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047235 w 1288977"/>
                <a:gd name="connsiteY18" fmla="*/ 2986424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67714 w 1288977"/>
                <a:gd name="connsiteY21" fmla="*/ 2869595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970266 w 1288977"/>
                <a:gd name="connsiteY24" fmla="*/ 2747818 h 4633576"/>
                <a:gd name="connsiteX25" fmla="*/ 962569 w 1288977"/>
                <a:gd name="connsiteY25" fmla="*/ 2709334 h 4633576"/>
                <a:gd name="connsiteX26" fmla="*/ 999953 w 1288977"/>
                <a:gd name="connsiteY26" fmla="*/ 2657379 h 4633576"/>
                <a:gd name="connsiteX27" fmla="*/ 916387 w 1288977"/>
                <a:gd name="connsiteY27" fmla="*/ 2647758 h 4633576"/>
                <a:gd name="connsiteX28" fmla="*/ 908690 w 1288977"/>
                <a:gd name="connsiteY28" fmla="*/ 2609273 h 4633576"/>
                <a:gd name="connsiteX29" fmla="*/ 885599 w 1288977"/>
                <a:gd name="connsiteY29" fmla="*/ 2578485 h 4633576"/>
                <a:gd name="connsiteX30" fmla="*/ 964081 w 1288977"/>
                <a:gd name="connsiteY30" fmla="*/ 2523644 h 4633576"/>
                <a:gd name="connsiteX31" fmla="*/ 940578 w 1288977"/>
                <a:gd name="connsiteY31" fmla="*/ 2462068 h 4633576"/>
                <a:gd name="connsiteX32" fmla="*/ 899343 w 1288977"/>
                <a:gd name="connsiteY32" fmla="*/ 2366544 h 4633576"/>
                <a:gd name="connsiteX33" fmla="*/ 807391 w 1288977"/>
                <a:gd name="connsiteY33" fmla="*/ 2156938 h 4633576"/>
                <a:gd name="connsiteX34" fmla="*/ 690975 w 1288977"/>
                <a:gd name="connsiteY34" fmla="*/ 1836415 h 4633576"/>
                <a:gd name="connsiteX35" fmla="*/ 639296 w 1288977"/>
                <a:gd name="connsiteY35" fmla="*/ 1708727 h 4633576"/>
                <a:gd name="connsiteX36" fmla="*/ 623902 w 1288977"/>
                <a:gd name="connsiteY36" fmla="*/ 1654849 h 4633576"/>
                <a:gd name="connsiteX37" fmla="*/ 600811 w 1288977"/>
                <a:gd name="connsiteY37" fmla="*/ 1585576 h 4633576"/>
                <a:gd name="connsiteX38" fmla="*/ 562326 w 1288977"/>
                <a:gd name="connsiteY38" fmla="*/ 1462424 h 4633576"/>
                <a:gd name="connsiteX39" fmla="*/ 508447 w 1288977"/>
                <a:gd name="connsiteY39" fmla="*/ 1308485 h 4633576"/>
                <a:gd name="connsiteX40" fmla="*/ 462266 w 1288977"/>
                <a:gd name="connsiteY40" fmla="*/ 1177637 h 4633576"/>
                <a:gd name="connsiteX41" fmla="*/ 431478 w 1288977"/>
                <a:gd name="connsiteY41" fmla="*/ 1123758 h 4633576"/>
                <a:gd name="connsiteX42" fmla="*/ 408387 w 1288977"/>
                <a:gd name="connsiteY42" fmla="*/ 1077576 h 4633576"/>
                <a:gd name="connsiteX43" fmla="*/ 385296 w 1288977"/>
                <a:gd name="connsiteY43" fmla="*/ 1000606 h 4633576"/>
                <a:gd name="connsiteX44" fmla="*/ 354508 w 1288977"/>
                <a:gd name="connsiteY44" fmla="*/ 939031 h 4633576"/>
                <a:gd name="connsiteX45" fmla="*/ 346811 w 1288977"/>
                <a:gd name="connsiteY45" fmla="*/ 915940 h 4633576"/>
                <a:gd name="connsiteX46" fmla="*/ 331417 w 1288977"/>
                <a:gd name="connsiteY46" fmla="*/ 885152 h 4633576"/>
                <a:gd name="connsiteX47" fmla="*/ 316023 w 1288977"/>
                <a:gd name="connsiteY47" fmla="*/ 846667 h 4633576"/>
                <a:gd name="connsiteX48" fmla="*/ 300629 w 1288977"/>
                <a:gd name="connsiteY48" fmla="*/ 800485 h 4633576"/>
                <a:gd name="connsiteX49" fmla="*/ 285235 w 1288977"/>
                <a:gd name="connsiteY49" fmla="*/ 777394 h 4633576"/>
                <a:gd name="connsiteX50" fmla="*/ 262144 w 1288977"/>
                <a:gd name="connsiteY50" fmla="*/ 700424 h 4633576"/>
                <a:gd name="connsiteX51" fmla="*/ 246750 w 1288977"/>
                <a:gd name="connsiteY51" fmla="*/ 654243 h 4633576"/>
                <a:gd name="connsiteX52" fmla="*/ 239053 w 1288977"/>
                <a:gd name="connsiteY52" fmla="*/ 631152 h 4633576"/>
                <a:gd name="connsiteX53" fmla="*/ 231356 w 1288977"/>
                <a:gd name="connsiteY53" fmla="*/ 608061 h 4633576"/>
                <a:gd name="connsiteX54" fmla="*/ 223659 w 1288977"/>
                <a:gd name="connsiteY54" fmla="*/ 584970 h 4633576"/>
                <a:gd name="connsiteX55" fmla="*/ 208266 w 1288977"/>
                <a:gd name="connsiteY55" fmla="*/ 561879 h 4633576"/>
                <a:gd name="connsiteX56" fmla="*/ 200569 w 1288977"/>
                <a:gd name="connsiteY56" fmla="*/ 531091 h 4633576"/>
                <a:gd name="connsiteX57" fmla="*/ 185175 w 1288977"/>
                <a:gd name="connsiteY57" fmla="*/ 484909 h 4633576"/>
                <a:gd name="connsiteX58" fmla="*/ 177478 w 1288977"/>
                <a:gd name="connsiteY58" fmla="*/ 461818 h 4633576"/>
                <a:gd name="connsiteX59" fmla="*/ 169781 w 1288977"/>
                <a:gd name="connsiteY59" fmla="*/ 431031 h 4633576"/>
                <a:gd name="connsiteX60" fmla="*/ 154387 w 1288977"/>
                <a:gd name="connsiteY60" fmla="*/ 384849 h 4633576"/>
                <a:gd name="connsiteX61" fmla="*/ 146690 w 1288977"/>
                <a:gd name="connsiteY61" fmla="*/ 361758 h 4633576"/>
                <a:gd name="connsiteX62" fmla="*/ 138993 w 1288977"/>
                <a:gd name="connsiteY62" fmla="*/ 338667 h 4633576"/>
                <a:gd name="connsiteX63" fmla="*/ 131296 w 1288977"/>
                <a:gd name="connsiteY63" fmla="*/ 315576 h 4633576"/>
                <a:gd name="connsiteX64" fmla="*/ 115902 w 1288977"/>
                <a:gd name="connsiteY64" fmla="*/ 292485 h 4633576"/>
                <a:gd name="connsiteX65" fmla="*/ 100508 w 1288977"/>
                <a:gd name="connsiteY65" fmla="*/ 238606 h 4633576"/>
                <a:gd name="connsiteX66" fmla="*/ 85114 w 1288977"/>
                <a:gd name="connsiteY66" fmla="*/ 207818 h 4633576"/>
                <a:gd name="connsiteX67" fmla="*/ 62023 w 1288977"/>
                <a:gd name="connsiteY67" fmla="*/ 161637 h 4633576"/>
                <a:gd name="connsiteX68" fmla="*/ 46629 w 1288977"/>
                <a:gd name="connsiteY68" fmla="*/ 107758 h 4633576"/>
                <a:gd name="connsiteX69" fmla="*/ 38932 w 1288977"/>
                <a:gd name="connsiteY69" fmla="*/ 84667 h 4633576"/>
                <a:gd name="connsiteX70" fmla="*/ 447 w 1288977"/>
                <a:gd name="connsiteY70" fmla="*/ 15394 h 4633576"/>
                <a:gd name="connsiteX71" fmla="*/ 447 w 1288977"/>
                <a:gd name="connsiteY71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31902 w 1288977"/>
                <a:gd name="connsiteY12" fmla="*/ 3240424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085720 w 1288977"/>
                <a:gd name="connsiteY15" fmla="*/ 3094182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047235 w 1288977"/>
                <a:gd name="connsiteY18" fmla="*/ 2986424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67714 w 1288977"/>
                <a:gd name="connsiteY21" fmla="*/ 2869595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970266 w 1288977"/>
                <a:gd name="connsiteY24" fmla="*/ 2747818 h 4633576"/>
                <a:gd name="connsiteX25" fmla="*/ 962569 w 1288977"/>
                <a:gd name="connsiteY25" fmla="*/ 2709334 h 4633576"/>
                <a:gd name="connsiteX26" fmla="*/ 999953 w 1288977"/>
                <a:gd name="connsiteY26" fmla="*/ 2657379 h 4633576"/>
                <a:gd name="connsiteX27" fmla="*/ 916387 w 1288977"/>
                <a:gd name="connsiteY27" fmla="*/ 2647758 h 4633576"/>
                <a:gd name="connsiteX28" fmla="*/ 972190 w 1288977"/>
                <a:gd name="connsiteY28" fmla="*/ 2595665 h 4633576"/>
                <a:gd name="connsiteX29" fmla="*/ 885599 w 1288977"/>
                <a:gd name="connsiteY29" fmla="*/ 2578485 h 4633576"/>
                <a:gd name="connsiteX30" fmla="*/ 964081 w 1288977"/>
                <a:gd name="connsiteY30" fmla="*/ 2523644 h 4633576"/>
                <a:gd name="connsiteX31" fmla="*/ 940578 w 1288977"/>
                <a:gd name="connsiteY31" fmla="*/ 2462068 h 4633576"/>
                <a:gd name="connsiteX32" fmla="*/ 899343 w 1288977"/>
                <a:gd name="connsiteY32" fmla="*/ 2366544 h 4633576"/>
                <a:gd name="connsiteX33" fmla="*/ 807391 w 1288977"/>
                <a:gd name="connsiteY33" fmla="*/ 2156938 h 4633576"/>
                <a:gd name="connsiteX34" fmla="*/ 690975 w 1288977"/>
                <a:gd name="connsiteY34" fmla="*/ 1836415 h 4633576"/>
                <a:gd name="connsiteX35" fmla="*/ 639296 w 1288977"/>
                <a:gd name="connsiteY35" fmla="*/ 1708727 h 4633576"/>
                <a:gd name="connsiteX36" fmla="*/ 623902 w 1288977"/>
                <a:gd name="connsiteY36" fmla="*/ 1654849 h 4633576"/>
                <a:gd name="connsiteX37" fmla="*/ 600811 w 1288977"/>
                <a:gd name="connsiteY37" fmla="*/ 1585576 h 4633576"/>
                <a:gd name="connsiteX38" fmla="*/ 562326 w 1288977"/>
                <a:gd name="connsiteY38" fmla="*/ 1462424 h 4633576"/>
                <a:gd name="connsiteX39" fmla="*/ 508447 w 1288977"/>
                <a:gd name="connsiteY39" fmla="*/ 1308485 h 4633576"/>
                <a:gd name="connsiteX40" fmla="*/ 462266 w 1288977"/>
                <a:gd name="connsiteY40" fmla="*/ 1177637 h 4633576"/>
                <a:gd name="connsiteX41" fmla="*/ 431478 w 1288977"/>
                <a:gd name="connsiteY41" fmla="*/ 1123758 h 4633576"/>
                <a:gd name="connsiteX42" fmla="*/ 408387 w 1288977"/>
                <a:gd name="connsiteY42" fmla="*/ 1077576 h 4633576"/>
                <a:gd name="connsiteX43" fmla="*/ 385296 w 1288977"/>
                <a:gd name="connsiteY43" fmla="*/ 1000606 h 4633576"/>
                <a:gd name="connsiteX44" fmla="*/ 354508 w 1288977"/>
                <a:gd name="connsiteY44" fmla="*/ 939031 h 4633576"/>
                <a:gd name="connsiteX45" fmla="*/ 346811 w 1288977"/>
                <a:gd name="connsiteY45" fmla="*/ 915940 h 4633576"/>
                <a:gd name="connsiteX46" fmla="*/ 331417 w 1288977"/>
                <a:gd name="connsiteY46" fmla="*/ 885152 h 4633576"/>
                <a:gd name="connsiteX47" fmla="*/ 316023 w 1288977"/>
                <a:gd name="connsiteY47" fmla="*/ 846667 h 4633576"/>
                <a:gd name="connsiteX48" fmla="*/ 300629 w 1288977"/>
                <a:gd name="connsiteY48" fmla="*/ 800485 h 4633576"/>
                <a:gd name="connsiteX49" fmla="*/ 285235 w 1288977"/>
                <a:gd name="connsiteY49" fmla="*/ 777394 h 4633576"/>
                <a:gd name="connsiteX50" fmla="*/ 262144 w 1288977"/>
                <a:gd name="connsiteY50" fmla="*/ 700424 h 4633576"/>
                <a:gd name="connsiteX51" fmla="*/ 246750 w 1288977"/>
                <a:gd name="connsiteY51" fmla="*/ 654243 h 4633576"/>
                <a:gd name="connsiteX52" fmla="*/ 239053 w 1288977"/>
                <a:gd name="connsiteY52" fmla="*/ 631152 h 4633576"/>
                <a:gd name="connsiteX53" fmla="*/ 231356 w 1288977"/>
                <a:gd name="connsiteY53" fmla="*/ 608061 h 4633576"/>
                <a:gd name="connsiteX54" fmla="*/ 223659 w 1288977"/>
                <a:gd name="connsiteY54" fmla="*/ 584970 h 4633576"/>
                <a:gd name="connsiteX55" fmla="*/ 208266 w 1288977"/>
                <a:gd name="connsiteY55" fmla="*/ 561879 h 4633576"/>
                <a:gd name="connsiteX56" fmla="*/ 200569 w 1288977"/>
                <a:gd name="connsiteY56" fmla="*/ 531091 h 4633576"/>
                <a:gd name="connsiteX57" fmla="*/ 185175 w 1288977"/>
                <a:gd name="connsiteY57" fmla="*/ 484909 h 4633576"/>
                <a:gd name="connsiteX58" fmla="*/ 177478 w 1288977"/>
                <a:gd name="connsiteY58" fmla="*/ 461818 h 4633576"/>
                <a:gd name="connsiteX59" fmla="*/ 169781 w 1288977"/>
                <a:gd name="connsiteY59" fmla="*/ 431031 h 4633576"/>
                <a:gd name="connsiteX60" fmla="*/ 154387 w 1288977"/>
                <a:gd name="connsiteY60" fmla="*/ 384849 h 4633576"/>
                <a:gd name="connsiteX61" fmla="*/ 146690 w 1288977"/>
                <a:gd name="connsiteY61" fmla="*/ 361758 h 4633576"/>
                <a:gd name="connsiteX62" fmla="*/ 138993 w 1288977"/>
                <a:gd name="connsiteY62" fmla="*/ 338667 h 4633576"/>
                <a:gd name="connsiteX63" fmla="*/ 131296 w 1288977"/>
                <a:gd name="connsiteY63" fmla="*/ 315576 h 4633576"/>
                <a:gd name="connsiteX64" fmla="*/ 115902 w 1288977"/>
                <a:gd name="connsiteY64" fmla="*/ 292485 h 4633576"/>
                <a:gd name="connsiteX65" fmla="*/ 100508 w 1288977"/>
                <a:gd name="connsiteY65" fmla="*/ 238606 h 4633576"/>
                <a:gd name="connsiteX66" fmla="*/ 85114 w 1288977"/>
                <a:gd name="connsiteY66" fmla="*/ 207818 h 4633576"/>
                <a:gd name="connsiteX67" fmla="*/ 62023 w 1288977"/>
                <a:gd name="connsiteY67" fmla="*/ 161637 h 4633576"/>
                <a:gd name="connsiteX68" fmla="*/ 46629 w 1288977"/>
                <a:gd name="connsiteY68" fmla="*/ 107758 h 4633576"/>
                <a:gd name="connsiteX69" fmla="*/ 38932 w 1288977"/>
                <a:gd name="connsiteY69" fmla="*/ 84667 h 4633576"/>
                <a:gd name="connsiteX70" fmla="*/ 447 w 1288977"/>
                <a:gd name="connsiteY70" fmla="*/ 15394 h 4633576"/>
                <a:gd name="connsiteX71" fmla="*/ 447 w 1288977"/>
                <a:gd name="connsiteY71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81795 w 1288977"/>
                <a:gd name="connsiteY12" fmla="*/ 3231353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085720 w 1288977"/>
                <a:gd name="connsiteY15" fmla="*/ 3094182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047235 w 1288977"/>
                <a:gd name="connsiteY18" fmla="*/ 2986424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67714 w 1288977"/>
                <a:gd name="connsiteY21" fmla="*/ 2869595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970266 w 1288977"/>
                <a:gd name="connsiteY24" fmla="*/ 2747818 h 4633576"/>
                <a:gd name="connsiteX25" fmla="*/ 962569 w 1288977"/>
                <a:gd name="connsiteY25" fmla="*/ 2709334 h 4633576"/>
                <a:gd name="connsiteX26" fmla="*/ 999953 w 1288977"/>
                <a:gd name="connsiteY26" fmla="*/ 2657379 h 4633576"/>
                <a:gd name="connsiteX27" fmla="*/ 916387 w 1288977"/>
                <a:gd name="connsiteY27" fmla="*/ 2647758 h 4633576"/>
                <a:gd name="connsiteX28" fmla="*/ 972190 w 1288977"/>
                <a:gd name="connsiteY28" fmla="*/ 2595665 h 4633576"/>
                <a:gd name="connsiteX29" fmla="*/ 885599 w 1288977"/>
                <a:gd name="connsiteY29" fmla="*/ 2578485 h 4633576"/>
                <a:gd name="connsiteX30" fmla="*/ 964081 w 1288977"/>
                <a:gd name="connsiteY30" fmla="*/ 2523644 h 4633576"/>
                <a:gd name="connsiteX31" fmla="*/ 940578 w 1288977"/>
                <a:gd name="connsiteY31" fmla="*/ 2462068 h 4633576"/>
                <a:gd name="connsiteX32" fmla="*/ 899343 w 1288977"/>
                <a:gd name="connsiteY32" fmla="*/ 2366544 h 4633576"/>
                <a:gd name="connsiteX33" fmla="*/ 807391 w 1288977"/>
                <a:gd name="connsiteY33" fmla="*/ 2156938 h 4633576"/>
                <a:gd name="connsiteX34" fmla="*/ 690975 w 1288977"/>
                <a:gd name="connsiteY34" fmla="*/ 1836415 h 4633576"/>
                <a:gd name="connsiteX35" fmla="*/ 639296 w 1288977"/>
                <a:gd name="connsiteY35" fmla="*/ 1708727 h 4633576"/>
                <a:gd name="connsiteX36" fmla="*/ 623902 w 1288977"/>
                <a:gd name="connsiteY36" fmla="*/ 1654849 h 4633576"/>
                <a:gd name="connsiteX37" fmla="*/ 600811 w 1288977"/>
                <a:gd name="connsiteY37" fmla="*/ 1585576 h 4633576"/>
                <a:gd name="connsiteX38" fmla="*/ 562326 w 1288977"/>
                <a:gd name="connsiteY38" fmla="*/ 1462424 h 4633576"/>
                <a:gd name="connsiteX39" fmla="*/ 508447 w 1288977"/>
                <a:gd name="connsiteY39" fmla="*/ 1308485 h 4633576"/>
                <a:gd name="connsiteX40" fmla="*/ 462266 w 1288977"/>
                <a:gd name="connsiteY40" fmla="*/ 1177637 h 4633576"/>
                <a:gd name="connsiteX41" fmla="*/ 431478 w 1288977"/>
                <a:gd name="connsiteY41" fmla="*/ 1123758 h 4633576"/>
                <a:gd name="connsiteX42" fmla="*/ 408387 w 1288977"/>
                <a:gd name="connsiteY42" fmla="*/ 1077576 h 4633576"/>
                <a:gd name="connsiteX43" fmla="*/ 385296 w 1288977"/>
                <a:gd name="connsiteY43" fmla="*/ 1000606 h 4633576"/>
                <a:gd name="connsiteX44" fmla="*/ 354508 w 1288977"/>
                <a:gd name="connsiteY44" fmla="*/ 939031 h 4633576"/>
                <a:gd name="connsiteX45" fmla="*/ 346811 w 1288977"/>
                <a:gd name="connsiteY45" fmla="*/ 915940 h 4633576"/>
                <a:gd name="connsiteX46" fmla="*/ 331417 w 1288977"/>
                <a:gd name="connsiteY46" fmla="*/ 885152 h 4633576"/>
                <a:gd name="connsiteX47" fmla="*/ 316023 w 1288977"/>
                <a:gd name="connsiteY47" fmla="*/ 846667 h 4633576"/>
                <a:gd name="connsiteX48" fmla="*/ 300629 w 1288977"/>
                <a:gd name="connsiteY48" fmla="*/ 800485 h 4633576"/>
                <a:gd name="connsiteX49" fmla="*/ 285235 w 1288977"/>
                <a:gd name="connsiteY49" fmla="*/ 777394 h 4633576"/>
                <a:gd name="connsiteX50" fmla="*/ 262144 w 1288977"/>
                <a:gd name="connsiteY50" fmla="*/ 700424 h 4633576"/>
                <a:gd name="connsiteX51" fmla="*/ 246750 w 1288977"/>
                <a:gd name="connsiteY51" fmla="*/ 654243 h 4633576"/>
                <a:gd name="connsiteX52" fmla="*/ 239053 w 1288977"/>
                <a:gd name="connsiteY52" fmla="*/ 631152 h 4633576"/>
                <a:gd name="connsiteX53" fmla="*/ 231356 w 1288977"/>
                <a:gd name="connsiteY53" fmla="*/ 608061 h 4633576"/>
                <a:gd name="connsiteX54" fmla="*/ 223659 w 1288977"/>
                <a:gd name="connsiteY54" fmla="*/ 584970 h 4633576"/>
                <a:gd name="connsiteX55" fmla="*/ 208266 w 1288977"/>
                <a:gd name="connsiteY55" fmla="*/ 561879 h 4633576"/>
                <a:gd name="connsiteX56" fmla="*/ 200569 w 1288977"/>
                <a:gd name="connsiteY56" fmla="*/ 531091 h 4633576"/>
                <a:gd name="connsiteX57" fmla="*/ 185175 w 1288977"/>
                <a:gd name="connsiteY57" fmla="*/ 484909 h 4633576"/>
                <a:gd name="connsiteX58" fmla="*/ 177478 w 1288977"/>
                <a:gd name="connsiteY58" fmla="*/ 461818 h 4633576"/>
                <a:gd name="connsiteX59" fmla="*/ 169781 w 1288977"/>
                <a:gd name="connsiteY59" fmla="*/ 431031 h 4633576"/>
                <a:gd name="connsiteX60" fmla="*/ 154387 w 1288977"/>
                <a:gd name="connsiteY60" fmla="*/ 384849 h 4633576"/>
                <a:gd name="connsiteX61" fmla="*/ 146690 w 1288977"/>
                <a:gd name="connsiteY61" fmla="*/ 361758 h 4633576"/>
                <a:gd name="connsiteX62" fmla="*/ 138993 w 1288977"/>
                <a:gd name="connsiteY62" fmla="*/ 338667 h 4633576"/>
                <a:gd name="connsiteX63" fmla="*/ 131296 w 1288977"/>
                <a:gd name="connsiteY63" fmla="*/ 315576 h 4633576"/>
                <a:gd name="connsiteX64" fmla="*/ 115902 w 1288977"/>
                <a:gd name="connsiteY64" fmla="*/ 292485 h 4633576"/>
                <a:gd name="connsiteX65" fmla="*/ 100508 w 1288977"/>
                <a:gd name="connsiteY65" fmla="*/ 238606 h 4633576"/>
                <a:gd name="connsiteX66" fmla="*/ 85114 w 1288977"/>
                <a:gd name="connsiteY66" fmla="*/ 207818 h 4633576"/>
                <a:gd name="connsiteX67" fmla="*/ 62023 w 1288977"/>
                <a:gd name="connsiteY67" fmla="*/ 161637 h 4633576"/>
                <a:gd name="connsiteX68" fmla="*/ 46629 w 1288977"/>
                <a:gd name="connsiteY68" fmla="*/ 107758 h 4633576"/>
                <a:gd name="connsiteX69" fmla="*/ 38932 w 1288977"/>
                <a:gd name="connsiteY69" fmla="*/ 84667 h 4633576"/>
                <a:gd name="connsiteX70" fmla="*/ 447 w 1288977"/>
                <a:gd name="connsiteY70" fmla="*/ 15394 h 4633576"/>
                <a:gd name="connsiteX71" fmla="*/ 447 w 1288977"/>
                <a:gd name="connsiteY71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81795 w 1288977"/>
                <a:gd name="connsiteY12" fmla="*/ 3231353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144685 w 1288977"/>
                <a:gd name="connsiteY15" fmla="*/ 3080575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047235 w 1288977"/>
                <a:gd name="connsiteY18" fmla="*/ 2986424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67714 w 1288977"/>
                <a:gd name="connsiteY21" fmla="*/ 2869595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970266 w 1288977"/>
                <a:gd name="connsiteY24" fmla="*/ 2747818 h 4633576"/>
                <a:gd name="connsiteX25" fmla="*/ 962569 w 1288977"/>
                <a:gd name="connsiteY25" fmla="*/ 2709334 h 4633576"/>
                <a:gd name="connsiteX26" fmla="*/ 999953 w 1288977"/>
                <a:gd name="connsiteY26" fmla="*/ 2657379 h 4633576"/>
                <a:gd name="connsiteX27" fmla="*/ 916387 w 1288977"/>
                <a:gd name="connsiteY27" fmla="*/ 2647758 h 4633576"/>
                <a:gd name="connsiteX28" fmla="*/ 972190 w 1288977"/>
                <a:gd name="connsiteY28" fmla="*/ 2595665 h 4633576"/>
                <a:gd name="connsiteX29" fmla="*/ 885599 w 1288977"/>
                <a:gd name="connsiteY29" fmla="*/ 2578485 h 4633576"/>
                <a:gd name="connsiteX30" fmla="*/ 964081 w 1288977"/>
                <a:gd name="connsiteY30" fmla="*/ 2523644 h 4633576"/>
                <a:gd name="connsiteX31" fmla="*/ 940578 w 1288977"/>
                <a:gd name="connsiteY31" fmla="*/ 2462068 h 4633576"/>
                <a:gd name="connsiteX32" fmla="*/ 899343 w 1288977"/>
                <a:gd name="connsiteY32" fmla="*/ 2366544 h 4633576"/>
                <a:gd name="connsiteX33" fmla="*/ 807391 w 1288977"/>
                <a:gd name="connsiteY33" fmla="*/ 2156938 h 4633576"/>
                <a:gd name="connsiteX34" fmla="*/ 690975 w 1288977"/>
                <a:gd name="connsiteY34" fmla="*/ 1836415 h 4633576"/>
                <a:gd name="connsiteX35" fmla="*/ 639296 w 1288977"/>
                <a:gd name="connsiteY35" fmla="*/ 1708727 h 4633576"/>
                <a:gd name="connsiteX36" fmla="*/ 623902 w 1288977"/>
                <a:gd name="connsiteY36" fmla="*/ 1654849 h 4633576"/>
                <a:gd name="connsiteX37" fmla="*/ 600811 w 1288977"/>
                <a:gd name="connsiteY37" fmla="*/ 1585576 h 4633576"/>
                <a:gd name="connsiteX38" fmla="*/ 562326 w 1288977"/>
                <a:gd name="connsiteY38" fmla="*/ 1462424 h 4633576"/>
                <a:gd name="connsiteX39" fmla="*/ 508447 w 1288977"/>
                <a:gd name="connsiteY39" fmla="*/ 1308485 h 4633576"/>
                <a:gd name="connsiteX40" fmla="*/ 462266 w 1288977"/>
                <a:gd name="connsiteY40" fmla="*/ 1177637 h 4633576"/>
                <a:gd name="connsiteX41" fmla="*/ 431478 w 1288977"/>
                <a:gd name="connsiteY41" fmla="*/ 1123758 h 4633576"/>
                <a:gd name="connsiteX42" fmla="*/ 408387 w 1288977"/>
                <a:gd name="connsiteY42" fmla="*/ 1077576 h 4633576"/>
                <a:gd name="connsiteX43" fmla="*/ 385296 w 1288977"/>
                <a:gd name="connsiteY43" fmla="*/ 1000606 h 4633576"/>
                <a:gd name="connsiteX44" fmla="*/ 354508 w 1288977"/>
                <a:gd name="connsiteY44" fmla="*/ 939031 h 4633576"/>
                <a:gd name="connsiteX45" fmla="*/ 346811 w 1288977"/>
                <a:gd name="connsiteY45" fmla="*/ 915940 h 4633576"/>
                <a:gd name="connsiteX46" fmla="*/ 331417 w 1288977"/>
                <a:gd name="connsiteY46" fmla="*/ 885152 h 4633576"/>
                <a:gd name="connsiteX47" fmla="*/ 316023 w 1288977"/>
                <a:gd name="connsiteY47" fmla="*/ 846667 h 4633576"/>
                <a:gd name="connsiteX48" fmla="*/ 300629 w 1288977"/>
                <a:gd name="connsiteY48" fmla="*/ 800485 h 4633576"/>
                <a:gd name="connsiteX49" fmla="*/ 285235 w 1288977"/>
                <a:gd name="connsiteY49" fmla="*/ 777394 h 4633576"/>
                <a:gd name="connsiteX50" fmla="*/ 262144 w 1288977"/>
                <a:gd name="connsiteY50" fmla="*/ 700424 h 4633576"/>
                <a:gd name="connsiteX51" fmla="*/ 246750 w 1288977"/>
                <a:gd name="connsiteY51" fmla="*/ 654243 h 4633576"/>
                <a:gd name="connsiteX52" fmla="*/ 239053 w 1288977"/>
                <a:gd name="connsiteY52" fmla="*/ 631152 h 4633576"/>
                <a:gd name="connsiteX53" fmla="*/ 231356 w 1288977"/>
                <a:gd name="connsiteY53" fmla="*/ 608061 h 4633576"/>
                <a:gd name="connsiteX54" fmla="*/ 223659 w 1288977"/>
                <a:gd name="connsiteY54" fmla="*/ 584970 h 4633576"/>
                <a:gd name="connsiteX55" fmla="*/ 208266 w 1288977"/>
                <a:gd name="connsiteY55" fmla="*/ 561879 h 4633576"/>
                <a:gd name="connsiteX56" fmla="*/ 200569 w 1288977"/>
                <a:gd name="connsiteY56" fmla="*/ 531091 h 4633576"/>
                <a:gd name="connsiteX57" fmla="*/ 185175 w 1288977"/>
                <a:gd name="connsiteY57" fmla="*/ 484909 h 4633576"/>
                <a:gd name="connsiteX58" fmla="*/ 177478 w 1288977"/>
                <a:gd name="connsiteY58" fmla="*/ 461818 h 4633576"/>
                <a:gd name="connsiteX59" fmla="*/ 169781 w 1288977"/>
                <a:gd name="connsiteY59" fmla="*/ 431031 h 4633576"/>
                <a:gd name="connsiteX60" fmla="*/ 154387 w 1288977"/>
                <a:gd name="connsiteY60" fmla="*/ 384849 h 4633576"/>
                <a:gd name="connsiteX61" fmla="*/ 146690 w 1288977"/>
                <a:gd name="connsiteY61" fmla="*/ 361758 h 4633576"/>
                <a:gd name="connsiteX62" fmla="*/ 138993 w 1288977"/>
                <a:gd name="connsiteY62" fmla="*/ 338667 h 4633576"/>
                <a:gd name="connsiteX63" fmla="*/ 131296 w 1288977"/>
                <a:gd name="connsiteY63" fmla="*/ 315576 h 4633576"/>
                <a:gd name="connsiteX64" fmla="*/ 115902 w 1288977"/>
                <a:gd name="connsiteY64" fmla="*/ 292485 h 4633576"/>
                <a:gd name="connsiteX65" fmla="*/ 100508 w 1288977"/>
                <a:gd name="connsiteY65" fmla="*/ 238606 h 4633576"/>
                <a:gd name="connsiteX66" fmla="*/ 85114 w 1288977"/>
                <a:gd name="connsiteY66" fmla="*/ 207818 h 4633576"/>
                <a:gd name="connsiteX67" fmla="*/ 62023 w 1288977"/>
                <a:gd name="connsiteY67" fmla="*/ 161637 h 4633576"/>
                <a:gd name="connsiteX68" fmla="*/ 46629 w 1288977"/>
                <a:gd name="connsiteY68" fmla="*/ 107758 h 4633576"/>
                <a:gd name="connsiteX69" fmla="*/ 38932 w 1288977"/>
                <a:gd name="connsiteY69" fmla="*/ 84667 h 4633576"/>
                <a:gd name="connsiteX70" fmla="*/ 447 w 1288977"/>
                <a:gd name="connsiteY70" fmla="*/ 15394 h 4633576"/>
                <a:gd name="connsiteX71" fmla="*/ 447 w 1288977"/>
                <a:gd name="connsiteY71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81795 w 1288977"/>
                <a:gd name="connsiteY12" fmla="*/ 3231353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144685 w 1288977"/>
                <a:gd name="connsiteY15" fmla="*/ 3080575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115271 w 1288977"/>
                <a:gd name="connsiteY18" fmla="*/ 2972817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67714 w 1288977"/>
                <a:gd name="connsiteY21" fmla="*/ 2869595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970266 w 1288977"/>
                <a:gd name="connsiteY24" fmla="*/ 2747818 h 4633576"/>
                <a:gd name="connsiteX25" fmla="*/ 962569 w 1288977"/>
                <a:gd name="connsiteY25" fmla="*/ 2709334 h 4633576"/>
                <a:gd name="connsiteX26" fmla="*/ 999953 w 1288977"/>
                <a:gd name="connsiteY26" fmla="*/ 2657379 h 4633576"/>
                <a:gd name="connsiteX27" fmla="*/ 916387 w 1288977"/>
                <a:gd name="connsiteY27" fmla="*/ 2647758 h 4633576"/>
                <a:gd name="connsiteX28" fmla="*/ 972190 w 1288977"/>
                <a:gd name="connsiteY28" fmla="*/ 2595665 h 4633576"/>
                <a:gd name="connsiteX29" fmla="*/ 885599 w 1288977"/>
                <a:gd name="connsiteY29" fmla="*/ 2578485 h 4633576"/>
                <a:gd name="connsiteX30" fmla="*/ 964081 w 1288977"/>
                <a:gd name="connsiteY30" fmla="*/ 2523644 h 4633576"/>
                <a:gd name="connsiteX31" fmla="*/ 940578 w 1288977"/>
                <a:gd name="connsiteY31" fmla="*/ 2462068 h 4633576"/>
                <a:gd name="connsiteX32" fmla="*/ 899343 w 1288977"/>
                <a:gd name="connsiteY32" fmla="*/ 2366544 h 4633576"/>
                <a:gd name="connsiteX33" fmla="*/ 807391 w 1288977"/>
                <a:gd name="connsiteY33" fmla="*/ 2156938 h 4633576"/>
                <a:gd name="connsiteX34" fmla="*/ 690975 w 1288977"/>
                <a:gd name="connsiteY34" fmla="*/ 1836415 h 4633576"/>
                <a:gd name="connsiteX35" fmla="*/ 639296 w 1288977"/>
                <a:gd name="connsiteY35" fmla="*/ 1708727 h 4633576"/>
                <a:gd name="connsiteX36" fmla="*/ 623902 w 1288977"/>
                <a:gd name="connsiteY36" fmla="*/ 1654849 h 4633576"/>
                <a:gd name="connsiteX37" fmla="*/ 600811 w 1288977"/>
                <a:gd name="connsiteY37" fmla="*/ 1585576 h 4633576"/>
                <a:gd name="connsiteX38" fmla="*/ 562326 w 1288977"/>
                <a:gd name="connsiteY38" fmla="*/ 1462424 h 4633576"/>
                <a:gd name="connsiteX39" fmla="*/ 508447 w 1288977"/>
                <a:gd name="connsiteY39" fmla="*/ 1308485 h 4633576"/>
                <a:gd name="connsiteX40" fmla="*/ 462266 w 1288977"/>
                <a:gd name="connsiteY40" fmla="*/ 1177637 h 4633576"/>
                <a:gd name="connsiteX41" fmla="*/ 431478 w 1288977"/>
                <a:gd name="connsiteY41" fmla="*/ 1123758 h 4633576"/>
                <a:gd name="connsiteX42" fmla="*/ 408387 w 1288977"/>
                <a:gd name="connsiteY42" fmla="*/ 1077576 h 4633576"/>
                <a:gd name="connsiteX43" fmla="*/ 385296 w 1288977"/>
                <a:gd name="connsiteY43" fmla="*/ 1000606 h 4633576"/>
                <a:gd name="connsiteX44" fmla="*/ 354508 w 1288977"/>
                <a:gd name="connsiteY44" fmla="*/ 939031 h 4633576"/>
                <a:gd name="connsiteX45" fmla="*/ 346811 w 1288977"/>
                <a:gd name="connsiteY45" fmla="*/ 915940 h 4633576"/>
                <a:gd name="connsiteX46" fmla="*/ 331417 w 1288977"/>
                <a:gd name="connsiteY46" fmla="*/ 885152 h 4633576"/>
                <a:gd name="connsiteX47" fmla="*/ 316023 w 1288977"/>
                <a:gd name="connsiteY47" fmla="*/ 846667 h 4633576"/>
                <a:gd name="connsiteX48" fmla="*/ 300629 w 1288977"/>
                <a:gd name="connsiteY48" fmla="*/ 800485 h 4633576"/>
                <a:gd name="connsiteX49" fmla="*/ 285235 w 1288977"/>
                <a:gd name="connsiteY49" fmla="*/ 777394 h 4633576"/>
                <a:gd name="connsiteX50" fmla="*/ 262144 w 1288977"/>
                <a:gd name="connsiteY50" fmla="*/ 700424 h 4633576"/>
                <a:gd name="connsiteX51" fmla="*/ 246750 w 1288977"/>
                <a:gd name="connsiteY51" fmla="*/ 654243 h 4633576"/>
                <a:gd name="connsiteX52" fmla="*/ 239053 w 1288977"/>
                <a:gd name="connsiteY52" fmla="*/ 631152 h 4633576"/>
                <a:gd name="connsiteX53" fmla="*/ 231356 w 1288977"/>
                <a:gd name="connsiteY53" fmla="*/ 608061 h 4633576"/>
                <a:gd name="connsiteX54" fmla="*/ 223659 w 1288977"/>
                <a:gd name="connsiteY54" fmla="*/ 584970 h 4633576"/>
                <a:gd name="connsiteX55" fmla="*/ 208266 w 1288977"/>
                <a:gd name="connsiteY55" fmla="*/ 561879 h 4633576"/>
                <a:gd name="connsiteX56" fmla="*/ 200569 w 1288977"/>
                <a:gd name="connsiteY56" fmla="*/ 531091 h 4633576"/>
                <a:gd name="connsiteX57" fmla="*/ 185175 w 1288977"/>
                <a:gd name="connsiteY57" fmla="*/ 484909 h 4633576"/>
                <a:gd name="connsiteX58" fmla="*/ 177478 w 1288977"/>
                <a:gd name="connsiteY58" fmla="*/ 461818 h 4633576"/>
                <a:gd name="connsiteX59" fmla="*/ 169781 w 1288977"/>
                <a:gd name="connsiteY59" fmla="*/ 431031 h 4633576"/>
                <a:gd name="connsiteX60" fmla="*/ 154387 w 1288977"/>
                <a:gd name="connsiteY60" fmla="*/ 384849 h 4633576"/>
                <a:gd name="connsiteX61" fmla="*/ 146690 w 1288977"/>
                <a:gd name="connsiteY61" fmla="*/ 361758 h 4633576"/>
                <a:gd name="connsiteX62" fmla="*/ 138993 w 1288977"/>
                <a:gd name="connsiteY62" fmla="*/ 338667 h 4633576"/>
                <a:gd name="connsiteX63" fmla="*/ 131296 w 1288977"/>
                <a:gd name="connsiteY63" fmla="*/ 315576 h 4633576"/>
                <a:gd name="connsiteX64" fmla="*/ 115902 w 1288977"/>
                <a:gd name="connsiteY64" fmla="*/ 292485 h 4633576"/>
                <a:gd name="connsiteX65" fmla="*/ 100508 w 1288977"/>
                <a:gd name="connsiteY65" fmla="*/ 238606 h 4633576"/>
                <a:gd name="connsiteX66" fmla="*/ 85114 w 1288977"/>
                <a:gd name="connsiteY66" fmla="*/ 207818 h 4633576"/>
                <a:gd name="connsiteX67" fmla="*/ 62023 w 1288977"/>
                <a:gd name="connsiteY67" fmla="*/ 161637 h 4633576"/>
                <a:gd name="connsiteX68" fmla="*/ 46629 w 1288977"/>
                <a:gd name="connsiteY68" fmla="*/ 107758 h 4633576"/>
                <a:gd name="connsiteX69" fmla="*/ 38932 w 1288977"/>
                <a:gd name="connsiteY69" fmla="*/ 84667 h 4633576"/>
                <a:gd name="connsiteX70" fmla="*/ 447 w 1288977"/>
                <a:gd name="connsiteY70" fmla="*/ 15394 h 4633576"/>
                <a:gd name="connsiteX71" fmla="*/ 447 w 1288977"/>
                <a:gd name="connsiteY71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81795 w 1288977"/>
                <a:gd name="connsiteY12" fmla="*/ 3231353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144685 w 1288977"/>
                <a:gd name="connsiteY15" fmla="*/ 3080575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115271 w 1288977"/>
                <a:gd name="connsiteY18" fmla="*/ 2972817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67714 w 1288977"/>
                <a:gd name="connsiteY21" fmla="*/ 2869595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1029230 w 1288977"/>
                <a:gd name="connsiteY24" fmla="*/ 2738747 h 4633576"/>
                <a:gd name="connsiteX25" fmla="*/ 962569 w 1288977"/>
                <a:gd name="connsiteY25" fmla="*/ 2709334 h 4633576"/>
                <a:gd name="connsiteX26" fmla="*/ 999953 w 1288977"/>
                <a:gd name="connsiteY26" fmla="*/ 2657379 h 4633576"/>
                <a:gd name="connsiteX27" fmla="*/ 916387 w 1288977"/>
                <a:gd name="connsiteY27" fmla="*/ 2647758 h 4633576"/>
                <a:gd name="connsiteX28" fmla="*/ 972190 w 1288977"/>
                <a:gd name="connsiteY28" fmla="*/ 2595665 h 4633576"/>
                <a:gd name="connsiteX29" fmla="*/ 885599 w 1288977"/>
                <a:gd name="connsiteY29" fmla="*/ 2578485 h 4633576"/>
                <a:gd name="connsiteX30" fmla="*/ 964081 w 1288977"/>
                <a:gd name="connsiteY30" fmla="*/ 2523644 h 4633576"/>
                <a:gd name="connsiteX31" fmla="*/ 940578 w 1288977"/>
                <a:gd name="connsiteY31" fmla="*/ 2462068 h 4633576"/>
                <a:gd name="connsiteX32" fmla="*/ 899343 w 1288977"/>
                <a:gd name="connsiteY32" fmla="*/ 2366544 h 4633576"/>
                <a:gd name="connsiteX33" fmla="*/ 807391 w 1288977"/>
                <a:gd name="connsiteY33" fmla="*/ 2156938 h 4633576"/>
                <a:gd name="connsiteX34" fmla="*/ 690975 w 1288977"/>
                <a:gd name="connsiteY34" fmla="*/ 1836415 h 4633576"/>
                <a:gd name="connsiteX35" fmla="*/ 639296 w 1288977"/>
                <a:gd name="connsiteY35" fmla="*/ 1708727 h 4633576"/>
                <a:gd name="connsiteX36" fmla="*/ 623902 w 1288977"/>
                <a:gd name="connsiteY36" fmla="*/ 1654849 h 4633576"/>
                <a:gd name="connsiteX37" fmla="*/ 600811 w 1288977"/>
                <a:gd name="connsiteY37" fmla="*/ 1585576 h 4633576"/>
                <a:gd name="connsiteX38" fmla="*/ 562326 w 1288977"/>
                <a:gd name="connsiteY38" fmla="*/ 1462424 h 4633576"/>
                <a:gd name="connsiteX39" fmla="*/ 508447 w 1288977"/>
                <a:gd name="connsiteY39" fmla="*/ 1308485 h 4633576"/>
                <a:gd name="connsiteX40" fmla="*/ 462266 w 1288977"/>
                <a:gd name="connsiteY40" fmla="*/ 1177637 h 4633576"/>
                <a:gd name="connsiteX41" fmla="*/ 431478 w 1288977"/>
                <a:gd name="connsiteY41" fmla="*/ 1123758 h 4633576"/>
                <a:gd name="connsiteX42" fmla="*/ 408387 w 1288977"/>
                <a:gd name="connsiteY42" fmla="*/ 1077576 h 4633576"/>
                <a:gd name="connsiteX43" fmla="*/ 385296 w 1288977"/>
                <a:gd name="connsiteY43" fmla="*/ 1000606 h 4633576"/>
                <a:gd name="connsiteX44" fmla="*/ 354508 w 1288977"/>
                <a:gd name="connsiteY44" fmla="*/ 939031 h 4633576"/>
                <a:gd name="connsiteX45" fmla="*/ 346811 w 1288977"/>
                <a:gd name="connsiteY45" fmla="*/ 915940 h 4633576"/>
                <a:gd name="connsiteX46" fmla="*/ 331417 w 1288977"/>
                <a:gd name="connsiteY46" fmla="*/ 885152 h 4633576"/>
                <a:gd name="connsiteX47" fmla="*/ 316023 w 1288977"/>
                <a:gd name="connsiteY47" fmla="*/ 846667 h 4633576"/>
                <a:gd name="connsiteX48" fmla="*/ 300629 w 1288977"/>
                <a:gd name="connsiteY48" fmla="*/ 800485 h 4633576"/>
                <a:gd name="connsiteX49" fmla="*/ 285235 w 1288977"/>
                <a:gd name="connsiteY49" fmla="*/ 777394 h 4633576"/>
                <a:gd name="connsiteX50" fmla="*/ 262144 w 1288977"/>
                <a:gd name="connsiteY50" fmla="*/ 700424 h 4633576"/>
                <a:gd name="connsiteX51" fmla="*/ 246750 w 1288977"/>
                <a:gd name="connsiteY51" fmla="*/ 654243 h 4633576"/>
                <a:gd name="connsiteX52" fmla="*/ 239053 w 1288977"/>
                <a:gd name="connsiteY52" fmla="*/ 631152 h 4633576"/>
                <a:gd name="connsiteX53" fmla="*/ 231356 w 1288977"/>
                <a:gd name="connsiteY53" fmla="*/ 608061 h 4633576"/>
                <a:gd name="connsiteX54" fmla="*/ 223659 w 1288977"/>
                <a:gd name="connsiteY54" fmla="*/ 584970 h 4633576"/>
                <a:gd name="connsiteX55" fmla="*/ 208266 w 1288977"/>
                <a:gd name="connsiteY55" fmla="*/ 561879 h 4633576"/>
                <a:gd name="connsiteX56" fmla="*/ 200569 w 1288977"/>
                <a:gd name="connsiteY56" fmla="*/ 531091 h 4633576"/>
                <a:gd name="connsiteX57" fmla="*/ 185175 w 1288977"/>
                <a:gd name="connsiteY57" fmla="*/ 484909 h 4633576"/>
                <a:gd name="connsiteX58" fmla="*/ 177478 w 1288977"/>
                <a:gd name="connsiteY58" fmla="*/ 461818 h 4633576"/>
                <a:gd name="connsiteX59" fmla="*/ 169781 w 1288977"/>
                <a:gd name="connsiteY59" fmla="*/ 431031 h 4633576"/>
                <a:gd name="connsiteX60" fmla="*/ 154387 w 1288977"/>
                <a:gd name="connsiteY60" fmla="*/ 384849 h 4633576"/>
                <a:gd name="connsiteX61" fmla="*/ 146690 w 1288977"/>
                <a:gd name="connsiteY61" fmla="*/ 361758 h 4633576"/>
                <a:gd name="connsiteX62" fmla="*/ 138993 w 1288977"/>
                <a:gd name="connsiteY62" fmla="*/ 338667 h 4633576"/>
                <a:gd name="connsiteX63" fmla="*/ 131296 w 1288977"/>
                <a:gd name="connsiteY63" fmla="*/ 315576 h 4633576"/>
                <a:gd name="connsiteX64" fmla="*/ 115902 w 1288977"/>
                <a:gd name="connsiteY64" fmla="*/ 292485 h 4633576"/>
                <a:gd name="connsiteX65" fmla="*/ 100508 w 1288977"/>
                <a:gd name="connsiteY65" fmla="*/ 238606 h 4633576"/>
                <a:gd name="connsiteX66" fmla="*/ 85114 w 1288977"/>
                <a:gd name="connsiteY66" fmla="*/ 207818 h 4633576"/>
                <a:gd name="connsiteX67" fmla="*/ 62023 w 1288977"/>
                <a:gd name="connsiteY67" fmla="*/ 161637 h 4633576"/>
                <a:gd name="connsiteX68" fmla="*/ 46629 w 1288977"/>
                <a:gd name="connsiteY68" fmla="*/ 107758 h 4633576"/>
                <a:gd name="connsiteX69" fmla="*/ 38932 w 1288977"/>
                <a:gd name="connsiteY69" fmla="*/ 84667 h 4633576"/>
                <a:gd name="connsiteX70" fmla="*/ 447 w 1288977"/>
                <a:gd name="connsiteY70" fmla="*/ 15394 h 4633576"/>
                <a:gd name="connsiteX71" fmla="*/ 447 w 1288977"/>
                <a:gd name="connsiteY71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81795 w 1288977"/>
                <a:gd name="connsiteY12" fmla="*/ 3231353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144685 w 1288977"/>
                <a:gd name="connsiteY15" fmla="*/ 3080575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115271 w 1288977"/>
                <a:gd name="connsiteY18" fmla="*/ 2972817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67714 w 1288977"/>
                <a:gd name="connsiteY21" fmla="*/ 2869595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1029230 w 1288977"/>
                <a:gd name="connsiteY24" fmla="*/ 2738747 h 4633576"/>
                <a:gd name="connsiteX25" fmla="*/ 962569 w 1288977"/>
                <a:gd name="connsiteY25" fmla="*/ 2709334 h 4633576"/>
                <a:gd name="connsiteX26" fmla="*/ 999953 w 1288977"/>
                <a:gd name="connsiteY26" fmla="*/ 2657379 h 4633576"/>
                <a:gd name="connsiteX27" fmla="*/ 916387 w 1288977"/>
                <a:gd name="connsiteY27" fmla="*/ 2647758 h 4633576"/>
                <a:gd name="connsiteX28" fmla="*/ 972190 w 1288977"/>
                <a:gd name="connsiteY28" fmla="*/ 2595665 h 4633576"/>
                <a:gd name="connsiteX29" fmla="*/ 964081 w 1288977"/>
                <a:gd name="connsiteY29" fmla="*/ 2523644 h 4633576"/>
                <a:gd name="connsiteX30" fmla="*/ 940578 w 1288977"/>
                <a:gd name="connsiteY30" fmla="*/ 2462068 h 4633576"/>
                <a:gd name="connsiteX31" fmla="*/ 899343 w 1288977"/>
                <a:gd name="connsiteY31" fmla="*/ 2366544 h 4633576"/>
                <a:gd name="connsiteX32" fmla="*/ 807391 w 1288977"/>
                <a:gd name="connsiteY32" fmla="*/ 2156938 h 4633576"/>
                <a:gd name="connsiteX33" fmla="*/ 690975 w 1288977"/>
                <a:gd name="connsiteY33" fmla="*/ 1836415 h 4633576"/>
                <a:gd name="connsiteX34" fmla="*/ 639296 w 1288977"/>
                <a:gd name="connsiteY34" fmla="*/ 1708727 h 4633576"/>
                <a:gd name="connsiteX35" fmla="*/ 623902 w 1288977"/>
                <a:gd name="connsiteY35" fmla="*/ 1654849 h 4633576"/>
                <a:gd name="connsiteX36" fmla="*/ 600811 w 1288977"/>
                <a:gd name="connsiteY36" fmla="*/ 1585576 h 4633576"/>
                <a:gd name="connsiteX37" fmla="*/ 562326 w 1288977"/>
                <a:gd name="connsiteY37" fmla="*/ 1462424 h 4633576"/>
                <a:gd name="connsiteX38" fmla="*/ 508447 w 1288977"/>
                <a:gd name="connsiteY38" fmla="*/ 1308485 h 4633576"/>
                <a:gd name="connsiteX39" fmla="*/ 462266 w 1288977"/>
                <a:gd name="connsiteY39" fmla="*/ 1177637 h 4633576"/>
                <a:gd name="connsiteX40" fmla="*/ 431478 w 1288977"/>
                <a:gd name="connsiteY40" fmla="*/ 1123758 h 4633576"/>
                <a:gd name="connsiteX41" fmla="*/ 408387 w 1288977"/>
                <a:gd name="connsiteY41" fmla="*/ 1077576 h 4633576"/>
                <a:gd name="connsiteX42" fmla="*/ 385296 w 1288977"/>
                <a:gd name="connsiteY42" fmla="*/ 1000606 h 4633576"/>
                <a:gd name="connsiteX43" fmla="*/ 354508 w 1288977"/>
                <a:gd name="connsiteY43" fmla="*/ 939031 h 4633576"/>
                <a:gd name="connsiteX44" fmla="*/ 346811 w 1288977"/>
                <a:gd name="connsiteY44" fmla="*/ 915940 h 4633576"/>
                <a:gd name="connsiteX45" fmla="*/ 331417 w 1288977"/>
                <a:gd name="connsiteY45" fmla="*/ 885152 h 4633576"/>
                <a:gd name="connsiteX46" fmla="*/ 316023 w 1288977"/>
                <a:gd name="connsiteY46" fmla="*/ 846667 h 4633576"/>
                <a:gd name="connsiteX47" fmla="*/ 300629 w 1288977"/>
                <a:gd name="connsiteY47" fmla="*/ 800485 h 4633576"/>
                <a:gd name="connsiteX48" fmla="*/ 285235 w 1288977"/>
                <a:gd name="connsiteY48" fmla="*/ 777394 h 4633576"/>
                <a:gd name="connsiteX49" fmla="*/ 262144 w 1288977"/>
                <a:gd name="connsiteY49" fmla="*/ 700424 h 4633576"/>
                <a:gd name="connsiteX50" fmla="*/ 246750 w 1288977"/>
                <a:gd name="connsiteY50" fmla="*/ 654243 h 4633576"/>
                <a:gd name="connsiteX51" fmla="*/ 239053 w 1288977"/>
                <a:gd name="connsiteY51" fmla="*/ 631152 h 4633576"/>
                <a:gd name="connsiteX52" fmla="*/ 231356 w 1288977"/>
                <a:gd name="connsiteY52" fmla="*/ 608061 h 4633576"/>
                <a:gd name="connsiteX53" fmla="*/ 223659 w 1288977"/>
                <a:gd name="connsiteY53" fmla="*/ 584970 h 4633576"/>
                <a:gd name="connsiteX54" fmla="*/ 208266 w 1288977"/>
                <a:gd name="connsiteY54" fmla="*/ 561879 h 4633576"/>
                <a:gd name="connsiteX55" fmla="*/ 200569 w 1288977"/>
                <a:gd name="connsiteY55" fmla="*/ 531091 h 4633576"/>
                <a:gd name="connsiteX56" fmla="*/ 185175 w 1288977"/>
                <a:gd name="connsiteY56" fmla="*/ 484909 h 4633576"/>
                <a:gd name="connsiteX57" fmla="*/ 177478 w 1288977"/>
                <a:gd name="connsiteY57" fmla="*/ 461818 h 4633576"/>
                <a:gd name="connsiteX58" fmla="*/ 169781 w 1288977"/>
                <a:gd name="connsiteY58" fmla="*/ 431031 h 4633576"/>
                <a:gd name="connsiteX59" fmla="*/ 154387 w 1288977"/>
                <a:gd name="connsiteY59" fmla="*/ 384849 h 4633576"/>
                <a:gd name="connsiteX60" fmla="*/ 146690 w 1288977"/>
                <a:gd name="connsiteY60" fmla="*/ 361758 h 4633576"/>
                <a:gd name="connsiteX61" fmla="*/ 138993 w 1288977"/>
                <a:gd name="connsiteY61" fmla="*/ 338667 h 4633576"/>
                <a:gd name="connsiteX62" fmla="*/ 131296 w 1288977"/>
                <a:gd name="connsiteY62" fmla="*/ 315576 h 4633576"/>
                <a:gd name="connsiteX63" fmla="*/ 115902 w 1288977"/>
                <a:gd name="connsiteY63" fmla="*/ 292485 h 4633576"/>
                <a:gd name="connsiteX64" fmla="*/ 100508 w 1288977"/>
                <a:gd name="connsiteY64" fmla="*/ 238606 h 4633576"/>
                <a:gd name="connsiteX65" fmla="*/ 85114 w 1288977"/>
                <a:gd name="connsiteY65" fmla="*/ 207818 h 4633576"/>
                <a:gd name="connsiteX66" fmla="*/ 62023 w 1288977"/>
                <a:gd name="connsiteY66" fmla="*/ 161637 h 4633576"/>
                <a:gd name="connsiteX67" fmla="*/ 46629 w 1288977"/>
                <a:gd name="connsiteY67" fmla="*/ 107758 h 4633576"/>
                <a:gd name="connsiteX68" fmla="*/ 38932 w 1288977"/>
                <a:gd name="connsiteY68" fmla="*/ 84667 h 4633576"/>
                <a:gd name="connsiteX69" fmla="*/ 447 w 1288977"/>
                <a:gd name="connsiteY69" fmla="*/ 15394 h 4633576"/>
                <a:gd name="connsiteX70" fmla="*/ 447 w 1288977"/>
                <a:gd name="connsiteY70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81795 w 1288977"/>
                <a:gd name="connsiteY12" fmla="*/ 3231353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144685 w 1288977"/>
                <a:gd name="connsiteY15" fmla="*/ 3080575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115271 w 1288977"/>
                <a:gd name="connsiteY18" fmla="*/ 2972817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67714 w 1288977"/>
                <a:gd name="connsiteY21" fmla="*/ 2869595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1029230 w 1288977"/>
                <a:gd name="connsiteY24" fmla="*/ 2738747 h 4633576"/>
                <a:gd name="connsiteX25" fmla="*/ 962569 w 1288977"/>
                <a:gd name="connsiteY25" fmla="*/ 2709334 h 4633576"/>
                <a:gd name="connsiteX26" fmla="*/ 999953 w 1288977"/>
                <a:gd name="connsiteY26" fmla="*/ 2657379 h 4633576"/>
                <a:gd name="connsiteX27" fmla="*/ 972190 w 1288977"/>
                <a:gd name="connsiteY27" fmla="*/ 2595665 h 4633576"/>
                <a:gd name="connsiteX28" fmla="*/ 964081 w 1288977"/>
                <a:gd name="connsiteY28" fmla="*/ 2523644 h 4633576"/>
                <a:gd name="connsiteX29" fmla="*/ 940578 w 1288977"/>
                <a:gd name="connsiteY29" fmla="*/ 2462068 h 4633576"/>
                <a:gd name="connsiteX30" fmla="*/ 899343 w 1288977"/>
                <a:gd name="connsiteY30" fmla="*/ 2366544 h 4633576"/>
                <a:gd name="connsiteX31" fmla="*/ 807391 w 1288977"/>
                <a:gd name="connsiteY31" fmla="*/ 2156938 h 4633576"/>
                <a:gd name="connsiteX32" fmla="*/ 690975 w 1288977"/>
                <a:gd name="connsiteY32" fmla="*/ 1836415 h 4633576"/>
                <a:gd name="connsiteX33" fmla="*/ 639296 w 1288977"/>
                <a:gd name="connsiteY33" fmla="*/ 1708727 h 4633576"/>
                <a:gd name="connsiteX34" fmla="*/ 623902 w 1288977"/>
                <a:gd name="connsiteY34" fmla="*/ 1654849 h 4633576"/>
                <a:gd name="connsiteX35" fmla="*/ 600811 w 1288977"/>
                <a:gd name="connsiteY35" fmla="*/ 1585576 h 4633576"/>
                <a:gd name="connsiteX36" fmla="*/ 562326 w 1288977"/>
                <a:gd name="connsiteY36" fmla="*/ 1462424 h 4633576"/>
                <a:gd name="connsiteX37" fmla="*/ 508447 w 1288977"/>
                <a:gd name="connsiteY37" fmla="*/ 1308485 h 4633576"/>
                <a:gd name="connsiteX38" fmla="*/ 462266 w 1288977"/>
                <a:gd name="connsiteY38" fmla="*/ 1177637 h 4633576"/>
                <a:gd name="connsiteX39" fmla="*/ 431478 w 1288977"/>
                <a:gd name="connsiteY39" fmla="*/ 1123758 h 4633576"/>
                <a:gd name="connsiteX40" fmla="*/ 408387 w 1288977"/>
                <a:gd name="connsiteY40" fmla="*/ 1077576 h 4633576"/>
                <a:gd name="connsiteX41" fmla="*/ 385296 w 1288977"/>
                <a:gd name="connsiteY41" fmla="*/ 1000606 h 4633576"/>
                <a:gd name="connsiteX42" fmla="*/ 354508 w 1288977"/>
                <a:gd name="connsiteY42" fmla="*/ 939031 h 4633576"/>
                <a:gd name="connsiteX43" fmla="*/ 346811 w 1288977"/>
                <a:gd name="connsiteY43" fmla="*/ 915940 h 4633576"/>
                <a:gd name="connsiteX44" fmla="*/ 331417 w 1288977"/>
                <a:gd name="connsiteY44" fmla="*/ 885152 h 4633576"/>
                <a:gd name="connsiteX45" fmla="*/ 316023 w 1288977"/>
                <a:gd name="connsiteY45" fmla="*/ 846667 h 4633576"/>
                <a:gd name="connsiteX46" fmla="*/ 300629 w 1288977"/>
                <a:gd name="connsiteY46" fmla="*/ 800485 h 4633576"/>
                <a:gd name="connsiteX47" fmla="*/ 285235 w 1288977"/>
                <a:gd name="connsiteY47" fmla="*/ 777394 h 4633576"/>
                <a:gd name="connsiteX48" fmla="*/ 262144 w 1288977"/>
                <a:gd name="connsiteY48" fmla="*/ 700424 h 4633576"/>
                <a:gd name="connsiteX49" fmla="*/ 246750 w 1288977"/>
                <a:gd name="connsiteY49" fmla="*/ 654243 h 4633576"/>
                <a:gd name="connsiteX50" fmla="*/ 239053 w 1288977"/>
                <a:gd name="connsiteY50" fmla="*/ 631152 h 4633576"/>
                <a:gd name="connsiteX51" fmla="*/ 231356 w 1288977"/>
                <a:gd name="connsiteY51" fmla="*/ 608061 h 4633576"/>
                <a:gd name="connsiteX52" fmla="*/ 223659 w 1288977"/>
                <a:gd name="connsiteY52" fmla="*/ 584970 h 4633576"/>
                <a:gd name="connsiteX53" fmla="*/ 208266 w 1288977"/>
                <a:gd name="connsiteY53" fmla="*/ 561879 h 4633576"/>
                <a:gd name="connsiteX54" fmla="*/ 200569 w 1288977"/>
                <a:gd name="connsiteY54" fmla="*/ 531091 h 4633576"/>
                <a:gd name="connsiteX55" fmla="*/ 185175 w 1288977"/>
                <a:gd name="connsiteY55" fmla="*/ 484909 h 4633576"/>
                <a:gd name="connsiteX56" fmla="*/ 177478 w 1288977"/>
                <a:gd name="connsiteY56" fmla="*/ 461818 h 4633576"/>
                <a:gd name="connsiteX57" fmla="*/ 169781 w 1288977"/>
                <a:gd name="connsiteY57" fmla="*/ 431031 h 4633576"/>
                <a:gd name="connsiteX58" fmla="*/ 154387 w 1288977"/>
                <a:gd name="connsiteY58" fmla="*/ 384849 h 4633576"/>
                <a:gd name="connsiteX59" fmla="*/ 146690 w 1288977"/>
                <a:gd name="connsiteY59" fmla="*/ 361758 h 4633576"/>
                <a:gd name="connsiteX60" fmla="*/ 138993 w 1288977"/>
                <a:gd name="connsiteY60" fmla="*/ 338667 h 4633576"/>
                <a:gd name="connsiteX61" fmla="*/ 131296 w 1288977"/>
                <a:gd name="connsiteY61" fmla="*/ 315576 h 4633576"/>
                <a:gd name="connsiteX62" fmla="*/ 115902 w 1288977"/>
                <a:gd name="connsiteY62" fmla="*/ 292485 h 4633576"/>
                <a:gd name="connsiteX63" fmla="*/ 100508 w 1288977"/>
                <a:gd name="connsiteY63" fmla="*/ 238606 h 4633576"/>
                <a:gd name="connsiteX64" fmla="*/ 85114 w 1288977"/>
                <a:gd name="connsiteY64" fmla="*/ 207818 h 4633576"/>
                <a:gd name="connsiteX65" fmla="*/ 62023 w 1288977"/>
                <a:gd name="connsiteY65" fmla="*/ 161637 h 4633576"/>
                <a:gd name="connsiteX66" fmla="*/ 46629 w 1288977"/>
                <a:gd name="connsiteY66" fmla="*/ 107758 h 4633576"/>
                <a:gd name="connsiteX67" fmla="*/ 38932 w 1288977"/>
                <a:gd name="connsiteY67" fmla="*/ 84667 h 4633576"/>
                <a:gd name="connsiteX68" fmla="*/ 447 w 1288977"/>
                <a:gd name="connsiteY68" fmla="*/ 15394 h 4633576"/>
                <a:gd name="connsiteX69" fmla="*/ 447 w 1288977"/>
                <a:gd name="connsiteY69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81795 w 1288977"/>
                <a:gd name="connsiteY12" fmla="*/ 3231353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144685 w 1288977"/>
                <a:gd name="connsiteY15" fmla="*/ 3080575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115271 w 1288977"/>
                <a:gd name="connsiteY18" fmla="*/ 2972817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67714 w 1288977"/>
                <a:gd name="connsiteY21" fmla="*/ 2869595 h 4633576"/>
                <a:gd name="connsiteX22" fmla="*/ 993356 w 1288977"/>
                <a:gd name="connsiteY22" fmla="*/ 2801697 h 4633576"/>
                <a:gd name="connsiteX23" fmla="*/ 985659 w 1288977"/>
                <a:gd name="connsiteY23" fmla="*/ 2770909 h 4633576"/>
                <a:gd name="connsiteX24" fmla="*/ 1029230 w 1288977"/>
                <a:gd name="connsiteY24" fmla="*/ 2738747 h 4633576"/>
                <a:gd name="connsiteX25" fmla="*/ 999953 w 1288977"/>
                <a:gd name="connsiteY25" fmla="*/ 2657379 h 4633576"/>
                <a:gd name="connsiteX26" fmla="*/ 972190 w 1288977"/>
                <a:gd name="connsiteY26" fmla="*/ 2595665 h 4633576"/>
                <a:gd name="connsiteX27" fmla="*/ 964081 w 1288977"/>
                <a:gd name="connsiteY27" fmla="*/ 2523644 h 4633576"/>
                <a:gd name="connsiteX28" fmla="*/ 940578 w 1288977"/>
                <a:gd name="connsiteY28" fmla="*/ 2462068 h 4633576"/>
                <a:gd name="connsiteX29" fmla="*/ 899343 w 1288977"/>
                <a:gd name="connsiteY29" fmla="*/ 2366544 h 4633576"/>
                <a:gd name="connsiteX30" fmla="*/ 807391 w 1288977"/>
                <a:gd name="connsiteY30" fmla="*/ 2156938 h 4633576"/>
                <a:gd name="connsiteX31" fmla="*/ 690975 w 1288977"/>
                <a:gd name="connsiteY31" fmla="*/ 1836415 h 4633576"/>
                <a:gd name="connsiteX32" fmla="*/ 639296 w 1288977"/>
                <a:gd name="connsiteY32" fmla="*/ 1708727 h 4633576"/>
                <a:gd name="connsiteX33" fmla="*/ 623902 w 1288977"/>
                <a:gd name="connsiteY33" fmla="*/ 1654849 h 4633576"/>
                <a:gd name="connsiteX34" fmla="*/ 600811 w 1288977"/>
                <a:gd name="connsiteY34" fmla="*/ 1585576 h 4633576"/>
                <a:gd name="connsiteX35" fmla="*/ 562326 w 1288977"/>
                <a:gd name="connsiteY35" fmla="*/ 1462424 h 4633576"/>
                <a:gd name="connsiteX36" fmla="*/ 508447 w 1288977"/>
                <a:gd name="connsiteY36" fmla="*/ 1308485 h 4633576"/>
                <a:gd name="connsiteX37" fmla="*/ 462266 w 1288977"/>
                <a:gd name="connsiteY37" fmla="*/ 1177637 h 4633576"/>
                <a:gd name="connsiteX38" fmla="*/ 431478 w 1288977"/>
                <a:gd name="connsiteY38" fmla="*/ 1123758 h 4633576"/>
                <a:gd name="connsiteX39" fmla="*/ 408387 w 1288977"/>
                <a:gd name="connsiteY39" fmla="*/ 1077576 h 4633576"/>
                <a:gd name="connsiteX40" fmla="*/ 385296 w 1288977"/>
                <a:gd name="connsiteY40" fmla="*/ 1000606 h 4633576"/>
                <a:gd name="connsiteX41" fmla="*/ 354508 w 1288977"/>
                <a:gd name="connsiteY41" fmla="*/ 939031 h 4633576"/>
                <a:gd name="connsiteX42" fmla="*/ 346811 w 1288977"/>
                <a:gd name="connsiteY42" fmla="*/ 915940 h 4633576"/>
                <a:gd name="connsiteX43" fmla="*/ 331417 w 1288977"/>
                <a:gd name="connsiteY43" fmla="*/ 885152 h 4633576"/>
                <a:gd name="connsiteX44" fmla="*/ 316023 w 1288977"/>
                <a:gd name="connsiteY44" fmla="*/ 846667 h 4633576"/>
                <a:gd name="connsiteX45" fmla="*/ 300629 w 1288977"/>
                <a:gd name="connsiteY45" fmla="*/ 800485 h 4633576"/>
                <a:gd name="connsiteX46" fmla="*/ 285235 w 1288977"/>
                <a:gd name="connsiteY46" fmla="*/ 777394 h 4633576"/>
                <a:gd name="connsiteX47" fmla="*/ 262144 w 1288977"/>
                <a:gd name="connsiteY47" fmla="*/ 700424 h 4633576"/>
                <a:gd name="connsiteX48" fmla="*/ 246750 w 1288977"/>
                <a:gd name="connsiteY48" fmla="*/ 654243 h 4633576"/>
                <a:gd name="connsiteX49" fmla="*/ 239053 w 1288977"/>
                <a:gd name="connsiteY49" fmla="*/ 631152 h 4633576"/>
                <a:gd name="connsiteX50" fmla="*/ 231356 w 1288977"/>
                <a:gd name="connsiteY50" fmla="*/ 608061 h 4633576"/>
                <a:gd name="connsiteX51" fmla="*/ 223659 w 1288977"/>
                <a:gd name="connsiteY51" fmla="*/ 584970 h 4633576"/>
                <a:gd name="connsiteX52" fmla="*/ 208266 w 1288977"/>
                <a:gd name="connsiteY52" fmla="*/ 561879 h 4633576"/>
                <a:gd name="connsiteX53" fmla="*/ 200569 w 1288977"/>
                <a:gd name="connsiteY53" fmla="*/ 531091 h 4633576"/>
                <a:gd name="connsiteX54" fmla="*/ 185175 w 1288977"/>
                <a:gd name="connsiteY54" fmla="*/ 484909 h 4633576"/>
                <a:gd name="connsiteX55" fmla="*/ 177478 w 1288977"/>
                <a:gd name="connsiteY55" fmla="*/ 461818 h 4633576"/>
                <a:gd name="connsiteX56" fmla="*/ 169781 w 1288977"/>
                <a:gd name="connsiteY56" fmla="*/ 431031 h 4633576"/>
                <a:gd name="connsiteX57" fmla="*/ 154387 w 1288977"/>
                <a:gd name="connsiteY57" fmla="*/ 384849 h 4633576"/>
                <a:gd name="connsiteX58" fmla="*/ 146690 w 1288977"/>
                <a:gd name="connsiteY58" fmla="*/ 361758 h 4633576"/>
                <a:gd name="connsiteX59" fmla="*/ 138993 w 1288977"/>
                <a:gd name="connsiteY59" fmla="*/ 338667 h 4633576"/>
                <a:gd name="connsiteX60" fmla="*/ 131296 w 1288977"/>
                <a:gd name="connsiteY60" fmla="*/ 315576 h 4633576"/>
                <a:gd name="connsiteX61" fmla="*/ 115902 w 1288977"/>
                <a:gd name="connsiteY61" fmla="*/ 292485 h 4633576"/>
                <a:gd name="connsiteX62" fmla="*/ 100508 w 1288977"/>
                <a:gd name="connsiteY62" fmla="*/ 238606 h 4633576"/>
                <a:gd name="connsiteX63" fmla="*/ 85114 w 1288977"/>
                <a:gd name="connsiteY63" fmla="*/ 207818 h 4633576"/>
                <a:gd name="connsiteX64" fmla="*/ 62023 w 1288977"/>
                <a:gd name="connsiteY64" fmla="*/ 161637 h 4633576"/>
                <a:gd name="connsiteX65" fmla="*/ 46629 w 1288977"/>
                <a:gd name="connsiteY65" fmla="*/ 107758 h 4633576"/>
                <a:gd name="connsiteX66" fmla="*/ 38932 w 1288977"/>
                <a:gd name="connsiteY66" fmla="*/ 84667 h 4633576"/>
                <a:gd name="connsiteX67" fmla="*/ 447 w 1288977"/>
                <a:gd name="connsiteY67" fmla="*/ 15394 h 4633576"/>
                <a:gd name="connsiteX68" fmla="*/ 447 w 1288977"/>
                <a:gd name="connsiteY68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81795 w 1288977"/>
                <a:gd name="connsiteY12" fmla="*/ 3231353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144685 w 1288977"/>
                <a:gd name="connsiteY15" fmla="*/ 3080575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115271 w 1288977"/>
                <a:gd name="connsiteY18" fmla="*/ 2972817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67714 w 1288977"/>
                <a:gd name="connsiteY21" fmla="*/ 2869595 h 4633576"/>
                <a:gd name="connsiteX22" fmla="*/ 985659 w 1288977"/>
                <a:gd name="connsiteY22" fmla="*/ 2770909 h 4633576"/>
                <a:gd name="connsiteX23" fmla="*/ 1029230 w 1288977"/>
                <a:gd name="connsiteY23" fmla="*/ 2738747 h 4633576"/>
                <a:gd name="connsiteX24" fmla="*/ 999953 w 1288977"/>
                <a:gd name="connsiteY24" fmla="*/ 2657379 h 4633576"/>
                <a:gd name="connsiteX25" fmla="*/ 972190 w 1288977"/>
                <a:gd name="connsiteY25" fmla="*/ 2595665 h 4633576"/>
                <a:gd name="connsiteX26" fmla="*/ 964081 w 1288977"/>
                <a:gd name="connsiteY26" fmla="*/ 2523644 h 4633576"/>
                <a:gd name="connsiteX27" fmla="*/ 940578 w 1288977"/>
                <a:gd name="connsiteY27" fmla="*/ 2462068 h 4633576"/>
                <a:gd name="connsiteX28" fmla="*/ 899343 w 1288977"/>
                <a:gd name="connsiteY28" fmla="*/ 2366544 h 4633576"/>
                <a:gd name="connsiteX29" fmla="*/ 807391 w 1288977"/>
                <a:gd name="connsiteY29" fmla="*/ 2156938 h 4633576"/>
                <a:gd name="connsiteX30" fmla="*/ 690975 w 1288977"/>
                <a:gd name="connsiteY30" fmla="*/ 1836415 h 4633576"/>
                <a:gd name="connsiteX31" fmla="*/ 639296 w 1288977"/>
                <a:gd name="connsiteY31" fmla="*/ 1708727 h 4633576"/>
                <a:gd name="connsiteX32" fmla="*/ 623902 w 1288977"/>
                <a:gd name="connsiteY32" fmla="*/ 1654849 h 4633576"/>
                <a:gd name="connsiteX33" fmla="*/ 600811 w 1288977"/>
                <a:gd name="connsiteY33" fmla="*/ 1585576 h 4633576"/>
                <a:gd name="connsiteX34" fmla="*/ 562326 w 1288977"/>
                <a:gd name="connsiteY34" fmla="*/ 1462424 h 4633576"/>
                <a:gd name="connsiteX35" fmla="*/ 508447 w 1288977"/>
                <a:gd name="connsiteY35" fmla="*/ 1308485 h 4633576"/>
                <a:gd name="connsiteX36" fmla="*/ 462266 w 1288977"/>
                <a:gd name="connsiteY36" fmla="*/ 1177637 h 4633576"/>
                <a:gd name="connsiteX37" fmla="*/ 431478 w 1288977"/>
                <a:gd name="connsiteY37" fmla="*/ 1123758 h 4633576"/>
                <a:gd name="connsiteX38" fmla="*/ 408387 w 1288977"/>
                <a:gd name="connsiteY38" fmla="*/ 1077576 h 4633576"/>
                <a:gd name="connsiteX39" fmla="*/ 385296 w 1288977"/>
                <a:gd name="connsiteY39" fmla="*/ 1000606 h 4633576"/>
                <a:gd name="connsiteX40" fmla="*/ 354508 w 1288977"/>
                <a:gd name="connsiteY40" fmla="*/ 939031 h 4633576"/>
                <a:gd name="connsiteX41" fmla="*/ 346811 w 1288977"/>
                <a:gd name="connsiteY41" fmla="*/ 915940 h 4633576"/>
                <a:gd name="connsiteX42" fmla="*/ 331417 w 1288977"/>
                <a:gd name="connsiteY42" fmla="*/ 885152 h 4633576"/>
                <a:gd name="connsiteX43" fmla="*/ 316023 w 1288977"/>
                <a:gd name="connsiteY43" fmla="*/ 846667 h 4633576"/>
                <a:gd name="connsiteX44" fmla="*/ 300629 w 1288977"/>
                <a:gd name="connsiteY44" fmla="*/ 800485 h 4633576"/>
                <a:gd name="connsiteX45" fmla="*/ 285235 w 1288977"/>
                <a:gd name="connsiteY45" fmla="*/ 777394 h 4633576"/>
                <a:gd name="connsiteX46" fmla="*/ 262144 w 1288977"/>
                <a:gd name="connsiteY46" fmla="*/ 700424 h 4633576"/>
                <a:gd name="connsiteX47" fmla="*/ 246750 w 1288977"/>
                <a:gd name="connsiteY47" fmla="*/ 654243 h 4633576"/>
                <a:gd name="connsiteX48" fmla="*/ 239053 w 1288977"/>
                <a:gd name="connsiteY48" fmla="*/ 631152 h 4633576"/>
                <a:gd name="connsiteX49" fmla="*/ 231356 w 1288977"/>
                <a:gd name="connsiteY49" fmla="*/ 608061 h 4633576"/>
                <a:gd name="connsiteX50" fmla="*/ 223659 w 1288977"/>
                <a:gd name="connsiteY50" fmla="*/ 584970 h 4633576"/>
                <a:gd name="connsiteX51" fmla="*/ 208266 w 1288977"/>
                <a:gd name="connsiteY51" fmla="*/ 561879 h 4633576"/>
                <a:gd name="connsiteX52" fmla="*/ 200569 w 1288977"/>
                <a:gd name="connsiteY52" fmla="*/ 531091 h 4633576"/>
                <a:gd name="connsiteX53" fmla="*/ 185175 w 1288977"/>
                <a:gd name="connsiteY53" fmla="*/ 484909 h 4633576"/>
                <a:gd name="connsiteX54" fmla="*/ 177478 w 1288977"/>
                <a:gd name="connsiteY54" fmla="*/ 461818 h 4633576"/>
                <a:gd name="connsiteX55" fmla="*/ 169781 w 1288977"/>
                <a:gd name="connsiteY55" fmla="*/ 431031 h 4633576"/>
                <a:gd name="connsiteX56" fmla="*/ 154387 w 1288977"/>
                <a:gd name="connsiteY56" fmla="*/ 384849 h 4633576"/>
                <a:gd name="connsiteX57" fmla="*/ 146690 w 1288977"/>
                <a:gd name="connsiteY57" fmla="*/ 361758 h 4633576"/>
                <a:gd name="connsiteX58" fmla="*/ 138993 w 1288977"/>
                <a:gd name="connsiteY58" fmla="*/ 338667 h 4633576"/>
                <a:gd name="connsiteX59" fmla="*/ 131296 w 1288977"/>
                <a:gd name="connsiteY59" fmla="*/ 315576 h 4633576"/>
                <a:gd name="connsiteX60" fmla="*/ 115902 w 1288977"/>
                <a:gd name="connsiteY60" fmla="*/ 292485 h 4633576"/>
                <a:gd name="connsiteX61" fmla="*/ 100508 w 1288977"/>
                <a:gd name="connsiteY61" fmla="*/ 238606 h 4633576"/>
                <a:gd name="connsiteX62" fmla="*/ 85114 w 1288977"/>
                <a:gd name="connsiteY62" fmla="*/ 207818 h 4633576"/>
                <a:gd name="connsiteX63" fmla="*/ 62023 w 1288977"/>
                <a:gd name="connsiteY63" fmla="*/ 161637 h 4633576"/>
                <a:gd name="connsiteX64" fmla="*/ 46629 w 1288977"/>
                <a:gd name="connsiteY64" fmla="*/ 107758 h 4633576"/>
                <a:gd name="connsiteX65" fmla="*/ 38932 w 1288977"/>
                <a:gd name="connsiteY65" fmla="*/ 84667 h 4633576"/>
                <a:gd name="connsiteX66" fmla="*/ 447 w 1288977"/>
                <a:gd name="connsiteY66" fmla="*/ 15394 h 4633576"/>
                <a:gd name="connsiteX67" fmla="*/ 447 w 1288977"/>
                <a:gd name="connsiteY67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81795 w 1288977"/>
                <a:gd name="connsiteY12" fmla="*/ 3231353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144685 w 1288977"/>
                <a:gd name="connsiteY15" fmla="*/ 3080575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115271 w 1288977"/>
                <a:gd name="connsiteY18" fmla="*/ 2972817 h 4633576"/>
                <a:gd name="connsiteX19" fmla="*/ 1039538 w 1288977"/>
                <a:gd name="connsiteY19" fmla="*/ 2955637 h 4633576"/>
                <a:gd name="connsiteX20" fmla="*/ 1024144 w 1288977"/>
                <a:gd name="connsiteY20" fmla="*/ 2932546 h 4633576"/>
                <a:gd name="connsiteX21" fmla="*/ 1067714 w 1288977"/>
                <a:gd name="connsiteY21" fmla="*/ 2869595 h 4633576"/>
                <a:gd name="connsiteX22" fmla="*/ 1029230 w 1288977"/>
                <a:gd name="connsiteY22" fmla="*/ 2738747 h 4633576"/>
                <a:gd name="connsiteX23" fmla="*/ 999953 w 1288977"/>
                <a:gd name="connsiteY23" fmla="*/ 2657379 h 4633576"/>
                <a:gd name="connsiteX24" fmla="*/ 972190 w 1288977"/>
                <a:gd name="connsiteY24" fmla="*/ 2595665 h 4633576"/>
                <a:gd name="connsiteX25" fmla="*/ 964081 w 1288977"/>
                <a:gd name="connsiteY25" fmla="*/ 2523644 h 4633576"/>
                <a:gd name="connsiteX26" fmla="*/ 940578 w 1288977"/>
                <a:gd name="connsiteY26" fmla="*/ 2462068 h 4633576"/>
                <a:gd name="connsiteX27" fmla="*/ 899343 w 1288977"/>
                <a:gd name="connsiteY27" fmla="*/ 2366544 h 4633576"/>
                <a:gd name="connsiteX28" fmla="*/ 807391 w 1288977"/>
                <a:gd name="connsiteY28" fmla="*/ 2156938 h 4633576"/>
                <a:gd name="connsiteX29" fmla="*/ 690975 w 1288977"/>
                <a:gd name="connsiteY29" fmla="*/ 1836415 h 4633576"/>
                <a:gd name="connsiteX30" fmla="*/ 639296 w 1288977"/>
                <a:gd name="connsiteY30" fmla="*/ 1708727 h 4633576"/>
                <a:gd name="connsiteX31" fmla="*/ 623902 w 1288977"/>
                <a:gd name="connsiteY31" fmla="*/ 1654849 h 4633576"/>
                <a:gd name="connsiteX32" fmla="*/ 600811 w 1288977"/>
                <a:gd name="connsiteY32" fmla="*/ 1585576 h 4633576"/>
                <a:gd name="connsiteX33" fmla="*/ 562326 w 1288977"/>
                <a:gd name="connsiteY33" fmla="*/ 1462424 h 4633576"/>
                <a:gd name="connsiteX34" fmla="*/ 508447 w 1288977"/>
                <a:gd name="connsiteY34" fmla="*/ 1308485 h 4633576"/>
                <a:gd name="connsiteX35" fmla="*/ 462266 w 1288977"/>
                <a:gd name="connsiteY35" fmla="*/ 1177637 h 4633576"/>
                <a:gd name="connsiteX36" fmla="*/ 431478 w 1288977"/>
                <a:gd name="connsiteY36" fmla="*/ 1123758 h 4633576"/>
                <a:gd name="connsiteX37" fmla="*/ 408387 w 1288977"/>
                <a:gd name="connsiteY37" fmla="*/ 1077576 h 4633576"/>
                <a:gd name="connsiteX38" fmla="*/ 385296 w 1288977"/>
                <a:gd name="connsiteY38" fmla="*/ 1000606 h 4633576"/>
                <a:gd name="connsiteX39" fmla="*/ 354508 w 1288977"/>
                <a:gd name="connsiteY39" fmla="*/ 939031 h 4633576"/>
                <a:gd name="connsiteX40" fmla="*/ 346811 w 1288977"/>
                <a:gd name="connsiteY40" fmla="*/ 915940 h 4633576"/>
                <a:gd name="connsiteX41" fmla="*/ 331417 w 1288977"/>
                <a:gd name="connsiteY41" fmla="*/ 885152 h 4633576"/>
                <a:gd name="connsiteX42" fmla="*/ 316023 w 1288977"/>
                <a:gd name="connsiteY42" fmla="*/ 846667 h 4633576"/>
                <a:gd name="connsiteX43" fmla="*/ 300629 w 1288977"/>
                <a:gd name="connsiteY43" fmla="*/ 800485 h 4633576"/>
                <a:gd name="connsiteX44" fmla="*/ 285235 w 1288977"/>
                <a:gd name="connsiteY44" fmla="*/ 777394 h 4633576"/>
                <a:gd name="connsiteX45" fmla="*/ 262144 w 1288977"/>
                <a:gd name="connsiteY45" fmla="*/ 700424 h 4633576"/>
                <a:gd name="connsiteX46" fmla="*/ 246750 w 1288977"/>
                <a:gd name="connsiteY46" fmla="*/ 654243 h 4633576"/>
                <a:gd name="connsiteX47" fmla="*/ 239053 w 1288977"/>
                <a:gd name="connsiteY47" fmla="*/ 631152 h 4633576"/>
                <a:gd name="connsiteX48" fmla="*/ 231356 w 1288977"/>
                <a:gd name="connsiteY48" fmla="*/ 608061 h 4633576"/>
                <a:gd name="connsiteX49" fmla="*/ 223659 w 1288977"/>
                <a:gd name="connsiteY49" fmla="*/ 584970 h 4633576"/>
                <a:gd name="connsiteX50" fmla="*/ 208266 w 1288977"/>
                <a:gd name="connsiteY50" fmla="*/ 561879 h 4633576"/>
                <a:gd name="connsiteX51" fmla="*/ 200569 w 1288977"/>
                <a:gd name="connsiteY51" fmla="*/ 531091 h 4633576"/>
                <a:gd name="connsiteX52" fmla="*/ 185175 w 1288977"/>
                <a:gd name="connsiteY52" fmla="*/ 484909 h 4633576"/>
                <a:gd name="connsiteX53" fmla="*/ 177478 w 1288977"/>
                <a:gd name="connsiteY53" fmla="*/ 461818 h 4633576"/>
                <a:gd name="connsiteX54" fmla="*/ 169781 w 1288977"/>
                <a:gd name="connsiteY54" fmla="*/ 431031 h 4633576"/>
                <a:gd name="connsiteX55" fmla="*/ 154387 w 1288977"/>
                <a:gd name="connsiteY55" fmla="*/ 384849 h 4633576"/>
                <a:gd name="connsiteX56" fmla="*/ 146690 w 1288977"/>
                <a:gd name="connsiteY56" fmla="*/ 361758 h 4633576"/>
                <a:gd name="connsiteX57" fmla="*/ 138993 w 1288977"/>
                <a:gd name="connsiteY57" fmla="*/ 338667 h 4633576"/>
                <a:gd name="connsiteX58" fmla="*/ 131296 w 1288977"/>
                <a:gd name="connsiteY58" fmla="*/ 315576 h 4633576"/>
                <a:gd name="connsiteX59" fmla="*/ 115902 w 1288977"/>
                <a:gd name="connsiteY59" fmla="*/ 292485 h 4633576"/>
                <a:gd name="connsiteX60" fmla="*/ 100508 w 1288977"/>
                <a:gd name="connsiteY60" fmla="*/ 238606 h 4633576"/>
                <a:gd name="connsiteX61" fmla="*/ 85114 w 1288977"/>
                <a:gd name="connsiteY61" fmla="*/ 207818 h 4633576"/>
                <a:gd name="connsiteX62" fmla="*/ 62023 w 1288977"/>
                <a:gd name="connsiteY62" fmla="*/ 161637 h 4633576"/>
                <a:gd name="connsiteX63" fmla="*/ 46629 w 1288977"/>
                <a:gd name="connsiteY63" fmla="*/ 107758 h 4633576"/>
                <a:gd name="connsiteX64" fmla="*/ 38932 w 1288977"/>
                <a:gd name="connsiteY64" fmla="*/ 84667 h 4633576"/>
                <a:gd name="connsiteX65" fmla="*/ 447 w 1288977"/>
                <a:gd name="connsiteY65" fmla="*/ 15394 h 4633576"/>
                <a:gd name="connsiteX66" fmla="*/ 447 w 1288977"/>
                <a:gd name="connsiteY66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81795 w 1288977"/>
                <a:gd name="connsiteY12" fmla="*/ 3231353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144685 w 1288977"/>
                <a:gd name="connsiteY15" fmla="*/ 3080575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115271 w 1288977"/>
                <a:gd name="connsiteY18" fmla="*/ 2972817 h 4633576"/>
                <a:gd name="connsiteX19" fmla="*/ 1024144 w 1288977"/>
                <a:gd name="connsiteY19" fmla="*/ 2932546 h 4633576"/>
                <a:gd name="connsiteX20" fmla="*/ 1067714 w 1288977"/>
                <a:gd name="connsiteY20" fmla="*/ 2869595 h 4633576"/>
                <a:gd name="connsiteX21" fmla="*/ 1029230 w 1288977"/>
                <a:gd name="connsiteY21" fmla="*/ 2738747 h 4633576"/>
                <a:gd name="connsiteX22" fmla="*/ 999953 w 1288977"/>
                <a:gd name="connsiteY22" fmla="*/ 2657379 h 4633576"/>
                <a:gd name="connsiteX23" fmla="*/ 972190 w 1288977"/>
                <a:gd name="connsiteY23" fmla="*/ 2595665 h 4633576"/>
                <a:gd name="connsiteX24" fmla="*/ 964081 w 1288977"/>
                <a:gd name="connsiteY24" fmla="*/ 2523644 h 4633576"/>
                <a:gd name="connsiteX25" fmla="*/ 940578 w 1288977"/>
                <a:gd name="connsiteY25" fmla="*/ 2462068 h 4633576"/>
                <a:gd name="connsiteX26" fmla="*/ 899343 w 1288977"/>
                <a:gd name="connsiteY26" fmla="*/ 2366544 h 4633576"/>
                <a:gd name="connsiteX27" fmla="*/ 807391 w 1288977"/>
                <a:gd name="connsiteY27" fmla="*/ 2156938 h 4633576"/>
                <a:gd name="connsiteX28" fmla="*/ 690975 w 1288977"/>
                <a:gd name="connsiteY28" fmla="*/ 1836415 h 4633576"/>
                <a:gd name="connsiteX29" fmla="*/ 639296 w 1288977"/>
                <a:gd name="connsiteY29" fmla="*/ 1708727 h 4633576"/>
                <a:gd name="connsiteX30" fmla="*/ 623902 w 1288977"/>
                <a:gd name="connsiteY30" fmla="*/ 1654849 h 4633576"/>
                <a:gd name="connsiteX31" fmla="*/ 600811 w 1288977"/>
                <a:gd name="connsiteY31" fmla="*/ 1585576 h 4633576"/>
                <a:gd name="connsiteX32" fmla="*/ 562326 w 1288977"/>
                <a:gd name="connsiteY32" fmla="*/ 1462424 h 4633576"/>
                <a:gd name="connsiteX33" fmla="*/ 508447 w 1288977"/>
                <a:gd name="connsiteY33" fmla="*/ 1308485 h 4633576"/>
                <a:gd name="connsiteX34" fmla="*/ 462266 w 1288977"/>
                <a:gd name="connsiteY34" fmla="*/ 1177637 h 4633576"/>
                <a:gd name="connsiteX35" fmla="*/ 431478 w 1288977"/>
                <a:gd name="connsiteY35" fmla="*/ 1123758 h 4633576"/>
                <a:gd name="connsiteX36" fmla="*/ 408387 w 1288977"/>
                <a:gd name="connsiteY36" fmla="*/ 1077576 h 4633576"/>
                <a:gd name="connsiteX37" fmla="*/ 385296 w 1288977"/>
                <a:gd name="connsiteY37" fmla="*/ 1000606 h 4633576"/>
                <a:gd name="connsiteX38" fmla="*/ 354508 w 1288977"/>
                <a:gd name="connsiteY38" fmla="*/ 939031 h 4633576"/>
                <a:gd name="connsiteX39" fmla="*/ 346811 w 1288977"/>
                <a:gd name="connsiteY39" fmla="*/ 915940 h 4633576"/>
                <a:gd name="connsiteX40" fmla="*/ 331417 w 1288977"/>
                <a:gd name="connsiteY40" fmla="*/ 885152 h 4633576"/>
                <a:gd name="connsiteX41" fmla="*/ 316023 w 1288977"/>
                <a:gd name="connsiteY41" fmla="*/ 846667 h 4633576"/>
                <a:gd name="connsiteX42" fmla="*/ 300629 w 1288977"/>
                <a:gd name="connsiteY42" fmla="*/ 800485 h 4633576"/>
                <a:gd name="connsiteX43" fmla="*/ 285235 w 1288977"/>
                <a:gd name="connsiteY43" fmla="*/ 777394 h 4633576"/>
                <a:gd name="connsiteX44" fmla="*/ 262144 w 1288977"/>
                <a:gd name="connsiteY44" fmla="*/ 700424 h 4633576"/>
                <a:gd name="connsiteX45" fmla="*/ 246750 w 1288977"/>
                <a:gd name="connsiteY45" fmla="*/ 654243 h 4633576"/>
                <a:gd name="connsiteX46" fmla="*/ 239053 w 1288977"/>
                <a:gd name="connsiteY46" fmla="*/ 631152 h 4633576"/>
                <a:gd name="connsiteX47" fmla="*/ 231356 w 1288977"/>
                <a:gd name="connsiteY47" fmla="*/ 608061 h 4633576"/>
                <a:gd name="connsiteX48" fmla="*/ 223659 w 1288977"/>
                <a:gd name="connsiteY48" fmla="*/ 584970 h 4633576"/>
                <a:gd name="connsiteX49" fmla="*/ 208266 w 1288977"/>
                <a:gd name="connsiteY49" fmla="*/ 561879 h 4633576"/>
                <a:gd name="connsiteX50" fmla="*/ 200569 w 1288977"/>
                <a:gd name="connsiteY50" fmla="*/ 531091 h 4633576"/>
                <a:gd name="connsiteX51" fmla="*/ 185175 w 1288977"/>
                <a:gd name="connsiteY51" fmla="*/ 484909 h 4633576"/>
                <a:gd name="connsiteX52" fmla="*/ 177478 w 1288977"/>
                <a:gd name="connsiteY52" fmla="*/ 461818 h 4633576"/>
                <a:gd name="connsiteX53" fmla="*/ 169781 w 1288977"/>
                <a:gd name="connsiteY53" fmla="*/ 431031 h 4633576"/>
                <a:gd name="connsiteX54" fmla="*/ 154387 w 1288977"/>
                <a:gd name="connsiteY54" fmla="*/ 384849 h 4633576"/>
                <a:gd name="connsiteX55" fmla="*/ 146690 w 1288977"/>
                <a:gd name="connsiteY55" fmla="*/ 361758 h 4633576"/>
                <a:gd name="connsiteX56" fmla="*/ 138993 w 1288977"/>
                <a:gd name="connsiteY56" fmla="*/ 338667 h 4633576"/>
                <a:gd name="connsiteX57" fmla="*/ 131296 w 1288977"/>
                <a:gd name="connsiteY57" fmla="*/ 315576 h 4633576"/>
                <a:gd name="connsiteX58" fmla="*/ 115902 w 1288977"/>
                <a:gd name="connsiteY58" fmla="*/ 292485 h 4633576"/>
                <a:gd name="connsiteX59" fmla="*/ 100508 w 1288977"/>
                <a:gd name="connsiteY59" fmla="*/ 238606 h 4633576"/>
                <a:gd name="connsiteX60" fmla="*/ 85114 w 1288977"/>
                <a:gd name="connsiteY60" fmla="*/ 207818 h 4633576"/>
                <a:gd name="connsiteX61" fmla="*/ 62023 w 1288977"/>
                <a:gd name="connsiteY61" fmla="*/ 161637 h 4633576"/>
                <a:gd name="connsiteX62" fmla="*/ 46629 w 1288977"/>
                <a:gd name="connsiteY62" fmla="*/ 107758 h 4633576"/>
                <a:gd name="connsiteX63" fmla="*/ 38932 w 1288977"/>
                <a:gd name="connsiteY63" fmla="*/ 84667 h 4633576"/>
                <a:gd name="connsiteX64" fmla="*/ 447 w 1288977"/>
                <a:gd name="connsiteY64" fmla="*/ 15394 h 4633576"/>
                <a:gd name="connsiteX65" fmla="*/ 447 w 1288977"/>
                <a:gd name="connsiteY65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81795 w 1288977"/>
                <a:gd name="connsiteY12" fmla="*/ 3231353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144685 w 1288977"/>
                <a:gd name="connsiteY15" fmla="*/ 3080575 h 4633576"/>
                <a:gd name="connsiteX16" fmla="*/ 1078023 w 1288977"/>
                <a:gd name="connsiteY16" fmla="*/ 3071091 h 4633576"/>
                <a:gd name="connsiteX17" fmla="*/ 1062629 w 1288977"/>
                <a:gd name="connsiteY17" fmla="*/ 3048000 h 4633576"/>
                <a:gd name="connsiteX18" fmla="*/ 1115271 w 1288977"/>
                <a:gd name="connsiteY18" fmla="*/ 2972817 h 4633576"/>
                <a:gd name="connsiteX19" fmla="*/ 1067714 w 1288977"/>
                <a:gd name="connsiteY19" fmla="*/ 2869595 h 4633576"/>
                <a:gd name="connsiteX20" fmla="*/ 1029230 w 1288977"/>
                <a:gd name="connsiteY20" fmla="*/ 2738747 h 4633576"/>
                <a:gd name="connsiteX21" fmla="*/ 999953 w 1288977"/>
                <a:gd name="connsiteY21" fmla="*/ 2657379 h 4633576"/>
                <a:gd name="connsiteX22" fmla="*/ 972190 w 1288977"/>
                <a:gd name="connsiteY22" fmla="*/ 2595665 h 4633576"/>
                <a:gd name="connsiteX23" fmla="*/ 964081 w 1288977"/>
                <a:gd name="connsiteY23" fmla="*/ 2523644 h 4633576"/>
                <a:gd name="connsiteX24" fmla="*/ 940578 w 1288977"/>
                <a:gd name="connsiteY24" fmla="*/ 2462068 h 4633576"/>
                <a:gd name="connsiteX25" fmla="*/ 899343 w 1288977"/>
                <a:gd name="connsiteY25" fmla="*/ 2366544 h 4633576"/>
                <a:gd name="connsiteX26" fmla="*/ 807391 w 1288977"/>
                <a:gd name="connsiteY26" fmla="*/ 2156938 h 4633576"/>
                <a:gd name="connsiteX27" fmla="*/ 690975 w 1288977"/>
                <a:gd name="connsiteY27" fmla="*/ 1836415 h 4633576"/>
                <a:gd name="connsiteX28" fmla="*/ 639296 w 1288977"/>
                <a:gd name="connsiteY28" fmla="*/ 1708727 h 4633576"/>
                <a:gd name="connsiteX29" fmla="*/ 623902 w 1288977"/>
                <a:gd name="connsiteY29" fmla="*/ 1654849 h 4633576"/>
                <a:gd name="connsiteX30" fmla="*/ 600811 w 1288977"/>
                <a:gd name="connsiteY30" fmla="*/ 1585576 h 4633576"/>
                <a:gd name="connsiteX31" fmla="*/ 562326 w 1288977"/>
                <a:gd name="connsiteY31" fmla="*/ 1462424 h 4633576"/>
                <a:gd name="connsiteX32" fmla="*/ 508447 w 1288977"/>
                <a:gd name="connsiteY32" fmla="*/ 1308485 h 4633576"/>
                <a:gd name="connsiteX33" fmla="*/ 462266 w 1288977"/>
                <a:gd name="connsiteY33" fmla="*/ 1177637 h 4633576"/>
                <a:gd name="connsiteX34" fmla="*/ 431478 w 1288977"/>
                <a:gd name="connsiteY34" fmla="*/ 1123758 h 4633576"/>
                <a:gd name="connsiteX35" fmla="*/ 408387 w 1288977"/>
                <a:gd name="connsiteY35" fmla="*/ 1077576 h 4633576"/>
                <a:gd name="connsiteX36" fmla="*/ 385296 w 1288977"/>
                <a:gd name="connsiteY36" fmla="*/ 1000606 h 4633576"/>
                <a:gd name="connsiteX37" fmla="*/ 354508 w 1288977"/>
                <a:gd name="connsiteY37" fmla="*/ 939031 h 4633576"/>
                <a:gd name="connsiteX38" fmla="*/ 346811 w 1288977"/>
                <a:gd name="connsiteY38" fmla="*/ 915940 h 4633576"/>
                <a:gd name="connsiteX39" fmla="*/ 331417 w 1288977"/>
                <a:gd name="connsiteY39" fmla="*/ 885152 h 4633576"/>
                <a:gd name="connsiteX40" fmla="*/ 316023 w 1288977"/>
                <a:gd name="connsiteY40" fmla="*/ 846667 h 4633576"/>
                <a:gd name="connsiteX41" fmla="*/ 300629 w 1288977"/>
                <a:gd name="connsiteY41" fmla="*/ 800485 h 4633576"/>
                <a:gd name="connsiteX42" fmla="*/ 285235 w 1288977"/>
                <a:gd name="connsiteY42" fmla="*/ 777394 h 4633576"/>
                <a:gd name="connsiteX43" fmla="*/ 262144 w 1288977"/>
                <a:gd name="connsiteY43" fmla="*/ 700424 h 4633576"/>
                <a:gd name="connsiteX44" fmla="*/ 246750 w 1288977"/>
                <a:gd name="connsiteY44" fmla="*/ 654243 h 4633576"/>
                <a:gd name="connsiteX45" fmla="*/ 239053 w 1288977"/>
                <a:gd name="connsiteY45" fmla="*/ 631152 h 4633576"/>
                <a:gd name="connsiteX46" fmla="*/ 231356 w 1288977"/>
                <a:gd name="connsiteY46" fmla="*/ 608061 h 4633576"/>
                <a:gd name="connsiteX47" fmla="*/ 223659 w 1288977"/>
                <a:gd name="connsiteY47" fmla="*/ 584970 h 4633576"/>
                <a:gd name="connsiteX48" fmla="*/ 208266 w 1288977"/>
                <a:gd name="connsiteY48" fmla="*/ 561879 h 4633576"/>
                <a:gd name="connsiteX49" fmla="*/ 200569 w 1288977"/>
                <a:gd name="connsiteY49" fmla="*/ 531091 h 4633576"/>
                <a:gd name="connsiteX50" fmla="*/ 185175 w 1288977"/>
                <a:gd name="connsiteY50" fmla="*/ 484909 h 4633576"/>
                <a:gd name="connsiteX51" fmla="*/ 177478 w 1288977"/>
                <a:gd name="connsiteY51" fmla="*/ 461818 h 4633576"/>
                <a:gd name="connsiteX52" fmla="*/ 169781 w 1288977"/>
                <a:gd name="connsiteY52" fmla="*/ 431031 h 4633576"/>
                <a:gd name="connsiteX53" fmla="*/ 154387 w 1288977"/>
                <a:gd name="connsiteY53" fmla="*/ 384849 h 4633576"/>
                <a:gd name="connsiteX54" fmla="*/ 146690 w 1288977"/>
                <a:gd name="connsiteY54" fmla="*/ 361758 h 4633576"/>
                <a:gd name="connsiteX55" fmla="*/ 138993 w 1288977"/>
                <a:gd name="connsiteY55" fmla="*/ 338667 h 4633576"/>
                <a:gd name="connsiteX56" fmla="*/ 131296 w 1288977"/>
                <a:gd name="connsiteY56" fmla="*/ 315576 h 4633576"/>
                <a:gd name="connsiteX57" fmla="*/ 115902 w 1288977"/>
                <a:gd name="connsiteY57" fmla="*/ 292485 h 4633576"/>
                <a:gd name="connsiteX58" fmla="*/ 100508 w 1288977"/>
                <a:gd name="connsiteY58" fmla="*/ 238606 h 4633576"/>
                <a:gd name="connsiteX59" fmla="*/ 85114 w 1288977"/>
                <a:gd name="connsiteY59" fmla="*/ 207818 h 4633576"/>
                <a:gd name="connsiteX60" fmla="*/ 62023 w 1288977"/>
                <a:gd name="connsiteY60" fmla="*/ 161637 h 4633576"/>
                <a:gd name="connsiteX61" fmla="*/ 46629 w 1288977"/>
                <a:gd name="connsiteY61" fmla="*/ 107758 h 4633576"/>
                <a:gd name="connsiteX62" fmla="*/ 38932 w 1288977"/>
                <a:gd name="connsiteY62" fmla="*/ 84667 h 4633576"/>
                <a:gd name="connsiteX63" fmla="*/ 447 w 1288977"/>
                <a:gd name="connsiteY63" fmla="*/ 15394 h 4633576"/>
                <a:gd name="connsiteX64" fmla="*/ 447 w 1288977"/>
                <a:gd name="connsiteY64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81795 w 1288977"/>
                <a:gd name="connsiteY12" fmla="*/ 3231353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144685 w 1288977"/>
                <a:gd name="connsiteY15" fmla="*/ 3080575 h 4633576"/>
                <a:gd name="connsiteX16" fmla="*/ 1078023 w 1288977"/>
                <a:gd name="connsiteY16" fmla="*/ 3071091 h 4633576"/>
                <a:gd name="connsiteX17" fmla="*/ 1115271 w 1288977"/>
                <a:gd name="connsiteY17" fmla="*/ 2972817 h 4633576"/>
                <a:gd name="connsiteX18" fmla="*/ 1067714 w 1288977"/>
                <a:gd name="connsiteY18" fmla="*/ 2869595 h 4633576"/>
                <a:gd name="connsiteX19" fmla="*/ 1029230 w 1288977"/>
                <a:gd name="connsiteY19" fmla="*/ 2738747 h 4633576"/>
                <a:gd name="connsiteX20" fmla="*/ 999953 w 1288977"/>
                <a:gd name="connsiteY20" fmla="*/ 2657379 h 4633576"/>
                <a:gd name="connsiteX21" fmla="*/ 972190 w 1288977"/>
                <a:gd name="connsiteY21" fmla="*/ 2595665 h 4633576"/>
                <a:gd name="connsiteX22" fmla="*/ 964081 w 1288977"/>
                <a:gd name="connsiteY22" fmla="*/ 2523644 h 4633576"/>
                <a:gd name="connsiteX23" fmla="*/ 940578 w 1288977"/>
                <a:gd name="connsiteY23" fmla="*/ 2462068 h 4633576"/>
                <a:gd name="connsiteX24" fmla="*/ 899343 w 1288977"/>
                <a:gd name="connsiteY24" fmla="*/ 2366544 h 4633576"/>
                <a:gd name="connsiteX25" fmla="*/ 807391 w 1288977"/>
                <a:gd name="connsiteY25" fmla="*/ 2156938 h 4633576"/>
                <a:gd name="connsiteX26" fmla="*/ 690975 w 1288977"/>
                <a:gd name="connsiteY26" fmla="*/ 1836415 h 4633576"/>
                <a:gd name="connsiteX27" fmla="*/ 639296 w 1288977"/>
                <a:gd name="connsiteY27" fmla="*/ 1708727 h 4633576"/>
                <a:gd name="connsiteX28" fmla="*/ 623902 w 1288977"/>
                <a:gd name="connsiteY28" fmla="*/ 1654849 h 4633576"/>
                <a:gd name="connsiteX29" fmla="*/ 600811 w 1288977"/>
                <a:gd name="connsiteY29" fmla="*/ 1585576 h 4633576"/>
                <a:gd name="connsiteX30" fmla="*/ 562326 w 1288977"/>
                <a:gd name="connsiteY30" fmla="*/ 1462424 h 4633576"/>
                <a:gd name="connsiteX31" fmla="*/ 508447 w 1288977"/>
                <a:gd name="connsiteY31" fmla="*/ 1308485 h 4633576"/>
                <a:gd name="connsiteX32" fmla="*/ 462266 w 1288977"/>
                <a:gd name="connsiteY32" fmla="*/ 1177637 h 4633576"/>
                <a:gd name="connsiteX33" fmla="*/ 431478 w 1288977"/>
                <a:gd name="connsiteY33" fmla="*/ 1123758 h 4633576"/>
                <a:gd name="connsiteX34" fmla="*/ 408387 w 1288977"/>
                <a:gd name="connsiteY34" fmla="*/ 1077576 h 4633576"/>
                <a:gd name="connsiteX35" fmla="*/ 385296 w 1288977"/>
                <a:gd name="connsiteY35" fmla="*/ 1000606 h 4633576"/>
                <a:gd name="connsiteX36" fmla="*/ 354508 w 1288977"/>
                <a:gd name="connsiteY36" fmla="*/ 939031 h 4633576"/>
                <a:gd name="connsiteX37" fmla="*/ 346811 w 1288977"/>
                <a:gd name="connsiteY37" fmla="*/ 915940 h 4633576"/>
                <a:gd name="connsiteX38" fmla="*/ 331417 w 1288977"/>
                <a:gd name="connsiteY38" fmla="*/ 885152 h 4633576"/>
                <a:gd name="connsiteX39" fmla="*/ 316023 w 1288977"/>
                <a:gd name="connsiteY39" fmla="*/ 846667 h 4633576"/>
                <a:gd name="connsiteX40" fmla="*/ 300629 w 1288977"/>
                <a:gd name="connsiteY40" fmla="*/ 800485 h 4633576"/>
                <a:gd name="connsiteX41" fmla="*/ 285235 w 1288977"/>
                <a:gd name="connsiteY41" fmla="*/ 777394 h 4633576"/>
                <a:gd name="connsiteX42" fmla="*/ 262144 w 1288977"/>
                <a:gd name="connsiteY42" fmla="*/ 700424 h 4633576"/>
                <a:gd name="connsiteX43" fmla="*/ 246750 w 1288977"/>
                <a:gd name="connsiteY43" fmla="*/ 654243 h 4633576"/>
                <a:gd name="connsiteX44" fmla="*/ 239053 w 1288977"/>
                <a:gd name="connsiteY44" fmla="*/ 631152 h 4633576"/>
                <a:gd name="connsiteX45" fmla="*/ 231356 w 1288977"/>
                <a:gd name="connsiteY45" fmla="*/ 608061 h 4633576"/>
                <a:gd name="connsiteX46" fmla="*/ 223659 w 1288977"/>
                <a:gd name="connsiteY46" fmla="*/ 584970 h 4633576"/>
                <a:gd name="connsiteX47" fmla="*/ 208266 w 1288977"/>
                <a:gd name="connsiteY47" fmla="*/ 561879 h 4633576"/>
                <a:gd name="connsiteX48" fmla="*/ 200569 w 1288977"/>
                <a:gd name="connsiteY48" fmla="*/ 531091 h 4633576"/>
                <a:gd name="connsiteX49" fmla="*/ 185175 w 1288977"/>
                <a:gd name="connsiteY49" fmla="*/ 484909 h 4633576"/>
                <a:gd name="connsiteX50" fmla="*/ 177478 w 1288977"/>
                <a:gd name="connsiteY50" fmla="*/ 461818 h 4633576"/>
                <a:gd name="connsiteX51" fmla="*/ 169781 w 1288977"/>
                <a:gd name="connsiteY51" fmla="*/ 431031 h 4633576"/>
                <a:gd name="connsiteX52" fmla="*/ 154387 w 1288977"/>
                <a:gd name="connsiteY52" fmla="*/ 384849 h 4633576"/>
                <a:gd name="connsiteX53" fmla="*/ 146690 w 1288977"/>
                <a:gd name="connsiteY53" fmla="*/ 361758 h 4633576"/>
                <a:gd name="connsiteX54" fmla="*/ 138993 w 1288977"/>
                <a:gd name="connsiteY54" fmla="*/ 338667 h 4633576"/>
                <a:gd name="connsiteX55" fmla="*/ 131296 w 1288977"/>
                <a:gd name="connsiteY55" fmla="*/ 315576 h 4633576"/>
                <a:gd name="connsiteX56" fmla="*/ 115902 w 1288977"/>
                <a:gd name="connsiteY56" fmla="*/ 292485 h 4633576"/>
                <a:gd name="connsiteX57" fmla="*/ 100508 w 1288977"/>
                <a:gd name="connsiteY57" fmla="*/ 238606 h 4633576"/>
                <a:gd name="connsiteX58" fmla="*/ 85114 w 1288977"/>
                <a:gd name="connsiteY58" fmla="*/ 207818 h 4633576"/>
                <a:gd name="connsiteX59" fmla="*/ 62023 w 1288977"/>
                <a:gd name="connsiteY59" fmla="*/ 161637 h 4633576"/>
                <a:gd name="connsiteX60" fmla="*/ 46629 w 1288977"/>
                <a:gd name="connsiteY60" fmla="*/ 107758 h 4633576"/>
                <a:gd name="connsiteX61" fmla="*/ 38932 w 1288977"/>
                <a:gd name="connsiteY61" fmla="*/ 84667 h 4633576"/>
                <a:gd name="connsiteX62" fmla="*/ 447 w 1288977"/>
                <a:gd name="connsiteY62" fmla="*/ 15394 h 4633576"/>
                <a:gd name="connsiteX63" fmla="*/ 447 w 1288977"/>
                <a:gd name="connsiteY63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81795 w 1288977"/>
                <a:gd name="connsiteY12" fmla="*/ 3231353 h 4633576"/>
                <a:gd name="connsiteX13" fmla="*/ 1116508 w 1288977"/>
                <a:gd name="connsiteY13" fmla="*/ 3194243 h 4633576"/>
                <a:gd name="connsiteX14" fmla="*/ 1108811 w 1288977"/>
                <a:gd name="connsiteY14" fmla="*/ 3155758 h 4633576"/>
                <a:gd name="connsiteX15" fmla="*/ 1144685 w 1288977"/>
                <a:gd name="connsiteY15" fmla="*/ 3080575 h 4633576"/>
                <a:gd name="connsiteX16" fmla="*/ 1115271 w 1288977"/>
                <a:gd name="connsiteY16" fmla="*/ 2972817 h 4633576"/>
                <a:gd name="connsiteX17" fmla="*/ 1067714 w 1288977"/>
                <a:gd name="connsiteY17" fmla="*/ 2869595 h 4633576"/>
                <a:gd name="connsiteX18" fmla="*/ 1029230 w 1288977"/>
                <a:gd name="connsiteY18" fmla="*/ 2738747 h 4633576"/>
                <a:gd name="connsiteX19" fmla="*/ 999953 w 1288977"/>
                <a:gd name="connsiteY19" fmla="*/ 2657379 h 4633576"/>
                <a:gd name="connsiteX20" fmla="*/ 972190 w 1288977"/>
                <a:gd name="connsiteY20" fmla="*/ 2595665 h 4633576"/>
                <a:gd name="connsiteX21" fmla="*/ 964081 w 1288977"/>
                <a:gd name="connsiteY21" fmla="*/ 2523644 h 4633576"/>
                <a:gd name="connsiteX22" fmla="*/ 940578 w 1288977"/>
                <a:gd name="connsiteY22" fmla="*/ 2462068 h 4633576"/>
                <a:gd name="connsiteX23" fmla="*/ 899343 w 1288977"/>
                <a:gd name="connsiteY23" fmla="*/ 2366544 h 4633576"/>
                <a:gd name="connsiteX24" fmla="*/ 807391 w 1288977"/>
                <a:gd name="connsiteY24" fmla="*/ 2156938 h 4633576"/>
                <a:gd name="connsiteX25" fmla="*/ 690975 w 1288977"/>
                <a:gd name="connsiteY25" fmla="*/ 1836415 h 4633576"/>
                <a:gd name="connsiteX26" fmla="*/ 639296 w 1288977"/>
                <a:gd name="connsiteY26" fmla="*/ 1708727 h 4633576"/>
                <a:gd name="connsiteX27" fmla="*/ 623902 w 1288977"/>
                <a:gd name="connsiteY27" fmla="*/ 1654849 h 4633576"/>
                <a:gd name="connsiteX28" fmla="*/ 600811 w 1288977"/>
                <a:gd name="connsiteY28" fmla="*/ 1585576 h 4633576"/>
                <a:gd name="connsiteX29" fmla="*/ 562326 w 1288977"/>
                <a:gd name="connsiteY29" fmla="*/ 1462424 h 4633576"/>
                <a:gd name="connsiteX30" fmla="*/ 508447 w 1288977"/>
                <a:gd name="connsiteY30" fmla="*/ 1308485 h 4633576"/>
                <a:gd name="connsiteX31" fmla="*/ 462266 w 1288977"/>
                <a:gd name="connsiteY31" fmla="*/ 1177637 h 4633576"/>
                <a:gd name="connsiteX32" fmla="*/ 431478 w 1288977"/>
                <a:gd name="connsiteY32" fmla="*/ 1123758 h 4633576"/>
                <a:gd name="connsiteX33" fmla="*/ 408387 w 1288977"/>
                <a:gd name="connsiteY33" fmla="*/ 1077576 h 4633576"/>
                <a:gd name="connsiteX34" fmla="*/ 385296 w 1288977"/>
                <a:gd name="connsiteY34" fmla="*/ 1000606 h 4633576"/>
                <a:gd name="connsiteX35" fmla="*/ 354508 w 1288977"/>
                <a:gd name="connsiteY35" fmla="*/ 939031 h 4633576"/>
                <a:gd name="connsiteX36" fmla="*/ 346811 w 1288977"/>
                <a:gd name="connsiteY36" fmla="*/ 915940 h 4633576"/>
                <a:gd name="connsiteX37" fmla="*/ 331417 w 1288977"/>
                <a:gd name="connsiteY37" fmla="*/ 885152 h 4633576"/>
                <a:gd name="connsiteX38" fmla="*/ 316023 w 1288977"/>
                <a:gd name="connsiteY38" fmla="*/ 846667 h 4633576"/>
                <a:gd name="connsiteX39" fmla="*/ 300629 w 1288977"/>
                <a:gd name="connsiteY39" fmla="*/ 800485 h 4633576"/>
                <a:gd name="connsiteX40" fmla="*/ 285235 w 1288977"/>
                <a:gd name="connsiteY40" fmla="*/ 777394 h 4633576"/>
                <a:gd name="connsiteX41" fmla="*/ 262144 w 1288977"/>
                <a:gd name="connsiteY41" fmla="*/ 700424 h 4633576"/>
                <a:gd name="connsiteX42" fmla="*/ 246750 w 1288977"/>
                <a:gd name="connsiteY42" fmla="*/ 654243 h 4633576"/>
                <a:gd name="connsiteX43" fmla="*/ 239053 w 1288977"/>
                <a:gd name="connsiteY43" fmla="*/ 631152 h 4633576"/>
                <a:gd name="connsiteX44" fmla="*/ 231356 w 1288977"/>
                <a:gd name="connsiteY44" fmla="*/ 608061 h 4633576"/>
                <a:gd name="connsiteX45" fmla="*/ 223659 w 1288977"/>
                <a:gd name="connsiteY45" fmla="*/ 584970 h 4633576"/>
                <a:gd name="connsiteX46" fmla="*/ 208266 w 1288977"/>
                <a:gd name="connsiteY46" fmla="*/ 561879 h 4633576"/>
                <a:gd name="connsiteX47" fmla="*/ 200569 w 1288977"/>
                <a:gd name="connsiteY47" fmla="*/ 531091 h 4633576"/>
                <a:gd name="connsiteX48" fmla="*/ 185175 w 1288977"/>
                <a:gd name="connsiteY48" fmla="*/ 484909 h 4633576"/>
                <a:gd name="connsiteX49" fmla="*/ 177478 w 1288977"/>
                <a:gd name="connsiteY49" fmla="*/ 461818 h 4633576"/>
                <a:gd name="connsiteX50" fmla="*/ 169781 w 1288977"/>
                <a:gd name="connsiteY50" fmla="*/ 431031 h 4633576"/>
                <a:gd name="connsiteX51" fmla="*/ 154387 w 1288977"/>
                <a:gd name="connsiteY51" fmla="*/ 384849 h 4633576"/>
                <a:gd name="connsiteX52" fmla="*/ 146690 w 1288977"/>
                <a:gd name="connsiteY52" fmla="*/ 361758 h 4633576"/>
                <a:gd name="connsiteX53" fmla="*/ 138993 w 1288977"/>
                <a:gd name="connsiteY53" fmla="*/ 338667 h 4633576"/>
                <a:gd name="connsiteX54" fmla="*/ 131296 w 1288977"/>
                <a:gd name="connsiteY54" fmla="*/ 315576 h 4633576"/>
                <a:gd name="connsiteX55" fmla="*/ 115902 w 1288977"/>
                <a:gd name="connsiteY55" fmla="*/ 292485 h 4633576"/>
                <a:gd name="connsiteX56" fmla="*/ 100508 w 1288977"/>
                <a:gd name="connsiteY56" fmla="*/ 238606 h 4633576"/>
                <a:gd name="connsiteX57" fmla="*/ 85114 w 1288977"/>
                <a:gd name="connsiteY57" fmla="*/ 207818 h 4633576"/>
                <a:gd name="connsiteX58" fmla="*/ 62023 w 1288977"/>
                <a:gd name="connsiteY58" fmla="*/ 161637 h 4633576"/>
                <a:gd name="connsiteX59" fmla="*/ 46629 w 1288977"/>
                <a:gd name="connsiteY59" fmla="*/ 107758 h 4633576"/>
                <a:gd name="connsiteX60" fmla="*/ 38932 w 1288977"/>
                <a:gd name="connsiteY60" fmla="*/ 84667 h 4633576"/>
                <a:gd name="connsiteX61" fmla="*/ 447 w 1288977"/>
                <a:gd name="connsiteY61" fmla="*/ 15394 h 4633576"/>
                <a:gd name="connsiteX62" fmla="*/ 447 w 1288977"/>
                <a:gd name="connsiteY62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81795 w 1288977"/>
                <a:gd name="connsiteY12" fmla="*/ 3231353 h 4633576"/>
                <a:gd name="connsiteX13" fmla="*/ 1116508 w 1288977"/>
                <a:gd name="connsiteY13" fmla="*/ 3194243 h 4633576"/>
                <a:gd name="connsiteX14" fmla="*/ 1144685 w 1288977"/>
                <a:gd name="connsiteY14" fmla="*/ 3080575 h 4633576"/>
                <a:gd name="connsiteX15" fmla="*/ 1115271 w 1288977"/>
                <a:gd name="connsiteY15" fmla="*/ 2972817 h 4633576"/>
                <a:gd name="connsiteX16" fmla="*/ 1067714 w 1288977"/>
                <a:gd name="connsiteY16" fmla="*/ 2869595 h 4633576"/>
                <a:gd name="connsiteX17" fmla="*/ 1029230 w 1288977"/>
                <a:gd name="connsiteY17" fmla="*/ 2738747 h 4633576"/>
                <a:gd name="connsiteX18" fmla="*/ 999953 w 1288977"/>
                <a:gd name="connsiteY18" fmla="*/ 2657379 h 4633576"/>
                <a:gd name="connsiteX19" fmla="*/ 972190 w 1288977"/>
                <a:gd name="connsiteY19" fmla="*/ 2595665 h 4633576"/>
                <a:gd name="connsiteX20" fmla="*/ 964081 w 1288977"/>
                <a:gd name="connsiteY20" fmla="*/ 2523644 h 4633576"/>
                <a:gd name="connsiteX21" fmla="*/ 940578 w 1288977"/>
                <a:gd name="connsiteY21" fmla="*/ 2462068 h 4633576"/>
                <a:gd name="connsiteX22" fmla="*/ 899343 w 1288977"/>
                <a:gd name="connsiteY22" fmla="*/ 2366544 h 4633576"/>
                <a:gd name="connsiteX23" fmla="*/ 807391 w 1288977"/>
                <a:gd name="connsiteY23" fmla="*/ 2156938 h 4633576"/>
                <a:gd name="connsiteX24" fmla="*/ 690975 w 1288977"/>
                <a:gd name="connsiteY24" fmla="*/ 1836415 h 4633576"/>
                <a:gd name="connsiteX25" fmla="*/ 639296 w 1288977"/>
                <a:gd name="connsiteY25" fmla="*/ 1708727 h 4633576"/>
                <a:gd name="connsiteX26" fmla="*/ 623902 w 1288977"/>
                <a:gd name="connsiteY26" fmla="*/ 1654849 h 4633576"/>
                <a:gd name="connsiteX27" fmla="*/ 600811 w 1288977"/>
                <a:gd name="connsiteY27" fmla="*/ 1585576 h 4633576"/>
                <a:gd name="connsiteX28" fmla="*/ 562326 w 1288977"/>
                <a:gd name="connsiteY28" fmla="*/ 1462424 h 4633576"/>
                <a:gd name="connsiteX29" fmla="*/ 508447 w 1288977"/>
                <a:gd name="connsiteY29" fmla="*/ 1308485 h 4633576"/>
                <a:gd name="connsiteX30" fmla="*/ 462266 w 1288977"/>
                <a:gd name="connsiteY30" fmla="*/ 1177637 h 4633576"/>
                <a:gd name="connsiteX31" fmla="*/ 431478 w 1288977"/>
                <a:gd name="connsiteY31" fmla="*/ 1123758 h 4633576"/>
                <a:gd name="connsiteX32" fmla="*/ 408387 w 1288977"/>
                <a:gd name="connsiteY32" fmla="*/ 1077576 h 4633576"/>
                <a:gd name="connsiteX33" fmla="*/ 385296 w 1288977"/>
                <a:gd name="connsiteY33" fmla="*/ 1000606 h 4633576"/>
                <a:gd name="connsiteX34" fmla="*/ 354508 w 1288977"/>
                <a:gd name="connsiteY34" fmla="*/ 939031 h 4633576"/>
                <a:gd name="connsiteX35" fmla="*/ 346811 w 1288977"/>
                <a:gd name="connsiteY35" fmla="*/ 915940 h 4633576"/>
                <a:gd name="connsiteX36" fmla="*/ 331417 w 1288977"/>
                <a:gd name="connsiteY36" fmla="*/ 885152 h 4633576"/>
                <a:gd name="connsiteX37" fmla="*/ 316023 w 1288977"/>
                <a:gd name="connsiteY37" fmla="*/ 846667 h 4633576"/>
                <a:gd name="connsiteX38" fmla="*/ 300629 w 1288977"/>
                <a:gd name="connsiteY38" fmla="*/ 800485 h 4633576"/>
                <a:gd name="connsiteX39" fmla="*/ 285235 w 1288977"/>
                <a:gd name="connsiteY39" fmla="*/ 777394 h 4633576"/>
                <a:gd name="connsiteX40" fmla="*/ 262144 w 1288977"/>
                <a:gd name="connsiteY40" fmla="*/ 700424 h 4633576"/>
                <a:gd name="connsiteX41" fmla="*/ 246750 w 1288977"/>
                <a:gd name="connsiteY41" fmla="*/ 654243 h 4633576"/>
                <a:gd name="connsiteX42" fmla="*/ 239053 w 1288977"/>
                <a:gd name="connsiteY42" fmla="*/ 631152 h 4633576"/>
                <a:gd name="connsiteX43" fmla="*/ 231356 w 1288977"/>
                <a:gd name="connsiteY43" fmla="*/ 608061 h 4633576"/>
                <a:gd name="connsiteX44" fmla="*/ 223659 w 1288977"/>
                <a:gd name="connsiteY44" fmla="*/ 584970 h 4633576"/>
                <a:gd name="connsiteX45" fmla="*/ 208266 w 1288977"/>
                <a:gd name="connsiteY45" fmla="*/ 561879 h 4633576"/>
                <a:gd name="connsiteX46" fmla="*/ 200569 w 1288977"/>
                <a:gd name="connsiteY46" fmla="*/ 531091 h 4633576"/>
                <a:gd name="connsiteX47" fmla="*/ 185175 w 1288977"/>
                <a:gd name="connsiteY47" fmla="*/ 484909 h 4633576"/>
                <a:gd name="connsiteX48" fmla="*/ 177478 w 1288977"/>
                <a:gd name="connsiteY48" fmla="*/ 461818 h 4633576"/>
                <a:gd name="connsiteX49" fmla="*/ 169781 w 1288977"/>
                <a:gd name="connsiteY49" fmla="*/ 431031 h 4633576"/>
                <a:gd name="connsiteX50" fmla="*/ 154387 w 1288977"/>
                <a:gd name="connsiteY50" fmla="*/ 384849 h 4633576"/>
                <a:gd name="connsiteX51" fmla="*/ 146690 w 1288977"/>
                <a:gd name="connsiteY51" fmla="*/ 361758 h 4633576"/>
                <a:gd name="connsiteX52" fmla="*/ 138993 w 1288977"/>
                <a:gd name="connsiteY52" fmla="*/ 338667 h 4633576"/>
                <a:gd name="connsiteX53" fmla="*/ 131296 w 1288977"/>
                <a:gd name="connsiteY53" fmla="*/ 315576 h 4633576"/>
                <a:gd name="connsiteX54" fmla="*/ 115902 w 1288977"/>
                <a:gd name="connsiteY54" fmla="*/ 292485 h 4633576"/>
                <a:gd name="connsiteX55" fmla="*/ 100508 w 1288977"/>
                <a:gd name="connsiteY55" fmla="*/ 238606 h 4633576"/>
                <a:gd name="connsiteX56" fmla="*/ 85114 w 1288977"/>
                <a:gd name="connsiteY56" fmla="*/ 207818 h 4633576"/>
                <a:gd name="connsiteX57" fmla="*/ 62023 w 1288977"/>
                <a:gd name="connsiteY57" fmla="*/ 161637 h 4633576"/>
                <a:gd name="connsiteX58" fmla="*/ 46629 w 1288977"/>
                <a:gd name="connsiteY58" fmla="*/ 107758 h 4633576"/>
                <a:gd name="connsiteX59" fmla="*/ 38932 w 1288977"/>
                <a:gd name="connsiteY59" fmla="*/ 84667 h 4633576"/>
                <a:gd name="connsiteX60" fmla="*/ 447 w 1288977"/>
                <a:gd name="connsiteY60" fmla="*/ 15394 h 4633576"/>
                <a:gd name="connsiteX61" fmla="*/ 447 w 1288977"/>
                <a:gd name="connsiteY61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47296 w 1288977"/>
                <a:gd name="connsiteY11" fmla="*/ 3302000 h 4633576"/>
                <a:gd name="connsiteX12" fmla="*/ 1181795 w 1288977"/>
                <a:gd name="connsiteY12" fmla="*/ 3231353 h 4633576"/>
                <a:gd name="connsiteX13" fmla="*/ 1144685 w 1288977"/>
                <a:gd name="connsiteY13" fmla="*/ 3080575 h 4633576"/>
                <a:gd name="connsiteX14" fmla="*/ 1115271 w 1288977"/>
                <a:gd name="connsiteY14" fmla="*/ 2972817 h 4633576"/>
                <a:gd name="connsiteX15" fmla="*/ 1067714 w 1288977"/>
                <a:gd name="connsiteY15" fmla="*/ 2869595 h 4633576"/>
                <a:gd name="connsiteX16" fmla="*/ 1029230 w 1288977"/>
                <a:gd name="connsiteY16" fmla="*/ 2738747 h 4633576"/>
                <a:gd name="connsiteX17" fmla="*/ 999953 w 1288977"/>
                <a:gd name="connsiteY17" fmla="*/ 2657379 h 4633576"/>
                <a:gd name="connsiteX18" fmla="*/ 972190 w 1288977"/>
                <a:gd name="connsiteY18" fmla="*/ 2595665 h 4633576"/>
                <a:gd name="connsiteX19" fmla="*/ 964081 w 1288977"/>
                <a:gd name="connsiteY19" fmla="*/ 2523644 h 4633576"/>
                <a:gd name="connsiteX20" fmla="*/ 940578 w 1288977"/>
                <a:gd name="connsiteY20" fmla="*/ 2462068 h 4633576"/>
                <a:gd name="connsiteX21" fmla="*/ 899343 w 1288977"/>
                <a:gd name="connsiteY21" fmla="*/ 2366544 h 4633576"/>
                <a:gd name="connsiteX22" fmla="*/ 807391 w 1288977"/>
                <a:gd name="connsiteY22" fmla="*/ 2156938 h 4633576"/>
                <a:gd name="connsiteX23" fmla="*/ 690975 w 1288977"/>
                <a:gd name="connsiteY23" fmla="*/ 1836415 h 4633576"/>
                <a:gd name="connsiteX24" fmla="*/ 639296 w 1288977"/>
                <a:gd name="connsiteY24" fmla="*/ 1708727 h 4633576"/>
                <a:gd name="connsiteX25" fmla="*/ 623902 w 1288977"/>
                <a:gd name="connsiteY25" fmla="*/ 1654849 h 4633576"/>
                <a:gd name="connsiteX26" fmla="*/ 600811 w 1288977"/>
                <a:gd name="connsiteY26" fmla="*/ 1585576 h 4633576"/>
                <a:gd name="connsiteX27" fmla="*/ 562326 w 1288977"/>
                <a:gd name="connsiteY27" fmla="*/ 1462424 h 4633576"/>
                <a:gd name="connsiteX28" fmla="*/ 508447 w 1288977"/>
                <a:gd name="connsiteY28" fmla="*/ 1308485 h 4633576"/>
                <a:gd name="connsiteX29" fmla="*/ 462266 w 1288977"/>
                <a:gd name="connsiteY29" fmla="*/ 1177637 h 4633576"/>
                <a:gd name="connsiteX30" fmla="*/ 431478 w 1288977"/>
                <a:gd name="connsiteY30" fmla="*/ 1123758 h 4633576"/>
                <a:gd name="connsiteX31" fmla="*/ 408387 w 1288977"/>
                <a:gd name="connsiteY31" fmla="*/ 1077576 h 4633576"/>
                <a:gd name="connsiteX32" fmla="*/ 385296 w 1288977"/>
                <a:gd name="connsiteY32" fmla="*/ 1000606 h 4633576"/>
                <a:gd name="connsiteX33" fmla="*/ 354508 w 1288977"/>
                <a:gd name="connsiteY33" fmla="*/ 939031 h 4633576"/>
                <a:gd name="connsiteX34" fmla="*/ 346811 w 1288977"/>
                <a:gd name="connsiteY34" fmla="*/ 915940 h 4633576"/>
                <a:gd name="connsiteX35" fmla="*/ 331417 w 1288977"/>
                <a:gd name="connsiteY35" fmla="*/ 885152 h 4633576"/>
                <a:gd name="connsiteX36" fmla="*/ 316023 w 1288977"/>
                <a:gd name="connsiteY36" fmla="*/ 846667 h 4633576"/>
                <a:gd name="connsiteX37" fmla="*/ 300629 w 1288977"/>
                <a:gd name="connsiteY37" fmla="*/ 800485 h 4633576"/>
                <a:gd name="connsiteX38" fmla="*/ 285235 w 1288977"/>
                <a:gd name="connsiteY38" fmla="*/ 777394 h 4633576"/>
                <a:gd name="connsiteX39" fmla="*/ 262144 w 1288977"/>
                <a:gd name="connsiteY39" fmla="*/ 700424 h 4633576"/>
                <a:gd name="connsiteX40" fmla="*/ 246750 w 1288977"/>
                <a:gd name="connsiteY40" fmla="*/ 654243 h 4633576"/>
                <a:gd name="connsiteX41" fmla="*/ 239053 w 1288977"/>
                <a:gd name="connsiteY41" fmla="*/ 631152 h 4633576"/>
                <a:gd name="connsiteX42" fmla="*/ 231356 w 1288977"/>
                <a:gd name="connsiteY42" fmla="*/ 608061 h 4633576"/>
                <a:gd name="connsiteX43" fmla="*/ 223659 w 1288977"/>
                <a:gd name="connsiteY43" fmla="*/ 584970 h 4633576"/>
                <a:gd name="connsiteX44" fmla="*/ 208266 w 1288977"/>
                <a:gd name="connsiteY44" fmla="*/ 561879 h 4633576"/>
                <a:gd name="connsiteX45" fmla="*/ 200569 w 1288977"/>
                <a:gd name="connsiteY45" fmla="*/ 531091 h 4633576"/>
                <a:gd name="connsiteX46" fmla="*/ 185175 w 1288977"/>
                <a:gd name="connsiteY46" fmla="*/ 484909 h 4633576"/>
                <a:gd name="connsiteX47" fmla="*/ 177478 w 1288977"/>
                <a:gd name="connsiteY47" fmla="*/ 461818 h 4633576"/>
                <a:gd name="connsiteX48" fmla="*/ 169781 w 1288977"/>
                <a:gd name="connsiteY48" fmla="*/ 431031 h 4633576"/>
                <a:gd name="connsiteX49" fmla="*/ 154387 w 1288977"/>
                <a:gd name="connsiteY49" fmla="*/ 384849 h 4633576"/>
                <a:gd name="connsiteX50" fmla="*/ 146690 w 1288977"/>
                <a:gd name="connsiteY50" fmla="*/ 361758 h 4633576"/>
                <a:gd name="connsiteX51" fmla="*/ 138993 w 1288977"/>
                <a:gd name="connsiteY51" fmla="*/ 338667 h 4633576"/>
                <a:gd name="connsiteX52" fmla="*/ 131296 w 1288977"/>
                <a:gd name="connsiteY52" fmla="*/ 315576 h 4633576"/>
                <a:gd name="connsiteX53" fmla="*/ 115902 w 1288977"/>
                <a:gd name="connsiteY53" fmla="*/ 292485 h 4633576"/>
                <a:gd name="connsiteX54" fmla="*/ 100508 w 1288977"/>
                <a:gd name="connsiteY54" fmla="*/ 238606 h 4633576"/>
                <a:gd name="connsiteX55" fmla="*/ 85114 w 1288977"/>
                <a:gd name="connsiteY55" fmla="*/ 207818 h 4633576"/>
                <a:gd name="connsiteX56" fmla="*/ 62023 w 1288977"/>
                <a:gd name="connsiteY56" fmla="*/ 161637 h 4633576"/>
                <a:gd name="connsiteX57" fmla="*/ 46629 w 1288977"/>
                <a:gd name="connsiteY57" fmla="*/ 107758 h 4633576"/>
                <a:gd name="connsiteX58" fmla="*/ 38932 w 1288977"/>
                <a:gd name="connsiteY58" fmla="*/ 84667 h 4633576"/>
                <a:gd name="connsiteX59" fmla="*/ 447 w 1288977"/>
                <a:gd name="connsiteY59" fmla="*/ 15394 h 4633576"/>
                <a:gd name="connsiteX60" fmla="*/ 447 w 1288977"/>
                <a:gd name="connsiteY60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54230 w 1288977"/>
                <a:gd name="connsiteY8" fmla="*/ 3570020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81795 w 1288977"/>
                <a:gd name="connsiteY11" fmla="*/ 3231353 h 4633576"/>
                <a:gd name="connsiteX12" fmla="*/ 1144685 w 1288977"/>
                <a:gd name="connsiteY12" fmla="*/ 3080575 h 4633576"/>
                <a:gd name="connsiteX13" fmla="*/ 1115271 w 1288977"/>
                <a:gd name="connsiteY13" fmla="*/ 2972817 h 4633576"/>
                <a:gd name="connsiteX14" fmla="*/ 1067714 w 1288977"/>
                <a:gd name="connsiteY14" fmla="*/ 2869595 h 4633576"/>
                <a:gd name="connsiteX15" fmla="*/ 1029230 w 1288977"/>
                <a:gd name="connsiteY15" fmla="*/ 2738747 h 4633576"/>
                <a:gd name="connsiteX16" fmla="*/ 999953 w 1288977"/>
                <a:gd name="connsiteY16" fmla="*/ 2657379 h 4633576"/>
                <a:gd name="connsiteX17" fmla="*/ 972190 w 1288977"/>
                <a:gd name="connsiteY17" fmla="*/ 2595665 h 4633576"/>
                <a:gd name="connsiteX18" fmla="*/ 964081 w 1288977"/>
                <a:gd name="connsiteY18" fmla="*/ 2523644 h 4633576"/>
                <a:gd name="connsiteX19" fmla="*/ 940578 w 1288977"/>
                <a:gd name="connsiteY19" fmla="*/ 2462068 h 4633576"/>
                <a:gd name="connsiteX20" fmla="*/ 899343 w 1288977"/>
                <a:gd name="connsiteY20" fmla="*/ 2366544 h 4633576"/>
                <a:gd name="connsiteX21" fmla="*/ 807391 w 1288977"/>
                <a:gd name="connsiteY21" fmla="*/ 2156938 h 4633576"/>
                <a:gd name="connsiteX22" fmla="*/ 690975 w 1288977"/>
                <a:gd name="connsiteY22" fmla="*/ 1836415 h 4633576"/>
                <a:gd name="connsiteX23" fmla="*/ 639296 w 1288977"/>
                <a:gd name="connsiteY23" fmla="*/ 1708727 h 4633576"/>
                <a:gd name="connsiteX24" fmla="*/ 623902 w 1288977"/>
                <a:gd name="connsiteY24" fmla="*/ 1654849 h 4633576"/>
                <a:gd name="connsiteX25" fmla="*/ 600811 w 1288977"/>
                <a:gd name="connsiteY25" fmla="*/ 1585576 h 4633576"/>
                <a:gd name="connsiteX26" fmla="*/ 562326 w 1288977"/>
                <a:gd name="connsiteY26" fmla="*/ 1462424 h 4633576"/>
                <a:gd name="connsiteX27" fmla="*/ 508447 w 1288977"/>
                <a:gd name="connsiteY27" fmla="*/ 1308485 h 4633576"/>
                <a:gd name="connsiteX28" fmla="*/ 462266 w 1288977"/>
                <a:gd name="connsiteY28" fmla="*/ 1177637 h 4633576"/>
                <a:gd name="connsiteX29" fmla="*/ 431478 w 1288977"/>
                <a:gd name="connsiteY29" fmla="*/ 1123758 h 4633576"/>
                <a:gd name="connsiteX30" fmla="*/ 408387 w 1288977"/>
                <a:gd name="connsiteY30" fmla="*/ 1077576 h 4633576"/>
                <a:gd name="connsiteX31" fmla="*/ 385296 w 1288977"/>
                <a:gd name="connsiteY31" fmla="*/ 1000606 h 4633576"/>
                <a:gd name="connsiteX32" fmla="*/ 354508 w 1288977"/>
                <a:gd name="connsiteY32" fmla="*/ 939031 h 4633576"/>
                <a:gd name="connsiteX33" fmla="*/ 346811 w 1288977"/>
                <a:gd name="connsiteY33" fmla="*/ 915940 h 4633576"/>
                <a:gd name="connsiteX34" fmla="*/ 331417 w 1288977"/>
                <a:gd name="connsiteY34" fmla="*/ 885152 h 4633576"/>
                <a:gd name="connsiteX35" fmla="*/ 316023 w 1288977"/>
                <a:gd name="connsiteY35" fmla="*/ 846667 h 4633576"/>
                <a:gd name="connsiteX36" fmla="*/ 300629 w 1288977"/>
                <a:gd name="connsiteY36" fmla="*/ 800485 h 4633576"/>
                <a:gd name="connsiteX37" fmla="*/ 285235 w 1288977"/>
                <a:gd name="connsiteY37" fmla="*/ 777394 h 4633576"/>
                <a:gd name="connsiteX38" fmla="*/ 262144 w 1288977"/>
                <a:gd name="connsiteY38" fmla="*/ 700424 h 4633576"/>
                <a:gd name="connsiteX39" fmla="*/ 246750 w 1288977"/>
                <a:gd name="connsiteY39" fmla="*/ 654243 h 4633576"/>
                <a:gd name="connsiteX40" fmla="*/ 239053 w 1288977"/>
                <a:gd name="connsiteY40" fmla="*/ 631152 h 4633576"/>
                <a:gd name="connsiteX41" fmla="*/ 231356 w 1288977"/>
                <a:gd name="connsiteY41" fmla="*/ 608061 h 4633576"/>
                <a:gd name="connsiteX42" fmla="*/ 223659 w 1288977"/>
                <a:gd name="connsiteY42" fmla="*/ 584970 h 4633576"/>
                <a:gd name="connsiteX43" fmla="*/ 208266 w 1288977"/>
                <a:gd name="connsiteY43" fmla="*/ 561879 h 4633576"/>
                <a:gd name="connsiteX44" fmla="*/ 200569 w 1288977"/>
                <a:gd name="connsiteY44" fmla="*/ 531091 h 4633576"/>
                <a:gd name="connsiteX45" fmla="*/ 185175 w 1288977"/>
                <a:gd name="connsiteY45" fmla="*/ 484909 h 4633576"/>
                <a:gd name="connsiteX46" fmla="*/ 177478 w 1288977"/>
                <a:gd name="connsiteY46" fmla="*/ 461818 h 4633576"/>
                <a:gd name="connsiteX47" fmla="*/ 169781 w 1288977"/>
                <a:gd name="connsiteY47" fmla="*/ 431031 h 4633576"/>
                <a:gd name="connsiteX48" fmla="*/ 154387 w 1288977"/>
                <a:gd name="connsiteY48" fmla="*/ 384849 h 4633576"/>
                <a:gd name="connsiteX49" fmla="*/ 146690 w 1288977"/>
                <a:gd name="connsiteY49" fmla="*/ 361758 h 4633576"/>
                <a:gd name="connsiteX50" fmla="*/ 138993 w 1288977"/>
                <a:gd name="connsiteY50" fmla="*/ 338667 h 4633576"/>
                <a:gd name="connsiteX51" fmla="*/ 131296 w 1288977"/>
                <a:gd name="connsiteY51" fmla="*/ 315576 h 4633576"/>
                <a:gd name="connsiteX52" fmla="*/ 115902 w 1288977"/>
                <a:gd name="connsiteY52" fmla="*/ 292485 h 4633576"/>
                <a:gd name="connsiteX53" fmla="*/ 100508 w 1288977"/>
                <a:gd name="connsiteY53" fmla="*/ 238606 h 4633576"/>
                <a:gd name="connsiteX54" fmla="*/ 85114 w 1288977"/>
                <a:gd name="connsiteY54" fmla="*/ 207818 h 4633576"/>
                <a:gd name="connsiteX55" fmla="*/ 62023 w 1288977"/>
                <a:gd name="connsiteY55" fmla="*/ 161637 h 4633576"/>
                <a:gd name="connsiteX56" fmla="*/ 46629 w 1288977"/>
                <a:gd name="connsiteY56" fmla="*/ 107758 h 4633576"/>
                <a:gd name="connsiteX57" fmla="*/ 38932 w 1288977"/>
                <a:gd name="connsiteY57" fmla="*/ 84667 h 4633576"/>
                <a:gd name="connsiteX58" fmla="*/ 447 w 1288977"/>
                <a:gd name="connsiteY58" fmla="*/ 15394 h 4633576"/>
                <a:gd name="connsiteX59" fmla="*/ 447 w 1288977"/>
                <a:gd name="connsiteY59" fmla="*/ 0 h 4633576"/>
                <a:gd name="connsiteX0" fmla="*/ 1278144 w 1288977"/>
                <a:gd name="connsiteY0" fmla="*/ 4633576 h 4633576"/>
                <a:gd name="connsiteX1" fmla="*/ 1287215 w 1288977"/>
                <a:gd name="connsiteY1" fmla="*/ 4633576 h 4633576"/>
                <a:gd name="connsiteX2" fmla="*/ 1285841 w 1288977"/>
                <a:gd name="connsiteY2" fmla="*/ 4279515 h 4633576"/>
                <a:gd name="connsiteX3" fmla="*/ 1281167 w 1288977"/>
                <a:gd name="connsiteY3" fmla="*/ 4181379 h 4633576"/>
                <a:gd name="connsiteX4" fmla="*/ 1288590 w 1288977"/>
                <a:gd name="connsiteY4" fmla="*/ 4113343 h 4633576"/>
                <a:gd name="connsiteX5" fmla="*/ 1275945 w 1288977"/>
                <a:gd name="connsiteY5" fmla="*/ 3953082 h 4633576"/>
                <a:gd name="connsiteX6" fmla="*/ 1268249 w 1288977"/>
                <a:gd name="connsiteY6" fmla="*/ 3869240 h 4633576"/>
                <a:gd name="connsiteX7" fmla="*/ 1266462 w 1288977"/>
                <a:gd name="connsiteY7" fmla="*/ 3706504 h 4633576"/>
                <a:gd name="connsiteX8" fmla="*/ 1230712 w 1288977"/>
                <a:gd name="connsiteY8" fmla="*/ 3558262 h 4633576"/>
                <a:gd name="connsiteX9" fmla="*/ 1211209 w 1288977"/>
                <a:gd name="connsiteY9" fmla="*/ 3397525 h 4633576"/>
                <a:gd name="connsiteX10" fmla="*/ 1200351 w 1288977"/>
                <a:gd name="connsiteY10" fmla="*/ 3297877 h 4633576"/>
                <a:gd name="connsiteX11" fmla="*/ 1181795 w 1288977"/>
                <a:gd name="connsiteY11" fmla="*/ 3231353 h 4633576"/>
                <a:gd name="connsiteX12" fmla="*/ 1144685 w 1288977"/>
                <a:gd name="connsiteY12" fmla="*/ 3080575 h 4633576"/>
                <a:gd name="connsiteX13" fmla="*/ 1115271 w 1288977"/>
                <a:gd name="connsiteY13" fmla="*/ 2972817 h 4633576"/>
                <a:gd name="connsiteX14" fmla="*/ 1067714 w 1288977"/>
                <a:gd name="connsiteY14" fmla="*/ 2869595 h 4633576"/>
                <a:gd name="connsiteX15" fmla="*/ 1029230 w 1288977"/>
                <a:gd name="connsiteY15" fmla="*/ 2738747 h 4633576"/>
                <a:gd name="connsiteX16" fmla="*/ 999953 w 1288977"/>
                <a:gd name="connsiteY16" fmla="*/ 2657379 h 4633576"/>
                <a:gd name="connsiteX17" fmla="*/ 972190 w 1288977"/>
                <a:gd name="connsiteY17" fmla="*/ 2595665 h 4633576"/>
                <a:gd name="connsiteX18" fmla="*/ 964081 w 1288977"/>
                <a:gd name="connsiteY18" fmla="*/ 2523644 h 4633576"/>
                <a:gd name="connsiteX19" fmla="*/ 940578 w 1288977"/>
                <a:gd name="connsiteY19" fmla="*/ 2462068 h 4633576"/>
                <a:gd name="connsiteX20" fmla="*/ 899343 w 1288977"/>
                <a:gd name="connsiteY20" fmla="*/ 2366544 h 4633576"/>
                <a:gd name="connsiteX21" fmla="*/ 807391 w 1288977"/>
                <a:gd name="connsiteY21" fmla="*/ 2156938 h 4633576"/>
                <a:gd name="connsiteX22" fmla="*/ 690975 w 1288977"/>
                <a:gd name="connsiteY22" fmla="*/ 1836415 h 4633576"/>
                <a:gd name="connsiteX23" fmla="*/ 639296 w 1288977"/>
                <a:gd name="connsiteY23" fmla="*/ 1708727 h 4633576"/>
                <a:gd name="connsiteX24" fmla="*/ 623902 w 1288977"/>
                <a:gd name="connsiteY24" fmla="*/ 1654849 h 4633576"/>
                <a:gd name="connsiteX25" fmla="*/ 600811 w 1288977"/>
                <a:gd name="connsiteY25" fmla="*/ 1585576 h 4633576"/>
                <a:gd name="connsiteX26" fmla="*/ 562326 w 1288977"/>
                <a:gd name="connsiteY26" fmla="*/ 1462424 h 4633576"/>
                <a:gd name="connsiteX27" fmla="*/ 508447 w 1288977"/>
                <a:gd name="connsiteY27" fmla="*/ 1308485 h 4633576"/>
                <a:gd name="connsiteX28" fmla="*/ 462266 w 1288977"/>
                <a:gd name="connsiteY28" fmla="*/ 1177637 h 4633576"/>
                <a:gd name="connsiteX29" fmla="*/ 431478 w 1288977"/>
                <a:gd name="connsiteY29" fmla="*/ 1123758 h 4633576"/>
                <a:gd name="connsiteX30" fmla="*/ 408387 w 1288977"/>
                <a:gd name="connsiteY30" fmla="*/ 1077576 h 4633576"/>
                <a:gd name="connsiteX31" fmla="*/ 385296 w 1288977"/>
                <a:gd name="connsiteY31" fmla="*/ 1000606 h 4633576"/>
                <a:gd name="connsiteX32" fmla="*/ 354508 w 1288977"/>
                <a:gd name="connsiteY32" fmla="*/ 939031 h 4633576"/>
                <a:gd name="connsiteX33" fmla="*/ 346811 w 1288977"/>
                <a:gd name="connsiteY33" fmla="*/ 915940 h 4633576"/>
                <a:gd name="connsiteX34" fmla="*/ 331417 w 1288977"/>
                <a:gd name="connsiteY34" fmla="*/ 885152 h 4633576"/>
                <a:gd name="connsiteX35" fmla="*/ 316023 w 1288977"/>
                <a:gd name="connsiteY35" fmla="*/ 846667 h 4633576"/>
                <a:gd name="connsiteX36" fmla="*/ 300629 w 1288977"/>
                <a:gd name="connsiteY36" fmla="*/ 800485 h 4633576"/>
                <a:gd name="connsiteX37" fmla="*/ 285235 w 1288977"/>
                <a:gd name="connsiteY37" fmla="*/ 777394 h 4633576"/>
                <a:gd name="connsiteX38" fmla="*/ 262144 w 1288977"/>
                <a:gd name="connsiteY38" fmla="*/ 700424 h 4633576"/>
                <a:gd name="connsiteX39" fmla="*/ 246750 w 1288977"/>
                <a:gd name="connsiteY39" fmla="*/ 654243 h 4633576"/>
                <a:gd name="connsiteX40" fmla="*/ 239053 w 1288977"/>
                <a:gd name="connsiteY40" fmla="*/ 631152 h 4633576"/>
                <a:gd name="connsiteX41" fmla="*/ 231356 w 1288977"/>
                <a:gd name="connsiteY41" fmla="*/ 608061 h 4633576"/>
                <a:gd name="connsiteX42" fmla="*/ 223659 w 1288977"/>
                <a:gd name="connsiteY42" fmla="*/ 584970 h 4633576"/>
                <a:gd name="connsiteX43" fmla="*/ 208266 w 1288977"/>
                <a:gd name="connsiteY43" fmla="*/ 561879 h 4633576"/>
                <a:gd name="connsiteX44" fmla="*/ 200569 w 1288977"/>
                <a:gd name="connsiteY44" fmla="*/ 531091 h 4633576"/>
                <a:gd name="connsiteX45" fmla="*/ 185175 w 1288977"/>
                <a:gd name="connsiteY45" fmla="*/ 484909 h 4633576"/>
                <a:gd name="connsiteX46" fmla="*/ 177478 w 1288977"/>
                <a:gd name="connsiteY46" fmla="*/ 461818 h 4633576"/>
                <a:gd name="connsiteX47" fmla="*/ 169781 w 1288977"/>
                <a:gd name="connsiteY47" fmla="*/ 431031 h 4633576"/>
                <a:gd name="connsiteX48" fmla="*/ 154387 w 1288977"/>
                <a:gd name="connsiteY48" fmla="*/ 384849 h 4633576"/>
                <a:gd name="connsiteX49" fmla="*/ 146690 w 1288977"/>
                <a:gd name="connsiteY49" fmla="*/ 361758 h 4633576"/>
                <a:gd name="connsiteX50" fmla="*/ 138993 w 1288977"/>
                <a:gd name="connsiteY50" fmla="*/ 338667 h 4633576"/>
                <a:gd name="connsiteX51" fmla="*/ 131296 w 1288977"/>
                <a:gd name="connsiteY51" fmla="*/ 315576 h 4633576"/>
                <a:gd name="connsiteX52" fmla="*/ 115902 w 1288977"/>
                <a:gd name="connsiteY52" fmla="*/ 292485 h 4633576"/>
                <a:gd name="connsiteX53" fmla="*/ 100508 w 1288977"/>
                <a:gd name="connsiteY53" fmla="*/ 238606 h 4633576"/>
                <a:gd name="connsiteX54" fmla="*/ 85114 w 1288977"/>
                <a:gd name="connsiteY54" fmla="*/ 207818 h 4633576"/>
                <a:gd name="connsiteX55" fmla="*/ 62023 w 1288977"/>
                <a:gd name="connsiteY55" fmla="*/ 161637 h 4633576"/>
                <a:gd name="connsiteX56" fmla="*/ 46629 w 1288977"/>
                <a:gd name="connsiteY56" fmla="*/ 107758 h 4633576"/>
                <a:gd name="connsiteX57" fmla="*/ 38932 w 1288977"/>
                <a:gd name="connsiteY57" fmla="*/ 84667 h 4633576"/>
                <a:gd name="connsiteX58" fmla="*/ 447 w 1288977"/>
                <a:gd name="connsiteY58" fmla="*/ 15394 h 4633576"/>
                <a:gd name="connsiteX59" fmla="*/ 447 w 1288977"/>
                <a:gd name="connsiteY59" fmla="*/ 0 h 463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88977" h="4633576">
                  <a:moveTo>
                    <a:pt x="1278144" y="4633576"/>
                  </a:moveTo>
                  <a:lnTo>
                    <a:pt x="1287215" y="4633576"/>
                  </a:lnTo>
                  <a:cubicBezTo>
                    <a:pt x="1289781" y="4515556"/>
                    <a:pt x="1286849" y="4354881"/>
                    <a:pt x="1285841" y="4279515"/>
                  </a:cubicBezTo>
                  <a:cubicBezTo>
                    <a:pt x="1284833" y="4204149"/>
                    <a:pt x="1280709" y="4209074"/>
                    <a:pt x="1281167" y="4181379"/>
                  </a:cubicBezTo>
                  <a:cubicBezTo>
                    <a:pt x="1281625" y="4153684"/>
                    <a:pt x="1290972" y="4150636"/>
                    <a:pt x="1288590" y="4113343"/>
                  </a:cubicBezTo>
                  <a:cubicBezTo>
                    <a:pt x="1286941" y="4058938"/>
                    <a:pt x="1276311" y="3994522"/>
                    <a:pt x="1275945" y="3953082"/>
                  </a:cubicBezTo>
                  <a:cubicBezTo>
                    <a:pt x="1275579" y="3911642"/>
                    <a:pt x="1269830" y="3910336"/>
                    <a:pt x="1268249" y="3869240"/>
                  </a:cubicBezTo>
                  <a:cubicBezTo>
                    <a:pt x="1266669" y="3828144"/>
                    <a:pt x="1272718" y="3758334"/>
                    <a:pt x="1266462" y="3706504"/>
                  </a:cubicBezTo>
                  <a:cubicBezTo>
                    <a:pt x="1260206" y="3654674"/>
                    <a:pt x="1239921" y="3609759"/>
                    <a:pt x="1230712" y="3558262"/>
                  </a:cubicBezTo>
                  <a:cubicBezTo>
                    <a:pt x="1221503" y="3506766"/>
                    <a:pt x="1216269" y="3440923"/>
                    <a:pt x="1211209" y="3397525"/>
                  </a:cubicBezTo>
                  <a:cubicBezTo>
                    <a:pt x="1206149" y="3354128"/>
                    <a:pt x="1205253" y="3325572"/>
                    <a:pt x="1200351" y="3297877"/>
                  </a:cubicBezTo>
                  <a:cubicBezTo>
                    <a:pt x="1195449" y="3270182"/>
                    <a:pt x="1191073" y="3267570"/>
                    <a:pt x="1181795" y="3231353"/>
                  </a:cubicBezTo>
                  <a:cubicBezTo>
                    <a:pt x="1172517" y="3195136"/>
                    <a:pt x="1155772" y="3123664"/>
                    <a:pt x="1144685" y="3080575"/>
                  </a:cubicBezTo>
                  <a:cubicBezTo>
                    <a:pt x="1133598" y="3037486"/>
                    <a:pt x="1128100" y="3007980"/>
                    <a:pt x="1115271" y="2972817"/>
                  </a:cubicBezTo>
                  <a:cubicBezTo>
                    <a:pt x="1102443" y="2937654"/>
                    <a:pt x="1082054" y="2908607"/>
                    <a:pt x="1067714" y="2869595"/>
                  </a:cubicBezTo>
                  <a:cubicBezTo>
                    <a:pt x="1053374" y="2830583"/>
                    <a:pt x="1040523" y="2774116"/>
                    <a:pt x="1029230" y="2738747"/>
                  </a:cubicBezTo>
                  <a:cubicBezTo>
                    <a:pt x="1017937" y="2703378"/>
                    <a:pt x="1009460" y="2681226"/>
                    <a:pt x="999953" y="2657379"/>
                  </a:cubicBezTo>
                  <a:cubicBezTo>
                    <a:pt x="990446" y="2633532"/>
                    <a:pt x="978169" y="2617954"/>
                    <a:pt x="972190" y="2595665"/>
                  </a:cubicBezTo>
                  <a:cubicBezTo>
                    <a:pt x="966211" y="2573376"/>
                    <a:pt x="969350" y="2545910"/>
                    <a:pt x="964081" y="2523644"/>
                  </a:cubicBezTo>
                  <a:cubicBezTo>
                    <a:pt x="958812" y="2501378"/>
                    <a:pt x="951368" y="2488251"/>
                    <a:pt x="940578" y="2462068"/>
                  </a:cubicBezTo>
                  <a:cubicBezTo>
                    <a:pt x="929788" y="2435885"/>
                    <a:pt x="921541" y="2417399"/>
                    <a:pt x="899343" y="2366544"/>
                  </a:cubicBezTo>
                  <a:cubicBezTo>
                    <a:pt x="877145" y="2315689"/>
                    <a:pt x="842119" y="2245293"/>
                    <a:pt x="807391" y="2156938"/>
                  </a:cubicBezTo>
                  <a:cubicBezTo>
                    <a:pt x="772663" y="2068583"/>
                    <a:pt x="718991" y="1911117"/>
                    <a:pt x="690975" y="1836415"/>
                  </a:cubicBezTo>
                  <a:cubicBezTo>
                    <a:pt x="662959" y="1761713"/>
                    <a:pt x="650475" y="1738988"/>
                    <a:pt x="639296" y="1708727"/>
                  </a:cubicBezTo>
                  <a:cubicBezTo>
                    <a:pt x="628117" y="1678466"/>
                    <a:pt x="630316" y="1675374"/>
                    <a:pt x="623902" y="1654849"/>
                  </a:cubicBezTo>
                  <a:cubicBezTo>
                    <a:pt x="617488" y="1634324"/>
                    <a:pt x="611074" y="1617647"/>
                    <a:pt x="600811" y="1585576"/>
                  </a:cubicBezTo>
                  <a:cubicBezTo>
                    <a:pt x="590548" y="1553505"/>
                    <a:pt x="577720" y="1508606"/>
                    <a:pt x="562326" y="1462424"/>
                  </a:cubicBezTo>
                  <a:cubicBezTo>
                    <a:pt x="546932" y="1416242"/>
                    <a:pt x="525124" y="1355950"/>
                    <a:pt x="508447" y="1308485"/>
                  </a:cubicBezTo>
                  <a:cubicBezTo>
                    <a:pt x="491770" y="1261021"/>
                    <a:pt x="475094" y="1208425"/>
                    <a:pt x="462266" y="1177637"/>
                  </a:cubicBezTo>
                  <a:cubicBezTo>
                    <a:pt x="449438" y="1146849"/>
                    <a:pt x="440458" y="1140435"/>
                    <a:pt x="431478" y="1123758"/>
                  </a:cubicBezTo>
                  <a:cubicBezTo>
                    <a:pt x="422498" y="1107081"/>
                    <a:pt x="452504" y="1143752"/>
                    <a:pt x="408387" y="1077576"/>
                  </a:cubicBezTo>
                  <a:cubicBezTo>
                    <a:pt x="402863" y="1055479"/>
                    <a:pt x="394665" y="1019345"/>
                    <a:pt x="385296" y="1000606"/>
                  </a:cubicBezTo>
                  <a:cubicBezTo>
                    <a:pt x="375033" y="980081"/>
                    <a:pt x="361765" y="960801"/>
                    <a:pt x="354508" y="939031"/>
                  </a:cubicBezTo>
                  <a:cubicBezTo>
                    <a:pt x="351942" y="931334"/>
                    <a:pt x="350007" y="923397"/>
                    <a:pt x="346811" y="915940"/>
                  </a:cubicBezTo>
                  <a:cubicBezTo>
                    <a:pt x="342291" y="905394"/>
                    <a:pt x="336077" y="895637"/>
                    <a:pt x="331417" y="885152"/>
                  </a:cubicBezTo>
                  <a:cubicBezTo>
                    <a:pt x="325806" y="872526"/>
                    <a:pt x="320745" y="859652"/>
                    <a:pt x="316023" y="846667"/>
                  </a:cubicBezTo>
                  <a:cubicBezTo>
                    <a:pt x="310478" y="831417"/>
                    <a:pt x="309630" y="813986"/>
                    <a:pt x="300629" y="800485"/>
                  </a:cubicBezTo>
                  <a:cubicBezTo>
                    <a:pt x="295498" y="792788"/>
                    <a:pt x="288992" y="785847"/>
                    <a:pt x="285235" y="777394"/>
                  </a:cubicBezTo>
                  <a:cubicBezTo>
                    <a:pt x="268488" y="739713"/>
                    <a:pt x="272478" y="734870"/>
                    <a:pt x="262144" y="700424"/>
                  </a:cubicBezTo>
                  <a:cubicBezTo>
                    <a:pt x="257481" y="684882"/>
                    <a:pt x="251881" y="669637"/>
                    <a:pt x="246750" y="654243"/>
                  </a:cubicBezTo>
                  <a:lnTo>
                    <a:pt x="239053" y="631152"/>
                  </a:lnTo>
                  <a:lnTo>
                    <a:pt x="231356" y="608061"/>
                  </a:lnTo>
                  <a:cubicBezTo>
                    <a:pt x="228790" y="600364"/>
                    <a:pt x="228159" y="591721"/>
                    <a:pt x="223659" y="584970"/>
                  </a:cubicBezTo>
                  <a:lnTo>
                    <a:pt x="208266" y="561879"/>
                  </a:lnTo>
                  <a:cubicBezTo>
                    <a:pt x="205700" y="551616"/>
                    <a:pt x="203609" y="541223"/>
                    <a:pt x="200569" y="531091"/>
                  </a:cubicBezTo>
                  <a:cubicBezTo>
                    <a:pt x="195906" y="515549"/>
                    <a:pt x="190306" y="500303"/>
                    <a:pt x="185175" y="484909"/>
                  </a:cubicBezTo>
                  <a:cubicBezTo>
                    <a:pt x="182609" y="477212"/>
                    <a:pt x="179446" y="469689"/>
                    <a:pt x="177478" y="461818"/>
                  </a:cubicBezTo>
                  <a:cubicBezTo>
                    <a:pt x="174912" y="451556"/>
                    <a:pt x="172821" y="441163"/>
                    <a:pt x="169781" y="431031"/>
                  </a:cubicBezTo>
                  <a:cubicBezTo>
                    <a:pt x="165118" y="415489"/>
                    <a:pt x="159518" y="400243"/>
                    <a:pt x="154387" y="384849"/>
                  </a:cubicBezTo>
                  <a:lnTo>
                    <a:pt x="146690" y="361758"/>
                  </a:lnTo>
                  <a:lnTo>
                    <a:pt x="138993" y="338667"/>
                  </a:lnTo>
                  <a:cubicBezTo>
                    <a:pt x="136427" y="330970"/>
                    <a:pt x="135796" y="322327"/>
                    <a:pt x="131296" y="315576"/>
                  </a:cubicBezTo>
                  <a:lnTo>
                    <a:pt x="115902" y="292485"/>
                  </a:lnTo>
                  <a:cubicBezTo>
                    <a:pt x="111996" y="276862"/>
                    <a:pt x="107133" y="254065"/>
                    <a:pt x="100508" y="238606"/>
                  </a:cubicBezTo>
                  <a:cubicBezTo>
                    <a:pt x="95988" y="228060"/>
                    <a:pt x="89634" y="218364"/>
                    <a:pt x="85114" y="207818"/>
                  </a:cubicBezTo>
                  <a:cubicBezTo>
                    <a:pt x="65995" y="163206"/>
                    <a:pt x="91606" y="206009"/>
                    <a:pt x="62023" y="161637"/>
                  </a:cubicBezTo>
                  <a:cubicBezTo>
                    <a:pt x="43568" y="106273"/>
                    <a:pt x="65959" y="175411"/>
                    <a:pt x="46629" y="107758"/>
                  </a:cubicBezTo>
                  <a:cubicBezTo>
                    <a:pt x="44400" y="99957"/>
                    <a:pt x="42872" y="91759"/>
                    <a:pt x="38932" y="84667"/>
                  </a:cubicBezTo>
                  <a:cubicBezTo>
                    <a:pt x="19644" y="49948"/>
                    <a:pt x="6978" y="48050"/>
                    <a:pt x="447" y="15394"/>
                  </a:cubicBezTo>
                  <a:cubicBezTo>
                    <a:pt x="-559" y="10362"/>
                    <a:pt x="447" y="5131"/>
                    <a:pt x="447" y="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7795631" y="2515370"/>
              <a:ext cx="152401" cy="3540606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2-Point Star 36"/>
            <p:cNvSpPr/>
            <p:nvPr/>
          </p:nvSpPr>
          <p:spPr>
            <a:xfrm>
              <a:off x="7878758" y="2399915"/>
              <a:ext cx="130849" cy="115455"/>
            </a:xfrm>
            <a:prstGeom prst="star32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78758" y="2932545"/>
              <a:ext cx="2924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g</a:t>
              </a:r>
              <a:endParaRPr lang="en-US" dirty="0">
                <a:solidFill>
                  <a:srgbClr val="008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16545" y="1712811"/>
              <a:ext cx="10160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bg1"/>
                  </a:solidFill>
                </a:rPr>
                <a:t>M</a:t>
              </a:r>
              <a:r>
                <a:rPr lang="en-US" sz="1600" baseline="-25000" dirty="0" err="1" smtClean="0">
                  <a:solidFill>
                    <a:schemeClr val="bg1"/>
                  </a:solidFill>
                </a:rPr>
                <a:t>miss</a:t>
              </a:r>
              <a:r>
                <a:rPr lang="en-US" sz="1600" dirty="0">
                  <a:solidFill>
                    <a:schemeClr val="bg1"/>
                  </a:solidFill>
                </a:rPr>
                <a:t>=</a:t>
              </a:r>
              <a:r>
                <a:rPr lang="en-US" sz="1600" dirty="0" smtClean="0">
                  <a:solidFill>
                    <a:schemeClr val="bg1"/>
                  </a:solidFill>
                </a:rPr>
                <a:t>M</a:t>
              </a:r>
              <a:r>
                <a:rPr lang="en-US" sz="1600" baseline="-25000" dirty="0" smtClean="0">
                  <a:solidFill>
                    <a:schemeClr val="bg1"/>
                  </a:solidFill>
                </a:rPr>
                <a:t>A’</a:t>
              </a:r>
              <a:endParaRPr lang="en-US" sz="1600" baseline="-25000" dirty="0">
                <a:solidFill>
                  <a:schemeClr val="bg1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32315" y="2763268"/>
              <a:ext cx="1144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1 lost </a:t>
              </a:r>
              <a:r>
                <a:rPr lang="en-US" sz="1600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g</a:t>
              </a:r>
              <a:endParaRPr lang="en-US" sz="1600" baseline="-25000" dirty="0">
                <a:solidFill>
                  <a:schemeClr val="bg1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73606" y="1712811"/>
              <a:ext cx="1144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1 lost e</a:t>
              </a:r>
              <a:r>
                <a:rPr lang="en-US" sz="1600" baseline="30000" dirty="0" smtClean="0">
                  <a:solidFill>
                    <a:schemeClr val="bg1"/>
                  </a:solidFill>
                </a:rPr>
                <a:t>+</a:t>
              </a:r>
              <a:endParaRPr lang="en-US" sz="1600" baseline="30000" dirty="0">
                <a:solidFill>
                  <a:schemeClr val="bg1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93333" y="5975133"/>
              <a:ext cx="523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90"/>
                  </a:solidFill>
                </a:rPr>
                <a:t>e</a:t>
              </a:r>
              <a:r>
                <a:rPr lang="en-US" sz="1400" baseline="30000" dirty="0">
                  <a:solidFill>
                    <a:srgbClr val="000090"/>
                  </a:solidFill>
                </a:rPr>
                <a:t>+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68135" y="5990351"/>
              <a:ext cx="523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90"/>
                  </a:solidFill>
                </a:rPr>
                <a:t>e</a:t>
              </a:r>
              <a:r>
                <a:rPr lang="en-US" sz="1400" baseline="30000" dirty="0">
                  <a:solidFill>
                    <a:srgbClr val="000090"/>
                  </a:solidFill>
                </a:rPr>
                <a:t>+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05405" y="5960155"/>
              <a:ext cx="523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0090"/>
                  </a:solidFill>
                </a:rPr>
                <a:t>e</a:t>
              </a:r>
              <a:r>
                <a:rPr lang="en-US" sz="1400" baseline="30000" dirty="0">
                  <a:solidFill>
                    <a:srgbClr val="000090"/>
                  </a:solidFill>
                </a:rPr>
                <a:t>+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 Cambridge Seminar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5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1" y="1167546"/>
            <a:ext cx="4067777" cy="4684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4387285" y="4468742"/>
            <a:ext cx="4299515" cy="118025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03" y="0"/>
            <a:ext cx="784139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PADME-invisible decay sensitivity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Raggi Cambridge Seminar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87286" y="4468743"/>
            <a:ext cx="4012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accent5"/>
                </a:solidFill>
              </a:rPr>
              <a:t>PADME can explore in a </a:t>
            </a:r>
            <a:r>
              <a:rPr lang="en-US" sz="1400" b="1" i="1" dirty="0" smtClean="0">
                <a:solidFill>
                  <a:schemeClr val="accent5"/>
                </a:solidFill>
              </a:rPr>
              <a:t>model-independent way the </a:t>
            </a:r>
            <a:r>
              <a:rPr lang="en-US" sz="1400" dirty="0" err="1" smtClean="0">
                <a:solidFill>
                  <a:schemeClr val="accent5"/>
                </a:solidFill>
              </a:rPr>
              <a:t>favourite</a:t>
            </a:r>
            <a:r>
              <a:rPr lang="en-US" sz="1400" dirty="0" smtClean="0">
                <a:solidFill>
                  <a:schemeClr val="accent5"/>
                </a:solidFill>
              </a:rPr>
              <a:t> by (</a:t>
            </a:r>
            <a:r>
              <a:rPr lang="en-US" sz="1400" i="1" dirty="0" smtClean="0">
                <a:solidFill>
                  <a:schemeClr val="accent5"/>
                </a:solidFill>
              </a:rPr>
              <a:t>g</a:t>
            </a:r>
            <a:r>
              <a:rPr lang="en-US" sz="1400" dirty="0" smtClean="0">
                <a:solidFill>
                  <a:schemeClr val="accent5"/>
                </a:solidFill>
              </a:rPr>
              <a:t>-2)</a:t>
            </a:r>
            <a:r>
              <a:rPr lang="en-US" sz="1400" baseline="-25000" dirty="0" smtClean="0">
                <a:solidFill>
                  <a:schemeClr val="accent5"/>
                </a:solidFill>
                <a:latin typeface="Symbol" charset="2"/>
                <a:cs typeface="Symbol" charset="2"/>
              </a:rPr>
              <a:t>m</a:t>
            </a:r>
            <a:r>
              <a:rPr lang="en-US" sz="1400" dirty="0">
                <a:solidFill>
                  <a:schemeClr val="accent5"/>
                </a:solidFill>
                <a:cs typeface="Symbol" charset="2"/>
              </a:rPr>
              <a:t> </a:t>
            </a:r>
            <a:r>
              <a:rPr lang="en-US" sz="1400" dirty="0" smtClean="0">
                <a:solidFill>
                  <a:schemeClr val="accent5"/>
                </a:solidFill>
                <a:cs typeface="Symbol" charset="2"/>
              </a:rPr>
              <a:t>band up to </a:t>
            </a:r>
            <a:r>
              <a:rPr lang="en-US" sz="1400" b="1" i="1" dirty="0" smtClean="0">
                <a:solidFill>
                  <a:schemeClr val="accent5"/>
                </a:solidFill>
              </a:rPr>
              <a:t>M</a:t>
            </a:r>
            <a:r>
              <a:rPr lang="en-US" sz="1400" b="1" baseline="30000" dirty="0" smtClean="0">
                <a:solidFill>
                  <a:schemeClr val="accent5"/>
                </a:solidFill>
              </a:rPr>
              <a:t>2</a:t>
            </a:r>
            <a:r>
              <a:rPr lang="en-US" sz="1400" b="1" i="1" baseline="-25000" dirty="0" smtClean="0">
                <a:solidFill>
                  <a:schemeClr val="accent5"/>
                </a:solidFill>
              </a:rPr>
              <a:t>A’</a:t>
            </a:r>
            <a:r>
              <a:rPr lang="en-US" sz="1400" b="1" baseline="-25000" dirty="0" smtClean="0">
                <a:solidFill>
                  <a:schemeClr val="accent5"/>
                </a:solidFill>
              </a:rPr>
              <a:t> </a:t>
            </a:r>
            <a:r>
              <a:rPr lang="en-US" sz="1400" b="1" dirty="0" smtClean="0">
                <a:solidFill>
                  <a:schemeClr val="accent5"/>
                </a:solidFill>
              </a:rPr>
              <a:t>= 2</a:t>
            </a:r>
            <a:r>
              <a:rPr lang="en-US" sz="1400" b="1" i="1" dirty="0" smtClean="0">
                <a:solidFill>
                  <a:schemeClr val="accent5"/>
                </a:solidFill>
              </a:rPr>
              <a:t>m</a:t>
            </a:r>
            <a:r>
              <a:rPr lang="en-US" sz="1400" b="1" i="1" baseline="-25000" dirty="0" smtClean="0">
                <a:solidFill>
                  <a:schemeClr val="accent5"/>
                </a:solidFill>
              </a:rPr>
              <a:t>e</a:t>
            </a:r>
            <a:r>
              <a:rPr lang="en-US" sz="1400" b="1" i="1" dirty="0" smtClean="0">
                <a:solidFill>
                  <a:schemeClr val="accent5"/>
                </a:solidFill>
              </a:rPr>
              <a:t>E</a:t>
            </a:r>
            <a:r>
              <a:rPr lang="en-US" sz="1400" b="1" i="1" baseline="-25000" dirty="0" smtClean="0">
                <a:solidFill>
                  <a:schemeClr val="accent5"/>
                </a:solidFill>
              </a:rPr>
              <a:t>e</a:t>
            </a:r>
            <a:r>
              <a:rPr lang="en-US" sz="1400" b="1" baseline="-25000" dirty="0" smtClean="0">
                <a:solidFill>
                  <a:schemeClr val="accent5"/>
                </a:solidFill>
                <a:latin typeface="Symbol" charset="2"/>
                <a:cs typeface="Symbol" charset="2"/>
              </a:rPr>
              <a:t>+</a:t>
            </a:r>
            <a:endParaRPr lang="en-US" sz="1400" i="1" dirty="0" smtClean="0">
              <a:solidFill>
                <a:srgbClr val="CD4F5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i="1" dirty="0" err="1" smtClean="0">
                <a:solidFill>
                  <a:srgbClr val="FD4244"/>
                </a:solidFill>
              </a:rPr>
              <a:t>E</a:t>
            </a:r>
            <a:r>
              <a:rPr lang="en-US" sz="1400" i="1" baseline="-25000" dirty="0" err="1" smtClean="0">
                <a:solidFill>
                  <a:srgbClr val="FD4244"/>
                </a:solidFill>
              </a:rPr>
              <a:t>e</a:t>
            </a:r>
            <a:r>
              <a:rPr lang="en-US" sz="1400" baseline="-25000" dirty="0" smtClean="0">
                <a:solidFill>
                  <a:srgbClr val="FD4244"/>
                </a:solidFill>
                <a:latin typeface="Symbol" charset="2"/>
                <a:cs typeface="Symbol" charset="2"/>
              </a:rPr>
              <a:t>+</a:t>
            </a:r>
            <a:r>
              <a:rPr lang="en-US" sz="1400" dirty="0" smtClean="0">
                <a:solidFill>
                  <a:srgbClr val="FD4244"/>
                </a:solidFill>
              </a:rPr>
              <a:t>=550 MeV: </a:t>
            </a:r>
            <a:r>
              <a:rPr lang="en-US" sz="1400" i="1" dirty="0" smtClean="0">
                <a:solidFill>
                  <a:srgbClr val="FD4244"/>
                </a:solidFill>
              </a:rPr>
              <a:t>M</a:t>
            </a:r>
            <a:r>
              <a:rPr lang="en-US" sz="1400" i="1" baseline="-25000" dirty="0" smtClean="0">
                <a:solidFill>
                  <a:srgbClr val="FD4244"/>
                </a:solidFill>
              </a:rPr>
              <a:t>A’</a:t>
            </a:r>
            <a:r>
              <a:rPr lang="en-US" sz="1400" dirty="0" smtClean="0">
                <a:solidFill>
                  <a:srgbClr val="FD4244"/>
                </a:solidFill>
              </a:rPr>
              <a:t> &lt; 23.7 MeV/</a:t>
            </a:r>
            <a:r>
              <a:rPr lang="en-US" sz="1400" i="1" dirty="0" smtClean="0">
                <a:solidFill>
                  <a:srgbClr val="FD4244"/>
                </a:solidFill>
              </a:rPr>
              <a:t>c</a:t>
            </a:r>
            <a:r>
              <a:rPr lang="en-US" sz="1400" baseline="30000" dirty="0" smtClean="0">
                <a:solidFill>
                  <a:srgbClr val="FD4244"/>
                </a:solidFill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sz="1400" i="1" dirty="0" err="1" smtClean="0"/>
              <a:t>E</a:t>
            </a:r>
            <a:r>
              <a:rPr lang="en-US" sz="1400" i="1" baseline="-25000" dirty="0" err="1" smtClean="0"/>
              <a:t>e</a:t>
            </a:r>
            <a:r>
              <a:rPr lang="en-US" sz="1400" baseline="-25000" dirty="0" smtClean="0">
                <a:latin typeface="Symbol" charset="2"/>
                <a:cs typeface="Symbol" charset="2"/>
              </a:rPr>
              <a:t>+</a:t>
            </a:r>
            <a:r>
              <a:rPr lang="en-US" sz="1400" dirty="0" smtClean="0"/>
              <a:t>=1 </a:t>
            </a:r>
            <a:r>
              <a:rPr lang="en-US" sz="1400" dirty="0" err="1" smtClean="0"/>
              <a:t>GeV</a:t>
            </a:r>
            <a:r>
              <a:rPr lang="en-US" sz="1400" dirty="0" smtClean="0"/>
              <a:t>: </a:t>
            </a:r>
            <a:r>
              <a:rPr lang="en-US" sz="1400" i="1" dirty="0" smtClean="0"/>
              <a:t>M</a:t>
            </a:r>
            <a:r>
              <a:rPr lang="en-US" sz="1400" i="1" baseline="-25000" dirty="0" smtClean="0"/>
              <a:t>A’</a:t>
            </a:r>
            <a:r>
              <a:rPr lang="en-US" sz="1400" dirty="0" smtClean="0"/>
              <a:t> &lt; 32 MeV/</a:t>
            </a:r>
            <a:r>
              <a:rPr lang="en-US" sz="1400" i="1" dirty="0" smtClean="0"/>
              <a:t>c</a:t>
            </a:r>
            <a:r>
              <a:rPr lang="en-US" sz="1400" baseline="30000" dirty="0" smtClean="0"/>
              <a:t>2</a:t>
            </a:r>
            <a:endParaRPr lang="en-US" sz="1400" i="1" baseline="30000" dirty="0" smtClean="0">
              <a:latin typeface="Symbol" charset="2"/>
              <a:cs typeface="Symbol" charset="2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87277" y="3790300"/>
            <a:ext cx="4299523" cy="62932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FF0000"/>
                </a:solidFill>
              </a:rPr>
              <a:t>PADME</a:t>
            </a:r>
            <a:r>
              <a:rPr lang="en-US" sz="1400" dirty="0" smtClean="0">
                <a:solidFill>
                  <a:schemeClr val="accent5"/>
                </a:solidFill>
              </a:rPr>
              <a:t> 2 years of data taking at 50% efficiency with bunch length of  40 ns</a:t>
            </a:r>
          </a:p>
          <a:p>
            <a:r>
              <a:rPr lang="en-US" sz="1400" dirty="0" smtClean="0">
                <a:solidFill>
                  <a:schemeClr val="accent5"/>
                </a:solidFill>
              </a:rPr>
              <a:t>10</a:t>
            </a:r>
            <a:r>
              <a:rPr lang="en-US" sz="1400" baseline="30000" dirty="0" smtClean="0">
                <a:solidFill>
                  <a:schemeClr val="accent5"/>
                </a:solidFill>
              </a:rPr>
              <a:t>13</a:t>
            </a:r>
            <a:r>
              <a:rPr lang="en-US" sz="1400" dirty="0" smtClean="0">
                <a:solidFill>
                  <a:schemeClr val="accent5"/>
                </a:solidFill>
              </a:rPr>
              <a:t> </a:t>
            </a:r>
            <a:r>
              <a:rPr lang="en-US" sz="1400" dirty="0">
                <a:solidFill>
                  <a:schemeClr val="accent5"/>
                </a:solidFill>
              </a:rPr>
              <a:t>EOT = </a:t>
            </a:r>
            <a:r>
              <a:rPr lang="en-US" sz="1400" b="1" dirty="0" smtClean="0">
                <a:solidFill>
                  <a:schemeClr val="accent5"/>
                </a:solidFill>
              </a:rPr>
              <a:t>6000 </a:t>
            </a:r>
            <a:r>
              <a:rPr lang="en-US" sz="1400" b="1" dirty="0">
                <a:solidFill>
                  <a:schemeClr val="accent5"/>
                </a:solidFill>
              </a:rPr>
              <a:t>e</a:t>
            </a:r>
            <a:r>
              <a:rPr lang="en-US" sz="1400" b="1" baseline="30000" dirty="0" smtClean="0">
                <a:solidFill>
                  <a:schemeClr val="accent5"/>
                </a:solidFill>
              </a:rPr>
              <a:t>+</a:t>
            </a:r>
            <a:r>
              <a:rPr lang="en-US" sz="1400" dirty="0" smtClean="0">
                <a:solidFill>
                  <a:schemeClr val="accent5"/>
                </a:solidFill>
              </a:rPr>
              <a:t>/bunch </a:t>
            </a:r>
            <a:r>
              <a:rPr lang="en-US" sz="1400" dirty="0">
                <a:solidFill>
                  <a:schemeClr val="accent5"/>
                </a:solidFill>
              </a:rPr>
              <a:t>× </a:t>
            </a:r>
            <a:r>
              <a:rPr lang="en-US" sz="1400" b="1" dirty="0">
                <a:solidFill>
                  <a:schemeClr val="accent5"/>
                </a:solidFill>
              </a:rPr>
              <a:t>3.1</a:t>
            </a:r>
            <a:r>
              <a:rPr lang="it-IT" sz="1400" b="1" dirty="0">
                <a:solidFill>
                  <a:schemeClr val="accent5"/>
                </a:solidFill>
                <a:sym typeface="Symbol"/>
              </a:rPr>
              <a:t></a:t>
            </a:r>
            <a:r>
              <a:rPr lang="en-US" sz="1400" b="1" dirty="0" smtClean="0">
                <a:solidFill>
                  <a:schemeClr val="accent5"/>
                </a:solidFill>
              </a:rPr>
              <a:t>10</a:t>
            </a:r>
            <a:r>
              <a:rPr lang="en-US" sz="1400" b="1" baseline="30000" dirty="0" smtClean="0">
                <a:solidFill>
                  <a:schemeClr val="accent5"/>
                </a:solidFill>
              </a:rPr>
              <a:t>7</a:t>
            </a:r>
            <a:r>
              <a:rPr lang="en-US" sz="1400" dirty="0" smtClean="0">
                <a:solidFill>
                  <a:schemeClr val="accent5"/>
                </a:solidFill>
              </a:rPr>
              <a:t>s </a:t>
            </a:r>
            <a:r>
              <a:rPr lang="it-IT" sz="1400" dirty="0" smtClean="0">
                <a:solidFill>
                  <a:schemeClr val="accent5"/>
                </a:solidFill>
                <a:sym typeface="Symbol"/>
              </a:rPr>
              <a:t> </a:t>
            </a:r>
            <a:r>
              <a:rPr lang="en-US" sz="1400" b="1" dirty="0" smtClean="0">
                <a:solidFill>
                  <a:schemeClr val="accent5"/>
                </a:solidFill>
              </a:rPr>
              <a:t>49 </a:t>
            </a:r>
            <a:r>
              <a:rPr lang="en-US" sz="1400" b="1" dirty="0">
                <a:solidFill>
                  <a:schemeClr val="accent5"/>
                </a:solidFill>
              </a:rPr>
              <a:t>Hz</a:t>
            </a:r>
            <a:r>
              <a:rPr lang="en-US" sz="1400" dirty="0">
                <a:solidFill>
                  <a:schemeClr val="accent5"/>
                </a:solidFill>
              </a:rPr>
              <a:t> </a:t>
            </a:r>
          </a:p>
        </p:txBody>
      </p:sp>
      <p:cxnSp>
        <p:nvCxnSpPr>
          <p:cNvPr id="8" name="Straight Arrow Connector 7"/>
          <p:cNvCxnSpPr>
            <a:stCxn id="16" idx="1"/>
          </p:cNvCxnSpPr>
          <p:nvPr/>
        </p:nvCxnSpPr>
        <p:spPr>
          <a:xfrm flipH="1" flipV="1">
            <a:off x="2296959" y="2480565"/>
            <a:ext cx="2090318" cy="162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081217" y="1049202"/>
            <a:ext cx="5062783" cy="2074023"/>
          </a:xfrm>
        </p:spPr>
        <p:txBody>
          <a:bodyPr>
            <a:noAutofit/>
          </a:bodyPr>
          <a:lstStyle/>
          <a:p>
            <a:pPr marL="514350" indent="-285750">
              <a:buClr>
                <a:schemeClr val="accent5"/>
              </a:buClr>
              <a:buFont typeface="Wingdings" charset="2"/>
              <a:buChar char="§"/>
            </a:pPr>
            <a:r>
              <a:rPr lang="en-US" sz="1800" dirty="0">
                <a:solidFill>
                  <a:schemeClr val="accent5"/>
                </a:solidFill>
                <a:latin typeface="+mn-lt"/>
                <a:cs typeface="+mn-cs"/>
              </a:rPr>
              <a:t>Based on 2.5x10</a:t>
            </a:r>
            <a:r>
              <a:rPr lang="en-US" sz="1800" baseline="30000" dirty="0">
                <a:solidFill>
                  <a:schemeClr val="accent5"/>
                </a:solidFill>
                <a:latin typeface="+mn-lt"/>
                <a:cs typeface="+mn-cs"/>
              </a:rPr>
              <a:t>10</a:t>
            </a:r>
            <a:r>
              <a:rPr lang="en-US" sz="1800" dirty="0">
                <a:solidFill>
                  <a:schemeClr val="accent5"/>
                </a:solidFill>
                <a:latin typeface="+mn-lt"/>
                <a:cs typeface="+mn-cs"/>
              </a:rPr>
              <a:t> fully GEANT4 simulated 550MeV e+ on target events </a:t>
            </a:r>
          </a:p>
          <a:p>
            <a:pPr marL="914400" lvl="1">
              <a:buClr>
                <a:schemeClr val="accent5"/>
              </a:buClr>
              <a:buFont typeface="Wingdings" charset="2"/>
              <a:buChar char="§"/>
            </a:pPr>
            <a:r>
              <a:rPr lang="en-US" sz="1400" dirty="0">
                <a:solidFill>
                  <a:schemeClr val="accent5"/>
                </a:solidFill>
                <a:latin typeface="+mn-lt"/>
                <a:cs typeface="+mn-cs"/>
              </a:rPr>
              <a:t>Number of BG events is extrapolated to 1x10</a:t>
            </a:r>
            <a:r>
              <a:rPr lang="en-US" sz="1400" baseline="30000" dirty="0">
                <a:solidFill>
                  <a:schemeClr val="accent5"/>
                </a:solidFill>
                <a:latin typeface="+mn-lt"/>
                <a:cs typeface="+mn-cs"/>
              </a:rPr>
              <a:t>13</a:t>
            </a:r>
            <a:r>
              <a:rPr lang="en-US" sz="1400" dirty="0">
                <a:solidFill>
                  <a:schemeClr val="accent5"/>
                </a:solidFill>
                <a:latin typeface="+mn-lt"/>
                <a:cs typeface="+mn-cs"/>
              </a:rPr>
              <a:t> electrons on target</a:t>
            </a:r>
          </a:p>
          <a:p>
            <a:pPr marL="514350" lvl="1">
              <a:buClr>
                <a:schemeClr val="accent5"/>
              </a:buClr>
              <a:buFont typeface="Wingdings" charset="2"/>
              <a:buChar char="§"/>
            </a:pPr>
            <a:r>
              <a:rPr lang="en-US" sz="1800" dirty="0">
                <a:solidFill>
                  <a:schemeClr val="accent5"/>
                </a:solidFill>
                <a:latin typeface="+mn-lt"/>
                <a:cs typeface="+mn-cs"/>
              </a:rPr>
              <a:t>Using N(</a:t>
            </a:r>
            <a:r>
              <a:rPr lang="en-US" sz="1800" dirty="0" err="1">
                <a:solidFill>
                  <a:schemeClr val="accent5"/>
                </a:solidFill>
                <a:latin typeface="+mn-lt"/>
                <a:cs typeface="+mn-cs"/>
              </a:rPr>
              <a:t>A’</a:t>
            </a:r>
            <a:r>
              <a:rPr lang="en-US" sz="1800" dirty="0" err="1">
                <a:solidFill>
                  <a:schemeClr val="accent5"/>
                </a:solidFill>
                <a:latin typeface="Symbol" charset="2"/>
                <a:cs typeface="Symbol" charset="2"/>
              </a:rPr>
              <a:t>g</a:t>
            </a:r>
            <a:r>
              <a:rPr lang="en-US" sz="1800" dirty="0">
                <a:solidFill>
                  <a:schemeClr val="accent5"/>
                </a:solidFill>
                <a:latin typeface="+mn-lt"/>
                <a:cs typeface="+mn-cs"/>
              </a:rPr>
              <a:t>)=s(N</a:t>
            </a:r>
            <a:r>
              <a:rPr lang="en-US" sz="1800" baseline="-25000" dirty="0">
                <a:solidFill>
                  <a:schemeClr val="accent5"/>
                </a:solidFill>
                <a:latin typeface="+mn-lt"/>
                <a:cs typeface="+mn-cs"/>
              </a:rPr>
              <a:t>BG</a:t>
            </a:r>
            <a:r>
              <a:rPr lang="en-US" sz="1800" dirty="0">
                <a:solidFill>
                  <a:schemeClr val="accent5"/>
                </a:solidFill>
                <a:latin typeface="+mn-lt"/>
                <a:cs typeface="+mn-cs"/>
              </a:rPr>
              <a:t>)</a:t>
            </a:r>
          </a:p>
          <a:p>
            <a:pPr marL="514350" lvl="1">
              <a:buClr>
                <a:schemeClr val="accent5"/>
              </a:buClr>
              <a:buFont typeface="Wingdings" charset="2"/>
              <a:buChar char="§"/>
            </a:pPr>
            <a:r>
              <a:rPr lang="en-US" sz="1800" dirty="0">
                <a:solidFill>
                  <a:schemeClr val="accent5"/>
                </a:solidFill>
                <a:latin typeface="Symbol" charset="2"/>
                <a:cs typeface="Symbol" charset="2"/>
              </a:rPr>
              <a:t>d</a:t>
            </a:r>
            <a:r>
              <a:rPr lang="en-US" sz="1800" dirty="0">
                <a:solidFill>
                  <a:schemeClr val="accent5"/>
                </a:solidFill>
                <a:latin typeface="+mn-lt"/>
                <a:cs typeface="+mn-cs"/>
              </a:rPr>
              <a:t> enhancement factor  </a:t>
            </a:r>
            <a:r>
              <a:rPr lang="en-US" sz="1800" dirty="0">
                <a:solidFill>
                  <a:schemeClr val="accent5"/>
                </a:solidFill>
                <a:latin typeface="Symbol" charset="2"/>
                <a:cs typeface="Symbol" charset="2"/>
              </a:rPr>
              <a:t>d</a:t>
            </a:r>
            <a:r>
              <a:rPr lang="en-US" sz="1800" dirty="0">
                <a:solidFill>
                  <a:schemeClr val="accent5"/>
                </a:solidFill>
                <a:latin typeface="+mn-lt"/>
                <a:cs typeface="+mn-cs"/>
              </a:rPr>
              <a:t>(M</a:t>
            </a:r>
            <a:r>
              <a:rPr lang="en-US" sz="1800" baseline="-25000" dirty="0">
                <a:solidFill>
                  <a:schemeClr val="accent5"/>
                </a:solidFill>
                <a:latin typeface="+mn-lt"/>
                <a:cs typeface="+mn-cs"/>
              </a:rPr>
              <a:t>A’</a:t>
            </a:r>
            <a:r>
              <a:rPr lang="en-US" sz="1800" dirty="0">
                <a:solidFill>
                  <a:schemeClr val="accent5"/>
                </a:solidFill>
                <a:latin typeface="+mn-lt"/>
                <a:cs typeface="+mn-cs"/>
              </a:rPr>
              <a:t>) = </a:t>
            </a:r>
            <a:r>
              <a:rPr lang="en-US" sz="1800" dirty="0">
                <a:solidFill>
                  <a:schemeClr val="accent5"/>
                </a:solidFill>
                <a:latin typeface="Symbol" charset="2"/>
                <a:cs typeface="Symbol" charset="2"/>
              </a:rPr>
              <a:t>s</a:t>
            </a:r>
            <a:r>
              <a:rPr lang="en-US" sz="1800" dirty="0">
                <a:solidFill>
                  <a:schemeClr val="accent5"/>
                </a:solidFill>
                <a:latin typeface="+mn-lt"/>
                <a:cs typeface="+mn-cs"/>
              </a:rPr>
              <a:t>(</a:t>
            </a:r>
            <a:r>
              <a:rPr lang="en-US" sz="1800" dirty="0" err="1">
                <a:solidFill>
                  <a:schemeClr val="accent5"/>
                </a:solidFill>
                <a:latin typeface="Symbol" charset="2"/>
                <a:cs typeface="Symbol" charset="2"/>
              </a:rPr>
              <a:t>A’g</a:t>
            </a:r>
            <a:r>
              <a:rPr lang="en-US" sz="1800" dirty="0">
                <a:solidFill>
                  <a:schemeClr val="accent5"/>
                </a:solidFill>
                <a:latin typeface="Symbol" charset="2"/>
                <a:cs typeface="Symbol" charset="2"/>
              </a:rPr>
              <a:t>)/s(</a:t>
            </a:r>
            <a:r>
              <a:rPr lang="en-US" sz="1800" dirty="0" err="1">
                <a:solidFill>
                  <a:schemeClr val="accent5"/>
                </a:solidFill>
                <a:latin typeface="Symbol" charset="2"/>
                <a:cs typeface="Symbol" charset="2"/>
              </a:rPr>
              <a:t>gg</a:t>
            </a:r>
            <a:r>
              <a:rPr lang="en-US" sz="1800" dirty="0">
                <a:solidFill>
                  <a:schemeClr val="accent5"/>
                </a:solidFill>
                <a:latin typeface="Symbol" charset="2"/>
                <a:cs typeface="Symbol" charset="2"/>
              </a:rPr>
              <a:t>) </a:t>
            </a:r>
            <a:r>
              <a:rPr lang="en-US" sz="1800" dirty="0">
                <a:solidFill>
                  <a:schemeClr val="accent5"/>
                </a:solidFill>
                <a:latin typeface="+mn-lt"/>
                <a:cs typeface="+mn-cs"/>
              </a:rPr>
              <a:t>with </a:t>
            </a:r>
            <a:r>
              <a:rPr lang="en-US" sz="1800" dirty="0">
                <a:solidFill>
                  <a:schemeClr val="accent5"/>
                </a:solidFill>
                <a:latin typeface="Symbol" charset="2"/>
                <a:cs typeface="Symbol" charset="2"/>
              </a:rPr>
              <a:t>e</a:t>
            </a:r>
            <a:r>
              <a:rPr lang="en-US" sz="1800" dirty="0">
                <a:solidFill>
                  <a:schemeClr val="accent5"/>
                </a:solidFill>
                <a:latin typeface="+mn-lt"/>
                <a:cs typeface="+mn-cs"/>
              </a:rPr>
              <a:t>=1</a:t>
            </a:r>
          </a:p>
        </p:txBody>
      </p:sp>
      <p:pic>
        <p:nvPicPr>
          <p:cNvPr id="14" name="Picture 13" descr="Screenshot 2014-02-24 14.28.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046" y="3123225"/>
            <a:ext cx="4240232" cy="6101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30F87-A041-704B-807D-1DA18D7ECE08}" type="slidenum">
              <a:rPr lang="en-US" smtClean="0"/>
              <a:t>26</a:t>
            </a:fld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99190" y="1230083"/>
            <a:ext cx="1755775" cy="1749505"/>
          </a:xfrm>
          <a:custGeom>
            <a:avLst/>
            <a:gdLst>
              <a:gd name="connsiteX0" fmla="*/ 0 w 1755775"/>
              <a:gd name="connsiteY0" fmla="*/ 0 h 1771650"/>
              <a:gd name="connsiteX1" fmla="*/ 1755775 w 1755775"/>
              <a:gd name="connsiteY1" fmla="*/ 0 h 1771650"/>
              <a:gd name="connsiteX2" fmla="*/ 1730375 w 1755775"/>
              <a:gd name="connsiteY2" fmla="*/ 1450975 h 1771650"/>
              <a:gd name="connsiteX3" fmla="*/ 1666875 w 1755775"/>
              <a:gd name="connsiteY3" fmla="*/ 1543050 h 1771650"/>
              <a:gd name="connsiteX4" fmla="*/ 1625600 w 1755775"/>
              <a:gd name="connsiteY4" fmla="*/ 1577975 h 1771650"/>
              <a:gd name="connsiteX5" fmla="*/ 1565275 w 1755775"/>
              <a:gd name="connsiteY5" fmla="*/ 1603375 h 1771650"/>
              <a:gd name="connsiteX6" fmla="*/ 1479550 w 1755775"/>
              <a:gd name="connsiteY6" fmla="*/ 1597025 h 1771650"/>
              <a:gd name="connsiteX7" fmla="*/ 1295400 w 1755775"/>
              <a:gd name="connsiteY7" fmla="*/ 1771650 h 1771650"/>
              <a:gd name="connsiteX8" fmla="*/ 1162050 w 1755775"/>
              <a:gd name="connsiteY8" fmla="*/ 1711325 h 1771650"/>
              <a:gd name="connsiteX9" fmla="*/ 1022350 w 1755775"/>
              <a:gd name="connsiteY9" fmla="*/ 1692275 h 1771650"/>
              <a:gd name="connsiteX10" fmla="*/ 990600 w 1755775"/>
              <a:gd name="connsiteY10" fmla="*/ 1692275 h 1771650"/>
              <a:gd name="connsiteX11" fmla="*/ 844550 w 1755775"/>
              <a:gd name="connsiteY11" fmla="*/ 1666875 h 1771650"/>
              <a:gd name="connsiteX12" fmla="*/ 787400 w 1755775"/>
              <a:gd name="connsiteY12" fmla="*/ 1641475 h 1771650"/>
              <a:gd name="connsiteX13" fmla="*/ 685800 w 1755775"/>
              <a:gd name="connsiteY13" fmla="*/ 1641475 h 1771650"/>
              <a:gd name="connsiteX14" fmla="*/ 568325 w 1755775"/>
              <a:gd name="connsiteY14" fmla="*/ 1641475 h 1771650"/>
              <a:gd name="connsiteX15" fmla="*/ 234950 w 1755775"/>
              <a:gd name="connsiteY15" fmla="*/ 1651000 h 1771650"/>
              <a:gd name="connsiteX16" fmla="*/ 3175 w 1755775"/>
              <a:gd name="connsiteY16" fmla="*/ 1641475 h 1771650"/>
              <a:gd name="connsiteX17" fmla="*/ 0 w 1755775"/>
              <a:gd name="connsiteY17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55775" h="1771650">
                <a:moveTo>
                  <a:pt x="0" y="0"/>
                </a:moveTo>
                <a:lnTo>
                  <a:pt x="1755775" y="0"/>
                </a:lnTo>
                <a:lnTo>
                  <a:pt x="1730375" y="1450975"/>
                </a:lnTo>
                <a:lnTo>
                  <a:pt x="1666875" y="1543050"/>
                </a:lnTo>
                <a:lnTo>
                  <a:pt x="1625600" y="1577975"/>
                </a:lnTo>
                <a:lnTo>
                  <a:pt x="1565275" y="1603375"/>
                </a:lnTo>
                <a:lnTo>
                  <a:pt x="1479550" y="1597025"/>
                </a:lnTo>
                <a:lnTo>
                  <a:pt x="1295400" y="1771650"/>
                </a:lnTo>
                <a:lnTo>
                  <a:pt x="1162050" y="1711325"/>
                </a:lnTo>
                <a:lnTo>
                  <a:pt x="1022350" y="1692275"/>
                </a:lnTo>
                <a:lnTo>
                  <a:pt x="990600" y="1692275"/>
                </a:lnTo>
                <a:lnTo>
                  <a:pt x="844550" y="1666875"/>
                </a:lnTo>
                <a:lnTo>
                  <a:pt x="787400" y="1641475"/>
                </a:lnTo>
                <a:lnTo>
                  <a:pt x="685800" y="1641475"/>
                </a:lnTo>
                <a:lnTo>
                  <a:pt x="568325" y="1641475"/>
                </a:lnTo>
                <a:lnTo>
                  <a:pt x="234950" y="1651000"/>
                </a:lnTo>
                <a:lnTo>
                  <a:pt x="3175" y="1641475"/>
                </a:lnTo>
                <a:cubicBezTo>
                  <a:pt x="2117" y="1094317"/>
                  <a:pt x="1058" y="547158"/>
                  <a:pt x="0" y="0"/>
                </a:cubicBezTo>
                <a:close/>
              </a:path>
            </a:pathLst>
          </a:custGeom>
          <a:solidFill>
            <a:srgbClr val="FF0000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6884" y="5987018"/>
            <a:ext cx="7659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>
              <a:buClr>
                <a:schemeClr val="accent5"/>
              </a:buClr>
            </a:pPr>
            <a:r>
              <a:rPr lang="en-US" dirty="0" smtClean="0">
                <a:solidFill>
                  <a:schemeClr val="accent5"/>
                </a:solidFill>
              </a:rPr>
              <a:t>New estimate with optimized detector layout public by the summer!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9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27</a:t>
            </a:fld>
            <a:endParaRPr lang="en-US">
              <a:latin typeface="Calibri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0" y="1133635"/>
            <a:ext cx="7541349" cy="4973864"/>
          </a:xfrm>
          <a:prstGeom prst="rect">
            <a:avLst/>
          </a:prstGeom>
        </p:spPr>
      </p:pic>
      <p:pic>
        <p:nvPicPr>
          <p:cNvPr id="7" name="Pictur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485" y="1063576"/>
            <a:ext cx="1808480" cy="1289685"/>
          </a:xfrm>
          <a:prstGeom prst="rect">
            <a:avLst/>
          </a:prstGeom>
        </p:spPr>
      </p:pic>
      <p:pic>
        <p:nvPicPr>
          <p:cNvPr id="8" name="Pictur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030" y="1071196"/>
            <a:ext cx="719455" cy="1282065"/>
          </a:xfrm>
          <a:prstGeom prst="rect">
            <a:avLst/>
          </a:prstGeom>
        </p:spPr>
      </p:pic>
      <p:pic>
        <p:nvPicPr>
          <p:cNvPr id="9" name="Picture 4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110" y="1159239"/>
            <a:ext cx="770255" cy="1266190"/>
          </a:xfrm>
          <a:prstGeom prst="rect">
            <a:avLst/>
          </a:prstGeom>
        </p:spPr>
      </p:pic>
      <p:pic>
        <p:nvPicPr>
          <p:cNvPr id="10" name="Picture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330" y="1101454"/>
            <a:ext cx="1871345" cy="1323975"/>
          </a:xfrm>
          <a:prstGeom prst="rect">
            <a:avLst/>
          </a:prstGeom>
        </p:spPr>
      </p:pic>
      <p:pic>
        <p:nvPicPr>
          <p:cNvPr id="12" name="Immagine 11" descr="doublingbtf_alpha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025" y="2724725"/>
            <a:ext cx="3907200" cy="3163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570" y="2594931"/>
            <a:ext cx="867532" cy="32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5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r>
              <a:rPr lang="it-IT" smtClean="0"/>
              <a:t>May 23rd,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LNF Scientific Committee - P. Valente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BTF upgrade(s): pulse width extension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76225" y="1386715"/>
            <a:ext cx="3525408" cy="181749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782086" y="3305811"/>
            <a:ext cx="2603500" cy="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28966" y="3285506"/>
            <a:ext cx="123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10 ns pulse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8408" y="1400472"/>
            <a:ext cx="514559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/>
              <a:t>New </a:t>
            </a:r>
            <a:r>
              <a:rPr lang="en-US" sz="1600" dirty="0" err="1" smtClean="0"/>
              <a:t>pulser</a:t>
            </a:r>
            <a:r>
              <a:rPr lang="en-US" sz="1600" dirty="0" smtClean="0"/>
              <a:t> for the LINAC gun ordered at end of 2015. Delivery due in these days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1600" b="1" dirty="0" smtClean="0">
                <a:solidFill>
                  <a:srgbClr val="AB0202"/>
                </a:solidFill>
              </a:rPr>
              <a:t>Adds</a:t>
            </a:r>
            <a:r>
              <a:rPr lang="en-US" sz="1600" dirty="0" smtClean="0">
                <a:solidFill>
                  <a:srgbClr val="AB0202"/>
                </a:solidFill>
              </a:rPr>
              <a:t> to 1.5 – 40 ns (0.5 ns steps) the capability of producing 50-1000 ns pulses (50 ns steps)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1600" b="1" dirty="0" smtClean="0">
                <a:solidFill>
                  <a:srgbClr val="AB0202"/>
                </a:solidFill>
              </a:rPr>
              <a:t>Fully compatible with existing hardware </a:t>
            </a:r>
            <a:r>
              <a:rPr lang="en-US" sz="1600" dirty="0" smtClean="0"/>
              <a:t>and only minor modifications to software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/>
              <a:t>Installation during </a:t>
            </a:r>
            <a:r>
              <a:rPr lang="en-US" sz="1600" b="1" dirty="0" smtClean="0"/>
              <a:t>summer</a:t>
            </a:r>
            <a:r>
              <a:rPr lang="en-US" sz="1600" dirty="0" smtClean="0"/>
              <a:t> shutdown, tests at restart of the LINAC in </a:t>
            </a:r>
            <a:r>
              <a:rPr lang="en-US" sz="1600" b="1" dirty="0" smtClean="0"/>
              <a:t>September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/>
              <a:t>Crucial for PADME! </a:t>
            </a:r>
            <a:r>
              <a:rPr lang="en-US" sz="1600" b="1" dirty="0" smtClean="0">
                <a:solidFill>
                  <a:srgbClr val="AB0202"/>
                </a:solidFill>
              </a:rPr>
              <a:t>Luminosity increases linearly with pulse duration</a:t>
            </a:r>
            <a:r>
              <a:rPr lang="en-US" sz="1600" dirty="0" smtClean="0"/>
              <a:t>, since it increases the number of positrons in the beam while keeping the pile-up probability in the detector constant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/>
              <a:t>Indication that time and phase differences among the four modulators produces a good accelerating field in the </a:t>
            </a:r>
            <a:r>
              <a:rPr lang="en-US" sz="1600" b="1" dirty="0" smtClean="0">
                <a:solidFill>
                  <a:srgbClr val="AB0202"/>
                </a:solidFill>
              </a:rPr>
              <a:t>200 ns </a:t>
            </a:r>
            <a:r>
              <a:rPr lang="en-US" sz="1600" dirty="0" smtClean="0"/>
              <a:t>range already in the </a:t>
            </a:r>
            <a:r>
              <a:rPr lang="en-US" sz="1600" dirty="0" err="1" smtClean="0"/>
              <a:t>presente</a:t>
            </a:r>
            <a:r>
              <a:rPr lang="en-US" sz="1600" dirty="0" smtClean="0"/>
              <a:t> configuration, </a:t>
            </a:r>
            <a:r>
              <a:rPr lang="en-US" sz="1600" b="1" dirty="0" smtClean="0"/>
              <a:t>without any modification </a:t>
            </a:r>
            <a:r>
              <a:rPr lang="en-US" sz="1600" dirty="0" smtClean="0"/>
              <a:t>to the RF system.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517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6" y="6290022"/>
            <a:ext cx="843955" cy="4998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8280" y="6223220"/>
            <a:ext cx="572502" cy="55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173" y="1645720"/>
            <a:ext cx="6313533" cy="1968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835" y="3589823"/>
            <a:ext cx="3387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LINAC energy upgrade: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add </a:t>
            </a:r>
            <a:r>
              <a:rPr lang="en-US" sz="1600" dirty="0" smtClean="0">
                <a:solidFill>
                  <a:srgbClr val="FF0000"/>
                </a:solidFill>
              </a:rPr>
              <a:t>4 accelerating sections 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+ </a:t>
            </a:r>
            <a:r>
              <a:rPr lang="en-US" sz="1600" dirty="0" smtClean="0">
                <a:solidFill>
                  <a:srgbClr val="FF0000"/>
                </a:solidFill>
              </a:rPr>
              <a:t>1 klystron/modulator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LINAC energy upgrade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454" y="3646939"/>
            <a:ext cx="4265744" cy="31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2" y="1039521"/>
            <a:ext cx="9115571" cy="494999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4421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269307"/>
            <a:ext cx="8260672" cy="1039427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49" y="1044884"/>
            <a:ext cx="3886144" cy="2758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2267" y="1654759"/>
            <a:ext cx="2803468" cy="2188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140" y="4561691"/>
            <a:ext cx="3702606" cy="2252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48" y="4174050"/>
            <a:ext cx="3156437" cy="23642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8640" y="1258117"/>
            <a:ext cx="2002387" cy="1742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069" y="3795439"/>
            <a:ext cx="2964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B00FF"/>
                </a:solidFill>
              </a:rPr>
              <a:t>LIMADOU: China-INFN </a:t>
            </a:r>
            <a:r>
              <a:rPr lang="en-US" sz="1400" dirty="0" smtClean="0">
                <a:solidFill>
                  <a:srgbClr val="FB00FF"/>
                </a:solidFill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solidFill>
                  <a:srgbClr val="FB00FF"/>
                </a:solidFill>
              </a:rPr>
              <a:t> satellite</a:t>
            </a:r>
            <a:endParaRPr lang="en-US" sz="1400" dirty="0">
              <a:solidFill>
                <a:srgbClr val="FB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8640" y="3000262"/>
            <a:ext cx="20023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B00FF"/>
                </a:solidFill>
              </a:rPr>
              <a:t>Cherenkov quartz detector for</a:t>
            </a:r>
          </a:p>
          <a:p>
            <a:r>
              <a:rPr lang="en-US" sz="1100" dirty="0">
                <a:solidFill>
                  <a:srgbClr val="FB00FF"/>
                </a:solidFill>
              </a:rPr>
              <a:t>c</a:t>
            </a:r>
            <a:r>
              <a:rPr lang="en-US" sz="1100" dirty="0" smtClean="0">
                <a:solidFill>
                  <a:srgbClr val="FB00FF"/>
                </a:solidFill>
              </a:rPr>
              <a:t>rystal channeling</a:t>
            </a:r>
            <a:endParaRPr lang="en-US" sz="1100" dirty="0">
              <a:solidFill>
                <a:srgbClr val="FB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899" y="6536847"/>
            <a:ext cx="146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B00FF"/>
                </a:solidFill>
              </a:rPr>
              <a:t>Negative ion TPC</a:t>
            </a:r>
            <a:endParaRPr lang="en-US" sz="1200" dirty="0">
              <a:solidFill>
                <a:srgbClr val="FB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7523" y="1365858"/>
            <a:ext cx="2798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B00FF"/>
                </a:solidFill>
              </a:rPr>
              <a:t>pALPIDE</a:t>
            </a:r>
            <a:r>
              <a:rPr lang="en-US" sz="1200" dirty="0">
                <a:solidFill>
                  <a:srgbClr val="FB00FF"/>
                </a:solidFill>
              </a:rPr>
              <a:t> </a:t>
            </a:r>
            <a:r>
              <a:rPr lang="en-US" sz="1200" dirty="0" smtClean="0">
                <a:solidFill>
                  <a:srgbClr val="FB00FF"/>
                </a:solidFill>
              </a:rPr>
              <a:t>chip for ALICE ITS upgrade</a:t>
            </a:r>
            <a:endParaRPr lang="en-US" sz="1200" dirty="0">
              <a:solidFill>
                <a:srgbClr val="FB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8595" y="4284692"/>
            <a:ext cx="1649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dirty="0" smtClean="0">
                <a:solidFill>
                  <a:srgbClr val="FB00FF"/>
                </a:solidFill>
              </a:rPr>
              <a:t>… and many others</a:t>
            </a:r>
            <a:endParaRPr lang="en-US" sz="1200" dirty="0">
              <a:solidFill>
                <a:srgbClr val="FB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64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BTF </a:t>
            </a:r>
            <a:r>
              <a:rPr lang="en-US" sz="3200" dirty="0" smtClean="0"/>
              <a:t>layout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785" y="2927804"/>
            <a:ext cx="9170527" cy="3625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45" y="3929344"/>
            <a:ext cx="1400176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000000"/>
                </a:solidFill>
              </a:rPr>
              <a:t>Pulsed dipole 3°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798286" y="4202234"/>
            <a:ext cx="254001" cy="99206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39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506766" y="4635063"/>
            <a:ext cx="361950" cy="6096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39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204914" y="4338299"/>
            <a:ext cx="1415643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000000"/>
                </a:solidFill>
              </a:rPr>
              <a:t>Pulsed dipole 6°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219200" y="5105400"/>
            <a:ext cx="838200" cy="4572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39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1529" y="5535387"/>
            <a:ext cx="1467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3-way beam pipe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169555" y="4103583"/>
            <a:ext cx="1442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LINAC spectrometer</a:t>
            </a:r>
          </a:p>
        </p:txBody>
      </p:sp>
      <p:sp>
        <p:nvSpPr>
          <p:cNvPr id="71" name="TextBox 70"/>
          <p:cNvSpPr txBox="1"/>
          <p:nvPr/>
        </p:nvSpPr>
        <p:spPr>
          <a:xfrm rot="18917007">
            <a:off x="6088735" y="4169023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BTF line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6622136" y="4995378"/>
            <a:ext cx="1932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To/from damping ring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798" y="1481090"/>
            <a:ext cx="2567027" cy="1789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184" y="1490629"/>
            <a:ext cx="2869167" cy="1744549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559686" y="0"/>
            <a:ext cx="82296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" y="625930"/>
            <a:ext cx="9144000" cy="79170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5886" y="1490629"/>
            <a:ext cx="2880963" cy="178045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25854" y="4875738"/>
            <a:ext cx="998682" cy="276999"/>
          </a:xfrm>
          <a:prstGeom prst="rect">
            <a:avLst/>
          </a:prstGeom>
          <a:solidFill>
            <a:srgbClr val="E2751D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/>
              <a:t>BTF dipole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190" y="5500340"/>
            <a:ext cx="633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</a:t>
            </a:r>
            <a:endParaRPr lang="en-US" sz="12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3600221" y="5303155"/>
            <a:ext cx="122751" cy="25944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39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4910599" y="2537860"/>
            <a:ext cx="318989" cy="762673"/>
          </a:xfrm>
          <a:prstGeom prst="straightConnector1">
            <a:avLst/>
          </a:prstGeom>
          <a:noFill/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39999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4573117" y="3263177"/>
            <a:ext cx="633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Target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641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</a:t>
            </a:r>
            <a:r>
              <a:rPr lang="en-US" dirty="0" smtClean="0"/>
              <a:t>spot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9686" y="0"/>
            <a:ext cx="8229600" cy="694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2765" y="1838292"/>
            <a:ext cx="6174554" cy="167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1600" dirty="0" smtClean="0"/>
              <a:t>Beam spot at the exit of the vacuum pipe suffers from </a:t>
            </a:r>
            <a:endParaRPr lang="en-US" sz="1600" dirty="0"/>
          </a:p>
          <a:p>
            <a:pPr lvl="1">
              <a:buFont typeface="Arial"/>
              <a:buChar char="•"/>
            </a:pPr>
            <a:r>
              <a:rPr lang="en-US" sz="1400" b="1" dirty="0" smtClean="0">
                <a:solidFill>
                  <a:schemeClr val="accent3"/>
                </a:solidFill>
              </a:rPr>
              <a:t>Beam divergence</a:t>
            </a:r>
            <a:r>
              <a:rPr lang="en-US" sz="1400" dirty="0" smtClean="0">
                <a:solidFill>
                  <a:schemeClr val="accent3"/>
                </a:solidFill>
              </a:rPr>
              <a:t> ≈1 </a:t>
            </a:r>
            <a:r>
              <a:rPr lang="en-US" sz="1400" dirty="0" err="1" smtClean="0">
                <a:solidFill>
                  <a:schemeClr val="accent3"/>
                </a:solidFill>
              </a:rPr>
              <a:t>mrad</a:t>
            </a:r>
            <a:endParaRPr lang="en-US" sz="1400" dirty="0" smtClean="0">
              <a:solidFill>
                <a:schemeClr val="accent3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400" b="1" dirty="0" smtClean="0"/>
              <a:t>Multiple scattering </a:t>
            </a:r>
            <a:r>
              <a:rPr lang="en-US" sz="1400" dirty="0" smtClean="0"/>
              <a:t>on the Beryllium window</a:t>
            </a:r>
          </a:p>
          <a:p>
            <a:pPr lvl="2">
              <a:buFont typeface="Arial"/>
              <a:buChar char="•"/>
            </a:pPr>
            <a:r>
              <a:rPr lang="en-US" sz="1200" dirty="0" smtClean="0"/>
              <a:t>0.5 mm thickness/352.8 mm = 1.4 10</a:t>
            </a:r>
            <a:r>
              <a:rPr lang="en-US" sz="12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200" baseline="30000" dirty="0" smtClean="0"/>
              <a:t>3</a:t>
            </a:r>
            <a:r>
              <a:rPr lang="en-US" sz="1200" dirty="0" smtClean="0"/>
              <a:t> X</a:t>
            </a:r>
            <a:r>
              <a:rPr lang="en-US" sz="1200" baseline="-25000" dirty="0" smtClean="0"/>
              <a:t>0</a:t>
            </a:r>
          </a:p>
          <a:p>
            <a:pPr lvl="2">
              <a:buFont typeface="Arial"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≈1 </a:t>
            </a:r>
            <a:r>
              <a:rPr lang="en-US" sz="1200" dirty="0" err="1" smtClean="0"/>
              <a:t>mrad</a:t>
            </a:r>
            <a:r>
              <a:rPr lang="en-US" sz="1200" dirty="0" smtClean="0"/>
              <a:t> at 500 MeV</a:t>
            </a:r>
          </a:p>
        </p:txBody>
      </p:sp>
      <p:pic>
        <p:nvPicPr>
          <p:cNvPr id="8" name="Picture 7" descr="Macintosh HD:Users:valentep:Google Drive:btf:Foto:2014:DSC_1796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8364" y="1838292"/>
            <a:ext cx="2150922" cy="25284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012849" y="4939405"/>
            <a:ext cx="4874821" cy="1482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1400" dirty="0">
                <a:solidFill>
                  <a:srgbClr val="C32D2E"/>
                </a:solidFill>
              </a:rPr>
              <a:t>Best </a:t>
            </a:r>
            <a:r>
              <a:rPr lang="en-US" sz="1400" dirty="0" smtClean="0">
                <a:solidFill>
                  <a:srgbClr val="C32D2E"/>
                </a:solidFill>
              </a:rPr>
              <a:t>spot: </a:t>
            </a:r>
            <a:r>
              <a:rPr lang="en-US" sz="1400" b="1" dirty="0">
                <a:solidFill>
                  <a:srgbClr val="C32D2E"/>
                </a:solidFill>
              </a:rPr>
              <a:t>0.6×</a:t>
            </a:r>
            <a:r>
              <a:rPr lang="en-US" sz="1400" b="1" dirty="0" smtClean="0">
                <a:solidFill>
                  <a:srgbClr val="C32D2E"/>
                </a:solidFill>
              </a:rPr>
              <a:t>0.5 mm</a:t>
            </a:r>
            <a:r>
              <a:rPr lang="en-US" sz="1400" b="1" baseline="30000" dirty="0" smtClean="0">
                <a:solidFill>
                  <a:srgbClr val="C32D2E"/>
                </a:solidFill>
              </a:rPr>
              <a:t>2 </a:t>
            </a:r>
            <a:r>
              <a:rPr lang="en-US" sz="1400" dirty="0" smtClean="0">
                <a:solidFill>
                  <a:srgbClr val="C32D2E"/>
                </a:solidFill>
              </a:rPr>
              <a:t>(at 450 MeV)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1400" dirty="0" smtClean="0"/>
              <a:t>Imaged by </a:t>
            </a:r>
            <a:r>
              <a:rPr lang="en-US" sz="1400" dirty="0" err="1" smtClean="0"/>
              <a:t>Medipix</a:t>
            </a:r>
            <a:r>
              <a:rPr lang="en-US" sz="1400" dirty="0" smtClean="0"/>
              <a:t> (</a:t>
            </a:r>
            <a:r>
              <a:rPr lang="en-US" sz="1400" dirty="0" err="1" smtClean="0"/>
              <a:t>FITpix</a:t>
            </a:r>
            <a:r>
              <a:rPr lang="en-US" sz="1400" dirty="0" smtClean="0"/>
              <a:t>) detector</a:t>
            </a:r>
          </a:p>
          <a:p>
            <a:pPr lvl="1">
              <a:buFont typeface="Arial"/>
              <a:buChar char="•"/>
            </a:pPr>
            <a:r>
              <a:rPr lang="en-US" sz="1200" dirty="0" smtClean="0"/>
              <a:t>Si pixel, 55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/>
              <a:t>m pitch, 15×15 mm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 area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sz="1400" dirty="0" smtClean="0"/>
              <a:t>Beam </a:t>
            </a:r>
            <a:r>
              <a:rPr lang="en-US" sz="1400" dirty="0"/>
              <a:t>spot centroid stability at the level of </a:t>
            </a:r>
            <a:r>
              <a:rPr lang="en-US" sz="1400" dirty="0" smtClean="0"/>
              <a:t>200 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/>
              <a:t>m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85" y="3396388"/>
            <a:ext cx="3473863" cy="288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0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Irradiation: beam spot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51" y="1081025"/>
            <a:ext cx="5997646" cy="1038351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“natural” beam spot in the transverse plane has a Gaussian shape</a:t>
            </a:r>
          </a:p>
          <a:p>
            <a:r>
              <a:rPr lang="en-US" sz="1600" dirty="0" smtClean="0"/>
              <a:t>Generally, aiming at a “pencil” beam at low multiplicity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51" y="2197306"/>
            <a:ext cx="2495342" cy="2119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51" y="4317304"/>
            <a:ext cx="27288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450 MeV electrons: 540×480 </a:t>
            </a:r>
            <a:r>
              <a:rPr lang="en-US" sz="1100" dirty="0" smtClean="0">
                <a:latin typeface="Symbol" charset="2"/>
                <a:cs typeface="Symbol" charset="2"/>
              </a:rPr>
              <a:t>m</a:t>
            </a:r>
            <a:r>
              <a:rPr lang="en-US" sz="1100" dirty="0" smtClean="0"/>
              <a:t>m</a:t>
            </a:r>
            <a:r>
              <a:rPr lang="en-US" sz="1100" baseline="30000" dirty="0" smtClean="0"/>
              <a:t>2</a:t>
            </a:r>
            <a:r>
              <a:rPr lang="en-US" sz="1100" dirty="0" smtClean="0"/>
              <a:t> (</a:t>
            </a:r>
            <a:r>
              <a:rPr lang="en-US" sz="1100" dirty="0" smtClean="0">
                <a:latin typeface="Symbol" charset="2"/>
                <a:cs typeface="Symbol" charset="2"/>
              </a:rPr>
              <a:t>s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267" y="4264493"/>
            <a:ext cx="2539368" cy="2153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7853" y="6417820"/>
            <a:ext cx="2603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50 MeV electrons: 8.6×3.5 mm</a:t>
            </a:r>
            <a:r>
              <a:rPr lang="en-US" sz="1100" baseline="30000" dirty="0" smtClean="0"/>
              <a:t>2</a:t>
            </a:r>
            <a:r>
              <a:rPr lang="en-US" sz="1100" dirty="0" smtClean="0"/>
              <a:t> (</a:t>
            </a:r>
            <a:r>
              <a:rPr lang="en-US" sz="1100" dirty="0" smtClean="0">
                <a:latin typeface="Symbol" charset="2"/>
                <a:cs typeface="Symbol" charset="2"/>
              </a:rPr>
              <a:t>s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6 10</a:t>
            </a:r>
            <a:r>
              <a:rPr lang="en-US" sz="1100" baseline="30000" dirty="0" smtClean="0"/>
              <a:t>3</a:t>
            </a:r>
            <a:r>
              <a:rPr lang="en-US" sz="1100" dirty="0" smtClean="0"/>
              <a:t>/pulse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132" y="4264493"/>
            <a:ext cx="2539368" cy="21533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1968" y="6427113"/>
            <a:ext cx="2603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50 MeV electrons: 9.3×6.1 mm</a:t>
            </a:r>
            <a:r>
              <a:rPr lang="en-US" sz="1100" baseline="30000" dirty="0" smtClean="0"/>
              <a:t>2</a:t>
            </a:r>
            <a:r>
              <a:rPr lang="en-US" sz="1100" dirty="0" smtClean="0"/>
              <a:t> (</a:t>
            </a:r>
            <a:r>
              <a:rPr lang="en-US" sz="1100" dirty="0" smtClean="0">
                <a:latin typeface="Symbol" charset="2"/>
                <a:cs typeface="Symbol" charset="2"/>
              </a:rPr>
              <a:t>s</a:t>
            </a:r>
            <a:r>
              <a:rPr lang="en-US" sz="1100" dirty="0" smtClean="0"/>
              <a:t>)</a:t>
            </a:r>
          </a:p>
          <a:p>
            <a:r>
              <a:rPr lang="en-US" sz="1100" dirty="0" smtClean="0"/>
              <a:t>3.5 10</a:t>
            </a:r>
            <a:r>
              <a:rPr lang="en-US" sz="1100" baseline="30000" dirty="0" smtClean="0"/>
              <a:t>3</a:t>
            </a:r>
            <a:r>
              <a:rPr lang="en-US" sz="1100" dirty="0" smtClean="0"/>
              <a:t>/pulse</a:t>
            </a:r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176" y="98402"/>
            <a:ext cx="2539368" cy="216395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605466" y="2119376"/>
            <a:ext cx="402474" cy="496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3259625" y="2714160"/>
            <a:ext cx="5997646" cy="72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Irradiation requirement is the </a:t>
            </a:r>
            <a:r>
              <a:rPr lang="en-US" sz="1600" b="1" dirty="0" smtClean="0"/>
              <a:t>opposite</a:t>
            </a:r>
            <a:r>
              <a:rPr lang="en-US" sz="1600" dirty="0" smtClean="0"/>
              <a:t>: uniform intensity on a ≈cm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area (±10%)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458176" y="2283273"/>
            <a:ext cx="2603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50 MeV electrons: 3.2×3.4 mm</a:t>
            </a:r>
            <a:r>
              <a:rPr lang="en-US" sz="1100" baseline="30000" dirty="0" smtClean="0"/>
              <a:t>2</a:t>
            </a:r>
            <a:r>
              <a:rPr lang="en-US" sz="1100" dirty="0" smtClean="0"/>
              <a:t> (</a:t>
            </a:r>
            <a:r>
              <a:rPr lang="en-US" sz="1100" dirty="0" smtClean="0">
                <a:latin typeface="Symbol" charset="2"/>
                <a:cs typeface="Symbol" charset="2"/>
              </a:rPr>
              <a:t>s</a:t>
            </a:r>
            <a:r>
              <a:rPr lang="en-US" sz="1100" dirty="0" smtClean="0"/>
              <a:t>)</a:t>
            </a:r>
          </a:p>
          <a:p>
            <a:r>
              <a:rPr lang="en-US" sz="1100" dirty="0"/>
              <a:t>1</a:t>
            </a:r>
            <a:r>
              <a:rPr lang="en-US" sz="1100" dirty="0" smtClean="0"/>
              <a:t> 10</a:t>
            </a:r>
            <a:r>
              <a:rPr lang="en-US" sz="1100" baseline="30000" dirty="0" smtClean="0"/>
              <a:t>3</a:t>
            </a:r>
            <a:r>
              <a:rPr lang="en-US" sz="1100" dirty="0" smtClean="0"/>
              <a:t>/pulse</a:t>
            </a:r>
            <a:endParaRPr lang="en-US" sz="1100" dirty="0"/>
          </a:p>
        </p:txBody>
      </p:sp>
      <p:pic>
        <p:nvPicPr>
          <p:cNvPr id="18" name="Picture 17"/>
          <p:cNvPicPr>
            <a:picLocks/>
          </p:cNvPicPr>
          <p:nvPr/>
        </p:nvPicPr>
        <p:blipFill rotWithShape="1"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7834" y="3697940"/>
            <a:ext cx="2376000" cy="5593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977869" y="5087030"/>
            <a:ext cx="2060104" cy="4150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4412" y="5334001"/>
            <a:ext cx="1518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FitPIX</a:t>
            </a:r>
            <a:r>
              <a:rPr lang="en-US" sz="1400" dirty="0" smtClean="0"/>
              <a:t> detector:</a:t>
            </a:r>
          </a:p>
          <a:p>
            <a:r>
              <a:rPr lang="en-US" sz="1400" dirty="0" smtClean="0"/>
              <a:t>2.25 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area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958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Irradiation: </a:t>
            </a:r>
            <a:r>
              <a:rPr lang="en-US" dirty="0" err="1" smtClean="0"/>
              <a:t>dosimetry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8" y="1686685"/>
            <a:ext cx="6069197" cy="2621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Planned acquisitions:</a:t>
            </a:r>
          </a:p>
          <a:p>
            <a:r>
              <a:rPr lang="en-US" sz="1800" dirty="0" smtClean="0"/>
              <a:t>Diamond detector:</a:t>
            </a:r>
          </a:p>
          <a:p>
            <a:pPr lvl="1"/>
            <a:r>
              <a:rPr lang="en-US" sz="1800" dirty="0" smtClean="0"/>
              <a:t>It gives flux measurement without relying on </a:t>
            </a:r>
            <a:r>
              <a:rPr lang="en-US" sz="1800" dirty="0" err="1" smtClean="0"/>
              <a:t>calorimetry</a:t>
            </a:r>
            <a:r>
              <a:rPr lang="en-US" sz="1800" dirty="0" smtClean="0"/>
              <a:t> with no saturation effects</a:t>
            </a:r>
          </a:p>
          <a:p>
            <a:r>
              <a:rPr lang="en-US" sz="1800" dirty="0" smtClean="0"/>
              <a:t>Faraday cup:</a:t>
            </a:r>
          </a:p>
          <a:p>
            <a:pPr lvl="1"/>
            <a:r>
              <a:rPr lang="en-US" sz="1800" dirty="0" smtClean="0"/>
              <a:t>The “standard” charge absolute reference measurement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780097" y="2997427"/>
            <a:ext cx="181331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</a:rPr>
              <a:t>F. </a:t>
            </a:r>
            <a:r>
              <a:rPr lang="en-US" sz="1050" b="1" dirty="0" err="1" smtClean="0">
                <a:solidFill>
                  <a:srgbClr val="000000"/>
                </a:solidFill>
              </a:rPr>
              <a:t>Burkart</a:t>
            </a:r>
            <a:r>
              <a:rPr lang="en-US" sz="1050" b="1" dirty="0" smtClean="0">
                <a:solidFill>
                  <a:srgbClr val="000000"/>
                </a:solidFill>
              </a:rPr>
              <a:t> </a:t>
            </a:r>
            <a:r>
              <a:rPr lang="en-US" sz="1050" b="1" i="1" dirty="0" smtClean="0">
                <a:solidFill>
                  <a:srgbClr val="000000"/>
                </a:solidFill>
              </a:rPr>
              <a:t>et al. </a:t>
            </a:r>
          </a:p>
          <a:p>
            <a:r>
              <a:rPr lang="en-US" sz="1050" dirty="0" smtClean="0">
                <a:solidFill>
                  <a:srgbClr val="000000"/>
                </a:solidFill>
              </a:rPr>
              <a:t>CIVIDEC diamond detector</a:t>
            </a:r>
            <a:endParaRPr lang="en-US" sz="1050" dirty="0">
              <a:solidFill>
                <a:srgbClr val="000000"/>
              </a:solidFill>
            </a:endParaRPr>
          </a:p>
        </p:txBody>
      </p:sp>
      <p:pic>
        <p:nvPicPr>
          <p:cNvPr id="5" name="Picture 4" descr="pictureDiamondDetecto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346" y="1444532"/>
            <a:ext cx="1681068" cy="1443078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258500" y="3658196"/>
            <a:ext cx="4220299" cy="2572821"/>
            <a:chOff x="2487612" y="1691324"/>
            <a:chExt cx="6622143" cy="4037058"/>
          </a:xfrm>
        </p:grpSpPr>
        <p:pic>
          <p:nvPicPr>
            <p:cNvPr id="6" name="Content Placeholder 5" descr="H3_linearity_auswahl_log.eps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58" r="8539"/>
            <a:stretch/>
          </p:blipFill>
          <p:spPr>
            <a:xfrm>
              <a:off x="2487612" y="1691324"/>
              <a:ext cx="6622143" cy="403705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59431" y="4835073"/>
              <a:ext cx="1134903" cy="338057"/>
            </a:xfrm>
            <a:prstGeom prst="rect">
              <a:avLst/>
            </a:prstGeom>
            <a:solidFill>
              <a:srgbClr val="0A3263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With target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02092" y="4835073"/>
              <a:ext cx="1376371" cy="338057"/>
            </a:xfrm>
            <a:prstGeom prst="rect">
              <a:avLst/>
            </a:prstGeom>
            <a:solidFill>
              <a:srgbClr val="714F0E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/>
                  </a:solidFill>
                </a:rPr>
                <a:t>Without target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455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935" y="1313644"/>
            <a:ext cx="5929313" cy="3781316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2982644" y="1606561"/>
            <a:ext cx="2633394" cy="3163736"/>
          </a:xfrm>
          <a:custGeom>
            <a:avLst/>
            <a:gdLst>
              <a:gd name="connsiteX0" fmla="*/ 1181100 w 2647950"/>
              <a:gd name="connsiteY0" fmla="*/ 0 h 2933700"/>
              <a:gd name="connsiteX1" fmla="*/ 2393950 w 2647950"/>
              <a:gd name="connsiteY1" fmla="*/ 1181100 h 2933700"/>
              <a:gd name="connsiteX2" fmla="*/ 2647950 w 2647950"/>
              <a:gd name="connsiteY2" fmla="*/ 1339850 h 2933700"/>
              <a:gd name="connsiteX3" fmla="*/ 1612900 w 2647950"/>
              <a:gd name="connsiteY3" fmla="*/ 2933700 h 2933700"/>
              <a:gd name="connsiteX4" fmla="*/ 1441450 w 2647950"/>
              <a:gd name="connsiteY4" fmla="*/ 2882900 h 2933700"/>
              <a:gd name="connsiteX5" fmla="*/ 1219200 w 2647950"/>
              <a:gd name="connsiteY5" fmla="*/ 2825750 h 2933700"/>
              <a:gd name="connsiteX6" fmla="*/ 1079500 w 2647950"/>
              <a:gd name="connsiteY6" fmla="*/ 2800350 h 2933700"/>
              <a:gd name="connsiteX7" fmla="*/ 958850 w 2647950"/>
              <a:gd name="connsiteY7" fmla="*/ 2781300 h 2933700"/>
              <a:gd name="connsiteX8" fmla="*/ 825500 w 2647950"/>
              <a:gd name="connsiteY8" fmla="*/ 2755900 h 2933700"/>
              <a:gd name="connsiteX9" fmla="*/ 692150 w 2647950"/>
              <a:gd name="connsiteY9" fmla="*/ 2743200 h 2933700"/>
              <a:gd name="connsiteX10" fmla="*/ 571500 w 2647950"/>
              <a:gd name="connsiteY10" fmla="*/ 2743200 h 2933700"/>
              <a:gd name="connsiteX11" fmla="*/ 406400 w 2647950"/>
              <a:gd name="connsiteY11" fmla="*/ 2730500 h 2933700"/>
              <a:gd name="connsiteX12" fmla="*/ 247650 w 2647950"/>
              <a:gd name="connsiteY12" fmla="*/ 2736850 h 2933700"/>
              <a:gd name="connsiteX13" fmla="*/ 120650 w 2647950"/>
              <a:gd name="connsiteY13" fmla="*/ 2749550 h 2933700"/>
              <a:gd name="connsiteX14" fmla="*/ 0 w 2647950"/>
              <a:gd name="connsiteY14" fmla="*/ 2768600 h 2933700"/>
              <a:gd name="connsiteX15" fmla="*/ 0 w 2647950"/>
              <a:gd name="connsiteY15" fmla="*/ 1517650 h 2933700"/>
              <a:gd name="connsiteX16" fmla="*/ 869950 w 2647950"/>
              <a:gd name="connsiteY16" fmla="*/ 1504950 h 2933700"/>
              <a:gd name="connsiteX17" fmla="*/ 863600 w 2647950"/>
              <a:gd name="connsiteY17" fmla="*/ 304800 h 2933700"/>
              <a:gd name="connsiteX18" fmla="*/ 1181100 w 2647950"/>
              <a:gd name="connsiteY18" fmla="*/ 0 h 2933700"/>
              <a:gd name="connsiteX0" fmla="*/ 1181100 w 2647950"/>
              <a:gd name="connsiteY0" fmla="*/ 0 h 2933700"/>
              <a:gd name="connsiteX1" fmla="*/ 2393950 w 2647950"/>
              <a:gd name="connsiteY1" fmla="*/ 1181100 h 2933700"/>
              <a:gd name="connsiteX2" fmla="*/ 2647950 w 2647950"/>
              <a:gd name="connsiteY2" fmla="*/ 1339850 h 2933700"/>
              <a:gd name="connsiteX3" fmla="*/ 1612900 w 2647950"/>
              <a:gd name="connsiteY3" fmla="*/ 2933700 h 2933700"/>
              <a:gd name="connsiteX4" fmla="*/ 1441450 w 2647950"/>
              <a:gd name="connsiteY4" fmla="*/ 2882900 h 2933700"/>
              <a:gd name="connsiteX5" fmla="*/ 1219200 w 2647950"/>
              <a:gd name="connsiteY5" fmla="*/ 2825750 h 2933700"/>
              <a:gd name="connsiteX6" fmla="*/ 1079500 w 2647950"/>
              <a:gd name="connsiteY6" fmla="*/ 2800350 h 2933700"/>
              <a:gd name="connsiteX7" fmla="*/ 958850 w 2647950"/>
              <a:gd name="connsiteY7" fmla="*/ 2781300 h 2933700"/>
              <a:gd name="connsiteX8" fmla="*/ 825500 w 2647950"/>
              <a:gd name="connsiteY8" fmla="*/ 2755900 h 2933700"/>
              <a:gd name="connsiteX9" fmla="*/ 692150 w 2647950"/>
              <a:gd name="connsiteY9" fmla="*/ 2743200 h 2933700"/>
              <a:gd name="connsiteX10" fmla="*/ 571500 w 2647950"/>
              <a:gd name="connsiteY10" fmla="*/ 2743200 h 2933700"/>
              <a:gd name="connsiteX11" fmla="*/ 406400 w 2647950"/>
              <a:gd name="connsiteY11" fmla="*/ 2730500 h 2933700"/>
              <a:gd name="connsiteX12" fmla="*/ 247650 w 2647950"/>
              <a:gd name="connsiteY12" fmla="*/ 2736850 h 2933700"/>
              <a:gd name="connsiteX13" fmla="*/ 120650 w 2647950"/>
              <a:gd name="connsiteY13" fmla="*/ 2749550 h 2933700"/>
              <a:gd name="connsiteX14" fmla="*/ 0 w 2647950"/>
              <a:gd name="connsiteY14" fmla="*/ 2768600 h 2933700"/>
              <a:gd name="connsiteX15" fmla="*/ 57150 w 2647950"/>
              <a:gd name="connsiteY15" fmla="*/ 1520825 h 2933700"/>
              <a:gd name="connsiteX16" fmla="*/ 869950 w 2647950"/>
              <a:gd name="connsiteY16" fmla="*/ 1504950 h 2933700"/>
              <a:gd name="connsiteX17" fmla="*/ 863600 w 2647950"/>
              <a:gd name="connsiteY17" fmla="*/ 304800 h 2933700"/>
              <a:gd name="connsiteX18" fmla="*/ 1181100 w 2647950"/>
              <a:gd name="connsiteY18" fmla="*/ 0 h 2933700"/>
              <a:gd name="connsiteX0" fmla="*/ 1136650 w 2603500"/>
              <a:gd name="connsiteY0" fmla="*/ 0 h 2933700"/>
              <a:gd name="connsiteX1" fmla="*/ 2349500 w 2603500"/>
              <a:gd name="connsiteY1" fmla="*/ 1181100 h 2933700"/>
              <a:gd name="connsiteX2" fmla="*/ 2603500 w 2603500"/>
              <a:gd name="connsiteY2" fmla="*/ 1339850 h 2933700"/>
              <a:gd name="connsiteX3" fmla="*/ 1568450 w 2603500"/>
              <a:gd name="connsiteY3" fmla="*/ 2933700 h 2933700"/>
              <a:gd name="connsiteX4" fmla="*/ 1397000 w 2603500"/>
              <a:gd name="connsiteY4" fmla="*/ 2882900 h 2933700"/>
              <a:gd name="connsiteX5" fmla="*/ 1174750 w 2603500"/>
              <a:gd name="connsiteY5" fmla="*/ 2825750 h 2933700"/>
              <a:gd name="connsiteX6" fmla="*/ 1035050 w 2603500"/>
              <a:gd name="connsiteY6" fmla="*/ 2800350 h 2933700"/>
              <a:gd name="connsiteX7" fmla="*/ 914400 w 2603500"/>
              <a:gd name="connsiteY7" fmla="*/ 2781300 h 2933700"/>
              <a:gd name="connsiteX8" fmla="*/ 781050 w 2603500"/>
              <a:gd name="connsiteY8" fmla="*/ 2755900 h 2933700"/>
              <a:gd name="connsiteX9" fmla="*/ 647700 w 2603500"/>
              <a:gd name="connsiteY9" fmla="*/ 2743200 h 2933700"/>
              <a:gd name="connsiteX10" fmla="*/ 527050 w 2603500"/>
              <a:gd name="connsiteY10" fmla="*/ 2743200 h 2933700"/>
              <a:gd name="connsiteX11" fmla="*/ 361950 w 2603500"/>
              <a:gd name="connsiteY11" fmla="*/ 2730500 h 2933700"/>
              <a:gd name="connsiteX12" fmla="*/ 203200 w 2603500"/>
              <a:gd name="connsiteY12" fmla="*/ 2736850 h 2933700"/>
              <a:gd name="connsiteX13" fmla="*/ 76200 w 2603500"/>
              <a:gd name="connsiteY13" fmla="*/ 2749550 h 2933700"/>
              <a:gd name="connsiteX14" fmla="*/ 0 w 2603500"/>
              <a:gd name="connsiteY14" fmla="*/ 2752725 h 2933700"/>
              <a:gd name="connsiteX15" fmla="*/ 12700 w 2603500"/>
              <a:gd name="connsiteY15" fmla="*/ 1520825 h 2933700"/>
              <a:gd name="connsiteX16" fmla="*/ 825500 w 2603500"/>
              <a:gd name="connsiteY16" fmla="*/ 1504950 h 2933700"/>
              <a:gd name="connsiteX17" fmla="*/ 819150 w 2603500"/>
              <a:gd name="connsiteY17" fmla="*/ 304800 h 2933700"/>
              <a:gd name="connsiteX18" fmla="*/ 1136650 w 2603500"/>
              <a:gd name="connsiteY18" fmla="*/ 0 h 2933700"/>
              <a:gd name="connsiteX0" fmla="*/ 1136650 w 2603500"/>
              <a:gd name="connsiteY0" fmla="*/ 0 h 2933700"/>
              <a:gd name="connsiteX1" fmla="*/ 2349500 w 2603500"/>
              <a:gd name="connsiteY1" fmla="*/ 1181100 h 2933700"/>
              <a:gd name="connsiteX2" fmla="*/ 2603500 w 2603500"/>
              <a:gd name="connsiteY2" fmla="*/ 1339850 h 2933700"/>
              <a:gd name="connsiteX3" fmla="*/ 1568450 w 2603500"/>
              <a:gd name="connsiteY3" fmla="*/ 2933700 h 2933700"/>
              <a:gd name="connsiteX4" fmla="*/ 1397000 w 2603500"/>
              <a:gd name="connsiteY4" fmla="*/ 2882900 h 2933700"/>
              <a:gd name="connsiteX5" fmla="*/ 1174750 w 2603500"/>
              <a:gd name="connsiteY5" fmla="*/ 2825750 h 2933700"/>
              <a:gd name="connsiteX6" fmla="*/ 1035050 w 2603500"/>
              <a:gd name="connsiteY6" fmla="*/ 2800350 h 2933700"/>
              <a:gd name="connsiteX7" fmla="*/ 914400 w 2603500"/>
              <a:gd name="connsiteY7" fmla="*/ 2781300 h 2933700"/>
              <a:gd name="connsiteX8" fmla="*/ 781050 w 2603500"/>
              <a:gd name="connsiteY8" fmla="*/ 2755900 h 2933700"/>
              <a:gd name="connsiteX9" fmla="*/ 647700 w 2603500"/>
              <a:gd name="connsiteY9" fmla="*/ 2743200 h 2933700"/>
              <a:gd name="connsiteX10" fmla="*/ 527050 w 2603500"/>
              <a:gd name="connsiteY10" fmla="*/ 2743200 h 2933700"/>
              <a:gd name="connsiteX11" fmla="*/ 361950 w 2603500"/>
              <a:gd name="connsiteY11" fmla="*/ 2746375 h 2933700"/>
              <a:gd name="connsiteX12" fmla="*/ 203200 w 2603500"/>
              <a:gd name="connsiteY12" fmla="*/ 2736850 h 2933700"/>
              <a:gd name="connsiteX13" fmla="*/ 76200 w 2603500"/>
              <a:gd name="connsiteY13" fmla="*/ 2749550 h 2933700"/>
              <a:gd name="connsiteX14" fmla="*/ 0 w 2603500"/>
              <a:gd name="connsiteY14" fmla="*/ 2752725 h 2933700"/>
              <a:gd name="connsiteX15" fmla="*/ 12700 w 2603500"/>
              <a:gd name="connsiteY15" fmla="*/ 1520825 h 2933700"/>
              <a:gd name="connsiteX16" fmla="*/ 825500 w 2603500"/>
              <a:gd name="connsiteY16" fmla="*/ 1504950 h 2933700"/>
              <a:gd name="connsiteX17" fmla="*/ 819150 w 2603500"/>
              <a:gd name="connsiteY17" fmla="*/ 304800 h 2933700"/>
              <a:gd name="connsiteX18" fmla="*/ 1136650 w 2603500"/>
              <a:gd name="connsiteY18" fmla="*/ 0 h 2933700"/>
              <a:gd name="connsiteX0" fmla="*/ 1136650 w 2603500"/>
              <a:gd name="connsiteY0" fmla="*/ 0 h 2933700"/>
              <a:gd name="connsiteX1" fmla="*/ 2349500 w 2603500"/>
              <a:gd name="connsiteY1" fmla="*/ 1181100 h 2933700"/>
              <a:gd name="connsiteX2" fmla="*/ 2603500 w 2603500"/>
              <a:gd name="connsiteY2" fmla="*/ 1339850 h 2933700"/>
              <a:gd name="connsiteX3" fmla="*/ 1568450 w 2603500"/>
              <a:gd name="connsiteY3" fmla="*/ 2933700 h 2933700"/>
              <a:gd name="connsiteX4" fmla="*/ 1397000 w 2603500"/>
              <a:gd name="connsiteY4" fmla="*/ 2882900 h 2933700"/>
              <a:gd name="connsiteX5" fmla="*/ 1174750 w 2603500"/>
              <a:gd name="connsiteY5" fmla="*/ 2825750 h 2933700"/>
              <a:gd name="connsiteX6" fmla="*/ 1035050 w 2603500"/>
              <a:gd name="connsiteY6" fmla="*/ 2800350 h 2933700"/>
              <a:gd name="connsiteX7" fmla="*/ 914400 w 2603500"/>
              <a:gd name="connsiteY7" fmla="*/ 2781300 h 2933700"/>
              <a:gd name="connsiteX8" fmla="*/ 781050 w 2603500"/>
              <a:gd name="connsiteY8" fmla="*/ 2755900 h 2933700"/>
              <a:gd name="connsiteX9" fmla="*/ 666750 w 2603500"/>
              <a:gd name="connsiteY9" fmla="*/ 2749550 h 2933700"/>
              <a:gd name="connsiteX10" fmla="*/ 527050 w 2603500"/>
              <a:gd name="connsiteY10" fmla="*/ 2743200 h 2933700"/>
              <a:gd name="connsiteX11" fmla="*/ 361950 w 2603500"/>
              <a:gd name="connsiteY11" fmla="*/ 2746375 h 2933700"/>
              <a:gd name="connsiteX12" fmla="*/ 203200 w 2603500"/>
              <a:gd name="connsiteY12" fmla="*/ 2736850 h 2933700"/>
              <a:gd name="connsiteX13" fmla="*/ 76200 w 2603500"/>
              <a:gd name="connsiteY13" fmla="*/ 2749550 h 2933700"/>
              <a:gd name="connsiteX14" fmla="*/ 0 w 2603500"/>
              <a:gd name="connsiteY14" fmla="*/ 2752725 h 2933700"/>
              <a:gd name="connsiteX15" fmla="*/ 12700 w 2603500"/>
              <a:gd name="connsiteY15" fmla="*/ 1520825 h 2933700"/>
              <a:gd name="connsiteX16" fmla="*/ 825500 w 2603500"/>
              <a:gd name="connsiteY16" fmla="*/ 1504950 h 2933700"/>
              <a:gd name="connsiteX17" fmla="*/ 819150 w 2603500"/>
              <a:gd name="connsiteY17" fmla="*/ 304800 h 2933700"/>
              <a:gd name="connsiteX18" fmla="*/ 1136650 w 2603500"/>
              <a:gd name="connsiteY18" fmla="*/ 0 h 2933700"/>
              <a:gd name="connsiteX0" fmla="*/ 1136650 w 2603500"/>
              <a:gd name="connsiteY0" fmla="*/ 0 h 2933700"/>
              <a:gd name="connsiteX1" fmla="*/ 2349500 w 2603500"/>
              <a:gd name="connsiteY1" fmla="*/ 1181100 h 2933700"/>
              <a:gd name="connsiteX2" fmla="*/ 2603500 w 2603500"/>
              <a:gd name="connsiteY2" fmla="*/ 1339850 h 2933700"/>
              <a:gd name="connsiteX3" fmla="*/ 1568450 w 2603500"/>
              <a:gd name="connsiteY3" fmla="*/ 2933700 h 2933700"/>
              <a:gd name="connsiteX4" fmla="*/ 1397000 w 2603500"/>
              <a:gd name="connsiteY4" fmla="*/ 2882900 h 2933700"/>
              <a:gd name="connsiteX5" fmla="*/ 1174750 w 2603500"/>
              <a:gd name="connsiteY5" fmla="*/ 2825750 h 2933700"/>
              <a:gd name="connsiteX6" fmla="*/ 1035050 w 2603500"/>
              <a:gd name="connsiteY6" fmla="*/ 2800350 h 2933700"/>
              <a:gd name="connsiteX7" fmla="*/ 914400 w 2603500"/>
              <a:gd name="connsiteY7" fmla="*/ 2781300 h 2933700"/>
              <a:gd name="connsiteX8" fmla="*/ 781050 w 2603500"/>
              <a:gd name="connsiteY8" fmla="*/ 2762250 h 2933700"/>
              <a:gd name="connsiteX9" fmla="*/ 666750 w 2603500"/>
              <a:gd name="connsiteY9" fmla="*/ 2749550 h 2933700"/>
              <a:gd name="connsiteX10" fmla="*/ 527050 w 2603500"/>
              <a:gd name="connsiteY10" fmla="*/ 2743200 h 2933700"/>
              <a:gd name="connsiteX11" fmla="*/ 361950 w 2603500"/>
              <a:gd name="connsiteY11" fmla="*/ 2746375 h 2933700"/>
              <a:gd name="connsiteX12" fmla="*/ 203200 w 2603500"/>
              <a:gd name="connsiteY12" fmla="*/ 2736850 h 2933700"/>
              <a:gd name="connsiteX13" fmla="*/ 76200 w 2603500"/>
              <a:gd name="connsiteY13" fmla="*/ 2749550 h 2933700"/>
              <a:gd name="connsiteX14" fmla="*/ 0 w 2603500"/>
              <a:gd name="connsiteY14" fmla="*/ 2752725 h 2933700"/>
              <a:gd name="connsiteX15" fmla="*/ 12700 w 2603500"/>
              <a:gd name="connsiteY15" fmla="*/ 1520825 h 2933700"/>
              <a:gd name="connsiteX16" fmla="*/ 825500 w 2603500"/>
              <a:gd name="connsiteY16" fmla="*/ 1504950 h 2933700"/>
              <a:gd name="connsiteX17" fmla="*/ 819150 w 2603500"/>
              <a:gd name="connsiteY17" fmla="*/ 304800 h 2933700"/>
              <a:gd name="connsiteX18" fmla="*/ 1136650 w 2603500"/>
              <a:gd name="connsiteY18" fmla="*/ 0 h 2933700"/>
              <a:gd name="connsiteX0" fmla="*/ 1136650 w 2603500"/>
              <a:gd name="connsiteY0" fmla="*/ 0 h 2933700"/>
              <a:gd name="connsiteX1" fmla="*/ 2349500 w 2603500"/>
              <a:gd name="connsiteY1" fmla="*/ 1181100 h 2933700"/>
              <a:gd name="connsiteX2" fmla="*/ 2603500 w 2603500"/>
              <a:gd name="connsiteY2" fmla="*/ 1339850 h 2933700"/>
              <a:gd name="connsiteX3" fmla="*/ 1568450 w 2603500"/>
              <a:gd name="connsiteY3" fmla="*/ 2933700 h 2933700"/>
              <a:gd name="connsiteX4" fmla="*/ 1397000 w 2603500"/>
              <a:gd name="connsiteY4" fmla="*/ 2882900 h 2933700"/>
              <a:gd name="connsiteX5" fmla="*/ 1174750 w 2603500"/>
              <a:gd name="connsiteY5" fmla="*/ 2825750 h 2933700"/>
              <a:gd name="connsiteX6" fmla="*/ 1035050 w 2603500"/>
              <a:gd name="connsiteY6" fmla="*/ 2800350 h 2933700"/>
              <a:gd name="connsiteX7" fmla="*/ 914400 w 2603500"/>
              <a:gd name="connsiteY7" fmla="*/ 2781300 h 2933700"/>
              <a:gd name="connsiteX8" fmla="*/ 781050 w 2603500"/>
              <a:gd name="connsiteY8" fmla="*/ 2762250 h 2933700"/>
              <a:gd name="connsiteX9" fmla="*/ 666750 w 2603500"/>
              <a:gd name="connsiteY9" fmla="*/ 2749550 h 2933700"/>
              <a:gd name="connsiteX10" fmla="*/ 527050 w 2603500"/>
              <a:gd name="connsiteY10" fmla="*/ 2743200 h 2933700"/>
              <a:gd name="connsiteX11" fmla="*/ 361950 w 2603500"/>
              <a:gd name="connsiteY11" fmla="*/ 2746375 h 2933700"/>
              <a:gd name="connsiteX12" fmla="*/ 203200 w 2603500"/>
              <a:gd name="connsiteY12" fmla="*/ 2746375 h 2933700"/>
              <a:gd name="connsiteX13" fmla="*/ 76200 w 2603500"/>
              <a:gd name="connsiteY13" fmla="*/ 2749550 h 2933700"/>
              <a:gd name="connsiteX14" fmla="*/ 0 w 2603500"/>
              <a:gd name="connsiteY14" fmla="*/ 2752725 h 2933700"/>
              <a:gd name="connsiteX15" fmla="*/ 12700 w 2603500"/>
              <a:gd name="connsiteY15" fmla="*/ 1520825 h 2933700"/>
              <a:gd name="connsiteX16" fmla="*/ 825500 w 2603500"/>
              <a:gd name="connsiteY16" fmla="*/ 1504950 h 2933700"/>
              <a:gd name="connsiteX17" fmla="*/ 819150 w 2603500"/>
              <a:gd name="connsiteY17" fmla="*/ 304800 h 2933700"/>
              <a:gd name="connsiteX18" fmla="*/ 1136650 w 2603500"/>
              <a:gd name="connsiteY18" fmla="*/ 0 h 2933700"/>
              <a:gd name="connsiteX0" fmla="*/ 1123950 w 2590800"/>
              <a:gd name="connsiteY0" fmla="*/ 0 h 2933700"/>
              <a:gd name="connsiteX1" fmla="*/ 2336800 w 2590800"/>
              <a:gd name="connsiteY1" fmla="*/ 1181100 h 2933700"/>
              <a:gd name="connsiteX2" fmla="*/ 2590800 w 2590800"/>
              <a:gd name="connsiteY2" fmla="*/ 1339850 h 2933700"/>
              <a:gd name="connsiteX3" fmla="*/ 1555750 w 2590800"/>
              <a:gd name="connsiteY3" fmla="*/ 2933700 h 2933700"/>
              <a:gd name="connsiteX4" fmla="*/ 1384300 w 2590800"/>
              <a:gd name="connsiteY4" fmla="*/ 2882900 h 2933700"/>
              <a:gd name="connsiteX5" fmla="*/ 1162050 w 2590800"/>
              <a:gd name="connsiteY5" fmla="*/ 2825750 h 2933700"/>
              <a:gd name="connsiteX6" fmla="*/ 1022350 w 2590800"/>
              <a:gd name="connsiteY6" fmla="*/ 2800350 h 2933700"/>
              <a:gd name="connsiteX7" fmla="*/ 901700 w 2590800"/>
              <a:gd name="connsiteY7" fmla="*/ 2781300 h 2933700"/>
              <a:gd name="connsiteX8" fmla="*/ 768350 w 2590800"/>
              <a:gd name="connsiteY8" fmla="*/ 2762250 h 2933700"/>
              <a:gd name="connsiteX9" fmla="*/ 654050 w 2590800"/>
              <a:gd name="connsiteY9" fmla="*/ 2749550 h 2933700"/>
              <a:gd name="connsiteX10" fmla="*/ 514350 w 2590800"/>
              <a:gd name="connsiteY10" fmla="*/ 2743200 h 2933700"/>
              <a:gd name="connsiteX11" fmla="*/ 349250 w 2590800"/>
              <a:gd name="connsiteY11" fmla="*/ 2746375 h 2933700"/>
              <a:gd name="connsiteX12" fmla="*/ 190500 w 2590800"/>
              <a:gd name="connsiteY12" fmla="*/ 2746375 h 2933700"/>
              <a:gd name="connsiteX13" fmla="*/ 63500 w 2590800"/>
              <a:gd name="connsiteY13" fmla="*/ 2749550 h 2933700"/>
              <a:gd name="connsiteX14" fmla="*/ 0 w 2590800"/>
              <a:gd name="connsiteY14" fmla="*/ 1520825 h 2933700"/>
              <a:gd name="connsiteX15" fmla="*/ 812800 w 2590800"/>
              <a:gd name="connsiteY15" fmla="*/ 1504950 h 2933700"/>
              <a:gd name="connsiteX16" fmla="*/ 806450 w 2590800"/>
              <a:gd name="connsiteY16" fmla="*/ 304800 h 2933700"/>
              <a:gd name="connsiteX17" fmla="*/ 1123950 w 2590800"/>
              <a:gd name="connsiteY17" fmla="*/ 0 h 2933700"/>
              <a:gd name="connsiteX0" fmla="*/ 1060450 w 2527300"/>
              <a:gd name="connsiteY0" fmla="*/ 0 h 2933700"/>
              <a:gd name="connsiteX1" fmla="*/ 2273300 w 2527300"/>
              <a:gd name="connsiteY1" fmla="*/ 1181100 h 2933700"/>
              <a:gd name="connsiteX2" fmla="*/ 2527300 w 2527300"/>
              <a:gd name="connsiteY2" fmla="*/ 1339850 h 2933700"/>
              <a:gd name="connsiteX3" fmla="*/ 1492250 w 2527300"/>
              <a:gd name="connsiteY3" fmla="*/ 2933700 h 2933700"/>
              <a:gd name="connsiteX4" fmla="*/ 1320800 w 2527300"/>
              <a:gd name="connsiteY4" fmla="*/ 2882900 h 2933700"/>
              <a:gd name="connsiteX5" fmla="*/ 1098550 w 2527300"/>
              <a:gd name="connsiteY5" fmla="*/ 2825750 h 2933700"/>
              <a:gd name="connsiteX6" fmla="*/ 958850 w 2527300"/>
              <a:gd name="connsiteY6" fmla="*/ 2800350 h 2933700"/>
              <a:gd name="connsiteX7" fmla="*/ 838200 w 2527300"/>
              <a:gd name="connsiteY7" fmla="*/ 2781300 h 2933700"/>
              <a:gd name="connsiteX8" fmla="*/ 704850 w 2527300"/>
              <a:gd name="connsiteY8" fmla="*/ 2762250 h 2933700"/>
              <a:gd name="connsiteX9" fmla="*/ 590550 w 2527300"/>
              <a:gd name="connsiteY9" fmla="*/ 2749550 h 2933700"/>
              <a:gd name="connsiteX10" fmla="*/ 450850 w 2527300"/>
              <a:gd name="connsiteY10" fmla="*/ 2743200 h 2933700"/>
              <a:gd name="connsiteX11" fmla="*/ 285750 w 2527300"/>
              <a:gd name="connsiteY11" fmla="*/ 2746375 h 2933700"/>
              <a:gd name="connsiteX12" fmla="*/ 127000 w 2527300"/>
              <a:gd name="connsiteY12" fmla="*/ 2746375 h 2933700"/>
              <a:gd name="connsiteX13" fmla="*/ 0 w 2527300"/>
              <a:gd name="connsiteY13" fmla="*/ 2749550 h 2933700"/>
              <a:gd name="connsiteX14" fmla="*/ 0 w 2527300"/>
              <a:gd name="connsiteY14" fmla="*/ 1520825 h 2933700"/>
              <a:gd name="connsiteX15" fmla="*/ 749300 w 2527300"/>
              <a:gd name="connsiteY15" fmla="*/ 1504950 h 2933700"/>
              <a:gd name="connsiteX16" fmla="*/ 742950 w 2527300"/>
              <a:gd name="connsiteY16" fmla="*/ 304800 h 2933700"/>
              <a:gd name="connsiteX17" fmla="*/ 1060450 w 2527300"/>
              <a:gd name="connsiteY17" fmla="*/ 0 h 2933700"/>
              <a:gd name="connsiteX0" fmla="*/ 1060450 w 2527300"/>
              <a:gd name="connsiteY0" fmla="*/ 0 h 2933700"/>
              <a:gd name="connsiteX1" fmla="*/ 2273300 w 2527300"/>
              <a:gd name="connsiteY1" fmla="*/ 1181100 h 2933700"/>
              <a:gd name="connsiteX2" fmla="*/ 2527300 w 2527300"/>
              <a:gd name="connsiteY2" fmla="*/ 1339850 h 2933700"/>
              <a:gd name="connsiteX3" fmla="*/ 1492250 w 2527300"/>
              <a:gd name="connsiteY3" fmla="*/ 2933700 h 2933700"/>
              <a:gd name="connsiteX4" fmla="*/ 1320800 w 2527300"/>
              <a:gd name="connsiteY4" fmla="*/ 2882900 h 2933700"/>
              <a:gd name="connsiteX5" fmla="*/ 1098550 w 2527300"/>
              <a:gd name="connsiteY5" fmla="*/ 2825750 h 2933700"/>
              <a:gd name="connsiteX6" fmla="*/ 958850 w 2527300"/>
              <a:gd name="connsiteY6" fmla="*/ 2800350 h 2933700"/>
              <a:gd name="connsiteX7" fmla="*/ 838200 w 2527300"/>
              <a:gd name="connsiteY7" fmla="*/ 2781300 h 2933700"/>
              <a:gd name="connsiteX8" fmla="*/ 704850 w 2527300"/>
              <a:gd name="connsiteY8" fmla="*/ 2762250 h 2933700"/>
              <a:gd name="connsiteX9" fmla="*/ 590550 w 2527300"/>
              <a:gd name="connsiteY9" fmla="*/ 2749550 h 2933700"/>
              <a:gd name="connsiteX10" fmla="*/ 450850 w 2527300"/>
              <a:gd name="connsiteY10" fmla="*/ 2743200 h 2933700"/>
              <a:gd name="connsiteX11" fmla="*/ 285750 w 2527300"/>
              <a:gd name="connsiteY11" fmla="*/ 2746375 h 2933700"/>
              <a:gd name="connsiteX12" fmla="*/ 127000 w 2527300"/>
              <a:gd name="connsiteY12" fmla="*/ 2746375 h 2933700"/>
              <a:gd name="connsiteX13" fmla="*/ 0 w 2527300"/>
              <a:gd name="connsiteY13" fmla="*/ 2749550 h 2933700"/>
              <a:gd name="connsiteX14" fmla="*/ 0 w 2527300"/>
              <a:gd name="connsiteY14" fmla="*/ 1520825 h 2933700"/>
              <a:gd name="connsiteX15" fmla="*/ 749300 w 2527300"/>
              <a:gd name="connsiteY15" fmla="*/ 1517650 h 2933700"/>
              <a:gd name="connsiteX16" fmla="*/ 742950 w 2527300"/>
              <a:gd name="connsiteY16" fmla="*/ 304800 h 2933700"/>
              <a:gd name="connsiteX17" fmla="*/ 1060450 w 2527300"/>
              <a:gd name="connsiteY17" fmla="*/ 0 h 2933700"/>
              <a:gd name="connsiteX0" fmla="*/ 1060450 w 2527300"/>
              <a:gd name="connsiteY0" fmla="*/ 0 h 2933700"/>
              <a:gd name="connsiteX1" fmla="*/ 2273300 w 2527300"/>
              <a:gd name="connsiteY1" fmla="*/ 1181100 h 2933700"/>
              <a:gd name="connsiteX2" fmla="*/ 2527300 w 2527300"/>
              <a:gd name="connsiteY2" fmla="*/ 1339850 h 2933700"/>
              <a:gd name="connsiteX3" fmla="*/ 1492250 w 2527300"/>
              <a:gd name="connsiteY3" fmla="*/ 2933700 h 2933700"/>
              <a:gd name="connsiteX4" fmla="*/ 1320800 w 2527300"/>
              <a:gd name="connsiteY4" fmla="*/ 2882900 h 2933700"/>
              <a:gd name="connsiteX5" fmla="*/ 1098550 w 2527300"/>
              <a:gd name="connsiteY5" fmla="*/ 2825750 h 2933700"/>
              <a:gd name="connsiteX6" fmla="*/ 958850 w 2527300"/>
              <a:gd name="connsiteY6" fmla="*/ 2800350 h 2933700"/>
              <a:gd name="connsiteX7" fmla="*/ 838200 w 2527300"/>
              <a:gd name="connsiteY7" fmla="*/ 2781300 h 2933700"/>
              <a:gd name="connsiteX8" fmla="*/ 704850 w 2527300"/>
              <a:gd name="connsiteY8" fmla="*/ 2762250 h 2933700"/>
              <a:gd name="connsiteX9" fmla="*/ 590550 w 2527300"/>
              <a:gd name="connsiteY9" fmla="*/ 2749550 h 2933700"/>
              <a:gd name="connsiteX10" fmla="*/ 450850 w 2527300"/>
              <a:gd name="connsiteY10" fmla="*/ 2743200 h 2933700"/>
              <a:gd name="connsiteX11" fmla="*/ 285750 w 2527300"/>
              <a:gd name="connsiteY11" fmla="*/ 2746375 h 2933700"/>
              <a:gd name="connsiteX12" fmla="*/ 127000 w 2527300"/>
              <a:gd name="connsiteY12" fmla="*/ 2746375 h 2933700"/>
              <a:gd name="connsiteX13" fmla="*/ 0 w 2527300"/>
              <a:gd name="connsiteY13" fmla="*/ 2749550 h 2933700"/>
              <a:gd name="connsiteX14" fmla="*/ 0 w 2527300"/>
              <a:gd name="connsiteY14" fmla="*/ 1520825 h 2933700"/>
              <a:gd name="connsiteX15" fmla="*/ 749300 w 2527300"/>
              <a:gd name="connsiteY15" fmla="*/ 1517650 h 2933700"/>
              <a:gd name="connsiteX16" fmla="*/ 720725 w 2527300"/>
              <a:gd name="connsiteY16" fmla="*/ 333375 h 2933700"/>
              <a:gd name="connsiteX17" fmla="*/ 1060450 w 2527300"/>
              <a:gd name="connsiteY17" fmla="*/ 0 h 2933700"/>
              <a:gd name="connsiteX0" fmla="*/ 1060450 w 2527300"/>
              <a:gd name="connsiteY0" fmla="*/ 0 h 2933700"/>
              <a:gd name="connsiteX1" fmla="*/ 2273300 w 2527300"/>
              <a:gd name="connsiteY1" fmla="*/ 1181100 h 2933700"/>
              <a:gd name="connsiteX2" fmla="*/ 2527300 w 2527300"/>
              <a:gd name="connsiteY2" fmla="*/ 1339850 h 2933700"/>
              <a:gd name="connsiteX3" fmla="*/ 1492250 w 2527300"/>
              <a:gd name="connsiteY3" fmla="*/ 2933700 h 2933700"/>
              <a:gd name="connsiteX4" fmla="*/ 1320800 w 2527300"/>
              <a:gd name="connsiteY4" fmla="*/ 2882900 h 2933700"/>
              <a:gd name="connsiteX5" fmla="*/ 1098550 w 2527300"/>
              <a:gd name="connsiteY5" fmla="*/ 2825750 h 2933700"/>
              <a:gd name="connsiteX6" fmla="*/ 958850 w 2527300"/>
              <a:gd name="connsiteY6" fmla="*/ 2800350 h 2933700"/>
              <a:gd name="connsiteX7" fmla="*/ 838200 w 2527300"/>
              <a:gd name="connsiteY7" fmla="*/ 2781300 h 2933700"/>
              <a:gd name="connsiteX8" fmla="*/ 704850 w 2527300"/>
              <a:gd name="connsiteY8" fmla="*/ 2762250 h 2933700"/>
              <a:gd name="connsiteX9" fmla="*/ 590550 w 2527300"/>
              <a:gd name="connsiteY9" fmla="*/ 2749550 h 2933700"/>
              <a:gd name="connsiteX10" fmla="*/ 450850 w 2527300"/>
              <a:gd name="connsiteY10" fmla="*/ 2743200 h 2933700"/>
              <a:gd name="connsiteX11" fmla="*/ 285750 w 2527300"/>
              <a:gd name="connsiteY11" fmla="*/ 2746375 h 2933700"/>
              <a:gd name="connsiteX12" fmla="*/ 127000 w 2527300"/>
              <a:gd name="connsiteY12" fmla="*/ 2746375 h 2933700"/>
              <a:gd name="connsiteX13" fmla="*/ 0 w 2527300"/>
              <a:gd name="connsiteY13" fmla="*/ 2749550 h 2933700"/>
              <a:gd name="connsiteX14" fmla="*/ 0 w 2527300"/>
              <a:gd name="connsiteY14" fmla="*/ 1520825 h 2933700"/>
              <a:gd name="connsiteX15" fmla="*/ 714375 w 2527300"/>
              <a:gd name="connsiteY15" fmla="*/ 1517650 h 2933700"/>
              <a:gd name="connsiteX16" fmla="*/ 720725 w 2527300"/>
              <a:gd name="connsiteY16" fmla="*/ 333375 h 2933700"/>
              <a:gd name="connsiteX17" fmla="*/ 1060450 w 2527300"/>
              <a:gd name="connsiteY17" fmla="*/ 0 h 2933700"/>
              <a:gd name="connsiteX0" fmla="*/ 1060450 w 2527300"/>
              <a:gd name="connsiteY0" fmla="*/ 0 h 2933700"/>
              <a:gd name="connsiteX1" fmla="*/ 2273300 w 2527300"/>
              <a:gd name="connsiteY1" fmla="*/ 1181100 h 2933700"/>
              <a:gd name="connsiteX2" fmla="*/ 2527300 w 2527300"/>
              <a:gd name="connsiteY2" fmla="*/ 1339850 h 2933700"/>
              <a:gd name="connsiteX3" fmla="*/ 1492250 w 2527300"/>
              <a:gd name="connsiteY3" fmla="*/ 2933700 h 2933700"/>
              <a:gd name="connsiteX4" fmla="*/ 1320800 w 2527300"/>
              <a:gd name="connsiteY4" fmla="*/ 2882900 h 2933700"/>
              <a:gd name="connsiteX5" fmla="*/ 1098550 w 2527300"/>
              <a:gd name="connsiteY5" fmla="*/ 2825750 h 2933700"/>
              <a:gd name="connsiteX6" fmla="*/ 958850 w 2527300"/>
              <a:gd name="connsiteY6" fmla="*/ 2800350 h 2933700"/>
              <a:gd name="connsiteX7" fmla="*/ 838200 w 2527300"/>
              <a:gd name="connsiteY7" fmla="*/ 2781300 h 2933700"/>
              <a:gd name="connsiteX8" fmla="*/ 704850 w 2527300"/>
              <a:gd name="connsiteY8" fmla="*/ 2762250 h 2933700"/>
              <a:gd name="connsiteX9" fmla="*/ 590550 w 2527300"/>
              <a:gd name="connsiteY9" fmla="*/ 2749550 h 2933700"/>
              <a:gd name="connsiteX10" fmla="*/ 450850 w 2527300"/>
              <a:gd name="connsiteY10" fmla="*/ 2743200 h 2933700"/>
              <a:gd name="connsiteX11" fmla="*/ 285750 w 2527300"/>
              <a:gd name="connsiteY11" fmla="*/ 2746375 h 2933700"/>
              <a:gd name="connsiteX12" fmla="*/ 127000 w 2527300"/>
              <a:gd name="connsiteY12" fmla="*/ 2746375 h 2933700"/>
              <a:gd name="connsiteX13" fmla="*/ 0 w 2527300"/>
              <a:gd name="connsiteY13" fmla="*/ 2749550 h 2933700"/>
              <a:gd name="connsiteX14" fmla="*/ 0 w 2527300"/>
              <a:gd name="connsiteY14" fmla="*/ 1520825 h 2933700"/>
              <a:gd name="connsiteX15" fmla="*/ 714375 w 2527300"/>
              <a:gd name="connsiteY15" fmla="*/ 1520825 h 2933700"/>
              <a:gd name="connsiteX16" fmla="*/ 720725 w 2527300"/>
              <a:gd name="connsiteY16" fmla="*/ 333375 h 2933700"/>
              <a:gd name="connsiteX17" fmla="*/ 1060450 w 2527300"/>
              <a:gd name="connsiteY17" fmla="*/ 0 h 2933700"/>
              <a:gd name="connsiteX0" fmla="*/ 1060450 w 2527300"/>
              <a:gd name="connsiteY0" fmla="*/ 0 h 2933700"/>
              <a:gd name="connsiteX1" fmla="*/ 2273300 w 2527300"/>
              <a:gd name="connsiteY1" fmla="*/ 1181100 h 2933700"/>
              <a:gd name="connsiteX2" fmla="*/ 2527300 w 2527300"/>
              <a:gd name="connsiteY2" fmla="*/ 1339850 h 2933700"/>
              <a:gd name="connsiteX3" fmla="*/ 1492250 w 2527300"/>
              <a:gd name="connsiteY3" fmla="*/ 2933700 h 2933700"/>
              <a:gd name="connsiteX4" fmla="*/ 1320800 w 2527300"/>
              <a:gd name="connsiteY4" fmla="*/ 2882900 h 2933700"/>
              <a:gd name="connsiteX5" fmla="*/ 1098550 w 2527300"/>
              <a:gd name="connsiteY5" fmla="*/ 2825750 h 2933700"/>
              <a:gd name="connsiteX6" fmla="*/ 958850 w 2527300"/>
              <a:gd name="connsiteY6" fmla="*/ 2800350 h 2933700"/>
              <a:gd name="connsiteX7" fmla="*/ 838200 w 2527300"/>
              <a:gd name="connsiteY7" fmla="*/ 2781300 h 2933700"/>
              <a:gd name="connsiteX8" fmla="*/ 704850 w 2527300"/>
              <a:gd name="connsiteY8" fmla="*/ 2762250 h 2933700"/>
              <a:gd name="connsiteX9" fmla="*/ 590550 w 2527300"/>
              <a:gd name="connsiteY9" fmla="*/ 2749550 h 2933700"/>
              <a:gd name="connsiteX10" fmla="*/ 450850 w 2527300"/>
              <a:gd name="connsiteY10" fmla="*/ 2743200 h 2933700"/>
              <a:gd name="connsiteX11" fmla="*/ 285750 w 2527300"/>
              <a:gd name="connsiteY11" fmla="*/ 2746375 h 2933700"/>
              <a:gd name="connsiteX12" fmla="*/ 127000 w 2527300"/>
              <a:gd name="connsiteY12" fmla="*/ 2746375 h 2933700"/>
              <a:gd name="connsiteX13" fmla="*/ 50050 w 2527300"/>
              <a:gd name="connsiteY13" fmla="*/ 2749550 h 2933700"/>
              <a:gd name="connsiteX14" fmla="*/ 0 w 2527300"/>
              <a:gd name="connsiteY14" fmla="*/ 1520825 h 2933700"/>
              <a:gd name="connsiteX15" fmla="*/ 714375 w 2527300"/>
              <a:gd name="connsiteY15" fmla="*/ 1520825 h 2933700"/>
              <a:gd name="connsiteX16" fmla="*/ 720725 w 2527300"/>
              <a:gd name="connsiteY16" fmla="*/ 333375 h 2933700"/>
              <a:gd name="connsiteX17" fmla="*/ 1060450 w 2527300"/>
              <a:gd name="connsiteY17" fmla="*/ 0 h 2933700"/>
              <a:gd name="connsiteX0" fmla="*/ 1016288 w 2483138"/>
              <a:gd name="connsiteY0" fmla="*/ 0 h 2933700"/>
              <a:gd name="connsiteX1" fmla="*/ 2229138 w 2483138"/>
              <a:gd name="connsiteY1" fmla="*/ 1181100 h 2933700"/>
              <a:gd name="connsiteX2" fmla="*/ 2483138 w 2483138"/>
              <a:gd name="connsiteY2" fmla="*/ 1339850 h 2933700"/>
              <a:gd name="connsiteX3" fmla="*/ 1448088 w 2483138"/>
              <a:gd name="connsiteY3" fmla="*/ 2933700 h 2933700"/>
              <a:gd name="connsiteX4" fmla="*/ 1276638 w 2483138"/>
              <a:gd name="connsiteY4" fmla="*/ 2882900 h 2933700"/>
              <a:gd name="connsiteX5" fmla="*/ 1054388 w 2483138"/>
              <a:gd name="connsiteY5" fmla="*/ 2825750 h 2933700"/>
              <a:gd name="connsiteX6" fmla="*/ 914688 w 2483138"/>
              <a:gd name="connsiteY6" fmla="*/ 2800350 h 2933700"/>
              <a:gd name="connsiteX7" fmla="*/ 794038 w 2483138"/>
              <a:gd name="connsiteY7" fmla="*/ 2781300 h 2933700"/>
              <a:gd name="connsiteX8" fmla="*/ 660688 w 2483138"/>
              <a:gd name="connsiteY8" fmla="*/ 2762250 h 2933700"/>
              <a:gd name="connsiteX9" fmla="*/ 546388 w 2483138"/>
              <a:gd name="connsiteY9" fmla="*/ 2749550 h 2933700"/>
              <a:gd name="connsiteX10" fmla="*/ 406688 w 2483138"/>
              <a:gd name="connsiteY10" fmla="*/ 2743200 h 2933700"/>
              <a:gd name="connsiteX11" fmla="*/ 241588 w 2483138"/>
              <a:gd name="connsiteY11" fmla="*/ 2746375 h 2933700"/>
              <a:gd name="connsiteX12" fmla="*/ 82838 w 2483138"/>
              <a:gd name="connsiteY12" fmla="*/ 2746375 h 2933700"/>
              <a:gd name="connsiteX13" fmla="*/ 5888 w 2483138"/>
              <a:gd name="connsiteY13" fmla="*/ 2749550 h 2933700"/>
              <a:gd name="connsiteX14" fmla="*/ 0 w 2483138"/>
              <a:gd name="connsiteY14" fmla="*/ 1520825 h 2933700"/>
              <a:gd name="connsiteX15" fmla="*/ 670213 w 2483138"/>
              <a:gd name="connsiteY15" fmla="*/ 1520825 h 2933700"/>
              <a:gd name="connsiteX16" fmla="*/ 676563 w 2483138"/>
              <a:gd name="connsiteY16" fmla="*/ 333375 h 2933700"/>
              <a:gd name="connsiteX17" fmla="*/ 1016288 w 2483138"/>
              <a:gd name="connsiteY17" fmla="*/ 0 h 2933700"/>
              <a:gd name="connsiteX0" fmla="*/ 1016288 w 2483138"/>
              <a:gd name="connsiteY0" fmla="*/ 0 h 2933700"/>
              <a:gd name="connsiteX1" fmla="*/ 2229138 w 2483138"/>
              <a:gd name="connsiteY1" fmla="*/ 1181100 h 2933700"/>
              <a:gd name="connsiteX2" fmla="*/ 2483138 w 2483138"/>
              <a:gd name="connsiteY2" fmla="*/ 1339850 h 2933700"/>
              <a:gd name="connsiteX3" fmla="*/ 1448088 w 2483138"/>
              <a:gd name="connsiteY3" fmla="*/ 2933700 h 2933700"/>
              <a:gd name="connsiteX4" fmla="*/ 1276638 w 2483138"/>
              <a:gd name="connsiteY4" fmla="*/ 2882900 h 2933700"/>
              <a:gd name="connsiteX5" fmla="*/ 1054388 w 2483138"/>
              <a:gd name="connsiteY5" fmla="*/ 2825750 h 2933700"/>
              <a:gd name="connsiteX6" fmla="*/ 914688 w 2483138"/>
              <a:gd name="connsiteY6" fmla="*/ 2800350 h 2933700"/>
              <a:gd name="connsiteX7" fmla="*/ 794038 w 2483138"/>
              <a:gd name="connsiteY7" fmla="*/ 2781300 h 2933700"/>
              <a:gd name="connsiteX8" fmla="*/ 660688 w 2483138"/>
              <a:gd name="connsiteY8" fmla="*/ 2762250 h 2933700"/>
              <a:gd name="connsiteX9" fmla="*/ 546388 w 2483138"/>
              <a:gd name="connsiteY9" fmla="*/ 2749550 h 2933700"/>
              <a:gd name="connsiteX10" fmla="*/ 406688 w 2483138"/>
              <a:gd name="connsiteY10" fmla="*/ 2743200 h 2933700"/>
              <a:gd name="connsiteX11" fmla="*/ 241588 w 2483138"/>
              <a:gd name="connsiteY11" fmla="*/ 2746375 h 2933700"/>
              <a:gd name="connsiteX12" fmla="*/ 82838 w 2483138"/>
              <a:gd name="connsiteY12" fmla="*/ 2746375 h 2933700"/>
              <a:gd name="connsiteX13" fmla="*/ 5888 w 2483138"/>
              <a:gd name="connsiteY13" fmla="*/ 2749550 h 2933700"/>
              <a:gd name="connsiteX14" fmla="*/ 0 w 2483138"/>
              <a:gd name="connsiteY14" fmla="*/ 1520825 h 2933700"/>
              <a:gd name="connsiteX15" fmla="*/ 667269 w 2483138"/>
              <a:gd name="connsiteY15" fmla="*/ 1509048 h 2933700"/>
              <a:gd name="connsiteX16" fmla="*/ 676563 w 2483138"/>
              <a:gd name="connsiteY16" fmla="*/ 333375 h 2933700"/>
              <a:gd name="connsiteX17" fmla="*/ 1016288 w 2483138"/>
              <a:gd name="connsiteY17" fmla="*/ 0 h 2933700"/>
              <a:gd name="connsiteX0" fmla="*/ 1013344 w 2480194"/>
              <a:gd name="connsiteY0" fmla="*/ 0 h 2933700"/>
              <a:gd name="connsiteX1" fmla="*/ 2226194 w 2480194"/>
              <a:gd name="connsiteY1" fmla="*/ 1181100 h 2933700"/>
              <a:gd name="connsiteX2" fmla="*/ 2480194 w 2480194"/>
              <a:gd name="connsiteY2" fmla="*/ 1339850 h 2933700"/>
              <a:gd name="connsiteX3" fmla="*/ 1445144 w 2480194"/>
              <a:gd name="connsiteY3" fmla="*/ 2933700 h 2933700"/>
              <a:gd name="connsiteX4" fmla="*/ 1273694 w 2480194"/>
              <a:gd name="connsiteY4" fmla="*/ 2882900 h 2933700"/>
              <a:gd name="connsiteX5" fmla="*/ 1051444 w 2480194"/>
              <a:gd name="connsiteY5" fmla="*/ 2825750 h 2933700"/>
              <a:gd name="connsiteX6" fmla="*/ 911744 w 2480194"/>
              <a:gd name="connsiteY6" fmla="*/ 2800350 h 2933700"/>
              <a:gd name="connsiteX7" fmla="*/ 791094 w 2480194"/>
              <a:gd name="connsiteY7" fmla="*/ 2781300 h 2933700"/>
              <a:gd name="connsiteX8" fmla="*/ 657744 w 2480194"/>
              <a:gd name="connsiteY8" fmla="*/ 2762250 h 2933700"/>
              <a:gd name="connsiteX9" fmla="*/ 543444 w 2480194"/>
              <a:gd name="connsiteY9" fmla="*/ 2749550 h 2933700"/>
              <a:gd name="connsiteX10" fmla="*/ 403744 w 2480194"/>
              <a:gd name="connsiteY10" fmla="*/ 2743200 h 2933700"/>
              <a:gd name="connsiteX11" fmla="*/ 238644 w 2480194"/>
              <a:gd name="connsiteY11" fmla="*/ 2746375 h 2933700"/>
              <a:gd name="connsiteX12" fmla="*/ 79894 w 2480194"/>
              <a:gd name="connsiteY12" fmla="*/ 2746375 h 2933700"/>
              <a:gd name="connsiteX13" fmla="*/ 2944 w 2480194"/>
              <a:gd name="connsiteY13" fmla="*/ 2749550 h 2933700"/>
              <a:gd name="connsiteX14" fmla="*/ 0 w 2480194"/>
              <a:gd name="connsiteY14" fmla="*/ 1514936 h 2933700"/>
              <a:gd name="connsiteX15" fmla="*/ 664325 w 2480194"/>
              <a:gd name="connsiteY15" fmla="*/ 1509048 h 2933700"/>
              <a:gd name="connsiteX16" fmla="*/ 673619 w 2480194"/>
              <a:gd name="connsiteY16" fmla="*/ 333375 h 2933700"/>
              <a:gd name="connsiteX17" fmla="*/ 1013344 w 2480194"/>
              <a:gd name="connsiteY17" fmla="*/ 0 h 2933700"/>
              <a:gd name="connsiteX0" fmla="*/ 1013344 w 2441920"/>
              <a:gd name="connsiteY0" fmla="*/ 0 h 2933700"/>
              <a:gd name="connsiteX1" fmla="*/ 2226194 w 2441920"/>
              <a:gd name="connsiteY1" fmla="*/ 1181100 h 2933700"/>
              <a:gd name="connsiteX2" fmla="*/ 2441920 w 2441920"/>
              <a:gd name="connsiteY2" fmla="*/ 1398733 h 2933700"/>
              <a:gd name="connsiteX3" fmla="*/ 1445144 w 2441920"/>
              <a:gd name="connsiteY3" fmla="*/ 2933700 h 2933700"/>
              <a:gd name="connsiteX4" fmla="*/ 1273694 w 2441920"/>
              <a:gd name="connsiteY4" fmla="*/ 2882900 h 2933700"/>
              <a:gd name="connsiteX5" fmla="*/ 1051444 w 2441920"/>
              <a:gd name="connsiteY5" fmla="*/ 2825750 h 2933700"/>
              <a:gd name="connsiteX6" fmla="*/ 911744 w 2441920"/>
              <a:gd name="connsiteY6" fmla="*/ 2800350 h 2933700"/>
              <a:gd name="connsiteX7" fmla="*/ 791094 w 2441920"/>
              <a:gd name="connsiteY7" fmla="*/ 2781300 h 2933700"/>
              <a:gd name="connsiteX8" fmla="*/ 657744 w 2441920"/>
              <a:gd name="connsiteY8" fmla="*/ 2762250 h 2933700"/>
              <a:gd name="connsiteX9" fmla="*/ 543444 w 2441920"/>
              <a:gd name="connsiteY9" fmla="*/ 2749550 h 2933700"/>
              <a:gd name="connsiteX10" fmla="*/ 403744 w 2441920"/>
              <a:gd name="connsiteY10" fmla="*/ 2743200 h 2933700"/>
              <a:gd name="connsiteX11" fmla="*/ 238644 w 2441920"/>
              <a:gd name="connsiteY11" fmla="*/ 2746375 h 2933700"/>
              <a:gd name="connsiteX12" fmla="*/ 79894 w 2441920"/>
              <a:gd name="connsiteY12" fmla="*/ 2746375 h 2933700"/>
              <a:gd name="connsiteX13" fmla="*/ 2944 w 2441920"/>
              <a:gd name="connsiteY13" fmla="*/ 2749550 h 2933700"/>
              <a:gd name="connsiteX14" fmla="*/ 0 w 2441920"/>
              <a:gd name="connsiteY14" fmla="*/ 1514936 h 2933700"/>
              <a:gd name="connsiteX15" fmla="*/ 664325 w 2441920"/>
              <a:gd name="connsiteY15" fmla="*/ 1509048 h 2933700"/>
              <a:gd name="connsiteX16" fmla="*/ 673619 w 2441920"/>
              <a:gd name="connsiteY16" fmla="*/ 333375 h 2933700"/>
              <a:gd name="connsiteX17" fmla="*/ 1013344 w 2441920"/>
              <a:gd name="connsiteY17" fmla="*/ 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41920" h="2933700">
                <a:moveTo>
                  <a:pt x="1013344" y="0"/>
                </a:moveTo>
                <a:lnTo>
                  <a:pt x="2226194" y="1181100"/>
                </a:lnTo>
                <a:lnTo>
                  <a:pt x="2441920" y="1398733"/>
                </a:lnTo>
                <a:lnTo>
                  <a:pt x="1445144" y="2933700"/>
                </a:lnTo>
                <a:lnTo>
                  <a:pt x="1273694" y="2882900"/>
                </a:lnTo>
                <a:lnTo>
                  <a:pt x="1051444" y="2825750"/>
                </a:lnTo>
                <a:lnTo>
                  <a:pt x="911744" y="2800350"/>
                </a:lnTo>
                <a:lnTo>
                  <a:pt x="791094" y="2781300"/>
                </a:lnTo>
                <a:lnTo>
                  <a:pt x="657744" y="2762250"/>
                </a:lnTo>
                <a:lnTo>
                  <a:pt x="543444" y="2749550"/>
                </a:lnTo>
                <a:lnTo>
                  <a:pt x="403744" y="2743200"/>
                </a:lnTo>
                <a:lnTo>
                  <a:pt x="238644" y="2746375"/>
                </a:lnTo>
                <a:lnTo>
                  <a:pt x="79894" y="2746375"/>
                </a:lnTo>
                <a:lnTo>
                  <a:pt x="2944" y="2749550"/>
                </a:lnTo>
                <a:cubicBezTo>
                  <a:pt x="981" y="2339975"/>
                  <a:pt x="1963" y="1924511"/>
                  <a:pt x="0" y="1514936"/>
                </a:cubicBezTo>
                <a:lnTo>
                  <a:pt x="664325" y="1509048"/>
                </a:lnTo>
                <a:cubicBezTo>
                  <a:pt x="662208" y="1108998"/>
                  <a:pt x="675736" y="733425"/>
                  <a:pt x="673619" y="333375"/>
                </a:cubicBezTo>
                <a:lnTo>
                  <a:pt x="1013344" y="0"/>
                </a:lnTo>
                <a:close/>
              </a:path>
            </a:pathLst>
          </a:custGeom>
          <a:solidFill>
            <a:srgbClr val="008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26364" y="4130596"/>
            <a:ext cx="58875" cy="435016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926180" y="3239994"/>
            <a:ext cx="49304" cy="193377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8900000">
            <a:off x="4636027" y="2091059"/>
            <a:ext cx="94549" cy="156056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rot="18900000" flipV="1">
            <a:off x="5484847" y="2747623"/>
            <a:ext cx="32908" cy="375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 rot="18900000" flipV="1">
            <a:off x="5239533" y="2681291"/>
            <a:ext cx="94549" cy="163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03425" y="2918497"/>
            <a:ext cx="173084" cy="317054"/>
          </a:xfrm>
          <a:custGeom>
            <a:avLst/>
            <a:gdLst>
              <a:gd name="connsiteX0" fmla="*/ 0 w 247650"/>
              <a:gd name="connsiteY0" fmla="*/ 0 h 485775"/>
              <a:gd name="connsiteX1" fmla="*/ 247650 w 247650"/>
              <a:gd name="connsiteY1" fmla="*/ 244475 h 485775"/>
              <a:gd name="connsiteX2" fmla="*/ 15875 w 247650"/>
              <a:gd name="connsiteY2" fmla="*/ 485775 h 485775"/>
              <a:gd name="connsiteX3" fmla="*/ 0 w 247650"/>
              <a:gd name="connsiteY3" fmla="*/ 0 h 485775"/>
              <a:gd name="connsiteX0" fmla="*/ 19148 w 266798"/>
              <a:gd name="connsiteY0" fmla="*/ 0 h 485775"/>
              <a:gd name="connsiteX1" fmla="*/ 266798 w 266798"/>
              <a:gd name="connsiteY1" fmla="*/ 244475 h 485775"/>
              <a:gd name="connsiteX2" fmla="*/ 98 w 266798"/>
              <a:gd name="connsiteY2" fmla="*/ 485775 h 485775"/>
              <a:gd name="connsiteX3" fmla="*/ 19148 w 266798"/>
              <a:gd name="connsiteY3" fmla="*/ 0 h 485775"/>
              <a:gd name="connsiteX0" fmla="*/ 225 w 266925"/>
              <a:gd name="connsiteY0" fmla="*/ 0 h 488950"/>
              <a:gd name="connsiteX1" fmla="*/ 266925 w 266925"/>
              <a:gd name="connsiteY1" fmla="*/ 247650 h 488950"/>
              <a:gd name="connsiteX2" fmla="*/ 225 w 266925"/>
              <a:gd name="connsiteY2" fmla="*/ 488950 h 488950"/>
              <a:gd name="connsiteX3" fmla="*/ 225 w 266925"/>
              <a:gd name="connsiteY3" fmla="*/ 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925" h="488950">
                <a:moveTo>
                  <a:pt x="225" y="0"/>
                </a:moveTo>
                <a:lnTo>
                  <a:pt x="266925" y="247650"/>
                </a:lnTo>
                <a:lnTo>
                  <a:pt x="225" y="488950"/>
                </a:lnTo>
                <a:cubicBezTo>
                  <a:pt x="-1892" y="334433"/>
                  <a:pt x="11867" y="176742"/>
                  <a:pt x="2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 rot="18900000">
            <a:off x="4064959" y="2677127"/>
            <a:ext cx="93403" cy="148019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 rot="18900000">
            <a:off x="4652774" y="3272340"/>
            <a:ext cx="93403" cy="148019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 rot="18900000">
            <a:off x="4043325" y="3881214"/>
            <a:ext cx="93403" cy="148019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 rot="16200000" flipV="1">
            <a:off x="2835511" y="3995442"/>
            <a:ext cx="231486" cy="388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 rot="16200000" flipV="1">
            <a:off x="2835511" y="3761188"/>
            <a:ext cx="231486" cy="388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16200000" flipV="1">
            <a:off x="2835511" y="3529702"/>
            <a:ext cx="231486" cy="388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8900000">
            <a:off x="3696391" y="2269036"/>
            <a:ext cx="93403" cy="148019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597" y="2525783"/>
            <a:ext cx="174825" cy="1223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064" y="2525783"/>
            <a:ext cx="174825" cy="12237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707" y="2525783"/>
            <a:ext cx="174825" cy="1223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767" y="2524075"/>
            <a:ext cx="174825" cy="122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9011" y="2533932"/>
            <a:ext cx="87228" cy="7780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7830" y="2533932"/>
            <a:ext cx="87228" cy="778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6356" y="2531873"/>
            <a:ext cx="87228" cy="77806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805280" y="2299978"/>
            <a:ext cx="107950" cy="216000"/>
          </a:xfrm>
          <a:prstGeom prst="rect">
            <a:avLst/>
          </a:prstGeom>
          <a:pattFill prst="smConfetti">
            <a:fgClr>
              <a:schemeClr val="tx1"/>
            </a:fgClr>
            <a:bgClr>
              <a:prstClr val="white"/>
            </a:bgClr>
          </a:pattFill>
          <a:ln>
            <a:noFill/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808455" y="2633453"/>
            <a:ext cx="107950" cy="216000"/>
          </a:xfrm>
          <a:prstGeom prst="rect">
            <a:avLst/>
          </a:prstGeom>
          <a:pattFill prst="smConfetti">
            <a:fgClr>
              <a:schemeClr val="tx1"/>
            </a:fgClr>
            <a:bgClr>
              <a:prstClr val="white"/>
            </a:bgClr>
          </a:pattFill>
          <a:ln>
            <a:noFill/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2703303">
            <a:off x="2939285" y="2150578"/>
            <a:ext cx="107950" cy="108000"/>
          </a:xfrm>
          <a:prstGeom prst="rect">
            <a:avLst/>
          </a:prstGeom>
          <a:pattFill prst="smConfetti">
            <a:fgClr>
              <a:schemeClr val="tx1"/>
            </a:fgClr>
            <a:bgClr>
              <a:prstClr val="white"/>
            </a:bgClr>
          </a:pattFill>
          <a:ln>
            <a:noFill/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944495" y="2501959"/>
            <a:ext cx="267752" cy="133035"/>
          </a:xfrm>
          <a:custGeom>
            <a:avLst/>
            <a:gdLst>
              <a:gd name="connsiteX0" fmla="*/ 0 w 527050"/>
              <a:gd name="connsiteY0" fmla="*/ 3175 h 234950"/>
              <a:gd name="connsiteX1" fmla="*/ 527050 w 527050"/>
              <a:gd name="connsiteY1" fmla="*/ 0 h 234950"/>
              <a:gd name="connsiteX2" fmla="*/ 523875 w 527050"/>
              <a:gd name="connsiteY2" fmla="*/ 234950 h 234950"/>
              <a:gd name="connsiteX3" fmla="*/ 3175 w 527050"/>
              <a:gd name="connsiteY3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050" h="234950">
                <a:moveTo>
                  <a:pt x="0" y="3175"/>
                </a:moveTo>
                <a:lnTo>
                  <a:pt x="527050" y="0"/>
                </a:lnTo>
                <a:cubicBezTo>
                  <a:pt x="525992" y="78317"/>
                  <a:pt x="524933" y="156633"/>
                  <a:pt x="523875" y="234950"/>
                </a:cubicBezTo>
                <a:lnTo>
                  <a:pt x="3175" y="234950"/>
                </a:lnTo>
              </a:path>
            </a:pathLst>
          </a:custGeom>
          <a:ln w="635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008662" y="5155159"/>
            <a:ext cx="5507751" cy="149271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200" dirty="0" smtClean="0"/>
              <a:t>A new </a:t>
            </a:r>
            <a:r>
              <a:rPr lang="en-US" sz="1200" b="1" dirty="0" smtClean="0"/>
              <a:t>thin vacuum chamber</a:t>
            </a:r>
            <a:r>
              <a:rPr lang="en-US" sz="1200" dirty="0" smtClean="0"/>
              <a:t> for </a:t>
            </a:r>
            <a:r>
              <a:rPr lang="en-US" sz="1200" b="1" dirty="0" smtClean="0"/>
              <a:t>DHPTT01</a:t>
            </a:r>
            <a:r>
              <a:rPr lang="en-US" sz="1200" dirty="0" smtClean="0"/>
              <a:t> with double exit</a:t>
            </a:r>
          </a:p>
          <a:p>
            <a:pPr marL="742950" lvl="1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100" dirty="0" smtClean="0"/>
              <a:t>Exactly the same design of existing DHPTT02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A </a:t>
            </a:r>
            <a:r>
              <a:rPr lang="en-US" sz="1200" dirty="0" smtClean="0">
                <a:solidFill>
                  <a:srgbClr val="3366FF"/>
                </a:solidFill>
              </a:rPr>
              <a:t>straight beam-line </a:t>
            </a:r>
            <a:r>
              <a:rPr lang="en-US" sz="1200" dirty="0" smtClean="0">
                <a:solidFill>
                  <a:srgbClr val="000000"/>
                </a:solidFill>
              </a:rPr>
              <a:t>to the inside of the cavity hosting the </a:t>
            </a:r>
            <a:r>
              <a:rPr lang="en-US" sz="1200" b="1" dirty="0" smtClean="0"/>
              <a:t>dump target</a:t>
            </a:r>
            <a:r>
              <a:rPr lang="en-US" sz="1200" dirty="0" smtClean="0">
                <a:solidFill>
                  <a:srgbClr val="3366FF"/>
                </a:solidFill>
              </a:rPr>
              <a:t> </a:t>
            </a:r>
            <a:r>
              <a:rPr lang="en-US" sz="1200" dirty="0" smtClean="0"/>
              <a:t>(to be optimized, designed, cooled, etc.)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008000"/>
                </a:solidFill>
              </a:rPr>
              <a:t>Possibly, use </a:t>
            </a:r>
            <a:r>
              <a:rPr lang="en-US" sz="1200" b="1" dirty="0" smtClean="0">
                <a:solidFill>
                  <a:srgbClr val="008000"/>
                </a:solidFill>
              </a:rPr>
              <a:t>DR pumps hall </a:t>
            </a:r>
            <a:r>
              <a:rPr lang="en-US" sz="1200" dirty="0" smtClean="0">
                <a:solidFill>
                  <a:srgbClr val="008000"/>
                </a:solidFill>
              </a:rPr>
              <a:t>for dump experiments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200" dirty="0" smtClean="0">
                <a:solidFill>
                  <a:srgbClr val="C32D2E"/>
                </a:solidFill>
              </a:rPr>
              <a:t>Additional </a:t>
            </a:r>
            <a:r>
              <a:rPr lang="en-US" sz="1200" dirty="0">
                <a:solidFill>
                  <a:srgbClr val="C32D2E"/>
                </a:solidFill>
              </a:rPr>
              <a:t>shielding all </a:t>
            </a:r>
            <a:r>
              <a:rPr lang="en-US" sz="1200" dirty="0" smtClean="0">
                <a:solidFill>
                  <a:srgbClr val="C32D2E"/>
                </a:solidFill>
              </a:rPr>
              <a:t>around the area, to </a:t>
            </a:r>
            <a:r>
              <a:rPr lang="en-US" sz="1200" dirty="0">
                <a:solidFill>
                  <a:srgbClr val="C32D2E"/>
                </a:solidFill>
              </a:rPr>
              <a:t>be carefully </a:t>
            </a:r>
            <a:r>
              <a:rPr lang="en-US" sz="1200" dirty="0" smtClean="0">
                <a:solidFill>
                  <a:srgbClr val="C32D2E"/>
                </a:solidFill>
              </a:rPr>
              <a:t>calculated</a:t>
            </a:r>
            <a:endParaRPr lang="en-US" sz="1200" dirty="0">
              <a:solidFill>
                <a:srgbClr val="C32D2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3158" y="5256133"/>
            <a:ext cx="2047876" cy="15808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 possible beam-dump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19477" y="2574614"/>
            <a:ext cx="951115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79772" y="2543457"/>
            <a:ext cx="51642" cy="62907"/>
          </a:xfrm>
          <a:prstGeom prst="rect">
            <a:avLst/>
          </a:prstGeom>
          <a:solidFill>
            <a:schemeClr val="accent1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615445" y="2543597"/>
            <a:ext cx="51642" cy="62907"/>
          </a:xfrm>
          <a:prstGeom prst="rect">
            <a:avLst/>
          </a:prstGeom>
          <a:solidFill>
            <a:schemeClr val="accent1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845880" y="2540422"/>
            <a:ext cx="51642" cy="62907"/>
          </a:xfrm>
          <a:prstGeom prst="rect">
            <a:avLst/>
          </a:prstGeom>
          <a:solidFill>
            <a:schemeClr val="accent1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935016" y="1911789"/>
            <a:ext cx="614636" cy="1086856"/>
          </a:xfrm>
          <a:custGeom>
            <a:avLst/>
            <a:gdLst>
              <a:gd name="connsiteX0" fmla="*/ 26276 w 630621"/>
              <a:gd name="connsiteY0" fmla="*/ 569310 h 1094828"/>
              <a:gd name="connsiteX1" fmla="*/ 35035 w 630621"/>
              <a:gd name="connsiteY1" fmla="*/ 394138 h 1094828"/>
              <a:gd name="connsiteX2" fmla="*/ 262759 w 630621"/>
              <a:gd name="connsiteY2" fmla="*/ 394138 h 1094828"/>
              <a:gd name="connsiteX3" fmla="*/ 613104 w 630621"/>
              <a:gd name="connsiteY3" fmla="*/ 0 h 1094828"/>
              <a:gd name="connsiteX4" fmla="*/ 630621 w 630621"/>
              <a:gd name="connsiteY4" fmla="*/ 1094828 h 1094828"/>
              <a:gd name="connsiteX5" fmla="*/ 0 w 630621"/>
              <a:gd name="connsiteY5" fmla="*/ 1077310 h 1094828"/>
              <a:gd name="connsiteX6" fmla="*/ 26276 w 630621"/>
              <a:gd name="connsiteY6" fmla="*/ 735724 h 1094828"/>
              <a:gd name="connsiteX7" fmla="*/ 297793 w 630621"/>
              <a:gd name="connsiteY7" fmla="*/ 718207 h 1094828"/>
              <a:gd name="connsiteX8" fmla="*/ 271518 w 630621"/>
              <a:gd name="connsiteY8" fmla="*/ 595586 h 1094828"/>
              <a:gd name="connsiteX9" fmla="*/ 26276 w 630621"/>
              <a:gd name="connsiteY9" fmla="*/ 569310 h 1094828"/>
              <a:gd name="connsiteX0" fmla="*/ 26276 w 630621"/>
              <a:gd name="connsiteY0" fmla="*/ 569310 h 1094828"/>
              <a:gd name="connsiteX1" fmla="*/ 35035 w 630621"/>
              <a:gd name="connsiteY1" fmla="*/ 394138 h 1094828"/>
              <a:gd name="connsiteX2" fmla="*/ 221484 w 630621"/>
              <a:gd name="connsiteY2" fmla="*/ 394138 h 1094828"/>
              <a:gd name="connsiteX3" fmla="*/ 613104 w 630621"/>
              <a:gd name="connsiteY3" fmla="*/ 0 h 1094828"/>
              <a:gd name="connsiteX4" fmla="*/ 630621 w 630621"/>
              <a:gd name="connsiteY4" fmla="*/ 1094828 h 1094828"/>
              <a:gd name="connsiteX5" fmla="*/ 0 w 630621"/>
              <a:gd name="connsiteY5" fmla="*/ 1077310 h 1094828"/>
              <a:gd name="connsiteX6" fmla="*/ 26276 w 630621"/>
              <a:gd name="connsiteY6" fmla="*/ 735724 h 1094828"/>
              <a:gd name="connsiteX7" fmla="*/ 297793 w 630621"/>
              <a:gd name="connsiteY7" fmla="*/ 718207 h 1094828"/>
              <a:gd name="connsiteX8" fmla="*/ 271518 w 630621"/>
              <a:gd name="connsiteY8" fmla="*/ 595586 h 1094828"/>
              <a:gd name="connsiteX9" fmla="*/ 26276 w 630621"/>
              <a:gd name="connsiteY9" fmla="*/ 569310 h 1094828"/>
              <a:gd name="connsiteX0" fmla="*/ 26276 w 630621"/>
              <a:gd name="connsiteY0" fmla="*/ 569310 h 1094828"/>
              <a:gd name="connsiteX1" fmla="*/ 9635 w 630621"/>
              <a:gd name="connsiteY1" fmla="*/ 394138 h 1094828"/>
              <a:gd name="connsiteX2" fmla="*/ 221484 w 630621"/>
              <a:gd name="connsiteY2" fmla="*/ 394138 h 1094828"/>
              <a:gd name="connsiteX3" fmla="*/ 613104 w 630621"/>
              <a:gd name="connsiteY3" fmla="*/ 0 h 1094828"/>
              <a:gd name="connsiteX4" fmla="*/ 630621 w 630621"/>
              <a:gd name="connsiteY4" fmla="*/ 1094828 h 1094828"/>
              <a:gd name="connsiteX5" fmla="*/ 0 w 630621"/>
              <a:gd name="connsiteY5" fmla="*/ 1077310 h 1094828"/>
              <a:gd name="connsiteX6" fmla="*/ 26276 w 630621"/>
              <a:gd name="connsiteY6" fmla="*/ 735724 h 1094828"/>
              <a:gd name="connsiteX7" fmla="*/ 297793 w 630621"/>
              <a:gd name="connsiteY7" fmla="*/ 718207 h 1094828"/>
              <a:gd name="connsiteX8" fmla="*/ 271518 w 630621"/>
              <a:gd name="connsiteY8" fmla="*/ 595586 h 1094828"/>
              <a:gd name="connsiteX9" fmla="*/ 26276 w 630621"/>
              <a:gd name="connsiteY9" fmla="*/ 569310 h 1094828"/>
              <a:gd name="connsiteX0" fmla="*/ 26276 w 630621"/>
              <a:gd name="connsiteY0" fmla="*/ 569310 h 1094828"/>
              <a:gd name="connsiteX1" fmla="*/ 9635 w 630621"/>
              <a:gd name="connsiteY1" fmla="*/ 394138 h 1094828"/>
              <a:gd name="connsiteX2" fmla="*/ 221484 w 630621"/>
              <a:gd name="connsiteY2" fmla="*/ 394138 h 1094828"/>
              <a:gd name="connsiteX3" fmla="*/ 613104 w 630621"/>
              <a:gd name="connsiteY3" fmla="*/ 0 h 1094828"/>
              <a:gd name="connsiteX4" fmla="*/ 630621 w 630621"/>
              <a:gd name="connsiteY4" fmla="*/ 1094828 h 1094828"/>
              <a:gd name="connsiteX5" fmla="*/ 0 w 630621"/>
              <a:gd name="connsiteY5" fmla="*/ 1077310 h 1094828"/>
              <a:gd name="connsiteX6" fmla="*/ 26276 w 630621"/>
              <a:gd name="connsiteY6" fmla="*/ 735724 h 1094828"/>
              <a:gd name="connsiteX7" fmla="*/ 297793 w 630621"/>
              <a:gd name="connsiteY7" fmla="*/ 718207 h 1094828"/>
              <a:gd name="connsiteX8" fmla="*/ 290568 w 630621"/>
              <a:gd name="connsiteY8" fmla="*/ 551136 h 1094828"/>
              <a:gd name="connsiteX9" fmla="*/ 26276 w 630621"/>
              <a:gd name="connsiteY9" fmla="*/ 569310 h 1094828"/>
              <a:gd name="connsiteX0" fmla="*/ 7226 w 630621"/>
              <a:gd name="connsiteY0" fmla="*/ 594710 h 1094828"/>
              <a:gd name="connsiteX1" fmla="*/ 9635 w 630621"/>
              <a:gd name="connsiteY1" fmla="*/ 394138 h 1094828"/>
              <a:gd name="connsiteX2" fmla="*/ 221484 w 630621"/>
              <a:gd name="connsiteY2" fmla="*/ 394138 h 1094828"/>
              <a:gd name="connsiteX3" fmla="*/ 613104 w 630621"/>
              <a:gd name="connsiteY3" fmla="*/ 0 h 1094828"/>
              <a:gd name="connsiteX4" fmla="*/ 630621 w 630621"/>
              <a:gd name="connsiteY4" fmla="*/ 1094828 h 1094828"/>
              <a:gd name="connsiteX5" fmla="*/ 0 w 630621"/>
              <a:gd name="connsiteY5" fmla="*/ 1077310 h 1094828"/>
              <a:gd name="connsiteX6" fmla="*/ 26276 w 630621"/>
              <a:gd name="connsiteY6" fmla="*/ 735724 h 1094828"/>
              <a:gd name="connsiteX7" fmla="*/ 297793 w 630621"/>
              <a:gd name="connsiteY7" fmla="*/ 718207 h 1094828"/>
              <a:gd name="connsiteX8" fmla="*/ 290568 w 630621"/>
              <a:gd name="connsiteY8" fmla="*/ 551136 h 1094828"/>
              <a:gd name="connsiteX9" fmla="*/ 7226 w 630621"/>
              <a:gd name="connsiteY9" fmla="*/ 594710 h 1094828"/>
              <a:gd name="connsiteX0" fmla="*/ 7226 w 630621"/>
              <a:gd name="connsiteY0" fmla="*/ 594710 h 1094828"/>
              <a:gd name="connsiteX1" fmla="*/ 9635 w 630621"/>
              <a:gd name="connsiteY1" fmla="*/ 394138 h 1094828"/>
              <a:gd name="connsiteX2" fmla="*/ 221484 w 630621"/>
              <a:gd name="connsiteY2" fmla="*/ 394138 h 1094828"/>
              <a:gd name="connsiteX3" fmla="*/ 613104 w 630621"/>
              <a:gd name="connsiteY3" fmla="*/ 0 h 1094828"/>
              <a:gd name="connsiteX4" fmla="*/ 630621 w 630621"/>
              <a:gd name="connsiteY4" fmla="*/ 1094828 h 1094828"/>
              <a:gd name="connsiteX5" fmla="*/ 0 w 630621"/>
              <a:gd name="connsiteY5" fmla="*/ 1077310 h 1094828"/>
              <a:gd name="connsiteX6" fmla="*/ 26276 w 630621"/>
              <a:gd name="connsiteY6" fmla="*/ 735724 h 1094828"/>
              <a:gd name="connsiteX7" fmla="*/ 297793 w 630621"/>
              <a:gd name="connsiteY7" fmla="*/ 718207 h 1094828"/>
              <a:gd name="connsiteX8" fmla="*/ 7226 w 630621"/>
              <a:gd name="connsiteY8" fmla="*/ 594710 h 1094828"/>
              <a:gd name="connsiteX0" fmla="*/ 7226 w 630621"/>
              <a:gd name="connsiteY0" fmla="*/ 594710 h 1094828"/>
              <a:gd name="connsiteX1" fmla="*/ 9635 w 630621"/>
              <a:gd name="connsiteY1" fmla="*/ 394138 h 1094828"/>
              <a:gd name="connsiteX2" fmla="*/ 221484 w 630621"/>
              <a:gd name="connsiteY2" fmla="*/ 394138 h 1094828"/>
              <a:gd name="connsiteX3" fmla="*/ 613104 w 630621"/>
              <a:gd name="connsiteY3" fmla="*/ 0 h 1094828"/>
              <a:gd name="connsiteX4" fmla="*/ 630621 w 630621"/>
              <a:gd name="connsiteY4" fmla="*/ 1094828 h 1094828"/>
              <a:gd name="connsiteX5" fmla="*/ 0 w 630621"/>
              <a:gd name="connsiteY5" fmla="*/ 1077310 h 1094828"/>
              <a:gd name="connsiteX6" fmla="*/ 26276 w 630621"/>
              <a:gd name="connsiteY6" fmla="*/ 735724 h 1094828"/>
              <a:gd name="connsiteX7" fmla="*/ 7226 w 630621"/>
              <a:gd name="connsiteY7" fmla="*/ 594710 h 1094828"/>
              <a:gd name="connsiteX0" fmla="*/ 7226 w 630621"/>
              <a:gd name="connsiteY0" fmla="*/ 594710 h 1094828"/>
              <a:gd name="connsiteX1" fmla="*/ 9635 w 630621"/>
              <a:gd name="connsiteY1" fmla="*/ 394138 h 1094828"/>
              <a:gd name="connsiteX2" fmla="*/ 221484 w 630621"/>
              <a:gd name="connsiteY2" fmla="*/ 394138 h 1094828"/>
              <a:gd name="connsiteX3" fmla="*/ 613104 w 630621"/>
              <a:gd name="connsiteY3" fmla="*/ 0 h 1094828"/>
              <a:gd name="connsiteX4" fmla="*/ 630621 w 630621"/>
              <a:gd name="connsiteY4" fmla="*/ 1094828 h 1094828"/>
              <a:gd name="connsiteX5" fmla="*/ 0 w 630621"/>
              <a:gd name="connsiteY5" fmla="*/ 1077310 h 1094828"/>
              <a:gd name="connsiteX6" fmla="*/ 7226 w 630621"/>
              <a:gd name="connsiteY6" fmla="*/ 594710 h 1094828"/>
              <a:gd name="connsiteX0" fmla="*/ 0 w 630621"/>
              <a:gd name="connsiteY0" fmla="*/ 1077310 h 1094828"/>
              <a:gd name="connsiteX1" fmla="*/ 9635 w 630621"/>
              <a:gd name="connsiteY1" fmla="*/ 394138 h 1094828"/>
              <a:gd name="connsiteX2" fmla="*/ 221484 w 630621"/>
              <a:gd name="connsiteY2" fmla="*/ 394138 h 1094828"/>
              <a:gd name="connsiteX3" fmla="*/ 613104 w 630621"/>
              <a:gd name="connsiteY3" fmla="*/ 0 h 1094828"/>
              <a:gd name="connsiteX4" fmla="*/ 630621 w 630621"/>
              <a:gd name="connsiteY4" fmla="*/ 1094828 h 1094828"/>
              <a:gd name="connsiteX5" fmla="*/ 0 w 630621"/>
              <a:gd name="connsiteY5" fmla="*/ 1077310 h 1094828"/>
              <a:gd name="connsiteX0" fmla="*/ 0 w 613104"/>
              <a:gd name="connsiteY0" fmla="*/ 1077310 h 1077310"/>
              <a:gd name="connsiteX1" fmla="*/ 9635 w 613104"/>
              <a:gd name="connsiteY1" fmla="*/ 394138 h 1077310"/>
              <a:gd name="connsiteX2" fmla="*/ 221484 w 613104"/>
              <a:gd name="connsiteY2" fmla="*/ 394138 h 1077310"/>
              <a:gd name="connsiteX3" fmla="*/ 613104 w 613104"/>
              <a:gd name="connsiteY3" fmla="*/ 0 h 1077310"/>
              <a:gd name="connsiteX4" fmla="*/ 567121 w 613104"/>
              <a:gd name="connsiteY4" fmla="*/ 1018628 h 1077310"/>
              <a:gd name="connsiteX5" fmla="*/ 0 w 613104"/>
              <a:gd name="connsiteY5" fmla="*/ 1077310 h 1077310"/>
              <a:gd name="connsiteX0" fmla="*/ 0 w 624271"/>
              <a:gd name="connsiteY0" fmla="*/ 1077310 h 1078953"/>
              <a:gd name="connsiteX1" fmla="*/ 9635 w 624271"/>
              <a:gd name="connsiteY1" fmla="*/ 394138 h 1078953"/>
              <a:gd name="connsiteX2" fmla="*/ 221484 w 624271"/>
              <a:gd name="connsiteY2" fmla="*/ 394138 h 1078953"/>
              <a:gd name="connsiteX3" fmla="*/ 613104 w 624271"/>
              <a:gd name="connsiteY3" fmla="*/ 0 h 1078953"/>
              <a:gd name="connsiteX4" fmla="*/ 624271 w 624271"/>
              <a:gd name="connsiteY4" fmla="*/ 1078953 h 1078953"/>
              <a:gd name="connsiteX5" fmla="*/ 0 w 624271"/>
              <a:gd name="connsiteY5" fmla="*/ 1077310 h 1078953"/>
              <a:gd name="connsiteX0" fmla="*/ 50690 w 614636"/>
              <a:gd name="connsiteY0" fmla="*/ 1070960 h 1078953"/>
              <a:gd name="connsiteX1" fmla="*/ 0 w 614636"/>
              <a:gd name="connsiteY1" fmla="*/ 394138 h 1078953"/>
              <a:gd name="connsiteX2" fmla="*/ 211849 w 614636"/>
              <a:gd name="connsiteY2" fmla="*/ 394138 h 1078953"/>
              <a:gd name="connsiteX3" fmla="*/ 603469 w 614636"/>
              <a:gd name="connsiteY3" fmla="*/ 0 h 1078953"/>
              <a:gd name="connsiteX4" fmla="*/ 614636 w 614636"/>
              <a:gd name="connsiteY4" fmla="*/ 1078953 h 1078953"/>
              <a:gd name="connsiteX5" fmla="*/ 50690 w 614636"/>
              <a:gd name="connsiteY5" fmla="*/ 1070960 h 1078953"/>
              <a:gd name="connsiteX0" fmla="*/ 3065 w 614636"/>
              <a:gd name="connsiteY0" fmla="*/ 1086835 h 1086835"/>
              <a:gd name="connsiteX1" fmla="*/ 0 w 614636"/>
              <a:gd name="connsiteY1" fmla="*/ 394138 h 1086835"/>
              <a:gd name="connsiteX2" fmla="*/ 211849 w 614636"/>
              <a:gd name="connsiteY2" fmla="*/ 394138 h 1086835"/>
              <a:gd name="connsiteX3" fmla="*/ 603469 w 614636"/>
              <a:gd name="connsiteY3" fmla="*/ 0 h 1086835"/>
              <a:gd name="connsiteX4" fmla="*/ 614636 w 614636"/>
              <a:gd name="connsiteY4" fmla="*/ 1078953 h 1086835"/>
              <a:gd name="connsiteX5" fmla="*/ 3065 w 614636"/>
              <a:gd name="connsiteY5" fmla="*/ 1086835 h 1086835"/>
              <a:gd name="connsiteX0" fmla="*/ 17277 w 628848"/>
              <a:gd name="connsiteY0" fmla="*/ 1086835 h 1086835"/>
              <a:gd name="connsiteX1" fmla="*/ 298647 w 628848"/>
              <a:gd name="connsiteY1" fmla="*/ 555187 h 1086835"/>
              <a:gd name="connsiteX2" fmla="*/ 14212 w 628848"/>
              <a:gd name="connsiteY2" fmla="*/ 394138 h 1086835"/>
              <a:gd name="connsiteX3" fmla="*/ 226061 w 628848"/>
              <a:gd name="connsiteY3" fmla="*/ 394138 h 1086835"/>
              <a:gd name="connsiteX4" fmla="*/ 617681 w 628848"/>
              <a:gd name="connsiteY4" fmla="*/ 0 h 1086835"/>
              <a:gd name="connsiteX5" fmla="*/ 628848 w 628848"/>
              <a:gd name="connsiteY5" fmla="*/ 1078953 h 1086835"/>
              <a:gd name="connsiteX6" fmla="*/ 17277 w 628848"/>
              <a:gd name="connsiteY6" fmla="*/ 1086835 h 1086835"/>
              <a:gd name="connsiteX0" fmla="*/ 45590 w 657161"/>
              <a:gd name="connsiteY0" fmla="*/ 1086835 h 1086835"/>
              <a:gd name="connsiteX1" fmla="*/ 44385 w 657161"/>
              <a:gd name="connsiteY1" fmla="*/ 590112 h 1086835"/>
              <a:gd name="connsiteX2" fmla="*/ 42525 w 657161"/>
              <a:gd name="connsiteY2" fmla="*/ 394138 h 1086835"/>
              <a:gd name="connsiteX3" fmla="*/ 254374 w 657161"/>
              <a:gd name="connsiteY3" fmla="*/ 394138 h 1086835"/>
              <a:gd name="connsiteX4" fmla="*/ 645994 w 657161"/>
              <a:gd name="connsiteY4" fmla="*/ 0 h 1086835"/>
              <a:gd name="connsiteX5" fmla="*/ 657161 w 657161"/>
              <a:gd name="connsiteY5" fmla="*/ 1078953 h 1086835"/>
              <a:gd name="connsiteX6" fmla="*/ 45590 w 657161"/>
              <a:gd name="connsiteY6" fmla="*/ 1086835 h 1086835"/>
              <a:gd name="connsiteX0" fmla="*/ 45590 w 657161"/>
              <a:gd name="connsiteY0" fmla="*/ 1086835 h 1086835"/>
              <a:gd name="connsiteX1" fmla="*/ 44385 w 657161"/>
              <a:gd name="connsiteY1" fmla="*/ 590112 h 1086835"/>
              <a:gd name="connsiteX2" fmla="*/ 42525 w 657161"/>
              <a:gd name="connsiteY2" fmla="*/ 394138 h 1086835"/>
              <a:gd name="connsiteX3" fmla="*/ 254374 w 657161"/>
              <a:gd name="connsiteY3" fmla="*/ 394138 h 1086835"/>
              <a:gd name="connsiteX4" fmla="*/ 645994 w 657161"/>
              <a:gd name="connsiteY4" fmla="*/ 0 h 1086835"/>
              <a:gd name="connsiteX5" fmla="*/ 657161 w 657161"/>
              <a:gd name="connsiteY5" fmla="*/ 1078953 h 1086835"/>
              <a:gd name="connsiteX6" fmla="*/ 45590 w 657161"/>
              <a:gd name="connsiteY6" fmla="*/ 1086835 h 1086835"/>
              <a:gd name="connsiteX0" fmla="*/ 45590 w 657161"/>
              <a:gd name="connsiteY0" fmla="*/ 1086835 h 1086835"/>
              <a:gd name="connsiteX1" fmla="*/ 44385 w 657161"/>
              <a:gd name="connsiteY1" fmla="*/ 590112 h 1086835"/>
              <a:gd name="connsiteX2" fmla="*/ 42525 w 657161"/>
              <a:gd name="connsiteY2" fmla="*/ 394138 h 1086835"/>
              <a:gd name="connsiteX3" fmla="*/ 254374 w 657161"/>
              <a:gd name="connsiteY3" fmla="*/ 394138 h 1086835"/>
              <a:gd name="connsiteX4" fmla="*/ 645994 w 657161"/>
              <a:gd name="connsiteY4" fmla="*/ 0 h 1086835"/>
              <a:gd name="connsiteX5" fmla="*/ 657161 w 657161"/>
              <a:gd name="connsiteY5" fmla="*/ 1078953 h 1086835"/>
              <a:gd name="connsiteX6" fmla="*/ 45590 w 657161"/>
              <a:gd name="connsiteY6" fmla="*/ 1086835 h 1086835"/>
              <a:gd name="connsiteX0" fmla="*/ 15425 w 626996"/>
              <a:gd name="connsiteY0" fmla="*/ 1086835 h 1086835"/>
              <a:gd name="connsiteX1" fmla="*/ 392046 w 626996"/>
              <a:gd name="connsiteY1" fmla="*/ 609162 h 1086835"/>
              <a:gd name="connsiteX2" fmla="*/ 14220 w 626996"/>
              <a:gd name="connsiteY2" fmla="*/ 590112 h 1086835"/>
              <a:gd name="connsiteX3" fmla="*/ 12360 w 626996"/>
              <a:gd name="connsiteY3" fmla="*/ 394138 h 1086835"/>
              <a:gd name="connsiteX4" fmla="*/ 224209 w 626996"/>
              <a:gd name="connsiteY4" fmla="*/ 394138 h 1086835"/>
              <a:gd name="connsiteX5" fmla="*/ 615829 w 626996"/>
              <a:gd name="connsiteY5" fmla="*/ 0 h 1086835"/>
              <a:gd name="connsiteX6" fmla="*/ 626996 w 626996"/>
              <a:gd name="connsiteY6" fmla="*/ 1078953 h 1086835"/>
              <a:gd name="connsiteX7" fmla="*/ 15425 w 626996"/>
              <a:gd name="connsiteY7" fmla="*/ 1086835 h 1086835"/>
              <a:gd name="connsiteX0" fmla="*/ 18610 w 630181"/>
              <a:gd name="connsiteY0" fmla="*/ 1086835 h 1086835"/>
              <a:gd name="connsiteX1" fmla="*/ 299981 w 630181"/>
              <a:gd name="connsiteY1" fmla="*/ 596462 h 1086835"/>
              <a:gd name="connsiteX2" fmla="*/ 17405 w 630181"/>
              <a:gd name="connsiteY2" fmla="*/ 590112 h 1086835"/>
              <a:gd name="connsiteX3" fmla="*/ 15545 w 630181"/>
              <a:gd name="connsiteY3" fmla="*/ 394138 h 1086835"/>
              <a:gd name="connsiteX4" fmla="*/ 227394 w 630181"/>
              <a:gd name="connsiteY4" fmla="*/ 394138 h 1086835"/>
              <a:gd name="connsiteX5" fmla="*/ 619014 w 630181"/>
              <a:gd name="connsiteY5" fmla="*/ 0 h 1086835"/>
              <a:gd name="connsiteX6" fmla="*/ 630181 w 630181"/>
              <a:gd name="connsiteY6" fmla="*/ 1078953 h 1086835"/>
              <a:gd name="connsiteX7" fmla="*/ 18610 w 630181"/>
              <a:gd name="connsiteY7" fmla="*/ 1086835 h 1086835"/>
              <a:gd name="connsiteX0" fmla="*/ 18610 w 630181"/>
              <a:gd name="connsiteY0" fmla="*/ 1086835 h 1086835"/>
              <a:gd name="connsiteX1" fmla="*/ 299981 w 630181"/>
              <a:gd name="connsiteY1" fmla="*/ 596462 h 1086835"/>
              <a:gd name="connsiteX2" fmla="*/ 17405 w 630181"/>
              <a:gd name="connsiteY2" fmla="*/ 590112 h 1086835"/>
              <a:gd name="connsiteX3" fmla="*/ 15545 w 630181"/>
              <a:gd name="connsiteY3" fmla="*/ 394138 h 1086835"/>
              <a:gd name="connsiteX4" fmla="*/ 227394 w 630181"/>
              <a:gd name="connsiteY4" fmla="*/ 394138 h 1086835"/>
              <a:gd name="connsiteX5" fmla="*/ 619014 w 630181"/>
              <a:gd name="connsiteY5" fmla="*/ 0 h 1086835"/>
              <a:gd name="connsiteX6" fmla="*/ 630181 w 630181"/>
              <a:gd name="connsiteY6" fmla="*/ 1078953 h 1086835"/>
              <a:gd name="connsiteX7" fmla="*/ 18610 w 630181"/>
              <a:gd name="connsiteY7" fmla="*/ 1086835 h 1086835"/>
              <a:gd name="connsiteX0" fmla="*/ 18610 w 630181"/>
              <a:gd name="connsiteY0" fmla="*/ 1086835 h 1086835"/>
              <a:gd name="connsiteX1" fmla="*/ 299981 w 630181"/>
              <a:gd name="connsiteY1" fmla="*/ 596462 h 1086835"/>
              <a:gd name="connsiteX2" fmla="*/ 17405 w 630181"/>
              <a:gd name="connsiteY2" fmla="*/ 590112 h 1086835"/>
              <a:gd name="connsiteX3" fmla="*/ 15545 w 630181"/>
              <a:gd name="connsiteY3" fmla="*/ 394138 h 1086835"/>
              <a:gd name="connsiteX4" fmla="*/ 227394 w 630181"/>
              <a:gd name="connsiteY4" fmla="*/ 394138 h 1086835"/>
              <a:gd name="connsiteX5" fmla="*/ 619014 w 630181"/>
              <a:gd name="connsiteY5" fmla="*/ 0 h 1086835"/>
              <a:gd name="connsiteX6" fmla="*/ 630181 w 630181"/>
              <a:gd name="connsiteY6" fmla="*/ 1078953 h 1086835"/>
              <a:gd name="connsiteX7" fmla="*/ 18610 w 630181"/>
              <a:gd name="connsiteY7" fmla="*/ 1086835 h 1086835"/>
              <a:gd name="connsiteX0" fmla="*/ 3065 w 614636"/>
              <a:gd name="connsiteY0" fmla="*/ 1086835 h 1086837"/>
              <a:gd name="connsiteX1" fmla="*/ 284436 w 614636"/>
              <a:gd name="connsiteY1" fmla="*/ 596462 h 1086837"/>
              <a:gd name="connsiteX2" fmla="*/ 1860 w 614636"/>
              <a:gd name="connsiteY2" fmla="*/ 590112 h 1086837"/>
              <a:gd name="connsiteX3" fmla="*/ 0 w 614636"/>
              <a:gd name="connsiteY3" fmla="*/ 394138 h 1086837"/>
              <a:gd name="connsiteX4" fmla="*/ 211849 w 614636"/>
              <a:gd name="connsiteY4" fmla="*/ 394138 h 1086837"/>
              <a:gd name="connsiteX5" fmla="*/ 603469 w 614636"/>
              <a:gd name="connsiteY5" fmla="*/ 0 h 1086837"/>
              <a:gd name="connsiteX6" fmla="*/ 614636 w 614636"/>
              <a:gd name="connsiteY6" fmla="*/ 1078953 h 1086837"/>
              <a:gd name="connsiteX7" fmla="*/ 3065 w 614636"/>
              <a:gd name="connsiteY7" fmla="*/ 1086835 h 1086837"/>
              <a:gd name="connsiteX0" fmla="*/ 49211 w 660782"/>
              <a:gd name="connsiteY0" fmla="*/ 1086835 h 1086835"/>
              <a:gd name="connsiteX1" fmla="*/ 57531 w 660782"/>
              <a:gd name="connsiteY1" fmla="*/ 723462 h 1086835"/>
              <a:gd name="connsiteX2" fmla="*/ 330582 w 660782"/>
              <a:gd name="connsiteY2" fmla="*/ 596462 h 1086835"/>
              <a:gd name="connsiteX3" fmla="*/ 48006 w 660782"/>
              <a:gd name="connsiteY3" fmla="*/ 590112 h 1086835"/>
              <a:gd name="connsiteX4" fmla="*/ 46146 w 660782"/>
              <a:gd name="connsiteY4" fmla="*/ 394138 h 1086835"/>
              <a:gd name="connsiteX5" fmla="*/ 257995 w 660782"/>
              <a:gd name="connsiteY5" fmla="*/ 394138 h 1086835"/>
              <a:gd name="connsiteX6" fmla="*/ 649615 w 660782"/>
              <a:gd name="connsiteY6" fmla="*/ 0 h 1086835"/>
              <a:gd name="connsiteX7" fmla="*/ 660782 w 660782"/>
              <a:gd name="connsiteY7" fmla="*/ 1078953 h 1086835"/>
              <a:gd name="connsiteX8" fmla="*/ 49211 w 660782"/>
              <a:gd name="connsiteY8" fmla="*/ 1086835 h 1086835"/>
              <a:gd name="connsiteX0" fmla="*/ 49211 w 660782"/>
              <a:gd name="connsiteY0" fmla="*/ 1086835 h 1086835"/>
              <a:gd name="connsiteX1" fmla="*/ 57531 w 660782"/>
              <a:gd name="connsiteY1" fmla="*/ 723462 h 1086835"/>
              <a:gd name="connsiteX2" fmla="*/ 330582 w 660782"/>
              <a:gd name="connsiteY2" fmla="*/ 596462 h 1086835"/>
              <a:gd name="connsiteX3" fmla="*/ 48006 w 660782"/>
              <a:gd name="connsiteY3" fmla="*/ 590112 h 1086835"/>
              <a:gd name="connsiteX4" fmla="*/ 46146 w 660782"/>
              <a:gd name="connsiteY4" fmla="*/ 394138 h 1086835"/>
              <a:gd name="connsiteX5" fmla="*/ 257995 w 660782"/>
              <a:gd name="connsiteY5" fmla="*/ 394138 h 1086835"/>
              <a:gd name="connsiteX6" fmla="*/ 649615 w 660782"/>
              <a:gd name="connsiteY6" fmla="*/ 0 h 1086835"/>
              <a:gd name="connsiteX7" fmla="*/ 660782 w 660782"/>
              <a:gd name="connsiteY7" fmla="*/ 1078953 h 1086835"/>
              <a:gd name="connsiteX8" fmla="*/ 49211 w 660782"/>
              <a:gd name="connsiteY8" fmla="*/ 1086835 h 1086835"/>
              <a:gd name="connsiteX0" fmla="*/ 35706 w 647277"/>
              <a:gd name="connsiteY0" fmla="*/ 1086835 h 1086835"/>
              <a:gd name="connsiteX1" fmla="*/ 44026 w 647277"/>
              <a:gd name="connsiteY1" fmla="*/ 723462 h 1086835"/>
              <a:gd name="connsiteX2" fmla="*/ 317077 w 647277"/>
              <a:gd name="connsiteY2" fmla="*/ 596462 h 1086835"/>
              <a:gd name="connsiteX3" fmla="*/ 34501 w 647277"/>
              <a:gd name="connsiteY3" fmla="*/ 590112 h 1086835"/>
              <a:gd name="connsiteX4" fmla="*/ 32641 w 647277"/>
              <a:gd name="connsiteY4" fmla="*/ 394138 h 1086835"/>
              <a:gd name="connsiteX5" fmla="*/ 244490 w 647277"/>
              <a:gd name="connsiteY5" fmla="*/ 394138 h 1086835"/>
              <a:gd name="connsiteX6" fmla="*/ 636110 w 647277"/>
              <a:gd name="connsiteY6" fmla="*/ 0 h 1086835"/>
              <a:gd name="connsiteX7" fmla="*/ 647277 w 647277"/>
              <a:gd name="connsiteY7" fmla="*/ 1078953 h 1086835"/>
              <a:gd name="connsiteX8" fmla="*/ 35706 w 647277"/>
              <a:gd name="connsiteY8" fmla="*/ 1086835 h 1086835"/>
              <a:gd name="connsiteX0" fmla="*/ 3065 w 614636"/>
              <a:gd name="connsiteY0" fmla="*/ 1086835 h 1086856"/>
              <a:gd name="connsiteX1" fmla="*/ 11385 w 614636"/>
              <a:gd name="connsiteY1" fmla="*/ 723462 h 1086856"/>
              <a:gd name="connsiteX2" fmla="*/ 284436 w 614636"/>
              <a:gd name="connsiteY2" fmla="*/ 596462 h 1086856"/>
              <a:gd name="connsiteX3" fmla="*/ 1860 w 614636"/>
              <a:gd name="connsiteY3" fmla="*/ 590112 h 1086856"/>
              <a:gd name="connsiteX4" fmla="*/ 0 w 614636"/>
              <a:gd name="connsiteY4" fmla="*/ 394138 h 1086856"/>
              <a:gd name="connsiteX5" fmla="*/ 211849 w 614636"/>
              <a:gd name="connsiteY5" fmla="*/ 394138 h 1086856"/>
              <a:gd name="connsiteX6" fmla="*/ 603469 w 614636"/>
              <a:gd name="connsiteY6" fmla="*/ 0 h 1086856"/>
              <a:gd name="connsiteX7" fmla="*/ 614636 w 614636"/>
              <a:gd name="connsiteY7" fmla="*/ 1078953 h 1086856"/>
              <a:gd name="connsiteX8" fmla="*/ 3065 w 614636"/>
              <a:gd name="connsiteY8" fmla="*/ 1086835 h 1086856"/>
              <a:gd name="connsiteX0" fmla="*/ 3065 w 614636"/>
              <a:gd name="connsiteY0" fmla="*/ 1086835 h 1086856"/>
              <a:gd name="connsiteX1" fmla="*/ 11385 w 614636"/>
              <a:gd name="connsiteY1" fmla="*/ 723462 h 1086856"/>
              <a:gd name="connsiteX2" fmla="*/ 281259 w 614636"/>
              <a:gd name="connsiteY2" fmla="*/ 764736 h 1086856"/>
              <a:gd name="connsiteX3" fmla="*/ 284436 w 614636"/>
              <a:gd name="connsiteY3" fmla="*/ 596462 h 1086856"/>
              <a:gd name="connsiteX4" fmla="*/ 1860 w 614636"/>
              <a:gd name="connsiteY4" fmla="*/ 590112 h 1086856"/>
              <a:gd name="connsiteX5" fmla="*/ 0 w 614636"/>
              <a:gd name="connsiteY5" fmla="*/ 394138 h 1086856"/>
              <a:gd name="connsiteX6" fmla="*/ 211849 w 614636"/>
              <a:gd name="connsiteY6" fmla="*/ 394138 h 1086856"/>
              <a:gd name="connsiteX7" fmla="*/ 603469 w 614636"/>
              <a:gd name="connsiteY7" fmla="*/ 0 h 1086856"/>
              <a:gd name="connsiteX8" fmla="*/ 614636 w 614636"/>
              <a:gd name="connsiteY8" fmla="*/ 1078953 h 1086856"/>
              <a:gd name="connsiteX9" fmla="*/ 3065 w 614636"/>
              <a:gd name="connsiteY9" fmla="*/ 1086835 h 1086856"/>
              <a:gd name="connsiteX0" fmla="*/ 3065 w 614636"/>
              <a:gd name="connsiteY0" fmla="*/ 1086835 h 1086856"/>
              <a:gd name="connsiteX1" fmla="*/ 11385 w 614636"/>
              <a:gd name="connsiteY1" fmla="*/ 723462 h 1086856"/>
              <a:gd name="connsiteX2" fmla="*/ 281259 w 614636"/>
              <a:gd name="connsiteY2" fmla="*/ 720286 h 1086856"/>
              <a:gd name="connsiteX3" fmla="*/ 284436 w 614636"/>
              <a:gd name="connsiteY3" fmla="*/ 596462 h 1086856"/>
              <a:gd name="connsiteX4" fmla="*/ 1860 w 614636"/>
              <a:gd name="connsiteY4" fmla="*/ 590112 h 1086856"/>
              <a:gd name="connsiteX5" fmla="*/ 0 w 614636"/>
              <a:gd name="connsiteY5" fmla="*/ 394138 h 1086856"/>
              <a:gd name="connsiteX6" fmla="*/ 211849 w 614636"/>
              <a:gd name="connsiteY6" fmla="*/ 394138 h 1086856"/>
              <a:gd name="connsiteX7" fmla="*/ 603469 w 614636"/>
              <a:gd name="connsiteY7" fmla="*/ 0 h 1086856"/>
              <a:gd name="connsiteX8" fmla="*/ 614636 w 614636"/>
              <a:gd name="connsiteY8" fmla="*/ 1078953 h 1086856"/>
              <a:gd name="connsiteX9" fmla="*/ 3065 w 614636"/>
              <a:gd name="connsiteY9" fmla="*/ 1086835 h 1086856"/>
              <a:gd name="connsiteX0" fmla="*/ 3065 w 614636"/>
              <a:gd name="connsiteY0" fmla="*/ 1086835 h 1086856"/>
              <a:gd name="connsiteX1" fmla="*/ 11385 w 614636"/>
              <a:gd name="connsiteY1" fmla="*/ 723462 h 1086856"/>
              <a:gd name="connsiteX2" fmla="*/ 281259 w 614636"/>
              <a:gd name="connsiteY2" fmla="*/ 720286 h 1086856"/>
              <a:gd name="connsiteX3" fmla="*/ 284436 w 614636"/>
              <a:gd name="connsiteY3" fmla="*/ 596462 h 1086856"/>
              <a:gd name="connsiteX4" fmla="*/ 1860 w 614636"/>
              <a:gd name="connsiteY4" fmla="*/ 590112 h 1086856"/>
              <a:gd name="connsiteX5" fmla="*/ 0 w 614636"/>
              <a:gd name="connsiteY5" fmla="*/ 394138 h 1086856"/>
              <a:gd name="connsiteX6" fmla="*/ 211849 w 614636"/>
              <a:gd name="connsiteY6" fmla="*/ 394138 h 1086856"/>
              <a:gd name="connsiteX7" fmla="*/ 603469 w 614636"/>
              <a:gd name="connsiteY7" fmla="*/ 0 h 1086856"/>
              <a:gd name="connsiteX8" fmla="*/ 614636 w 614636"/>
              <a:gd name="connsiteY8" fmla="*/ 1078953 h 1086856"/>
              <a:gd name="connsiteX9" fmla="*/ 3065 w 614636"/>
              <a:gd name="connsiteY9" fmla="*/ 1086835 h 1086856"/>
              <a:gd name="connsiteX0" fmla="*/ 3065 w 614636"/>
              <a:gd name="connsiteY0" fmla="*/ 1086835 h 1086856"/>
              <a:gd name="connsiteX1" fmla="*/ 11385 w 614636"/>
              <a:gd name="connsiteY1" fmla="*/ 723462 h 1086856"/>
              <a:gd name="connsiteX2" fmla="*/ 281259 w 614636"/>
              <a:gd name="connsiteY2" fmla="*/ 720286 h 1086856"/>
              <a:gd name="connsiteX3" fmla="*/ 284436 w 614636"/>
              <a:gd name="connsiteY3" fmla="*/ 596462 h 1086856"/>
              <a:gd name="connsiteX4" fmla="*/ 1860 w 614636"/>
              <a:gd name="connsiteY4" fmla="*/ 590112 h 1086856"/>
              <a:gd name="connsiteX5" fmla="*/ 0 w 614636"/>
              <a:gd name="connsiteY5" fmla="*/ 394138 h 1086856"/>
              <a:gd name="connsiteX6" fmla="*/ 211849 w 614636"/>
              <a:gd name="connsiteY6" fmla="*/ 394138 h 1086856"/>
              <a:gd name="connsiteX7" fmla="*/ 603469 w 614636"/>
              <a:gd name="connsiteY7" fmla="*/ 0 h 1086856"/>
              <a:gd name="connsiteX8" fmla="*/ 614636 w 614636"/>
              <a:gd name="connsiteY8" fmla="*/ 1078953 h 1086856"/>
              <a:gd name="connsiteX9" fmla="*/ 3065 w 614636"/>
              <a:gd name="connsiteY9" fmla="*/ 1086835 h 1086856"/>
              <a:gd name="connsiteX0" fmla="*/ 3065 w 614636"/>
              <a:gd name="connsiteY0" fmla="*/ 1086835 h 1086856"/>
              <a:gd name="connsiteX1" fmla="*/ 11385 w 614636"/>
              <a:gd name="connsiteY1" fmla="*/ 723462 h 1086856"/>
              <a:gd name="connsiteX2" fmla="*/ 281259 w 614636"/>
              <a:gd name="connsiteY2" fmla="*/ 720286 h 1086856"/>
              <a:gd name="connsiteX3" fmla="*/ 284436 w 614636"/>
              <a:gd name="connsiteY3" fmla="*/ 596462 h 1086856"/>
              <a:gd name="connsiteX4" fmla="*/ 1860 w 614636"/>
              <a:gd name="connsiteY4" fmla="*/ 590112 h 1086856"/>
              <a:gd name="connsiteX5" fmla="*/ 0 w 614636"/>
              <a:gd name="connsiteY5" fmla="*/ 394138 h 1086856"/>
              <a:gd name="connsiteX6" fmla="*/ 211849 w 614636"/>
              <a:gd name="connsiteY6" fmla="*/ 394138 h 1086856"/>
              <a:gd name="connsiteX7" fmla="*/ 603469 w 614636"/>
              <a:gd name="connsiteY7" fmla="*/ 0 h 1086856"/>
              <a:gd name="connsiteX8" fmla="*/ 614636 w 614636"/>
              <a:gd name="connsiteY8" fmla="*/ 1078953 h 1086856"/>
              <a:gd name="connsiteX9" fmla="*/ 3065 w 614636"/>
              <a:gd name="connsiteY9" fmla="*/ 1086835 h 1086856"/>
              <a:gd name="connsiteX0" fmla="*/ 3065 w 614636"/>
              <a:gd name="connsiteY0" fmla="*/ 1086835 h 1086856"/>
              <a:gd name="connsiteX1" fmla="*/ 11385 w 614636"/>
              <a:gd name="connsiteY1" fmla="*/ 723462 h 1086856"/>
              <a:gd name="connsiteX2" fmla="*/ 281259 w 614636"/>
              <a:gd name="connsiteY2" fmla="*/ 720286 h 1086856"/>
              <a:gd name="connsiteX3" fmla="*/ 284436 w 614636"/>
              <a:gd name="connsiteY3" fmla="*/ 596462 h 1086856"/>
              <a:gd name="connsiteX4" fmla="*/ 1860 w 614636"/>
              <a:gd name="connsiteY4" fmla="*/ 590112 h 1086856"/>
              <a:gd name="connsiteX5" fmla="*/ 0 w 614636"/>
              <a:gd name="connsiteY5" fmla="*/ 394138 h 1086856"/>
              <a:gd name="connsiteX6" fmla="*/ 211849 w 614636"/>
              <a:gd name="connsiteY6" fmla="*/ 394138 h 1086856"/>
              <a:gd name="connsiteX7" fmla="*/ 603469 w 614636"/>
              <a:gd name="connsiteY7" fmla="*/ 0 h 1086856"/>
              <a:gd name="connsiteX8" fmla="*/ 614636 w 614636"/>
              <a:gd name="connsiteY8" fmla="*/ 1078953 h 1086856"/>
              <a:gd name="connsiteX9" fmla="*/ 3065 w 614636"/>
              <a:gd name="connsiteY9" fmla="*/ 1086835 h 1086856"/>
              <a:gd name="connsiteX0" fmla="*/ 3065 w 614636"/>
              <a:gd name="connsiteY0" fmla="*/ 1086835 h 1086856"/>
              <a:gd name="connsiteX1" fmla="*/ 11385 w 614636"/>
              <a:gd name="connsiteY1" fmla="*/ 723462 h 1086856"/>
              <a:gd name="connsiteX2" fmla="*/ 281259 w 614636"/>
              <a:gd name="connsiteY2" fmla="*/ 720286 h 1086856"/>
              <a:gd name="connsiteX3" fmla="*/ 271736 w 614636"/>
              <a:gd name="connsiteY3" fmla="*/ 564712 h 1086856"/>
              <a:gd name="connsiteX4" fmla="*/ 1860 w 614636"/>
              <a:gd name="connsiteY4" fmla="*/ 590112 h 1086856"/>
              <a:gd name="connsiteX5" fmla="*/ 0 w 614636"/>
              <a:gd name="connsiteY5" fmla="*/ 394138 h 1086856"/>
              <a:gd name="connsiteX6" fmla="*/ 211849 w 614636"/>
              <a:gd name="connsiteY6" fmla="*/ 394138 h 1086856"/>
              <a:gd name="connsiteX7" fmla="*/ 603469 w 614636"/>
              <a:gd name="connsiteY7" fmla="*/ 0 h 1086856"/>
              <a:gd name="connsiteX8" fmla="*/ 614636 w 614636"/>
              <a:gd name="connsiteY8" fmla="*/ 1078953 h 1086856"/>
              <a:gd name="connsiteX9" fmla="*/ 3065 w 614636"/>
              <a:gd name="connsiteY9" fmla="*/ 1086835 h 1086856"/>
              <a:gd name="connsiteX0" fmla="*/ 3065 w 614636"/>
              <a:gd name="connsiteY0" fmla="*/ 1086835 h 1086856"/>
              <a:gd name="connsiteX1" fmla="*/ 11385 w 614636"/>
              <a:gd name="connsiteY1" fmla="*/ 723462 h 1086856"/>
              <a:gd name="connsiteX2" fmla="*/ 281259 w 614636"/>
              <a:gd name="connsiteY2" fmla="*/ 720286 h 1086856"/>
              <a:gd name="connsiteX3" fmla="*/ 278086 w 614636"/>
              <a:gd name="connsiteY3" fmla="*/ 583762 h 1086856"/>
              <a:gd name="connsiteX4" fmla="*/ 1860 w 614636"/>
              <a:gd name="connsiteY4" fmla="*/ 590112 h 1086856"/>
              <a:gd name="connsiteX5" fmla="*/ 0 w 614636"/>
              <a:gd name="connsiteY5" fmla="*/ 394138 h 1086856"/>
              <a:gd name="connsiteX6" fmla="*/ 211849 w 614636"/>
              <a:gd name="connsiteY6" fmla="*/ 394138 h 1086856"/>
              <a:gd name="connsiteX7" fmla="*/ 603469 w 614636"/>
              <a:gd name="connsiteY7" fmla="*/ 0 h 1086856"/>
              <a:gd name="connsiteX8" fmla="*/ 614636 w 614636"/>
              <a:gd name="connsiteY8" fmla="*/ 1078953 h 1086856"/>
              <a:gd name="connsiteX9" fmla="*/ 3065 w 614636"/>
              <a:gd name="connsiteY9" fmla="*/ 1086835 h 1086856"/>
              <a:gd name="connsiteX0" fmla="*/ 3065 w 614636"/>
              <a:gd name="connsiteY0" fmla="*/ 1086835 h 1086856"/>
              <a:gd name="connsiteX1" fmla="*/ 11385 w 614636"/>
              <a:gd name="connsiteY1" fmla="*/ 723462 h 1086856"/>
              <a:gd name="connsiteX2" fmla="*/ 281259 w 614636"/>
              <a:gd name="connsiteY2" fmla="*/ 720286 h 1086856"/>
              <a:gd name="connsiteX3" fmla="*/ 278086 w 614636"/>
              <a:gd name="connsiteY3" fmla="*/ 583762 h 1086856"/>
              <a:gd name="connsiteX4" fmla="*/ 1860 w 614636"/>
              <a:gd name="connsiteY4" fmla="*/ 590112 h 1086856"/>
              <a:gd name="connsiteX5" fmla="*/ 0 w 614636"/>
              <a:gd name="connsiteY5" fmla="*/ 394138 h 1086856"/>
              <a:gd name="connsiteX6" fmla="*/ 211849 w 614636"/>
              <a:gd name="connsiteY6" fmla="*/ 394138 h 1086856"/>
              <a:gd name="connsiteX7" fmla="*/ 603469 w 614636"/>
              <a:gd name="connsiteY7" fmla="*/ 0 h 1086856"/>
              <a:gd name="connsiteX8" fmla="*/ 614636 w 614636"/>
              <a:gd name="connsiteY8" fmla="*/ 1078953 h 1086856"/>
              <a:gd name="connsiteX9" fmla="*/ 3065 w 614636"/>
              <a:gd name="connsiteY9" fmla="*/ 1086835 h 1086856"/>
              <a:gd name="connsiteX0" fmla="*/ 3065 w 614636"/>
              <a:gd name="connsiteY0" fmla="*/ 1086835 h 1086856"/>
              <a:gd name="connsiteX1" fmla="*/ 11385 w 614636"/>
              <a:gd name="connsiteY1" fmla="*/ 723462 h 1086856"/>
              <a:gd name="connsiteX2" fmla="*/ 281259 w 614636"/>
              <a:gd name="connsiteY2" fmla="*/ 720286 h 1086856"/>
              <a:gd name="connsiteX3" fmla="*/ 278086 w 614636"/>
              <a:gd name="connsiteY3" fmla="*/ 583762 h 1086856"/>
              <a:gd name="connsiteX4" fmla="*/ 1860 w 614636"/>
              <a:gd name="connsiteY4" fmla="*/ 590112 h 1086856"/>
              <a:gd name="connsiteX5" fmla="*/ 0 w 614636"/>
              <a:gd name="connsiteY5" fmla="*/ 394138 h 1086856"/>
              <a:gd name="connsiteX6" fmla="*/ 211849 w 614636"/>
              <a:gd name="connsiteY6" fmla="*/ 394138 h 1086856"/>
              <a:gd name="connsiteX7" fmla="*/ 603469 w 614636"/>
              <a:gd name="connsiteY7" fmla="*/ 0 h 1086856"/>
              <a:gd name="connsiteX8" fmla="*/ 614636 w 614636"/>
              <a:gd name="connsiteY8" fmla="*/ 1078953 h 1086856"/>
              <a:gd name="connsiteX9" fmla="*/ 3065 w 614636"/>
              <a:gd name="connsiteY9" fmla="*/ 1086835 h 1086856"/>
              <a:gd name="connsiteX0" fmla="*/ 3065 w 614636"/>
              <a:gd name="connsiteY0" fmla="*/ 1086835 h 1086856"/>
              <a:gd name="connsiteX1" fmla="*/ 11385 w 614636"/>
              <a:gd name="connsiteY1" fmla="*/ 723462 h 1086856"/>
              <a:gd name="connsiteX2" fmla="*/ 281259 w 614636"/>
              <a:gd name="connsiteY2" fmla="*/ 720286 h 1086856"/>
              <a:gd name="connsiteX3" fmla="*/ 278086 w 614636"/>
              <a:gd name="connsiteY3" fmla="*/ 583762 h 1086856"/>
              <a:gd name="connsiteX4" fmla="*/ 1860 w 614636"/>
              <a:gd name="connsiteY4" fmla="*/ 590112 h 1086856"/>
              <a:gd name="connsiteX5" fmla="*/ 0 w 614636"/>
              <a:gd name="connsiteY5" fmla="*/ 394138 h 1086856"/>
              <a:gd name="connsiteX6" fmla="*/ 211849 w 614636"/>
              <a:gd name="connsiteY6" fmla="*/ 394138 h 1086856"/>
              <a:gd name="connsiteX7" fmla="*/ 603469 w 614636"/>
              <a:gd name="connsiteY7" fmla="*/ 0 h 1086856"/>
              <a:gd name="connsiteX8" fmla="*/ 614636 w 614636"/>
              <a:gd name="connsiteY8" fmla="*/ 1078953 h 1086856"/>
              <a:gd name="connsiteX9" fmla="*/ 3065 w 614636"/>
              <a:gd name="connsiteY9" fmla="*/ 1086835 h 108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4636" h="1086856">
                <a:moveTo>
                  <a:pt x="3065" y="1086835"/>
                </a:moveTo>
                <a:cubicBezTo>
                  <a:pt x="5711" y="1090028"/>
                  <a:pt x="-585" y="728991"/>
                  <a:pt x="11385" y="723462"/>
                </a:cubicBezTo>
                <a:cubicBezTo>
                  <a:pt x="11713" y="731162"/>
                  <a:pt x="273851" y="725578"/>
                  <a:pt x="281259" y="720286"/>
                </a:cubicBezTo>
                <a:cubicBezTo>
                  <a:pt x="272793" y="724519"/>
                  <a:pt x="278615" y="585349"/>
                  <a:pt x="278086" y="583762"/>
                </a:cubicBezTo>
                <a:cubicBezTo>
                  <a:pt x="277885" y="589875"/>
                  <a:pt x="583" y="597374"/>
                  <a:pt x="1860" y="590112"/>
                </a:cubicBezTo>
                <a:cubicBezTo>
                  <a:pt x="1349" y="595313"/>
                  <a:pt x="3102" y="388700"/>
                  <a:pt x="0" y="394138"/>
                </a:cubicBezTo>
                <a:lnTo>
                  <a:pt x="211849" y="394138"/>
                </a:lnTo>
                <a:lnTo>
                  <a:pt x="603469" y="0"/>
                </a:lnTo>
                <a:lnTo>
                  <a:pt x="614636" y="1078953"/>
                </a:lnTo>
                <a:cubicBezTo>
                  <a:pt x="410779" y="1081580"/>
                  <a:pt x="13247" y="1077858"/>
                  <a:pt x="3065" y="1086835"/>
                </a:cubicBezTo>
                <a:close/>
              </a:path>
            </a:pathLst>
          </a:custGeom>
          <a:pattFill prst="smConfetti">
            <a:fgClr>
              <a:prstClr val="black"/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27375" y="2546772"/>
            <a:ext cx="4571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rot="13456667" flipV="1">
            <a:off x="5296577" y="2917244"/>
            <a:ext cx="396000" cy="627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84832" y="1893011"/>
            <a:ext cx="11472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DR pumps hall</a:t>
            </a:r>
            <a:endParaRPr lang="en-US" sz="1050" dirty="0"/>
          </a:p>
        </p:txBody>
      </p:sp>
      <p:sp>
        <p:nvSpPr>
          <p:cNvPr id="20" name="Freeform 19"/>
          <p:cNvSpPr/>
          <p:nvPr/>
        </p:nvSpPr>
        <p:spPr>
          <a:xfrm>
            <a:off x="5071240" y="2154621"/>
            <a:ext cx="236484" cy="236482"/>
          </a:xfrm>
          <a:custGeom>
            <a:avLst/>
            <a:gdLst>
              <a:gd name="connsiteX0" fmla="*/ 0 w 236483"/>
              <a:gd name="connsiteY0" fmla="*/ 0 h 236482"/>
              <a:gd name="connsiteX1" fmla="*/ 0 w 236483"/>
              <a:gd name="connsiteY1" fmla="*/ 236482 h 236482"/>
              <a:gd name="connsiteX2" fmla="*/ 236483 w 236483"/>
              <a:gd name="connsiteY2" fmla="*/ 201448 h 236482"/>
              <a:gd name="connsiteX3" fmla="*/ 0 w 236483"/>
              <a:gd name="connsiteY3" fmla="*/ 0 h 236482"/>
              <a:gd name="connsiteX0" fmla="*/ 1 w 236484"/>
              <a:gd name="connsiteY0" fmla="*/ 0 h 236482"/>
              <a:gd name="connsiteX1" fmla="*/ 1 w 236484"/>
              <a:gd name="connsiteY1" fmla="*/ 236482 h 236482"/>
              <a:gd name="connsiteX2" fmla="*/ 236484 w 236484"/>
              <a:gd name="connsiteY2" fmla="*/ 201448 h 236482"/>
              <a:gd name="connsiteX3" fmla="*/ 1 w 236484"/>
              <a:gd name="connsiteY3" fmla="*/ 0 h 236482"/>
              <a:gd name="connsiteX0" fmla="*/ 1 w 236484"/>
              <a:gd name="connsiteY0" fmla="*/ 0 h 236482"/>
              <a:gd name="connsiteX1" fmla="*/ 1 w 236484"/>
              <a:gd name="connsiteY1" fmla="*/ 236482 h 236482"/>
              <a:gd name="connsiteX2" fmla="*/ 236484 w 236484"/>
              <a:gd name="connsiteY2" fmla="*/ 201448 h 236482"/>
              <a:gd name="connsiteX3" fmla="*/ 1 w 236484"/>
              <a:gd name="connsiteY3" fmla="*/ 0 h 236482"/>
              <a:gd name="connsiteX0" fmla="*/ 1 w 236484"/>
              <a:gd name="connsiteY0" fmla="*/ 0 h 236482"/>
              <a:gd name="connsiteX1" fmla="*/ 1 w 236484"/>
              <a:gd name="connsiteY1" fmla="*/ 236482 h 236482"/>
              <a:gd name="connsiteX2" fmla="*/ 236484 w 236484"/>
              <a:gd name="connsiteY2" fmla="*/ 214148 h 236482"/>
              <a:gd name="connsiteX3" fmla="*/ 1 w 236484"/>
              <a:gd name="connsiteY3" fmla="*/ 0 h 23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484" h="236482">
                <a:moveTo>
                  <a:pt x="1" y="0"/>
                </a:moveTo>
                <a:lnTo>
                  <a:pt x="1" y="236482"/>
                </a:lnTo>
                <a:cubicBezTo>
                  <a:pt x="-546" y="234329"/>
                  <a:pt x="157656" y="225826"/>
                  <a:pt x="236484" y="214148"/>
                </a:cubicBezTo>
                <a:lnTo>
                  <a:pt x="1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9815" y="711200"/>
            <a:ext cx="3032023" cy="14876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51" name="Freeform 50"/>
          <p:cNvSpPr/>
          <p:nvPr/>
        </p:nvSpPr>
        <p:spPr>
          <a:xfrm rot="17543163">
            <a:off x="7799949" y="467324"/>
            <a:ext cx="236484" cy="236482"/>
          </a:xfrm>
          <a:custGeom>
            <a:avLst/>
            <a:gdLst>
              <a:gd name="connsiteX0" fmla="*/ 0 w 236483"/>
              <a:gd name="connsiteY0" fmla="*/ 0 h 236482"/>
              <a:gd name="connsiteX1" fmla="*/ 0 w 236483"/>
              <a:gd name="connsiteY1" fmla="*/ 236482 h 236482"/>
              <a:gd name="connsiteX2" fmla="*/ 236483 w 236483"/>
              <a:gd name="connsiteY2" fmla="*/ 201448 h 236482"/>
              <a:gd name="connsiteX3" fmla="*/ 0 w 236483"/>
              <a:gd name="connsiteY3" fmla="*/ 0 h 236482"/>
              <a:gd name="connsiteX0" fmla="*/ 1 w 236484"/>
              <a:gd name="connsiteY0" fmla="*/ 0 h 236482"/>
              <a:gd name="connsiteX1" fmla="*/ 1 w 236484"/>
              <a:gd name="connsiteY1" fmla="*/ 236482 h 236482"/>
              <a:gd name="connsiteX2" fmla="*/ 236484 w 236484"/>
              <a:gd name="connsiteY2" fmla="*/ 201448 h 236482"/>
              <a:gd name="connsiteX3" fmla="*/ 1 w 236484"/>
              <a:gd name="connsiteY3" fmla="*/ 0 h 236482"/>
              <a:gd name="connsiteX0" fmla="*/ 1 w 236484"/>
              <a:gd name="connsiteY0" fmla="*/ 0 h 236482"/>
              <a:gd name="connsiteX1" fmla="*/ 1 w 236484"/>
              <a:gd name="connsiteY1" fmla="*/ 236482 h 236482"/>
              <a:gd name="connsiteX2" fmla="*/ 236484 w 236484"/>
              <a:gd name="connsiteY2" fmla="*/ 201448 h 236482"/>
              <a:gd name="connsiteX3" fmla="*/ 1 w 236484"/>
              <a:gd name="connsiteY3" fmla="*/ 0 h 236482"/>
              <a:gd name="connsiteX0" fmla="*/ 1 w 236484"/>
              <a:gd name="connsiteY0" fmla="*/ 0 h 236482"/>
              <a:gd name="connsiteX1" fmla="*/ 1 w 236484"/>
              <a:gd name="connsiteY1" fmla="*/ 236482 h 236482"/>
              <a:gd name="connsiteX2" fmla="*/ 236484 w 236484"/>
              <a:gd name="connsiteY2" fmla="*/ 214148 h 236482"/>
              <a:gd name="connsiteX3" fmla="*/ 1 w 236484"/>
              <a:gd name="connsiteY3" fmla="*/ 0 h 23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484" h="236482">
                <a:moveTo>
                  <a:pt x="1" y="0"/>
                </a:moveTo>
                <a:lnTo>
                  <a:pt x="1" y="236482"/>
                </a:lnTo>
                <a:cubicBezTo>
                  <a:pt x="-546" y="234329"/>
                  <a:pt x="157656" y="225826"/>
                  <a:pt x="236484" y="214148"/>
                </a:cubicBezTo>
                <a:lnTo>
                  <a:pt x="1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5103821" y="3919948"/>
            <a:ext cx="3969137" cy="970872"/>
            <a:chOff x="88161" y="979867"/>
            <a:chExt cx="8944612" cy="218790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2711541" y="979868"/>
              <a:ext cx="3752280" cy="2187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5435" y="979867"/>
              <a:ext cx="2880007" cy="208581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6244" y="979868"/>
              <a:ext cx="2606529" cy="218789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161" y="979868"/>
              <a:ext cx="3983143" cy="2187899"/>
            </a:xfrm>
            <a:prstGeom prst="rect">
              <a:avLst/>
            </a:prstGeom>
            <a:ln>
              <a:noFill/>
            </a:ln>
            <a:effectLst/>
          </p:spPr>
        </p:pic>
      </p:grpSp>
      <p:cxnSp>
        <p:nvCxnSpPr>
          <p:cNvPr id="9" name="Straight Arrow Connector 8"/>
          <p:cNvCxnSpPr/>
          <p:nvPr/>
        </p:nvCxnSpPr>
        <p:spPr>
          <a:xfrm flipH="1" flipV="1">
            <a:off x="2916910" y="2918497"/>
            <a:ext cx="2186911" cy="1494356"/>
          </a:xfrm>
          <a:prstGeom prst="straightConnector1">
            <a:avLst/>
          </a:prstGeom>
          <a:ln>
            <a:solidFill>
              <a:srgbClr val="FB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2119478" y="2686193"/>
            <a:ext cx="4513680" cy="2857685"/>
          </a:xfrm>
          <a:prstGeom prst="straightConnector1">
            <a:avLst/>
          </a:prstGeom>
          <a:ln>
            <a:solidFill>
              <a:srgbClr val="FB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59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beam-dump</a:t>
            </a:r>
            <a:endParaRPr lang="en-US" dirty="0"/>
          </a:p>
        </p:txBody>
      </p:sp>
      <p:pic>
        <p:nvPicPr>
          <p:cNvPr id="7" name="Picture 6" descr="IMG_20141031_17474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36" y="2887860"/>
            <a:ext cx="9000000" cy="17028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14748" y="4905789"/>
            <a:ext cx="1553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DR pumps hall </a:t>
            </a:r>
          </a:p>
        </p:txBody>
      </p:sp>
      <p:sp>
        <p:nvSpPr>
          <p:cNvPr id="9" name="Freeform 8"/>
          <p:cNvSpPr/>
          <p:nvPr/>
        </p:nvSpPr>
        <p:spPr>
          <a:xfrm rot="8175972">
            <a:off x="4204137" y="4735687"/>
            <a:ext cx="236484" cy="236482"/>
          </a:xfrm>
          <a:custGeom>
            <a:avLst/>
            <a:gdLst>
              <a:gd name="connsiteX0" fmla="*/ 0 w 236483"/>
              <a:gd name="connsiteY0" fmla="*/ 0 h 236482"/>
              <a:gd name="connsiteX1" fmla="*/ 0 w 236483"/>
              <a:gd name="connsiteY1" fmla="*/ 236482 h 236482"/>
              <a:gd name="connsiteX2" fmla="*/ 236483 w 236483"/>
              <a:gd name="connsiteY2" fmla="*/ 201448 h 236482"/>
              <a:gd name="connsiteX3" fmla="*/ 0 w 236483"/>
              <a:gd name="connsiteY3" fmla="*/ 0 h 236482"/>
              <a:gd name="connsiteX0" fmla="*/ 1 w 236484"/>
              <a:gd name="connsiteY0" fmla="*/ 0 h 236482"/>
              <a:gd name="connsiteX1" fmla="*/ 1 w 236484"/>
              <a:gd name="connsiteY1" fmla="*/ 236482 h 236482"/>
              <a:gd name="connsiteX2" fmla="*/ 236484 w 236484"/>
              <a:gd name="connsiteY2" fmla="*/ 201448 h 236482"/>
              <a:gd name="connsiteX3" fmla="*/ 1 w 236484"/>
              <a:gd name="connsiteY3" fmla="*/ 0 h 236482"/>
              <a:gd name="connsiteX0" fmla="*/ 1 w 236484"/>
              <a:gd name="connsiteY0" fmla="*/ 0 h 236482"/>
              <a:gd name="connsiteX1" fmla="*/ 1 w 236484"/>
              <a:gd name="connsiteY1" fmla="*/ 236482 h 236482"/>
              <a:gd name="connsiteX2" fmla="*/ 236484 w 236484"/>
              <a:gd name="connsiteY2" fmla="*/ 201448 h 236482"/>
              <a:gd name="connsiteX3" fmla="*/ 1 w 236484"/>
              <a:gd name="connsiteY3" fmla="*/ 0 h 236482"/>
              <a:gd name="connsiteX0" fmla="*/ 1 w 236484"/>
              <a:gd name="connsiteY0" fmla="*/ 0 h 236482"/>
              <a:gd name="connsiteX1" fmla="*/ 1 w 236484"/>
              <a:gd name="connsiteY1" fmla="*/ 236482 h 236482"/>
              <a:gd name="connsiteX2" fmla="*/ 236484 w 236484"/>
              <a:gd name="connsiteY2" fmla="*/ 214148 h 236482"/>
              <a:gd name="connsiteX3" fmla="*/ 1 w 236484"/>
              <a:gd name="connsiteY3" fmla="*/ 0 h 23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484" h="236482">
                <a:moveTo>
                  <a:pt x="1" y="0"/>
                </a:moveTo>
                <a:lnTo>
                  <a:pt x="1" y="236482"/>
                </a:lnTo>
                <a:cubicBezTo>
                  <a:pt x="-546" y="234329"/>
                  <a:pt x="157656" y="225826"/>
                  <a:pt x="236484" y="214148"/>
                </a:cubicBezTo>
                <a:lnTo>
                  <a:pt x="1" y="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91" y="1006835"/>
            <a:ext cx="5248996" cy="570480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8000"/>
                </a:solidFill>
              </a:rPr>
              <a:t>BTF additional line </a:t>
            </a:r>
          </a:p>
          <a:p>
            <a:pPr lvl="1"/>
            <a:r>
              <a:rPr lang="en-US" sz="1200" dirty="0" smtClean="0"/>
              <a:t>Approved AIDA-2020, Task 15.4.1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8000"/>
                </a:solidFill>
              </a:rPr>
              <a:t>Refurbished photon tagging</a:t>
            </a:r>
          </a:p>
          <a:p>
            <a:pPr lvl="1"/>
            <a:r>
              <a:rPr lang="en-US" sz="1200" dirty="0" smtClean="0"/>
              <a:t>Approved AIDA-2020, Task 15.4.2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SATELLES</a:t>
            </a:r>
          </a:p>
          <a:p>
            <a:pPr lvl="1"/>
            <a:r>
              <a:rPr lang="en-US" sz="1200" dirty="0" smtClean="0"/>
              <a:t>Proposed: large overlap with additional line project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Long </a:t>
            </a:r>
            <a:r>
              <a:rPr lang="en-US" sz="1600" dirty="0" err="1" smtClean="0">
                <a:solidFill>
                  <a:srgbClr val="0000FF"/>
                </a:solidFill>
              </a:rPr>
              <a:t>linac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pulse</a:t>
            </a:r>
          </a:p>
          <a:p>
            <a:pPr lvl="1"/>
            <a:r>
              <a:rPr lang="en-US" sz="1200" dirty="0" smtClean="0"/>
              <a:t>From 40 to about 150 ns</a:t>
            </a:r>
          </a:p>
          <a:p>
            <a:pPr lvl="1"/>
            <a:r>
              <a:rPr lang="en-US" sz="1200" dirty="0" smtClean="0"/>
              <a:t>Above 150 ns up to 500 ns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Thin BTF target</a:t>
            </a:r>
          </a:p>
          <a:p>
            <a:pPr lvl="1"/>
            <a:r>
              <a:rPr lang="en-US" sz="1200" dirty="0" smtClean="0"/>
              <a:t>High energy positron production for PADME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Micro-divergence beam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Electron irradiation facility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accent6"/>
                </a:solidFill>
              </a:rPr>
              <a:t>Energy upgrade of the </a:t>
            </a:r>
            <a:r>
              <a:rPr lang="en-US" sz="1600" dirty="0" err="1" smtClean="0">
                <a:solidFill>
                  <a:schemeClr val="accent6"/>
                </a:solidFill>
              </a:rPr>
              <a:t>linac</a:t>
            </a:r>
            <a:endParaRPr lang="en-US" sz="1600" dirty="0">
              <a:solidFill>
                <a:schemeClr val="accent6"/>
              </a:solidFill>
            </a:endParaRPr>
          </a:p>
          <a:p>
            <a:pPr lvl="1"/>
            <a:r>
              <a:rPr lang="en-US" sz="1200" dirty="0" smtClean="0"/>
              <a:t>Submitted to INFN</a:t>
            </a:r>
          </a:p>
          <a:p>
            <a:pPr lvl="1"/>
            <a:r>
              <a:rPr lang="en-US" sz="1200" dirty="0" smtClean="0"/>
              <a:t>Includes matching funds for BTF additional line</a:t>
            </a:r>
          </a:p>
          <a:p>
            <a:pPr lvl="1"/>
            <a:r>
              <a:rPr lang="en-US" sz="1200" dirty="0" smtClean="0"/>
              <a:t>Includes consolidation of </a:t>
            </a:r>
            <a:r>
              <a:rPr lang="en-US" sz="1200" dirty="0" err="1" smtClean="0"/>
              <a:t>linac</a:t>
            </a:r>
            <a:r>
              <a:rPr lang="en-US" sz="1200" dirty="0" smtClean="0"/>
              <a:t> modulators power supplies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Dump for high-intensity </a:t>
            </a:r>
            <a:endParaRPr lang="en-US" sz="1600" dirty="0"/>
          </a:p>
          <a:p>
            <a:pPr lvl="1"/>
            <a:r>
              <a:rPr lang="en-US" sz="1200" dirty="0" smtClean="0"/>
              <a:t>BDX, PADME</a:t>
            </a:r>
          </a:p>
          <a:p>
            <a:pPr lvl="1"/>
            <a:r>
              <a:rPr lang="en-US" sz="1200" dirty="0" smtClean="0"/>
              <a:t>Neutron/pion/muon production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060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686" y="0"/>
            <a:ext cx="8229600" cy="694481"/>
          </a:xfrm>
        </p:spPr>
        <p:txBody>
          <a:bodyPr/>
          <a:lstStyle/>
          <a:p>
            <a:r>
              <a:rPr lang="en-US" sz="3600" dirty="0" smtClean="0"/>
              <a:t>DA</a:t>
            </a:r>
            <a:r>
              <a:rPr lang="en-US" sz="3600" dirty="0" smtClean="0">
                <a:latin typeface="Symbol" charset="2"/>
                <a:cs typeface="Symbol" charset="2"/>
              </a:rPr>
              <a:t>F</a:t>
            </a:r>
            <a:r>
              <a:rPr lang="en-US" sz="3600" dirty="0" smtClean="0"/>
              <a:t>NE timing</a:t>
            </a:r>
            <a:endParaRPr lang="en-US" sz="36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9249" y="1002525"/>
            <a:ext cx="5633900" cy="36920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068788" y="1070112"/>
            <a:ext cx="2752926" cy="7386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25 or 50 Hz repetition rate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Last bunch every second always to spectrometer line</a:t>
            </a:r>
          </a:p>
        </p:txBody>
      </p:sp>
      <p:sp>
        <p:nvSpPr>
          <p:cNvPr id="8" name="TextBox 7"/>
          <p:cNvSpPr txBox="1"/>
          <p:nvPr/>
        </p:nvSpPr>
        <p:spPr>
          <a:xfrm rot="3319601">
            <a:off x="1203187" y="3251012"/>
            <a:ext cx="941283" cy="25391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Spectrometer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8040" y="2692572"/>
            <a:ext cx="615382" cy="25391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BTF line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700298">
            <a:off x="2402669" y="1636504"/>
            <a:ext cx="889987" cy="25391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Accumulator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8950" y="3482253"/>
            <a:ext cx="761014" cy="25391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Main rings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4013" y="6342084"/>
            <a:ext cx="2895600" cy="365125"/>
          </a:xfrm>
        </p:spPr>
        <p:txBody>
          <a:bodyPr/>
          <a:lstStyle/>
          <a:p>
            <a:r>
              <a:rPr lang="en-US" smtClean="0"/>
              <a:t>BTF - P. Valente, LNF 7 ottobre 2015 </a:t>
            </a:r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4711442"/>
            <a:ext cx="9144000" cy="3318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90"/>
              </a:buClr>
              <a:buFont typeface="Wingdings" charset="2"/>
              <a:buChar char="§"/>
            </a:pPr>
            <a:r>
              <a:rPr lang="en-US" sz="1400" b="1" dirty="0">
                <a:solidFill>
                  <a:schemeClr val="tx2"/>
                </a:solidFill>
              </a:rPr>
              <a:t>LINAC</a:t>
            </a:r>
            <a:r>
              <a:rPr lang="en-US" sz="1400" dirty="0">
                <a:solidFill>
                  <a:schemeClr val="tx2"/>
                </a:solidFill>
              </a:rPr>
              <a:t> = LINAC shots are delivered at 25(50) </a:t>
            </a:r>
            <a:r>
              <a:rPr lang="en-US" sz="1400" dirty="0" smtClean="0">
                <a:solidFill>
                  <a:schemeClr val="tx2"/>
                </a:solidFill>
              </a:rPr>
              <a:t>pulses/s </a:t>
            </a:r>
            <a:r>
              <a:rPr lang="en-US" sz="1400" dirty="0">
                <a:solidFill>
                  <a:schemeClr val="tx2"/>
                </a:solidFill>
              </a:rPr>
              <a:t>and dumped at the end of </a:t>
            </a:r>
            <a:r>
              <a:rPr lang="en-US" sz="1400" dirty="0" smtClean="0">
                <a:solidFill>
                  <a:schemeClr val="tx2"/>
                </a:solidFill>
              </a:rPr>
              <a:t>TL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5043260"/>
            <a:ext cx="9144000" cy="528419"/>
          </a:xfrm>
          <a:prstGeom prst="rect">
            <a:avLst/>
          </a:prstGeom>
          <a:solidFill>
            <a:srgbClr val="E8D6F8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  <a:buFont typeface="Wingdings" charset="2"/>
              <a:buChar char="§"/>
            </a:pPr>
            <a:r>
              <a:rPr lang="en-US" sz="1400" b="1" dirty="0" smtClean="0"/>
              <a:t>LINAC</a:t>
            </a:r>
            <a:r>
              <a:rPr lang="en-US" sz="1400" b="1" dirty="0"/>
              <a:t>+BTF</a:t>
            </a:r>
            <a:r>
              <a:rPr lang="en-US" sz="1400" dirty="0"/>
              <a:t> = LINAC shots are delivered with a selectable duty cycle to </a:t>
            </a:r>
            <a:r>
              <a:rPr lang="en-US" sz="1400" dirty="0" smtClean="0"/>
              <a:t>BTF: 1 </a:t>
            </a:r>
            <a:r>
              <a:rPr lang="en-US" sz="1400" dirty="0"/>
              <a:t>to 24(49) </a:t>
            </a:r>
            <a:r>
              <a:rPr lang="en-US" sz="1400" dirty="0" smtClean="0"/>
              <a:t>pulses/s. </a:t>
            </a:r>
            <a:r>
              <a:rPr lang="en-US" sz="1400" dirty="0"/>
              <a:t>R</a:t>
            </a:r>
            <a:r>
              <a:rPr lang="en-US" sz="1400" dirty="0" smtClean="0"/>
              <a:t>emaining pulses are </a:t>
            </a:r>
            <a:r>
              <a:rPr lang="en-US" sz="1400" dirty="0"/>
              <a:t>dumped at the end of the </a:t>
            </a:r>
            <a:r>
              <a:rPr lang="en-US" sz="1400" dirty="0" smtClean="0"/>
              <a:t>TL</a:t>
            </a:r>
            <a:endParaRPr lang="en-US" sz="1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5571679"/>
            <a:ext cx="9144000" cy="1288646"/>
          </a:xfrm>
          <a:prstGeom prst="rect">
            <a:avLst/>
          </a:prstGeom>
          <a:solidFill>
            <a:srgbClr val="BBD8F7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Font typeface="Wingdings" charset="2"/>
              <a:buChar char="§"/>
            </a:pPr>
            <a:r>
              <a:rPr lang="en-US" sz="1400" b="1" dirty="0" smtClean="0"/>
              <a:t>GLOBAL</a:t>
            </a:r>
            <a:r>
              <a:rPr lang="en-US" sz="1400" dirty="0" smtClean="0"/>
              <a:t> = </a:t>
            </a:r>
            <a:r>
              <a:rPr lang="en-US" sz="1400" dirty="0"/>
              <a:t>LINAC shots are delivered with a variable duty cycle to BTF according to injection parameter in </a:t>
            </a:r>
            <a:r>
              <a:rPr lang="en-US" sz="1400" dirty="0" smtClean="0"/>
              <a:t>ACCUMULATOR </a:t>
            </a:r>
          </a:p>
          <a:p>
            <a:pPr lvl="1">
              <a:buClr>
                <a:schemeClr val="accent4"/>
              </a:buClr>
              <a:buFont typeface="Wingdings" charset="2"/>
              <a:buChar char="§"/>
            </a:pPr>
            <a:r>
              <a:rPr lang="en-US" sz="1200" b="1" dirty="0"/>
              <a:t>NO INJECTION </a:t>
            </a:r>
            <a:r>
              <a:rPr lang="en-US" sz="1200" dirty="0" smtClean="0"/>
              <a:t>= </a:t>
            </a:r>
            <a:r>
              <a:rPr lang="en-US" sz="1200" dirty="0"/>
              <a:t>SELECTABLE from 1 to 24(49) pulse per second </a:t>
            </a:r>
          </a:p>
          <a:p>
            <a:pPr lvl="1">
              <a:buClr>
                <a:schemeClr val="accent4"/>
              </a:buClr>
              <a:buFont typeface="Wingdings" charset="2"/>
              <a:buChar char="§"/>
            </a:pPr>
            <a:r>
              <a:rPr lang="en-US" sz="1200" b="1" dirty="0"/>
              <a:t>INJECTION</a:t>
            </a:r>
            <a:r>
              <a:rPr lang="en-US" sz="1200" dirty="0"/>
              <a:t> </a:t>
            </a:r>
            <a:r>
              <a:rPr lang="en-US" sz="1200" dirty="0" smtClean="0"/>
              <a:t>= </a:t>
            </a:r>
            <a:r>
              <a:rPr lang="en-US" sz="1200" dirty="0"/>
              <a:t>the injection needs are DAΦNE </a:t>
            </a:r>
            <a:r>
              <a:rPr lang="en-US" sz="1200" dirty="0" smtClean="0"/>
              <a:t>Control Room </a:t>
            </a:r>
            <a:r>
              <a:rPr lang="en-US" sz="1200" dirty="0"/>
              <a:t>controlled. Typically injection pulses are at 2Hz, taking from 1 up to 7 LINAC bunches per sequence. BTF delivers 22 down to 10 bunches per </a:t>
            </a:r>
            <a:r>
              <a:rPr lang="en-US" sz="1200" dirty="0" smtClean="0"/>
              <a:t>second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465" y="2337569"/>
            <a:ext cx="2947893" cy="11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3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128" y="185868"/>
            <a:ext cx="8260672" cy="555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</a:t>
            </a:r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NE LINAC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4</a:t>
            </a:fld>
            <a:endParaRPr lang="en-US">
              <a:latin typeface="Calibri"/>
            </a:endParaRPr>
          </a:p>
        </p:txBody>
      </p:sp>
      <p:pic>
        <p:nvPicPr>
          <p:cNvPr id="8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751" y="860210"/>
            <a:ext cx="4244975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856074"/>
              </p:ext>
            </p:extLst>
          </p:nvPr>
        </p:nvGraphicFramePr>
        <p:xfrm>
          <a:off x="4690775" y="733192"/>
          <a:ext cx="4316273" cy="5416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265"/>
                <a:gridCol w="1242748"/>
                <a:gridCol w="1233260"/>
              </a:tblGrid>
              <a:tr h="220296">
                <a:tc>
                  <a:txBody>
                    <a:bodyPr/>
                    <a:lstStyle/>
                    <a:p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Progetto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err="1" smtClean="0">
                          <a:latin typeface="+mn-lt"/>
                          <a:cs typeface="+mn-cs"/>
                        </a:rPr>
                        <a:t>Prestazioni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Energia</a:t>
                      </a:r>
                      <a:r>
                        <a:rPr lang="en-US" sz="1000" dirty="0" smtClean="0"/>
                        <a:t> Finale </a:t>
                      </a:r>
                      <a:r>
                        <a:rPr lang="en-US" sz="1000" dirty="0" err="1" smtClean="0"/>
                        <a:t>fascio</a:t>
                      </a:r>
                      <a:r>
                        <a:rPr lang="en-US" sz="1000" dirty="0" smtClean="0"/>
                        <a:t> e-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800 MeV 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510 MeV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Energia</a:t>
                      </a:r>
                      <a:r>
                        <a:rPr lang="en-US" sz="1000" dirty="0" smtClean="0"/>
                        <a:t> Finale </a:t>
                      </a:r>
                      <a:r>
                        <a:rPr lang="en-US" sz="1000" dirty="0" err="1" smtClean="0"/>
                        <a:t>fascio</a:t>
                      </a:r>
                      <a:r>
                        <a:rPr lang="en-US" sz="1000" baseline="0" dirty="0" smtClean="0"/>
                        <a:t> e+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550 MeV 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510 MeV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Radio </a:t>
                      </a:r>
                      <a:r>
                        <a:rPr lang="en-US" sz="1000" dirty="0" err="1" smtClean="0"/>
                        <a:t>Frequenza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2856 MHz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Energia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Conversione</a:t>
                      </a:r>
                      <a:r>
                        <a:rPr lang="en-US" sz="1000" dirty="0" smtClean="0"/>
                        <a:t> e+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250 MeV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220 MeV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latin typeface="+mn-lt"/>
                          <a:cs typeface="+mn-cs"/>
                        </a:rPr>
                        <a:t>Freq.</a:t>
                      </a:r>
                      <a:r>
                        <a:rPr lang="en-US" sz="1000" b="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000" b="0" baseline="0" dirty="0" err="1" smtClean="0">
                          <a:latin typeface="+mn-lt"/>
                          <a:cs typeface="+mn-cs"/>
                        </a:rPr>
                        <a:t>ripetizione</a:t>
                      </a:r>
                      <a:r>
                        <a:rPr lang="en-US" sz="1000" b="0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000" b="0" baseline="0" dirty="0" err="1" smtClean="0">
                          <a:latin typeface="+mn-lt"/>
                          <a:cs typeface="+mn-cs"/>
                        </a:rPr>
                        <a:t>impulso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to 50 Hz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to 50 Hz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Lunghezza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impulso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10 ns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1.4 to 40 ns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220296">
                <a:tc>
                  <a:txBody>
                    <a:bodyPr/>
                    <a:lstStyle/>
                    <a:p>
                      <a:r>
                        <a:rPr lang="en-US" sz="1000" b="0" dirty="0" err="1" smtClean="0">
                          <a:latin typeface="+mn-lt"/>
                          <a:cs typeface="+mn-cs"/>
                        </a:rPr>
                        <a:t>Corrente</a:t>
                      </a:r>
                      <a:r>
                        <a:rPr lang="en-US" sz="1000" b="0" baseline="0" dirty="0" smtClean="0">
                          <a:latin typeface="+mn-lt"/>
                          <a:cs typeface="+mn-cs"/>
                        </a:rPr>
                        <a:t> del gun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8 A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8 A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Dimensioni</a:t>
                      </a:r>
                      <a:r>
                        <a:rPr lang="en-US" sz="1000" dirty="0" smtClean="0"/>
                        <a:t> del </a:t>
                      </a:r>
                      <a:r>
                        <a:rPr lang="en-US" sz="1000" dirty="0" err="1" smtClean="0"/>
                        <a:t>fascio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sul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convertitore</a:t>
                      </a:r>
                      <a:r>
                        <a:rPr lang="en-US" sz="1000" baseline="0" dirty="0" smtClean="0"/>
                        <a:t> e+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mm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mm</a:t>
                      </a:r>
                    </a:p>
                    <a:p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Emittanza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Normalizzata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(mm </a:t>
                      </a:r>
                      <a:r>
                        <a:rPr lang="en-US" sz="1000" dirty="0" err="1" smtClean="0"/>
                        <a:t>mrad</a:t>
                      </a:r>
                      <a:r>
                        <a:rPr lang="en-US" sz="1000" dirty="0" smtClean="0"/>
                        <a:t>)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(e-</a:t>
                      </a:r>
                      <a:r>
                        <a:rPr lang="en-US" sz="1000" baseline="0" dirty="0" smtClean="0"/>
                        <a:t>) </a:t>
                      </a:r>
                    </a:p>
                    <a:p>
                      <a:r>
                        <a:rPr lang="en-US" sz="1000" baseline="0" dirty="0" smtClean="0"/>
                        <a:t>10 (e+)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&lt;</a:t>
                      </a:r>
                      <a:r>
                        <a:rPr lang="en-US" sz="1000" baseline="0" dirty="0" smtClean="0"/>
                        <a:t> 1.5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RMS </a:t>
                      </a:r>
                      <a:r>
                        <a:rPr lang="en-US" sz="1000" dirty="0" err="1" smtClean="0"/>
                        <a:t>Energia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0.5% (e-) </a:t>
                      </a:r>
                    </a:p>
                    <a:p>
                      <a:r>
                        <a:rPr lang="en-US" sz="1000" dirty="0" smtClean="0"/>
                        <a:t>1.0% (e+)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0.5% (e-)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1.0% (e+)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Corrente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elettronica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sul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converitore</a:t>
                      </a:r>
                      <a:r>
                        <a:rPr lang="en-US" sz="1000" dirty="0" smtClean="0"/>
                        <a:t> e+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 A 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5.2 A</a:t>
                      </a:r>
                    </a:p>
                    <a:p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Massima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corrente</a:t>
                      </a:r>
                      <a:r>
                        <a:rPr lang="en-US" sz="1000" dirty="0" smtClean="0"/>
                        <a:t> per</a:t>
                      </a:r>
                      <a:r>
                        <a:rPr lang="en-US" sz="1000" baseline="0" dirty="0" smtClean="0"/>
                        <a:t> e-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&gt;150 mA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500 mA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Massima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corrente</a:t>
                      </a:r>
                      <a:r>
                        <a:rPr lang="en-US" sz="1000" dirty="0" smtClean="0"/>
                        <a:t> per</a:t>
                      </a:r>
                      <a:r>
                        <a:rPr lang="en-US" sz="1000" baseline="0" dirty="0" smtClean="0"/>
                        <a:t> e+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36 mA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 85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 mA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22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Efficienza</a:t>
                      </a:r>
                      <a:r>
                        <a:rPr lang="en-US" sz="1000" baseline="0" dirty="0" smtClean="0"/>
                        <a:t> di </a:t>
                      </a:r>
                      <a:r>
                        <a:rPr lang="en-US" sz="1000" baseline="0" dirty="0" err="1" smtClean="0"/>
                        <a:t>trasporto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dalla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conversione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alla</a:t>
                      </a:r>
                      <a:r>
                        <a:rPr lang="en-US" sz="1000" baseline="0" dirty="0" smtClean="0"/>
                        <a:t> fine del LINAC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90% </a:t>
                      </a:r>
                      <a:endParaRPr lang="en-US" sz="1000" b="0" dirty="0">
                        <a:latin typeface="Impact"/>
                        <a:cs typeface="Impac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90%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</a:tr>
              <a:tr h="296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Strutture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acceleranti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SLAC-type, CG, 2π/3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Sorgenti</a:t>
                      </a:r>
                      <a:r>
                        <a:rPr lang="en-US" sz="1000" dirty="0" smtClean="0"/>
                        <a:t> and </a:t>
                      </a:r>
                      <a:r>
                        <a:rPr lang="en-US" sz="1000" dirty="0" err="1" smtClean="0"/>
                        <a:t>amplificazione</a:t>
                      </a:r>
                      <a:r>
                        <a:rPr lang="en-US" sz="1000" baseline="0" dirty="0" smtClean="0"/>
                        <a:t> Radio </a:t>
                      </a:r>
                      <a:r>
                        <a:rPr lang="en-US" sz="1000" baseline="0" dirty="0" err="1" smtClean="0"/>
                        <a:t>Frequenza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4 x 45 </a:t>
                      </a:r>
                      <a:r>
                        <a:rPr lang="en-US" sz="1000" dirty="0" err="1" smtClean="0"/>
                        <a:t>MWp</a:t>
                      </a:r>
                      <a:r>
                        <a:rPr lang="en-US" sz="1000" dirty="0" smtClean="0"/>
                        <a:t> SLED-</a:t>
                      </a:r>
                      <a:r>
                        <a:rPr lang="en-US" sz="1000" dirty="0" err="1" smtClean="0"/>
                        <a:t>ed</a:t>
                      </a:r>
                      <a:r>
                        <a:rPr lang="en-US" sz="1000" dirty="0" smtClean="0"/>
                        <a:t> klystrons TH2128C</a:t>
                      </a:r>
                      <a:endParaRPr lang="en-US" sz="1000" b="0" dirty="0" smtClean="0">
                        <a:latin typeface="Impact"/>
                        <a:cs typeface="Impac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195751" y="3227247"/>
            <a:ext cx="2825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TITAN Beta (</a:t>
            </a:r>
            <a:r>
              <a:rPr lang="en-US" sz="1600" dirty="0" err="1"/>
              <a:t>Ca,</a:t>
            </a:r>
            <a:r>
              <a:rPr lang="en-US" sz="1600" dirty="0" err="1" smtClean="0"/>
              <a:t>USA</a:t>
            </a:r>
            <a:r>
              <a:rPr lang="en-US" sz="1600" dirty="0" smtClean="0"/>
              <a:t>) 1995 </a:t>
            </a:r>
            <a:endParaRPr lang="en-US" sz="1600" dirty="0"/>
          </a:p>
        </p:txBody>
      </p:sp>
      <p:sp>
        <p:nvSpPr>
          <p:cNvPr id="11" name="Rettangolo 10"/>
          <p:cNvSpPr/>
          <p:nvPr/>
        </p:nvSpPr>
        <p:spPr>
          <a:xfrm>
            <a:off x="122881" y="3590407"/>
            <a:ext cx="43178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GB" sz="1050" dirty="0" smtClean="0">
                <a:solidFill>
                  <a:srgbClr val="2C4D7F"/>
                </a:solidFill>
              </a:rPr>
              <a:t>S-band, 60 m long, 3,05 m long SLAC-type, TW, CG</a:t>
            </a:r>
            <a:r>
              <a:rPr lang="en-GB" sz="1050" dirty="0">
                <a:solidFill>
                  <a:srgbClr val="2C4D7F"/>
                </a:solidFill>
              </a:rPr>
              <a:t>, 2/3π </a:t>
            </a:r>
            <a:r>
              <a:rPr lang="en-GB" sz="1050" dirty="0" smtClean="0">
                <a:solidFill>
                  <a:srgbClr val="2C4D7F"/>
                </a:solidFill>
              </a:rPr>
              <a:t>sections</a:t>
            </a:r>
            <a:endParaRPr lang="en-GB" sz="1050" dirty="0">
              <a:solidFill>
                <a:srgbClr val="2C4D7F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1050" dirty="0" smtClean="0">
                <a:solidFill>
                  <a:srgbClr val="2C4D7F"/>
                </a:solidFill>
              </a:rPr>
              <a:t>High current thermo-ionic </a:t>
            </a:r>
            <a:r>
              <a:rPr lang="en-GB" sz="1050" dirty="0" smtClean="0">
                <a:solidFill>
                  <a:srgbClr val="2C4D7F"/>
                </a:solidFill>
              </a:rPr>
              <a:t>gun, four RF stations, 45 </a:t>
            </a:r>
            <a:r>
              <a:rPr lang="en-GB" sz="1050" dirty="0" err="1" smtClean="0">
                <a:solidFill>
                  <a:srgbClr val="2C4D7F"/>
                </a:solidFill>
              </a:rPr>
              <a:t>MWp</a:t>
            </a:r>
            <a:r>
              <a:rPr lang="en-GB" sz="1050" dirty="0" smtClean="0">
                <a:solidFill>
                  <a:srgbClr val="2C4D7F"/>
                </a:solidFill>
              </a:rPr>
              <a:t> klystrons (Thales) with SLED compression.</a:t>
            </a:r>
            <a:endParaRPr lang="en-GB" sz="1050" dirty="0">
              <a:solidFill>
                <a:srgbClr val="2C4D7F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1050" dirty="0" smtClean="0">
                <a:solidFill>
                  <a:srgbClr val="2C4D7F"/>
                </a:solidFill>
              </a:rPr>
              <a:t>Strong consolidation and upgrade activity started in 2012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050" dirty="0" smtClean="0">
                <a:solidFill>
                  <a:srgbClr val="2C4D7F"/>
                </a:solidFill>
              </a:rPr>
              <a:t>10 ns pulses delivered to collider</a:t>
            </a:r>
            <a:endParaRPr lang="it-IT" sz="1050" dirty="0">
              <a:solidFill>
                <a:srgbClr val="2C4D7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48" y="4781825"/>
            <a:ext cx="4644977" cy="20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9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Beam-Test Facility (BTF)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" y="1679290"/>
            <a:ext cx="8893175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sz="1600" dirty="0">
                <a:cs typeface="Calibri" charset="0"/>
              </a:rPr>
              <a:t>Starting </a:t>
            </a:r>
            <a:r>
              <a:rPr lang="en-US" sz="1600" dirty="0" smtClean="0">
                <a:cs typeface="Calibri" charset="0"/>
              </a:rPr>
              <a:t>from 10</a:t>
            </a:r>
            <a:r>
              <a:rPr lang="en-US" sz="1600" baseline="30000" dirty="0" smtClean="0">
                <a:cs typeface="Calibri" charset="0"/>
              </a:rPr>
              <a:t>10</a:t>
            </a:r>
            <a:r>
              <a:rPr lang="en-US" sz="1600" dirty="0">
                <a:cs typeface="Calibri" charset="0"/>
              </a:rPr>
              <a:t>(10</a:t>
            </a:r>
            <a:r>
              <a:rPr lang="en-US" sz="1600" baseline="30000" dirty="0">
                <a:cs typeface="Calibri" charset="0"/>
              </a:rPr>
              <a:t>9</a:t>
            </a:r>
            <a:r>
              <a:rPr lang="en-US" sz="1600" dirty="0">
                <a:cs typeface="Calibri" charset="0"/>
              </a:rPr>
              <a:t>) electrons (positrons) from the </a:t>
            </a:r>
            <a:r>
              <a:rPr lang="en-US" sz="1600" dirty="0" err="1" smtClean="0">
                <a:cs typeface="Calibri" charset="0"/>
              </a:rPr>
              <a:t>linac</a:t>
            </a:r>
            <a:r>
              <a:rPr lang="en-US" sz="1600" dirty="0" smtClean="0">
                <a:cs typeface="Calibri" charset="0"/>
              </a:rPr>
              <a:t>, it </a:t>
            </a:r>
            <a:r>
              <a:rPr lang="en-US" sz="1600" dirty="0">
                <a:cs typeface="Calibri" charset="0"/>
              </a:rPr>
              <a:t>operates mainly in </a:t>
            </a:r>
            <a:r>
              <a:rPr lang="en-US" sz="1600" b="1" dirty="0">
                <a:cs typeface="Calibri" charset="0"/>
              </a:rPr>
              <a:t>two different intensity regimes</a:t>
            </a:r>
            <a:r>
              <a:rPr lang="en-US" sz="1600" dirty="0">
                <a:cs typeface="Calibri" charset="0"/>
              </a:rPr>
              <a:t>:</a:t>
            </a:r>
          </a:p>
          <a:p>
            <a:pPr marL="800100" lvl="1" indent="-342900" algn="just"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sz="1400" b="1" dirty="0">
                <a:solidFill>
                  <a:srgbClr val="FB00FF"/>
                </a:solidFill>
                <a:cs typeface="Calibri" charset="0"/>
              </a:rPr>
              <a:t>High </a:t>
            </a:r>
            <a:r>
              <a:rPr lang="en-US" sz="1400" b="1" dirty="0" smtClean="0">
                <a:solidFill>
                  <a:srgbClr val="FB00FF"/>
                </a:solidFill>
                <a:cs typeface="Calibri" charset="0"/>
              </a:rPr>
              <a:t>intensity</a:t>
            </a:r>
            <a:r>
              <a:rPr lang="en-US" sz="1400" dirty="0" smtClean="0">
                <a:solidFill>
                  <a:srgbClr val="FB00FF"/>
                </a:solidFill>
                <a:cs typeface="Calibri" charset="0"/>
              </a:rPr>
              <a:t> </a:t>
            </a:r>
            <a:r>
              <a:rPr lang="en-US" sz="1400" dirty="0">
                <a:cs typeface="Calibri" charset="0"/>
              </a:rPr>
              <a:t>primary beam driven to the experimental hall, between 250 MeV and </a:t>
            </a:r>
            <a:r>
              <a:rPr lang="en-US" sz="1400" dirty="0" err="1">
                <a:cs typeface="Calibri" charset="0"/>
              </a:rPr>
              <a:t>E</a:t>
            </a:r>
            <a:r>
              <a:rPr lang="en-US" sz="1400" baseline="-25000" dirty="0" err="1">
                <a:cs typeface="Calibri" charset="0"/>
              </a:rPr>
              <a:t>max</a:t>
            </a:r>
            <a:r>
              <a:rPr lang="en-US" sz="1400" dirty="0">
                <a:cs typeface="Calibri" charset="0"/>
              </a:rPr>
              <a:t>, tuned with collimators </a:t>
            </a:r>
          </a:p>
          <a:p>
            <a:pPr marL="800100" lvl="1" indent="-342900" algn="just"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sz="1400" b="1" dirty="0">
                <a:solidFill>
                  <a:srgbClr val="FF0AFF"/>
                </a:solidFill>
                <a:cs typeface="Calibri" charset="0"/>
              </a:rPr>
              <a:t>Single particle/bunch</a:t>
            </a:r>
            <a:r>
              <a:rPr lang="en-US" sz="1400" dirty="0">
                <a:solidFill>
                  <a:srgbClr val="333399"/>
                </a:solidFill>
                <a:cs typeface="Calibri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cs typeface="Calibri" charset="0"/>
              </a:rPr>
              <a:t>(Poisson distribution) between few tens of MeV and </a:t>
            </a:r>
            <a:r>
              <a:rPr lang="en-US" sz="1400" dirty="0" err="1">
                <a:solidFill>
                  <a:srgbClr val="000000"/>
                </a:solidFill>
                <a:cs typeface="Calibri" charset="0"/>
              </a:rPr>
              <a:t>E</a:t>
            </a:r>
            <a:r>
              <a:rPr lang="en-US" sz="1400" baseline="-25000" dirty="0" err="1">
                <a:solidFill>
                  <a:srgbClr val="000000"/>
                </a:solidFill>
                <a:cs typeface="Calibri" charset="0"/>
              </a:rPr>
              <a:t>max</a:t>
            </a:r>
            <a:r>
              <a:rPr lang="en-US" sz="1400" dirty="0">
                <a:solidFill>
                  <a:srgbClr val="000000"/>
                </a:solidFill>
                <a:cs typeface="Calibri" charset="0"/>
              </a:rPr>
              <a:t>, created intercepting the beam with a variable depth copper target, </a:t>
            </a:r>
            <a:r>
              <a:rPr lang="en-US" sz="1400" b="1" dirty="0">
                <a:solidFill>
                  <a:srgbClr val="FF0AFF"/>
                </a:solidFill>
                <a:cs typeface="Calibri" charset="0"/>
              </a:rPr>
              <a:t>selecting the energy</a:t>
            </a:r>
            <a:r>
              <a:rPr lang="en-US" sz="1400" b="1" dirty="0">
                <a:solidFill>
                  <a:srgbClr val="FF0000"/>
                </a:solidFill>
                <a:cs typeface="Calibri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cs typeface="Calibri" charset="0"/>
              </a:rPr>
              <a:t>and </a:t>
            </a:r>
            <a:r>
              <a:rPr lang="en-US" sz="1400" b="1" dirty="0">
                <a:solidFill>
                  <a:srgbClr val="FF0AFF"/>
                </a:solidFill>
                <a:cs typeface="Calibri" charset="0"/>
              </a:rPr>
              <a:t>collimating</a:t>
            </a:r>
            <a:r>
              <a:rPr lang="en-US" sz="1400" dirty="0">
                <a:solidFill>
                  <a:srgbClr val="4F81BD"/>
                </a:solidFill>
                <a:cs typeface="Calibri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sz="1600" b="1" dirty="0">
                <a:solidFill>
                  <a:srgbClr val="660066"/>
                </a:solidFill>
                <a:cs typeface="Calibri" charset="0"/>
              </a:rPr>
              <a:t>Intermediate</a:t>
            </a:r>
            <a:r>
              <a:rPr lang="en-US" sz="1600" dirty="0">
                <a:solidFill>
                  <a:srgbClr val="660066"/>
                </a:solidFill>
                <a:cs typeface="Calibri" charset="0"/>
              </a:rPr>
              <a:t> intensity (&lt;10</a:t>
            </a:r>
            <a:r>
              <a:rPr lang="en-US" sz="1600" baseline="30000" dirty="0">
                <a:solidFill>
                  <a:srgbClr val="660066"/>
                </a:solidFill>
                <a:cs typeface="Calibri" charset="0"/>
              </a:rPr>
              <a:t>5 </a:t>
            </a:r>
            <a:r>
              <a:rPr lang="en-US" sz="1600" dirty="0">
                <a:solidFill>
                  <a:srgbClr val="660066"/>
                </a:solidFill>
                <a:cs typeface="Calibri" charset="0"/>
              </a:rPr>
              <a:t>particles/bunch) is </a:t>
            </a:r>
            <a:r>
              <a:rPr lang="en-US" sz="1600" dirty="0" smtClean="0">
                <a:solidFill>
                  <a:srgbClr val="660066"/>
                </a:solidFill>
                <a:cs typeface="Calibri" charset="0"/>
              </a:rPr>
              <a:t>possible </a:t>
            </a:r>
          </a:p>
          <a:p>
            <a:pPr marL="342900" indent="-342900" algn="just"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cs typeface="Calibri" charset="0"/>
              </a:rPr>
              <a:t>Primary </a:t>
            </a:r>
            <a:r>
              <a:rPr lang="en-US" sz="1600" dirty="0">
                <a:solidFill>
                  <a:srgbClr val="000000"/>
                </a:solidFill>
                <a:cs typeface="Calibri" charset="0"/>
              </a:rPr>
              <a:t>beam fixed to E=</a:t>
            </a:r>
            <a:r>
              <a:rPr lang="en-US" sz="1600" b="1" dirty="0">
                <a:solidFill>
                  <a:srgbClr val="000000"/>
                </a:solidFill>
                <a:cs typeface="Calibri" charset="0"/>
              </a:rPr>
              <a:t>510 MeV </a:t>
            </a:r>
            <a:r>
              <a:rPr lang="en-US" sz="1600" dirty="0">
                <a:solidFill>
                  <a:srgbClr val="000000"/>
                </a:solidFill>
                <a:cs typeface="Calibri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Symbol" charset="2"/>
                <a:cs typeface="Symbol" charset="2"/>
              </a:rPr>
              <a:t>D</a:t>
            </a:r>
            <a:r>
              <a:rPr lang="en-US" sz="1600" dirty="0" err="1">
                <a:solidFill>
                  <a:srgbClr val="000000"/>
                </a:solidFill>
                <a:cs typeface="Calibri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cs typeface="Calibri" charset="0"/>
              </a:rPr>
              <a:t>=</a:t>
            </a:r>
            <a:r>
              <a:rPr lang="en-US" sz="1600" b="1" dirty="0">
                <a:solidFill>
                  <a:srgbClr val="000000"/>
                </a:solidFill>
                <a:cs typeface="Calibri" charset="0"/>
              </a:rPr>
              <a:t>10 ns</a:t>
            </a:r>
            <a:r>
              <a:rPr lang="en-US" sz="1600" dirty="0">
                <a:solidFill>
                  <a:srgbClr val="000000"/>
                </a:solidFill>
                <a:cs typeface="Calibri" charset="0"/>
              </a:rPr>
              <a:t> during operations of DAFNE </a:t>
            </a:r>
            <a:r>
              <a:rPr lang="en-US" sz="1600" dirty="0" smtClean="0">
                <a:solidFill>
                  <a:srgbClr val="000000"/>
                </a:solidFill>
                <a:cs typeface="Calibri" charset="0"/>
              </a:rPr>
              <a:t>collider (</a:t>
            </a:r>
            <a:r>
              <a:rPr lang="en-US" sz="1600" b="1" dirty="0" smtClean="0">
                <a:solidFill>
                  <a:srgbClr val="000000"/>
                </a:solidFill>
                <a:cs typeface="Calibri" charset="0"/>
              </a:rPr>
              <a:t>“parasitic” operation</a:t>
            </a:r>
            <a:r>
              <a:rPr lang="en-US" sz="1600" dirty="0" smtClean="0">
                <a:solidFill>
                  <a:srgbClr val="000000"/>
                </a:solidFill>
                <a:cs typeface="Calibri" charset="0"/>
              </a:rPr>
              <a:t>)</a:t>
            </a:r>
          </a:p>
          <a:p>
            <a:pPr marL="342900" indent="-342900" algn="just"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sz="1600" dirty="0" smtClean="0">
                <a:solidFill>
                  <a:srgbClr val="000000"/>
                </a:solidFill>
                <a:cs typeface="Calibri" charset="0"/>
              </a:rPr>
              <a:t>Wider range can be covered (higher energy, longer pulses, etc.) in </a:t>
            </a:r>
            <a:r>
              <a:rPr lang="en-US" sz="1600" b="1" dirty="0" smtClean="0">
                <a:solidFill>
                  <a:srgbClr val="000000"/>
                </a:solidFill>
                <a:cs typeface="Calibri" charset="0"/>
              </a:rPr>
              <a:t>dedicated operation</a:t>
            </a:r>
            <a:r>
              <a:rPr lang="en-US" sz="1600" dirty="0" smtClean="0">
                <a:solidFill>
                  <a:srgbClr val="000000"/>
                </a:solidFill>
                <a:cs typeface="Calibri" charset="0"/>
              </a:rPr>
              <a:t> (no injections)</a:t>
            </a:r>
            <a:endParaRPr lang="en-US" sz="1600" dirty="0">
              <a:solidFill>
                <a:srgbClr val="000000"/>
              </a:solidFill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797" y="4945850"/>
            <a:ext cx="2311198" cy="180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901" y="4960298"/>
            <a:ext cx="2782649" cy="128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61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8D39-C133-E244-BB72-1280D02FD441}" type="slidenum">
              <a:rPr lang="en-US" smtClean="0">
                <a:latin typeface="Calibri"/>
              </a:rPr>
              <a:pPr/>
              <a:t>6</a:t>
            </a:fld>
            <a:endParaRPr lang="en-US">
              <a:latin typeface="Calibri"/>
            </a:endParaRPr>
          </a:p>
        </p:txBody>
      </p:sp>
      <p:pic>
        <p:nvPicPr>
          <p:cNvPr id="63" name="Picture 1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15" y="1003491"/>
            <a:ext cx="4794836" cy="2952917"/>
          </a:xfrm>
          <a:prstGeom prst="rect">
            <a:avLst/>
          </a:prstGeom>
        </p:spPr>
      </p:pic>
      <p:pic>
        <p:nvPicPr>
          <p:cNvPr id="64" name="Picture 10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814" y="4466033"/>
            <a:ext cx="2438406" cy="1542365"/>
          </a:xfrm>
          <a:prstGeom prst="rect">
            <a:avLst/>
          </a:prstGeom>
        </p:spPr>
      </p:pic>
      <p:sp>
        <p:nvSpPr>
          <p:cNvPr id="65" name="TextBox 2"/>
          <p:cNvSpPr txBox="1"/>
          <p:nvPr/>
        </p:nvSpPr>
        <p:spPr>
          <a:xfrm>
            <a:off x="36928" y="699055"/>
            <a:ext cx="605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/>
              <a:t>Copper</a:t>
            </a:r>
            <a:r>
              <a:rPr lang="it-IT" sz="1400" dirty="0" smtClean="0"/>
              <a:t> target</a:t>
            </a:r>
            <a:r>
              <a:rPr lang="it-IT" sz="1400" dirty="0" smtClean="0"/>
              <a:t>≈</a:t>
            </a:r>
            <a:r>
              <a:rPr lang="it-IT" sz="1400" dirty="0" smtClean="0"/>
              <a:t>2</a:t>
            </a:r>
            <a:r>
              <a:rPr lang="it-IT" sz="1400" i="1" dirty="0" smtClean="0"/>
              <a:t>x</a:t>
            </a:r>
            <a:r>
              <a:rPr lang="it-IT" sz="1400" baseline="-25000" dirty="0" smtClean="0"/>
              <a:t>0</a:t>
            </a:r>
            <a:r>
              <a:rPr lang="it-IT" sz="1400" dirty="0" smtClean="0"/>
              <a:t>, </a:t>
            </a:r>
            <a:r>
              <a:rPr lang="it-IT" sz="1400" dirty="0" err="1" smtClean="0"/>
              <a:t>collimation</a:t>
            </a:r>
            <a:r>
              <a:rPr lang="it-IT" sz="1400" dirty="0" smtClean="0"/>
              <a:t> and </a:t>
            </a:r>
            <a:r>
              <a:rPr lang="it-IT" sz="1400" dirty="0" err="1" smtClean="0"/>
              <a:t>magnetic</a:t>
            </a:r>
            <a:r>
              <a:rPr lang="it-IT" sz="1400" dirty="0" smtClean="0"/>
              <a:t> </a:t>
            </a:r>
            <a:r>
              <a:rPr lang="it-IT" sz="1400" dirty="0" err="1" smtClean="0"/>
              <a:t>momentum</a:t>
            </a:r>
            <a:r>
              <a:rPr lang="it-IT" sz="1400" dirty="0" smtClean="0"/>
              <a:t> </a:t>
            </a:r>
            <a:r>
              <a:rPr lang="it-IT" sz="1400" dirty="0" err="1" smtClean="0"/>
              <a:t>selection</a:t>
            </a:r>
            <a:endParaRPr lang="it-IT" sz="1400" baseline="-25000" dirty="0"/>
          </a:p>
        </p:txBody>
      </p:sp>
      <p:pic>
        <p:nvPicPr>
          <p:cNvPr id="66" name="Picture 2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406" y="3125091"/>
            <a:ext cx="1720659" cy="1716874"/>
          </a:xfrm>
          <a:prstGeom prst="rect">
            <a:avLst/>
          </a:prstGeom>
        </p:spPr>
      </p:pic>
      <p:pic>
        <p:nvPicPr>
          <p:cNvPr id="67" name="Picture 3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025" y="3620917"/>
            <a:ext cx="1739112" cy="1699973"/>
          </a:xfrm>
          <a:prstGeom prst="rect">
            <a:avLst/>
          </a:prstGeom>
        </p:spPr>
      </p:pic>
      <p:pic>
        <p:nvPicPr>
          <p:cNvPr id="68" name="Picture 4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520" y="1216085"/>
            <a:ext cx="1728000" cy="1711175"/>
          </a:xfrm>
          <a:prstGeom prst="rect">
            <a:avLst/>
          </a:prstGeom>
        </p:spPr>
      </p:pic>
      <p:sp>
        <p:nvSpPr>
          <p:cNvPr id="69" name="TextBox 44"/>
          <p:cNvSpPr txBox="1"/>
          <p:nvPr/>
        </p:nvSpPr>
        <p:spPr>
          <a:xfrm>
            <a:off x="2990755" y="4720499"/>
            <a:ext cx="6937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&lt; 4 </a:t>
            </a:r>
            <a:r>
              <a:rPr lang="en-US" sz="1100" dirty="0" err="1" smtClean="0">
                <a:solidFill>
                  <a:srgbClr val="FF0000"/>
                </a:solidFill>
              </a:rPr>
              <a:t>mrad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0" name="Freeform 48"/>
          <p:cNvSpPr/>
          <p:nvPr/>
        </p:nvSpPr>
        <p:spPr>
          <a:xfrm>
            <a:off x="5233373" y="1425484"/>
            <a:ext cx="1625600" cy="1476378"/>
          </a:xfrm>
          <a:custGeom>
            <a:avLst/>
            <a:gdLst>
              <a:gd name="connsiteX0" fmla="*/ 3175 w 1625600"/>
              <a:gd name="connsiteY0" fmla="*/ 422275 h 1476375"/>
              <a:gd name="connsiteX1" fmla="*/ 9525 w 1625600"/>
              <a:gd name="connsiteY1" fmla="*/ 260350 h 1476375"/>
              <a:gd name="connsiteX2" fmla="*/ 19050 w 1625600"/>
              <a:gd name="connsiteY2" fmla="*/ 187325 h 1476375"/>
              <a:gd name="connsiteX3" fmla="*/ 53975 w 1625600"/>
              <a:gd name="connsiteY3" fmla="*/ 95250 h 1476375"/>
              <a:gd name="connsiteX4" fmla="*/ 101600 w 1625600"/>
              <a:gd name="connsiteY4" fmla="*/ 50800 h 1476375"/>
              <a:gd name="connsiteX5" fmla="*/ 161925 w 1625600"/>
              <a:gd name="connsiteY5" fmla="*/ 6350 h 1476375"/>
              <a:gd name="connsiteX6" fmla="*/ 241300 w 1625600"/>
              <a:gd name="connsiteY6" fmla="*/ 0 h 1476375"/>
              <a:gd name="connsiteX7" fmla="*/ 307975 w 1625600"/>
              <a:gd name="connsiteY7" fmla="*/ 0 h 1476375"/>
              <a:gd name="connsiteX8" fmla="*/ 409575 w 1625600"/>
              <a:gd name="connsiteY8" fmla="*/ 3175 h 1476375"/>
              <a:gd name="connsiteX9" fmla="*/ 479425 w 1625600"/>
              <a:gd name="connsiteY9" fmla="*/ 6350 h 1476375"/>
              <a:gd name="connsiteX10" fmla="*/ 565150 w 1625600"/>
              <a:gd name="connsiteY10" fmla="*/ 19050 h 1476375"/>
              <a:gd name="connsiteX11" fmla="*/ 666750 w 1625600"/>
              <a:gd name="connsiteY11" fmla="*/ 41275 h 1476375"/>
              <a:gd name="connsiteX12" fmla="*/ 720725 w 1625600"/>
              <a:gd name="connsiteY12" fmla="*/ 44450 h 1476375"/>
              <a:gd name="connsiteX13" fmla="*/ 768350 w 1625600"/>
              <a:gd name="connsiteY13" fmla="*/ 63500 h 1476375"/>
              <a:gd name="connsiteX14" fmla="*/ 815975 w 1625600"/>
              <a:gd name="connsiteY14" fmla="*/ 69850 h 1476375"/>
              <a:gd name="connsiteX15" fmla="*/ 854075 w 1625600"/>
              <a:gd name="connsiteY15" fmla="*/ 73025 h 1476375"/>
              <a:gd name="connsiteX16" fmla="*/ 889000 w 1625600"/>
              <a:gd name="connsiteY16" fmla="*/ 95250 h 1476375"/>
              <a:gd name="connsiteX17" fmla="*/ 911225 w 1625600"/>
              <a:gd name="connsiteY17" fmla="*/ 101600 h 1476375"/>
              <a:gd name="connsiteX18" fmla="*/ 936625 w 1625600"/>
              <a:gd name="connsiteY18" fmla="*/ 114300 h 1476375"/>
              <a:gd name="connsiteX19" fmla="*/ 1035050 w 1625600"/>
              <a:gd name="connsiteY19" fmla="*/ 142875 h 1476375"/>
              <a:gd name="connsiteX20" fmla="*/ 1076325 w 1625600"/>
              <a:gd name="connsiteY20" fmla="*/ 161925 h 1476375"/>
              <a:gd name="connsiteX21" fmla="*/ 1155700 w 1625600"/>
              <a:gd name="connsiteY21" fmla="*/ 196850 h 1476375"/>
              <a:gd name="connsiteX22" fmla="*/ 1209675 w 1625600"/>
              <a:gd name="connsiteY22" fmla="*/ 244475 h 1476375"/>
              <a:gd name="connsiteX23" fmla="*/ 1263650 w 1625600"/>
              <a:gd name="connsiteY23" fmla="*/ 285750 h 1476375"/>
              <a:gd name="connsiteX24" fmla="*/ 1320800 w 1625600"/>
              <a:gd name="connsiteY24" fmla="*/ 333375 h 1476375"/>
              <a:gd name="connsiteX25" fmla="*/ 1358900 w 1625600"/>
              <a:gd name="connsiteY25" fmla="*/ 400050 h 1476375"/>
              <a:gd name="connsiteX26" fmla="*/ 1425575 w 1625600"/>
              <a:gd name="connsiteY26" fmla="*/ 485775 h 1476375"/>
              <a:gd name="connsiteX27" fmla="*/ 1460500 w 1625600"/>
              <a:gd name="connsiteY27" fmla="*/ 571500 h 1476375"/>
              <a:gd name="connsiteX28" fmla="*/ 1485900 w 1625600"/>
              <a:gd name="connsiteY28" fmla="*/ 701675 h 1476375"/>
              <a:gd name="connsiteX29" fmla="*/ 1501775 w 1625600"/>
              <a:gd name="connsiteY29" fmla="*/ 793750 h 1476375"/>
              <a:gd name="connsiteX30" fmla="*/ 1543050 w 1625600"/>
              <a:gd name="connsiteY30" fmla="*/ 911225 h 1476375"/>
              <a:gd name="connsiteX31" fmla="*/ 1543050 w 1625600"/>
              <a:gd name="connsiteY31" fmla="*/ 971550 h 1476375"/>
              <a:gd name="connsiteX32" fmla="*/ 1558925 w 1625600"/>
              <a:gd name="connsiteY32" fmla="*/ 1060450 h 1476375"/>
              <a:gd name="connsiteX33" fmla="*/ 1584325 w 1625600"/>
              <a:gd name="connsiteY33" fmla="*/ 1139825 h 1476375"/>
              <a:gd name="connsiteX34" fmla="*/ 1584325 w 1625600"/>
              <a:gd name="connsiteY34" fmla="*/ 1162050 h 1476375"/>
              <a:gd name="connsiteX35" fmla="*/ 1597025 w 1625600"/>
              <a:gd name="connsiteY35" fmla="*/ 1203325 h 1476375"/>
              <a:gd name="connsiteX36" fmla="*/ 1597025 w 1625600"/>
              <a:gd name="connsiteY36" fmla="*/ 1276350 h 1476375"/>
              <a:gd name="connsiteX37" fmla="*/ 1616075 w 1625600"/>
              <a:gd name="connsiteY37" fmla="*/ 1352550 h 1476375"/>
              <a:gd name="connsiteX38" fmla="*/ 1625600 w 1625600"/>
              <a:gd name="connsiteY38" fmla="*/ 1400175 h 1476375"/>
              <a:gd name="connsiteX39" fmla="*/ 1625600 w 1625600"/>
              <a:gd name="connsiteY39" fmla="*/ 1463675 h 1476375"/>
              <a:gd name="connsiteX40" fmla="*/ 1625600 w 1625600"/>
              <a:gd name="connsiteY40" fmla="*/ 1473200 h 1476375"/>
              <a:gd name="connsiteX41" fmla="*/ 0 w 1625600"/>
              <a:gd name="connsiteY41" fmla="*/ 1476375 h 1476375"/>
              <a:gd name="connsiteX42" fmla="*/ 3175 w 1625600"/>
              <a:gd name="connsiteY42" fmla="*/ 422275 h 1476375"/>
              <a:gd name="connsiteX0" fmla="*/ 3175 w 1625600"/>
              <a:gd name="connsiteY0" fmla="*/ 422275 h 1476375"/>
              <a:gd name="connsiteX1" fmla="*/ 9525 w 1625600"/>
              <a:gd name="connsiteY1" fmla="*/ 260350 h 1476375"/>
              <a:gd name="connsiteX2" fmla="*/ 19050 w 1625600"/>
              <a:gd name="connsiteY2" fmla="*/ 187325 h 1476375"/>
              <a:gd name="connsiteX3" fmla="*/ 53975 w 1625600"/>
              <a:gd name="connsiteY3" fmla="*/ 95250 h 1476375"/>
              <a:gd name="connsiteX4" fmla="*/ 101600 w 1625600"/>
              <a:gd name="connsiteY4" fmla="*/ 50800 h 1476375"/>
              <a:gd name="connsiteX5" fmla="*/ 161925 w 1625600"/>
              <a:gd name="connsiteY5" fmla="*/ 6350 h 1476375"/>
              <a:gd name="connsiteX6" fmla="*/ 241300 w 1625600"/>
              <a:gd name="connsiteY6" fmla="*/ 0 h 1476375"/>
              <a:gd name="connsiteX7" fmla="*/ 307975 w 1625600"/>
              <a:gd name="connsiteY7" fmla="*/ 0 h 1476375"/>
              <a:gd name="connsiteX8" fmla="*/ 409575 w 1625600"/>
              <a:gd name="connsiteY8" fmla="*/ 3175 h 1476375"/>
              <a:gd name="connsiteX9" fmla="*/ 479425 w 1625600"/>
              <a:gd name="connsiteY9" fmla="*/ 6350 h 1476375"/>
              <a:gd name="connsiteX10" fmla="*/ 565150 w 1625600"/>
              <a:gd name="connsiteY10" fmla="*/ 19050 h 1476375"/>
              <a:gd name="connsiteX11" fmla="*/ 666750 w 1625600"/>
              <a:gd name="connsiteY11" fmla="*/ 41275 h 1476375"/>
              <a:gd name="connsiteX12" fmla="*/ 720725 w 1625600"/>
              <a:gd name="connsiteY12" fmla="*/ 44450 h 1476375"/>
              <a:gd name="connsiteX13" fmla="*/ 768350 w 1625600"/>
              <a:gd name="connsiteY13" fmla="*/ 63500 h 1476375"/>
              <a:gd name="connsiteX14" fmla="*/ 815975 w 1625600"/>
              <a:gd name="connsiteY14" fmla="*/ 69850 h 1476375"/>
              <a:gd name="connsiteX15" fmla="*/ 854075 w 1625600"/>
              <a:gd name="connsiteY15" fmla="*/ 73025 h 1476375"/>
              <a:gd name="connsiteX16" fmla="*/ 889000 w 1625600"/>
              <a:gd name="connsiteY16" fmla="*/ 95250 h 1476375"/>
              <a:gd name="connsiteX17" fmla="*/ 911225 w 1625600"/>
              <a:gd name="connsiteY17" fmla="*/ 101600 h 1476375"/>
              <a:gd name="connsiteX18" fmla="*/ 936625 w 1625600"/>
              <a:gd name="connsiteY18" fmla="*/ 114300 h 1476375"/>
              <a:gd name="connsiteX19" fmla="*/ 939800 w 1625600"/>
              <a:gd name="connsiteY19" fmla="*/ 1466850 h 1476375"/>
              <a:gd name="connsiteX20" fmla="*/ 1076325 w 1625600"/>
              <a:gd name="connsiteY20" fmla="*/ 161925 h 1476375"/>
              <a:gd name="connsiteX21" fmla="*/ 1155700 w 1625600"/>
              <a:gd name="connsiteY21" fmla="*/ 196850 h 1476375"/>
              <a:gd name="connsiteX22" fmla="*/ 1209675 w 1625600"/>
              <a:gd name="connsiteY22" fmla="*/ 244475 h 1476375"/>
              <a:gd name="connsiteX23" fmla="*/ 1263650 w 1625600"/>
              <a:gd name="connsiteY23" fmla="*/ 285750 h 1476375"/>
              <a:gd name="connsiteX24" fmla="*/ 1320800 w 1625600"/>
              <a:gd name="connsiteY24" fmla="*/ 333375 h 1476375"/>
              <a:gd name="connsiteX25" fmla="*/ 1358900 w 1625600"/>
              <a:gd name="connsiteY25" fmla="*/ 400050 h 1476375"/>
              <a:gd name="connsiteX26" fmla="*/ 1425575 w 1625600"/>
              <a:gd name="connsiteY26" fmla="*/ 485775 h 1476375"/>
              <a:gd name="connsiteX27" fmla="*/ 1460500 w 1625600"/>
              <a:gd name="connsiteY27" fmla="*/ 571500 h 1476375"/>
              <a:gd name="connsiteX28" fmla="*/ 1485900 w 1625600"/>
              <a:gd name="connsiteY28" fmla="*/ 701675 h 1476375"/>
              <a:gd name="connsiteX29" fmla="*/ 1501775 w 1625600"/>
              <a:gd name="connsiteY29" fmla="*/ 793750 h 1476375"/>
              <a:gd name="connsiteX30" fmla="*/ 1543050 w 1625600"/>
              <a:gd name="connsiteY30" fmla="*/ 911225 h 1476375"/>
              <a:gd name="connsiteX31" fmla="*/ 1543050 w 1625600"/>
              <a:gd name="connsiteY31" fmla="*/ 971550 h 1476375"/>
              <a:gd name="connsiteX32" fmla="*/ 1558925 w 1625600"/>
              <a:gd name="connsiteY32" fmla="*/ 1060450 h 1476375"/>
              <a:gd name="connsiteX33" fmla="*/ 1584325 w 1625600"/>
              <a:gd name="connsiteY33" fmla="*/ 1139825 h 1476375"/>
              <a:gd name="connsiteX34" fmla="*/ 1584325 w 1625600"/>
              <a:gd name="connsiteY34" fmla="*/ 1162050 h 1476375"/>
              <a:gd name="connsiteX35" fmla="*/ 1597025 w 1625600"/>
              <a:gd name="connsiteY35" fmla="*/ 1203325 h 1476375"/>
              <a:gd name="connsiteX36" fmla="*/ 1597025 w 1625600"/>
              <a:gd name="connsiteY36" fmla="*/ 1276350 h 1476375"/>
              <a:gd name="connsiteX37" fmla="*/ 1616075 w 1625600"/>
              <a:gd name="connsiteY37" fmla="*/ 1352550 h 1476375"/>
              <a:gd name="connsiteX38" fmla="*/ 1625600 w 1625600"/>
              <a:gd name="connsiteY38" fmla="*/ 1400175 h 1476375"/>
              <a:gd name="connsiteX39" fmla="*/ 1625600 w 1625600"/>
              <a:gd name="connsiteY39" fmla="*/ 1463675 h 1476375"/>
              <a:gd name="connsiteX40" fmla="*/ 1625600 w 1625600"/>
              <a:gd name="connsiteY40" fmla="*/ 1473200 h 1476375"/>
              <a:gd name="connsiteX41" fmla="*/ 0 w 1625600"/>
              <a:gd name="connsiteY41" fmla="*/ 1476375 h 1476375"/>
              <a:gd name="connsiteX42" fmla="*/ 3175 w 1625600"/>
              <a:gd name="connsiteY42" fmla="*/ 422275 h 1476375"/>
              <a:gd name="connsiteX0" fmla="*/ 3175 w 1625600"/>
              <a:gd name="connsiteY0" fmla="*/ 422275 h 1522677"/>
              <a:gd name="connsiteX1" fmla="*/ 9525 w 1625600"/>
              <a:gd name="connsiteY1" fmla="*/ 260350 h 1522677"/>
              <a:gd name="connsiteX2" fmla="*/ 19050 w 1625600"/>
              <a:gd name="connsiteY2" fmla="*/ 187325 h 1522677"/>
              <a:gd name="connsiteX3" fmla="*/ 53975 w 1625600"/>
              <a:gd name="connsiteY3" fmla="*/ 95250 h 1522677"/>
              <a:gd name="connsiteX4" fmla="*/ 101600 w 1625600"/>
              <a:gd name="connsiteY4" fmla="*/ 50800 h 1522677"/>
              <a:gd name="connsiteX5" fmla="*/ 161925 w 1625600"/>
              <a:gd name="connsiteY5" fmla="*/ 6350 h 1522677"/>
              <a:gd name="connsiteX6" fmla="*/ 241300 w 1625600"/>
              <a:gd name="connsiteY6" fmla="*/ 0 h 1522677"/>
              <a:gd name="connsiteX7" fmla="*/ 307975 w 1625600"/>
              <a:gd name="connsiteY7" fmla="*/ 0 h 1522677"/>
              <a:gd name="connsiteX8" fmla="*/ 409575 w 1625600"/>
              <a:gd name="connsiteY8" fmla="*/ 3175 h 1522677"/>
              <a:gd name="connsiteX9" fmla="*/ 479425 w 1625600"/>
              <a:gd name="connsiteY9" fmla="*/ 6350 h 1522677"/>
              <a:gd name="connsiteX10" fmla="*/ 565150 w 1625600"/>
              <a:gd name="connsiteY10" fmla="*/ 19050 h 1522677"/>
              <a:gd name="connsiteX11" fmla="*/ 666750 w 1625600"/>
              <a:gd name="connsiteY11" fmla="*/ 41275 h 1522677"/>
              <a:gd name="connsiteX12" fmla="*/ 720725 w 1625600"/>
              <a:gd name="connsiteY12" fmla="*/ 44450 h 1522677"/>
              <a:gd name="connsiteX13" fmla="*/ 768350 w 1625600"/>
              <a:gd name="connsiteY13" fmla="*/ 63500 h 1522677"/>
              <a:gd name="connsiteX14" fmla="*/ 815975 w 1625600"/>
              <a:gd name="connsiteY14" fmla="*/ 69850 h 1522677"/>
              <a:gd name="connsiteX15" fmla="*/ 854075 w 1625600"/>
              <a:gd name="connsiteY15" fmla="*/ 73025 h 1522677"/>
              <a:gd name="connsiteX16" fmla="*/ 889000 w 1625600"/>
              <a:gd name="connsiteY16" fmla="*/ 95250 h 1522677"/>
              <a:gd name="connsiteX17" fmla="*/ 911225 w 1625600"/>
              <a:gd name="connsiteY17" fmla="*/ 101600 h 1522677"/>
              <a:gd name="connsiteX18" fmla="*/ 936625 w 1625600"/>
              <a:gd name="connsiteY18" fmla="*/ 114300 h 1522677"/>
              <a:gd name="connsiteX19" fmla="*/ 939800 w 1625600"/>
              <a:gd name="connsiteY19" fmla="*/ 1466850 h 1522677"/>
              <a:gd name="connsiteX20" fmla="*/ 996950 w 1625600"/>
              <a:gd name="connsiteY20" fmla="*/ 1479550 h 1522677"/>
              <a:gd name="connsiteX21" fmla="*/ 1155700 w 1625600"/>
              <a:gd name="connsiteY21" fmla="*/ 196850 h 1522677"/>
              <a:gd name="connsiteX22" fmla="*/ 1209675 w 1625600"/>
              <a:gd name="connsiteY22" fmla="*/ 244475 h 1522677"/>
              <a:gd name="connsiteX23" fmla="*/ 1263650 w 1625600"/>
              <a:gd name="connsiteY23" fmla="*/ 285750 h 1522677"/>
              <a:gd name="connsiteX24" fmla="*/ 1320800 w 1625600"/>
              <a:gd name="connsiteY24" fmla="*/ 333375 h 1522677"/>
              <a:gd name="connsiteX25" fmla="*/ 1358900 w 1625600"/>
              <a:gd name="connsiteY25" fmla="*/ 400050 h 1522677"/>
              <a:gd name="connsiteX26" fmla="*/ 1425575 w 1625600"/>
              <a:gd name="connsiteY26" fmla="*/ 485775 h 1522677"/>
              <a:gd name="connsiteX27" fmla="*/ 1460500 w 1625600"/>
              <a:gd name="connsiteY27" fmla="*/ 571500 h 1522677"/>
              <a:gd name="connsiteX28" fmla="*/ 1485900 w 1625600"/>
              <a:gd name="connsiteY28" fmla="*/ 701675 h 1522677"/>
              <a:gd name="connsiteX29" fmla="*/ 1501775 w 1625600"/>
              <a:gd name="connsiteY29" fmla="*/ 793750 h 1522677"/>
              <a:gd name="connsiteX30" fmla="*/ 1543050 w 1625600"/>
              <a:gd name="connsiteY30" fmla="*/ 911225 h 1522677"/>
              <a:gd name="connsiteX31" fmla="*/ 1543050 w 1625600"/>
              <a:gd name="connsiteY31" fmla="*/ 971550 h 1522677"/>
              <a:gd name="connsiteX32" fmla="*/ 1558925 w 1625600"/>
              <a:gd name="connsiteY32" fmla="*/ 1060450 h 1522677"/>
              <a:gd name="connsiteX33" fmla="*/ 1584325 w 1625600"/>
              <a:gd name="connsiteY33" fmla="*/ 1139825 h 1522677"/>
              <a:gd name="connsiteX34" fmla="*/ 1584325 w 1625600"/>
              <a:gd name="connsiteY34" fmla="*/ 1162050 h 1522677"/>
              <a:gd name="connsiteX35" fmla="*/ 1597025 w 1625600"/>
              <a:gd name="connsiteY35" fmla="*/ 1203325 h 1522677"/>
              <a:gd name="connsiteX36" fmla="*/ 1597025 w 1625600"/>
              <a:gd name="connsiteY36" fmla="*/ 1276350 h 1522677"/>
              <a:gd name="connsiteX37" fmla="*/ 1616075 w 1625600"/>
              <a:gd name="connsiteY37" fmla="*/ 1352550 h 1522677"/>
              <a:gd name="connsiteX38" fmla="*/ 1625600 w 1625600"/>
              <a:gd name="connsiteY38" fmla="*/ 1400175 h 1522677"/>
              <a:gd name="connsiteX39" fmla="*/ 1625600 w 1625600"/>
              <a:gd name="connsiteY39" fmla="*/ 1463675 h 1522677"/>
              <a:gd name="connsiteX40" fmla="*/ 1625600 w 1625600"/>
              <a:gd name="connsiteY40" fmla="*/ 1473200 h 1522677"/>
              <a:gd name="connsiteX41" fmla="*/ 0 w 1625600"/>
              <a:gd name="connsiteY41" fmla="*/ 1476375 h 1522677"/>
              <a:gd name="connsiteX42" fmla="*/ 3175 w 1625600"/>
              <a:gd name="connsiteY42" fmla="*/ 422275 h 1522677"/>
              <a:gd name="connsiteX0" fmla="*/ 3175 w 1625600"/>
              <a:gd name="connsiteY0" fmla="*/ 422275 h 1479550"/>
              <a:gd name="connsiteX1" fmla="*/ 9525 w 1625600"/>
              <a:gd name="connsiteY1" fmla="*/ 260350 h 1479550"/>
              <a:gd name="connsiteX2" fmla="*/ 19050 w 1625600"/>
              <a:gd name="connsiteY2" fmla="*/ 187325 h 1479550"/>
              <a:gd name="connsiteX3" fmla="*/ 53975 w 1625600"/>
              <a:gd name="connsiteY3" fmla="*/ 95250 h 1479550"/>
              <a:gd name="connsiteX4" fmla="*/ 101600 w 1625600"/>
              <a:gd name="connsiteY4" fmla="*/ 50800 h 1479550"/>
              <a:gd name="connsiteX5" fmla="*/ 161925 w 1625600"/>
              <a:gd name="connsiteY5" fmla="*/ 6350 h 1479550"/>
              <a:gd name="connsiteX6" fmla="*/ 241300 w 1625600"/>
              <a:gd name="connsiteY6" fmla="*/ 0 h 1479550"/>
              <a:gd name="connsiteX7" fmla="*/ 307975 w 1625600"/>
              <a:gd name="connsiteY7" fmla="*/ 0 h 1479550"/>
              <a:gd name="connsiteX8" fmla="*/ 409575 w 1625600"/>
              <a:gd name="connsiteY8" fmla="*/ 3175 h 1479550"/>
              <a:gd name="connsiteX9" fmla="*/ 479425 w 1625600"/>
              <a:gd name="connsiteY9" fmla="*/ 6350 h 1479550"/>
              <a:gd name="connsiteX10" fmla="*/ 565150 w 1625600"/>
              <a:gd name="connsiteY10" fmla="*/ 19050 h 1479550"/>
              <a:gd name="connsiteX11" fmla="*/ 666750 w 1625600"/>
              <a:gd name="connsiteY11" fmla="*/ 41275 h 1479550"/>
              <a:gd name="connsiteX12" fmla="*/ 720725 w 1625600"/>
              <a:gd name="connsiteY12" fmla="*/ 44450 h 1479550"/>
              <a:gd name="connsiteX13" fmla="*/ 768350 w 1625600"/>
              <a:gd name="connsiteY13" fmla="*/ 63500 h 1479550"/>
              <a:gd name="connsiteX14" fmla="*/ 815975 w 1625600"/>
              <a:gd name="connsiteY14" fmla="*/ 69850 h 1479550"/>
              <a:gd name="connsiteX15" fmla="*/ 854075 w 1625600"/>
              <a:gd name="connsiteY15" fmla="*/ 73025 h 1479550"/>
              <a:gd name="connsiteX16" fmla="*/ 889000 w 1625600"/>
              <a:gd name="connsiteY16" fmla="*/ 95250 h 1479550"/>
              <a:gd name="connsiteX17" fmla="*/ 911225 w 1625600"/>
              <a:gd name="connsiteY17" fmla="*/ 101600 h 1479550"/>
              <a:gd name="connsiteX18" fmla="*/ 936625 w 1625600"/>
              <a:gd name="connsiteY18" fmla="*/ 114300 h 1479550"/>
              <a:gd name="connsiteX19" fmla="*/ 939800 w 1625600"/>
              <a:gd name="connsiteY19" fmla="*/ 1466850 h 1479550"/>
              <a:gd name="connsiteX20" fmla="*/ 996950 w 1625600"/>
              <a:gd name="connsiteY20" fmla="*/ 1479550 h 1479550"/>
              <a:gd name="connsiteX21" fmla="*/ 1155700 w 1625600"/>
              <a:gd name="connsiteY21" fmla="*/ 196850 h 1479550"/>
              <a:gd name="connsiteX22" fmla="*/ 1209675 w 1625600"/>
              <a:gd name="connsiteY22" fmla="*/ 244475 h 1479550"/>
              <a:gd name="connsiteX23" fmla="*/ 1263650 w 1625600"/>
              <a:gd name="connsiteY23" fmla="*/ 285750 h 1479550"/>
              <a:gd name="connsiteX24" fmla="*/ 1320800 w 1625600"/>
              <a:gd name="connsiteY24" fmla="*/ 333375 h 1479550"/>
              <a:gd name="connsiteX25" fmla="*/ 1358900 w 1625600"/>
              <a:gd name="connsiteY25" fmla="*/ 400050 h 1479550"/>
              <a:gd name="connsiteX26" fmla="*/ 1425575 w 1625600"/>
              <a:gd name="connsiteY26" fmla="*/ 485775 h 1479550"/>
              <a:gd name="connsiteX27" fmla="*/ 1460500 w 1625600"/>
              <a:gd name="connsiteY27" fmla="*/ 571500 h 1479550"/>
              <a:gd name="connsiteX28" fmla="*/ 1485900 w 1625600"/>
              <a:gd name="connsiteY28" fmla="*/ 701675 h 1479550"/>
              <a:gd name="connsiteX29" fmla="*/ 1501775 w 1625600"/>
              <a:gd name="connsiteY29" fmla="*/ 793750 h 1479550"/>
              <a:gd name="connsiteX30" fmla="*/ 1543050 w 1625600"/>
              <a:gd name="connsiteY30" fmla="*/ 911225 h 1479550"/>
              <a:gd name="connsiteX31" fmla="*/ 1543050 w 1625600"/>
              <a:gd name="connsiteY31" fmla="*/ 971550 h 1479550"/>
              <a:gd name="connsiteX32" fmla="*/ 1558925 w 1625600"/>
              <a:gd name="connsiteY32" fmla="*/ 1060450 h 1479550"/>
              <a:gd name="connsiteX33" fmla="*/ 1584325 w 1625600"/>
              <a:gd name="connsiteY33" fmla="*/ 1139825 h 1479550"/>
              <a:gd name="connsiteX34" fmla="*/ 1584325 w 1625600"/>
              <a:gd name="connsiteY34" fmla="*/ 1162050 h 1479550"/>
              <a:gd name="connsiteX35" fmla="*/ 1597025 w 1625600"/>
              <a:gd name="connsiteY35" fmla="*/ 1203325 h 1479550"/>
              <a:gd name="connsiteX36" fmla="*/ 1597025 w 1625600"/>
              <a:gd name="connsiteY36" fmla="*/ 1276350 h 1479550"/>
              <a:gd name="connsiteX37" fmla="*/ 1616075 w 1625600"/>
              <a:gd name="connsiteY37" fmla="*/ 1352550 h 1479550"/>
              <a:gd name="connsiteX38" fmla="*/ 1625600 w 1625600"/>
              <a:gd name="connsiteY38" fmla="*/ 1400175 h 1479550"/>
              <a:gd name="connsiteX39" fmla="*/ 1625600 w 1625600"/>
              <a:gd name="connsiteY39" fmla="*/ 1463675 h 1479550"/>
              <a:gd name="connsiteX40" fmla="*/ 1625600 w 1625600"/>
              <a:gd name="connsiteY40" fmla="*/ 1473200 h 1479550"/>
              <a:gd name="connsiteX41" fmla="*/ 0 w 1625600"/>
              <a:gd name="connsiteY41" fmla="*/ 1476375 h 1479550"/>
              <a:gd name="connsiteX42" fmla="*/ 3175 w 1625600"/>
              <a:gd name="connsiteY42" fmla="*/ 422275 h 1479550"/>
              <a:gd name="connsiteX0" fmla="*/ 3175 w 1625600"/>
              <a:gd name="connsiteY0" fmla="*/ 422275 h 1479559"/>
              <a:gd name="connsiteX1" fmla="*/ 9525 w 1625600"/>
              <a:gd name="connsiteY1" fmla="*/ 260350 h 1479559"/>
              <a:gd name="connsiteX2" fmla="*/ 19050 w 1625600"/>
              <a:gd name="connsiteY2" fmla="*/ 187325 h 1479559"/>
              <a:gd name="connsiteX3" fmla="*/ 53975 w 1625600"/>
              <a:gd name="connsiteY3" fmla="*/ 95250 h 1479559"/>
              <a:gd name="connsiteX4" fmla="*/ 101600 w 1625600"/>
              <a:gd name="connsiteY4" fmla="*/ 50800 h 1479559"/>
              <a:gd name="connsiteX5" fmla="*/ 161925 w 1625600"/>
              <a:gd name="connsiteY5" fmla="*/ 6350 h 1479559"/>
              <a:gd name="connsiteX6" fmla="*/ 241300 w 1625600"/>
              <a:gd name="connsiteY6" fmla="*/ 0 h 1479559"/>
              <a:gd name="connsiteX7" fmla="*/ 307975 w 1625600"/>
              <a:gd name="connsiteY7" fmla="*/ 0 h 1479559"/>
              <a:gd name="connsiteX8" fmla="*/ 409575 w 1625600"/>
              <a:gd name="connsiteY8" fmla="*/ 3175 h 1479559"/>
              <a:gd name="connsiteX9" fmla="*/ 479425 w 1625600"/>
              <a:gd name="connsiteY9" fmla="*/ 6350 h 1479559"/>
              <a:gd name="connsiteX10" fmla="*/ 565150 w 1625600"/>
              <a:gd name="connsiteY10" fmla="*/ 19050 h 1479559"/>
              <a:gd name="connsiteX11" fmla="*/ 666750 w 1625600"/>
              <a:gd name="connsiteY11" fmla="*/ 41275 h 1479559"/>
              <a:gd name="connsiteX12" fmla="*/ 720725 w 1625600"/>
              <a:gd name="connsiteY12" fmla="*/ 44450 h 1479559"/>
              <a:gd name="connsiteX13" fmla="*/ 768350 w 1625600"/>
              <a:gd name="connsiteY13" fmla="*/ 63500 h 1479559"/>
              <a:gd name="connsiteX14" fmla="*/ 815975 w 1625600"/>
              <a:gd name="connsiteY14" fmla="*/ 69850 h 1479559"/>
              <a:gd name="connsiteX15" fmla="*/ 854075 w 1625600"/>
              <a:gd name="connsiteY15" fmla="*/ 73025 h 1479559"/>
              <a:gd name="connsiteX16" fmla="*/ 889000 w 1625600"/>
              <a:gd name="connsiteY16" fmla="*/ 95250 h 1479559"/>
              <a:gd name="connsiteX17" fmla="*/ 911225 w 1625600"/>
              <a:gd name="connsiteY17" fmla="*/ 101600 h 1479559"/>
              <a:gd name="connsiteX18" fmla="*/ 936625 w 1625600"/>
              <a:gd name="connsiteY18" fmla="*/ 114300 h 1479559"/>
              <a:gd name="connsiteX19" fmla="*/ 939800 w 1625600"/>
              <a:gd name="connsiteY19" fmla="*/ 1466850 h 1479559"/>
              <a:gd name="connsiteX20" fmla="*/ 996950 w 1625600"/>
              <a:gd name="connsiteY20" fmla="*/ 1479550 h 1479559"/>
              <a:gd name="connsiteX21" fmla="*/ 1155700 w 1625600"/>
              <a:gd name="connsiteY21" fmla="*/ 196850 h 1479559"/>
              <a:gd name="connsiteX22" fmla="*/ 1209675 w 1625600"/>
              <a:gd name="connsiteY22" fmla="*/ 244475 h 1479559"/>
              <a:gd name="connsiteX23" fmla="*/ 1263650 w 1625600"/>
              <a:gd name="connsiteY23" fmla="*/ 285750 h 1479559"/>
              <a:gd name="connsiteX24" fmla="*/ 1320800 w 1625600"/>
              <a:gd name="connsiteY24" fmla="*/ 333375 h 1479559"/>
              <a:gd name="connsiteX25" fmla="*/ 1358900 w 1625600"/>
              <a:gd name="connsiteY25" fmla="*/ 400050 h 1479559"/>
              <a:gd name="connsiteX26" fmla="*/ 1425575 w 1625600"/>
              <a:gd name="connsiteY26" fmla="*/ 485775 h 1479559"/>
              <a:gd name="connsiteX27" fmla="*/ 1460500 w 1625600"/>
              <a:gd name="connsiteY27" fmla="*/ 571500 h 1479559"/>
              <a:gd name="connsiteX28" fmla="*/ 1485900 w 1625600"/>
              <a:gd name="connsiteY28" fmla="*/ 701675 h 1479559"/>
              <a:gd name="connsiteX29" fmla="*/ 1501775 w 1625600"/>
              <a:gd name="connsiteY29" fmla="*/ 793750 h 1479559"/>
              <a:gd name="connsiteX30" fmla="*/ 1543050 w 1625600"/>
              <a:gd name="connsiteY30" fmla="*/ 911225 h 1479559"/>
              <a:gd name="connsiteX31" fmla="*/ 1543050 w 1625600"/>
              <a:gd name="connsiteY31" fmla="*/ 971550 h 1479559"/>
              <a:gd name="connsiteX32" fmla="*/ 1558925 w 1625600"/>
              <a:gd name="connsiteY32" fmla="*/ 1060450 h 1479559"/>
              <a:gd name="connsiteX33" fmla="*/ 1584325 w 1625600"/>
              <a:gd name="connsiteY33" fmla="*/ 1139825 h 1479559"/>
              <a:gd name="connsiteX34" fmla="*/ 1584325 w 1625600"/>
              <a:gd name="connsiteY34" fmla="*/ 1162050 h 1479559"/>
              <a:gd name="connsiteX35" fmla="*/ 1597025 w 1625600"/>
              <a:gd name="connsiteY35" fmla="*/ 1203325 h 1479559"/>
              <a:gd name="connsiteX36" fmla="*/ 1597025 w 1625600"/>
              <a:gd name="connsiteY36" fmla="*/ 1276350 h 1479559"/>
              <a:gd name="connsiteX37" fmla="*/ 1616075 w 1625600"/>
              <a:gd name="connsiteY37" fmla="*/ 1352550 h 1479559"/>
              <a:gd name="connsiteX38" fmla="*/ 1625600 w 1625600"/>
              <a:gd name="connsiteY38" fmla="*/ 1400175 h 1479559"/>
              <a:gd name="connsiteX39" fmla="*/ 1625600 w 1625600"/>
              <a:gd name="connsiteY39" fmla="*/ 1463675 h 1479559"/>
              <a:gd name="connsiteX40" fmla="*/ 1625600 w 1625600"/>
              <a:gd name="connsiteY40" fmla="*/ 1473200 h 1479559"/>
              <a:gd name="connsiteX41" fmla="*/ 0 w 1625600"/>
              <a:gd name="connsiteY41" fmla="*/ 1476375 h 1479559"/>
              <a:gd name="connsiteX42" fmla="*/ 3175 w 1625600"/>
              <a:gd name="connsiteY42" fmla="*/ 422275 h 1479559"/>
              <a:gd name="connsiteX0" fmla="*/ 3175 w 1625600"/>
              <a:gd name="connsiteY0" fmla="*/ 422275 h 1479857"/>
              <a:gd name="connsiteX1" fmla="*/ 9525 w 1625600"/>
              <a:gd name="connsiteY1" fmla="*/ 260350 h 1479857"/>
              <a:gd name="connsiteX2" fmla="*/ 19050 w 1625600"/>
              <a:gd name="connsiteY2" fmla="*/ 187325 h 1479857"/>
              <a:gd name="connsiteX3" fmla="*/ 53975 w 1625600"/>
              <a:gd name="connsiteY3" fmla="*/ 95250 h 1479857"/>
              <a:gd name="connsiteX4" fmla="*/ 101600 w 1625600"/>
              <a:gd name="connsiteY4" fmla="*/ 50800 h 1479857"/>
              <a:gd name="connsiteX5" fmla="*/ 161925 w 1625600"/>
              <a:gd name="connsiteY5" fmla="*/ 6350 h 1479857"/>
              <a:gd name="connsiteX6" fmla="*/ 241300 w 1625600"/>
              <a:gd name="connsiteY6" fmla="*/ 0 h 1479857"/>
              <a:gd name="connsiteX7" fmla="*/ 307975 w 1625600"/>
              <a:gd name="connsiteY7" fmla="*/ 0 h 1479857"/>
              <a:gd name="connsiteX8" fmla="*/ 409575 w 1625600"/>
              <a:gd name="connsiteY8" fmla="*/ 3175 h 1479857"/>
              <a:gd name="connsiteX9" fmla="*/ 479425 w 1625600"/>
              <a:gd name="connsiteY9" fmla="*/ 6350 h 1479857"/>
              <a:gd name="connsiteX10" fmla="*/ 565150 w 1625600"/>
              <a:gd name="connsiteY10" fmla="*/ 19050 h 1479857"/>
              <a:gd name="connsiteX11" fmla="*/ 666750 w 1625600"/>
              <a:gd name="connsiteY11" fmla="*/ 41275 h 1479857"/>
              <a:gd name="connsiteX12" fmla="*/ 720725 w 1625600"/>
              <a:gd name="connsiteY12" fmla="*/ 44450 h 1479857"/>
              <a:gd name="connsiteX13" fmla="*/ 768350 w 1625600"/>
              <a:gd name="connsiteY13" fmla="*/ 63500 h 1479857"/>
              <a:gd name="connsiteX14" fmla="*/ 815975 w 1625600"/>
              <a:gd name="connsiteY14" fmla="*/ 69850 h 1479857"/>
              <a:gd name="connsiteX15" fmla="*/ 854075 w 1625600"/>
              <a:gd name="connsiteY15" fmla="*/ 73025 h 1479857"/>
              <a:gd name="connsiteX16" fmla="*/ 889000 w 1625600"/>
              <a:gd name="connsiteY16" fmla="*/ 95250 h 1479857"/>
              <a:gd name="connsiteX17" fmla="*/ 911225 w 1625600"/>
              <a:gd name="connsiteY17" fmla="*/ 101600 h 1479857"/>
              <a:gd name="connsiteX18" fmla="*/ 936625 w 1625600"/>
              <a:gd name="connsiteY18" fmla="*/ 114300 h 1479857"/>
              <a:gd name="connsiteX19" fmla="*/ 939800 w 1625600"/>
              <a:gd name="connsiteY19" fmla="*/ 1466850 h 1479857"/>
              <a:gd name="connsiteX20" fmla="*/ 996950 w 1625600"/>
              <a:gd name="connsiteY20" fmla="*/ 1479550 h 1479857"/>
              <a:gd name="connsiteX21" fmla="*/ 1155700 w 1625600"/>
              <a:gd name="connsiteY21" fmla="*/ 196850 h 1479857"/>
              <a:gd name="connsiteX22" fmla="*/ 1209675 w 1625600"/>
              <a:gd name="connsiteY22" fmla="*/ 244475 h 1479857"/>
              <a:gd name="connsiteX23" fmla="*/ 1263650 w 1625600"/>
              <a:gd name="connsiteY23" fmla="*/ 285750 h 1479857"/>
              <a:gd name="connsiteX24" fmla="*/ 1320800 w 1625600"/>
              <a:gd name="connsiteY24" fmla="*/ 333375 h 1479857"/>
              <a:gd name="connsiteX25" fmla="*/ 1358900 w 1625600"/>
              <a:gd name="connsiteY25" fmla="*/ 400050 h 1479857"/>
              <a:gd name="connsiteX26" fmla="*/ 1425575 w 1625600"/>
              <a:gd name="connsiteY26" fmla="*/ 485775 h 1479857"/>
              <a:gd name="connsiteX27" fmla="*/ 1460500 w 1625600"/>
              <a:gd name="connsiteY27" fmla="*/ 571500 h 1479857"/>
              <a:gd name="connsiteX28" fmla="*/ 1485900 w 1625600"/>
              <a:gd name="connsiteY28" fmla="*/ 701675 h 1479857"/>
              <a:gd name="connsiteX29" fmla="*/ 1501775 w 1625600"/>
              <a:gd name="connsiteY29" fmla="*/ 793750 h 1479857"/>
              <a:gd name="connsiteX30" fmla="*/ 1543050 w 1625600"/>
              <a:gd name="connsiteY30" fmla="*/ 911225 h 1479857"/>
              <a:gd name="connsiteX31" fmla="*/ 1543050 w 1625600"/>
              <a:gd name="connsiteY31" fmla="*/ 971550 h 1479857"/>
              <a:gd name="connsiteX32" fmla="*/ 1558925 w 1625600"/>
              <a:gd name="connsiteY32" fmla="*/ 1060450 h 1479857"/>
              <a:gd name="connsiteX33" fmla="*/ 1584325 w 1625600"/>
              <a:gd name="connsiteY33" fmla="*/ 1139825 h 1479857"/>
              <a:gd name="connsiteX34" fmla="*/ 1584325 w 1625600"/>
              <a:gd name="connsiteY34" fmla="*/ 1162050 h 1479857"/>
              <a:gd name="connsiteX35" fmla="*/ 1597025 w 1625600"/>
              <a:gd name="connsiteY35" fmla="*/ 1203325 h 1479857"/>
              <a:gd name="connsiteX36" fmla="*/ 1597025 w 1625600"/>
              <a:gd name="connsiteY36" fmla="*/ 1276350 h 1479857"/>
              <a:gd name="connsiteX37" fmla="*/ 1616075 w 1625600"/>
              <a:gd name="connsiteY37" fmla="*/ 1352550 h 1479857"/>
              <a:gd name="connsiteX38" fmla="*/ 1625600 w 1625600"/>
              <a:gd name="connsiteY38" fmla="*/ 1400175 h 1479857"/>
              <a:gd name="connsiteX39" fmla="*/ 1625600 w 1625600"/>
              <a:gd name="connsiteY39" fmla="*/ 1463675 h 1479857"/>
              <a:gd name="connsiteX40" fmla="*/ 1625600 w 1625600"/>
              <a:gd name="connsiteY40" fmla="*/ 1473200 h 1479857"/>
              <a:gd name="connsiteX41" fmla="*/ 0 w 1625600"/>
              <a:gd name="connsiteY41" fmla="*/ 1476375 h 1479857"/>
              <a:gd name="connsiteX42" fmla="*/ 3175 w 1625600"/>
              <a:gd name="connsiteY42" fmla="*/ 422275 h 1479857"/>
              <a:gd name="connsiteX0" fmla="*/ 3175 w 1625600"/>
              <a:gd name="connsiteY0" fmla="*/ 422275 h 1476774"/>
              <a:gd name="connsiteX1" fmla="*/ 9525 w 1625600"/>
              <a:gd name="connsiteY1" fmla="*/ 260350 h 1476774"/>
              <a:gd name="connsiteX2" fmla="*/ 19050 w 1625600"/>
              <a:gd name="connsiteY2" fmla="*/ 187325 h 1476774"/>
              <a:gd name="connsiteX3" fmla="*/ 53975 w 1625600"/>
              <a:gd name="connsiteY3" fmla="*/ 95250 h 1476774"/>
              <a:gd name="connsiteX4" fmla="*/ 101600 w 1625600"/>
              <a:gd name="connsiteY4" fmla="*/ 50800 h 1476774"/>
              <a:gd name="connsiteX5" fmla="*/ 161925 w 1625600"/>
              <a:gd name="connsiteY5" fmla="*/ 6350 h 1476774"/>
              <a:gd name="connsiteX6" fmla="*/ 241300 w 1625600"/>
              <a:gd name="connsiteY6" fmla="*/ 0 h 1476774"/>
              <a:gd name="connsiteX7" fmla="*/ 307975 w 1625600"/>
              <a:gd name="connsiteY7" fmla="*/ 0 h 1476774"/>
              <a:gd name="connsiteX8" fmla="*/ 409575 w 1625600"/>
              <a:gd name="connsiteY8" fmla="*/ 3175 h 1476774"/>
              <a:gd name="connsiteX9" fmla="*/ 479425 w 1625600"/>
              <a:gd name="connsiteY9" fmla="*/ 6350 h 1476774"/>
              <a:gd name="connsiteX10" fmla="*/ 565150 w 1625600"/>
              <a:gd name="connsiteY10" fmla="*/ 19050 h 1476774"/>
              <a:gd name="connsiteX11" fmla="*/ 666750 w 1625600"/>
              <a:gd name="connsiteY11" fmla="*/ 41275 h 1476774"/>
              <a:gd name="connsiteX12" fmla="*/ 720725 w 1625600"/>
              <a:gd name="connsiteY12" fmla="*/ 44450 h 1476774"/>
              <a:gd name="connsiteX13" fmla="*/ 768350 w 1625600"/>
              <a:gd name="connsiteY13" fmla="*/ 63500 h 1476774"/>
              <a:gd name="connsiteX14" fmla="*/ 815975 w 1625600"/>
              <a:gd name="connsiteY14" fmla="*/ 69850 h 1476774"/>
              <a:gd name="connsiteX15" fmla="*/ 854075 w 1625600"/>
              <a:gd name="connsiteY15" fmla="*/ 73025 h 1476774"/>
              <a:gd name="connsiteX16" fmla="*/ 889000 w 1625600"/>
              <a:gd name="connsiteY16" fmla="*/ 95250 h 1476774"/>
              <a:gd name="connsiteX17" fmla="*/ 911225 w 1625600"/>
              <a:gd name="connsiteY17" fmla="*/ 101600 h 1476774"/>
              <a:gd name="connsiteX18" fmla="*/ 936625 w 1625600"/>
              <a:gd name="connsiteY18" fmla="*/ 114300 h 1476774"/>
              <a:gd name="connsiteX19" fmla="*/ 939800 w 1625600"/>
              <a:gd name="connsiteY19" fmla="*/ 1466850 h 1476774"/>
              <a:gd name="connsiteX20" fmla="*/ 987425 w 1625600"/>
              <a:gd name="connsiteY20" fmla="*/ 1476375 h 1476774"/>
              <a:gd name="connsiteX21" fmla="*/ 1155700 w 1625600"/>
              <a:gd name="connsiteY21" fmla="*/ 196850 h 1476774"/>
              <a:gd name="connsiteX22" fmla="*/ 1209675 w 1625600"/>
              <a:gd name="connsiteY22" fmla="*/ 244475 h 1476774"/>
              <a:gd name="connsiteX23" fmla="*/ 1263650 w 1625600"/>
              <a:gd name="connsiteY23" fmla="*/ 285750 h 1476774"/>
              <a:gd name="connsiteX24" fmla="*/ 1320800 w 1625600"/>
              <a:gd name="connsiteY24" fmla="*/ 333375 h 1476774"/>
              <a:gd name="connsiteX25" fmla="*/ 1358900 w 1625600"/>
              <a:gd name="connsiteY25" fmla="*/ 400050 h 1476774"/>
              <a:gd name="connsiteX26" fmla="*/ 1425575 w 1625600"/>
              <a:gd name="connsiteY26" fmla="*/ 485775 h 1476774"/>
              <a:gd name="connsiteX27" fmla="*/ 1460500 w 1625600"/>
              <a:gd name="connsiteY27" fmla="*/ 571500 h 1476774"/>
              <a:gd name="connsiteX28" fmla="*/ 1485900 w 1625600"/>
              <a:gd name="connsiteY28" fmla="*/ 701675 h 1476774"/>
              <a:gd name="connsiteX29" fmla="*/ 1501775 w 1625600"/>
              <a:gd name="connsiteY29" fmla="*/ 793750 h 1476774"/>
              <a:gd name="connsiteX30" fmla="*/ 1543050 w 1625600"/>
              <a:gd name="connsiteY30" fmla="*/ 911225 h 1476774"/>
              <a:gd name="connsiteX31" fmla="*/ 1543050 w 1625600"/>
              <a:gd name="connsiteY31" fmla="*/ 971550 h 1476774"/>
              <a:gd name="connsiteX32" fmla="*/ 1558925 w 1625600"/>
              <a:gd name="connsiteY32" fmla="*/ 1060450 h 1476774"/>
              <a:gd name="connsiteX33" fmla="*/ 1584325 w 1625600"/>
              <a:gd name="connsiteY33" fmla="*/ 1139825 h 1476774"/>
              <a:gd name="connsiteX34" fmla="*/ 1584325 w 1625600"/>
              <a:gd name="connsiteY34" fmla="*/ 1162050 h 1476774"/>
              <a:gd name="connsiteX35" fmla="*/ 1597025 w 1625600"/>
              <a:gd name="connsiteY35" fmla="*/ 1203325 h 1476774"/>
              <a:gd name="connsiteX36" fmla="*/ 1597025 w 1625600"/>
              <a:gd name="connsiteY36" fmla="*/ 1276350 h 1476774"/>
              <a:gd name="connsiteX37" fmla="*/ 1616075 w 1625600"/>
              <a:gd name="connsiteY37" fmla="*/ 1352550 h 1476774"/>
              <a:gd name="connsiteX38" fmla="*/ 1625600 w 1625600"/>
              <a:gd name="connsiteY38" fmla="*/ 1400175 h 1476774"/>
              <a:gd name="connsiteX39" fmla="*/ 1625600 w 1625600"/>
              <a:gd name="connsiteY39" fmla="*/ 1463675 h 1476774"/>
              <a:gd name="connsiteX40" fmla="*/ 1625600 w 1625600"/>
              <a:gd name="connsiteY40" fmla="*/ 1473200 h 1476774"/>
              <a:gd name="connsiteX41" fmla="*/ 0 w 1625600"/>
              <a:gd name="connsiteY41" fmla="*/ 1476375 h 1476774"/>
              <a:gd name="connsiteX42" fmla="*/ 3175 w 1625600"/>
              <a:gd name="connsiteY42" fmla="*/ 422275 h 1476774"/>
              <a:gd name="connsiteX0" fmla="*/ 3175 w 1625600"/>
              <a:gd name="connsiteY0" fmla="*/ 422275 h 1573422"/>
              <a:gd name="connsiteX1" fmla="*/ 9525 w 1625600"/>
              <a:gd name="connsiteY1" fmla="*/ 260350 h 1573422"/>
              <a:gd name="connsiteX2" fmla="*/ 19050 w 1625600"/>
              <a:gd name="connsiteY2" fmla="*/ 187325 h 1573422"/>
              <a:gd name="connsiteX3" fmla="*/ 53975 w 1625600"/>
              <a:gd name="connsiteY3" fmla="*/ 95250 h 1573422"/>
              <a:gd name="connsiteX4" fmla="*/ 101600 w 1625600"/>
              <a:gd name="connsiteY4" fmla="*/ 50800 h 1573422"/>
              <a:gd name="connsiteX5" fmla="*/ 161925 w 1625600"/>
              <a:gd name="connsiteY5" fmla="*/ 6350 h 1573422"/>
              <a:gd name="connsiteX6" fmla="*/ 241300 w 1625600"/>
              <a:gd name="connsiteY6" fmla="*/ 0 h 1573422"/>
              <a:gd name="connsiteX7" fmla="*/ 307975 w 1625600"/>
              <a:gd name="connsiteY7" fmla="*/ 0 h 1573422"/>
              <a:gd name="connsiteX8" fmla="*/ 409575 w 1625600"/>
              <a:gd name="connsiteY8" fmla="*/ 3175 h 1573422"/>
              <a:gd name="connsiteX9" fmla="*/ 479425 w 1625600"/>
              <a:gd name="connsiteY9" fmla="*/ 6350 h 1573422"/>
              <a:gd name="connsiteX10" fmla="*/ 565150 w 1625600"/>
              <a:gd name="connsiteY10" fmla="*/ 19050 h 1573422"/>
              <a:gd name="connsiteX11" fmla="*/ 666750 w 1625600"/>
              <a:gd name="connsiteY11" fmla="*/ 41275 h 1573422"/>
              <a:gd name="connsiteX12" fmla="*/ 720725 w 1625600"/>
              <a:gd name="connsiteY12" fmla="*/ 44450 h 1573422"/>
              <a:gd name="connsiteX13" fmla="*/ 768350 w 1625600"/>
              <a:gd name="connsiteY13" fmla="*/ 63500 h 1573422"/>
              <a:gd name="connsiteX14" fmla="*/ 815975 w 1625600"/>
              <a:gd name="connsiteY14" fmla="*/ 69850 h 1573422"/>
              <a:gd name="connsiteX15" fmla="*/ 854075 w 1625600"/>
              <a:gd name="connsiteY15" fmla="*/ 73025 h 1573422"/>
              <a:gd name="connsiteX16" fmla="*/ 889000 w 1625600"/>
              <a:gd name="connsiteY16" fmla="*/ 95250 h 1573422"/>
              <a:gd name="connsiteX17" fmla="*/ 911225 w 1625600"/>
              <a:gd name="connsiteY17" fmla="*/ 101600 h 1573422"/>
              <a:gd name="connsiteX18" fmla="*/ 936625 w 1625600"/>
              <a:gd name="connsiteY18" fmla="*/ 114300 h 1573422"/>
              <a:gd name="connsiteX19" fmla="*/ 939800 w 1625600"/>
              <a:gd name="connsiteY19" fmla="*/ 1466850 h 1573422"/>
              <a:gd name="connsiteX20" fmla="*/ 987425 w 1625600"/>
              <a:gd name="connsiteY20" fmla="*/ 1476375 h 1573422"/>
              <a:gd name="connsiteX21" fmla="*/ 990600 w 1625600"/>
              <a:gd name="connsiteY21" fmla="*/ 133350 h 1573422"/>
              <a:gd name="connsiteX22" fmla="*/ 1155700 w 1625600"/>
              <a:gd name="connsiteY22" fmla="*/ 196850 h 1573422"/>
              <a:gd name="connsiteX23" fmla="*/ 1209675 w 1625600"/>
              <a:gd name="connsiteY23" fmla="*/ 244475 h 1573422"/>
              <a:gd name="connsiteX24" fmla="*/ 1263650 w 1625600"/>
              <a:gd name="connsiteY24" fmla="*/ 285750 h 1573422"/>
              <a:gd name="connsiteX25" fmla="*/ 1320800 w 1625600"/>
              <a:gd name="connsiteY25" fmla="*/ 333375 h 1573422"/>
              <a:gd name="connsiteX26" fmla="*/ 1358900 w 1625600"/>
              <a:gd name="connsiteY26" fmla="*/ 400050 h 1573422"/>
              <a:gd name="connsiteX27" fmla="*/ 1425575 w 1625600"/>
              <a:gd name="connsiteY27" fmla="*/ 485775 h 1573422"/>
              <a:gd name="connsiteX28" fmla="*/ 1460500 w 1625600"/>
              <a:gd name="connsiteY28" fmla="*/ 571500 h 1573422"/>
              <a:gd name="connsiteX29" fmla="*/ 1485900 w 1625600"/>
              <a:gd name="connsiteY29" fmla="*/ 701675 h 1573422"/>
              <a:gd name="connsiteX30" fmla="*/ 1501775 w 1625600"/>
              <a:gd name="connsiteY30" fmla="*/ 793750 h 1573422"/>
              <a:gd name="connsiteX31" fmla="*/ 1543050 w 1625600"/>
              <a:gd name="connsiteY31" fmla="*/ 911225 h 1573422"/>
              <a:gd name="connsiteX32" fmla="*/ 1543050 w 1625600"/>
              <a:gd name="connsiteY32" fmla="*/ 971550 h 1573422"/>
              <a:gd name="connsiteX33" fmla="*/ 1558925 w 1625600"/>
              <a:gd name="connsiteY33" fmla="*/ 1060450 h 1573422"/>
              <a:gd name="connsiteX34" fmla="*/ 1584325 w 1625600"/>
              <a:gd name="connsiteY34" fmla="*/ 1139825 h 1573422"/>
              <a:gd name="connsiteX35" fmla="*/ 1584325 w 1625600"/>
              <a:gd name="connsiteY35" fmla="*/ 1162050 h 1573422"/>
              <a:gd name="connsiteX36" fmla="*/ 1597025 w 1625600"/>
              <a:gd name="connsiteY36" fmla="*/ 1203325 h 1573422"/>
              <a:gd name="connsiteX37" fmla="*/ 1597025 w 1625600"/>
              <a:gd name="connsiteY37" fmla="*/ 1276350 h 1573422"/>
              <a:gd name="connsiteX38" fmla="*/ 1616075 w 1625600"/>
              <a:gd name="connsiteY38" fmla="*/ 1352550 h 1573422"/>
              <a:gd name="connsiteX39" fmla="*/ 1625600 w 1625600"/>
              <a:gd name="connsiteY39" fmla="*/ 1400175 h 1573422"/>
              <a:gd name="connsiteX40" fmla="*/ 1625600 w 1625600"/>
              <a:gd name="connsiteY40" fmla="*/ 1463675 h 1573422"/>
              <a:gd name="connsiteX41" fmla="*/ 1625600 w 1625600"/>
              <a:gd name="connsiteY41" fmla="*/ 1473200 h 1573422"/>
              <a:gd name="connsiteX42" fmla="*/ 0 w 1625600"/>
              <a:gd name="connsiteY42" fmla="*/ 1476375 h 1573422"/>
              <a:gd name="connsiteX43" fmla="*/ 3175 w 1625600"/>
              <a:gd name="connsiteY43" fmla="*/ 422275 h 1573422"/>
              <a:gd name="connsiteX0" fmla="*/ 3175 w 1625600"/>
              <a:gd name="connsiteY0" fmla="*/ 422275 h 1573422"/>
              <a:gd name="connsiteX1" fmla="*/ 9525 w 1625600"/>
              <a:gd name="connsiteY1" fmla="*/ 260350 h 1573422"/>
              <a:gd name="connsiteX2" fmla="*/ 19050 w 1625600"/>
              <a:gd name="connsiteY2" fmla="*/ 187325 h 1573422"/>
              <a:gd name="connsiteX3" fmla="*/ 53975 w 1625600"/>
              <a:gd name="connsiteY3" fmla="*/ 95250 h 1573422"/>
              <a:gd name="connsiteX4" fmla="*/ 101600 w 1625600"/>
              <a:gd name="connsiteY4" fmla="*/ 50800 h 1573422"/>
              <a:gd name="connsiteX5" fmla="*/ 161925 w 1625600"/>
              <a:gd name="connsiteY5" fmla="*/ 6350 h 1573422"/>
              <a:gd name="connsiteX6" fmla="*/ 241300 w 1625600"/>
              <a:gd name="connsiteY6" fmla="*/ 0 h 1573422"/>
              <a:gd name="connsiteX7" fmla="*/ 307975 w 1625600"/>
              <a:gd name="connsiteY7" fmla="*/ 0 h 1573422"/>
              <a:gd name="connsiteX8" fmla="*/ 409575 w 1625600"/>
              <a:gd name="connsiteY8" fmla="*/ 3175 h 1573422"/>
              <a:gd name="connsiteX9" fmla="*/ 479425 w 1625600"/>
              <a:gd name="connsiteY9" fmla="*/ 6350 h 1573422"/>
              <a:gd name="connsiteX10" fmla="*/ 565150 w 1625600"/>
              <a:gd name="connsiteY10" fmla="*/ 19050 h 1573422"/>
              <a:gd name="connsiteX11" fmla="*/ 666750 w 1625600"/>
              <a:gd name="connsiteY11" fmla="*/ 41275 h 1573422"/>
              <a:gd name="connsiteX12" fmla="*/ 720725 w 1625600"/>
              <a:gd name="connsiteY12" fmla="*/ 44450 h 1573422"/>
              <a:gd name="connsiteX13" fmla="*/ 768350 w 1625600"/>
              <a:gd name="connsiteY13" fmla="*/ 63500 h 1573422"/>
              <a:gd name="connsiteX14" fmla="*/ 815975 w 1625600"/>
              <a:gd name="connsiteY14" fmla="*/ 69850 h 1573422"/>
              <a:gd name="connsiteX15" fmla="*/ 854075 w 1625600"/>
              <a:gd name="connsiteY15" fmla="*/ 73025 h 1573422"/>
              <a:gd name="connsiteX16" fmla="*/ 889000 w 1625600"/>
              <a:gd name="connsiteY16" fmla="*/ 95250 h 1573422"/>
              <a:gd name="connsiteX17" fmla="*/ 911225 w 1625600"/>
              <a:gd name="connsiteY17" fmla="*/ 101600 h 1573422"/>
              <a:gd name="connsiteX18" fmla="*/ 936625 w 1625600"/>
              <a:gd name="connsiteY18" fmla="*/ 114300 h 1573422"/>
              <a:gd name="connsiteX19" fmla="*/ 939800 w 1625600"/>
              <a:gd name="connsiteY19" fmla="*/ 1466850 h 1573422"/>
              <a:gd name="connsiteX20" fmla="*/ 987425 w 1625600"/>
              <a:gd name="connsiteY20" fmla="*/ 1476375 h 1573422"/>
              <a:gd name="connsiteX21" fmla="*/ 990600 w 1625600"/>
              <a:gd name="connsiteY21" fmla="*/ 133350 h 1573422"/>
              <a:gd name="connsiteX22" fmla="*/ 1155700 w 1625600"/>
              <a:gd name="connsiteY22" fmla="*/ 196850 h 1573422"/>
              <a:gd name="connsiteX23" fmla="*/ 1209675 w 1625600"/>
              <a:gd name="connsiteY23" fmla="*/ 244475 h 1573422"/>
              <a:gd name="connsiteX24" fmla="*/ 1263650 w 1625600"/>
              <a:gd name="connsiteY24" fmla="*/ 285750 h 1573422"/>
              <a:gd name="connsiteX25" fmla="*/ 1320800 w 1625600"/>
              <a:gd name="connsiteY25" fmla="*/ 333375 h 1573422"/>
              <a:gd name="connsiteX26" fmla="*/ 1358900 w 1625600"/>
              <a:gd name="connsiteY26" fmla="*/ 400050 h 1573422"/>
              <a:gd name="connsiteX27" fmla="*/ 1425575 w 1625600"/>
              <a:gd name="connsiteY27" fmla="*/ 485775 h 1573422"/>
              <a:gd name="connsiteX28" fmla="*/ 1460500 w 1625600"/>
              <a:gd name="connsiteY28" fmla="*/ 571500 h 1573422"/>
              <a:gd name="connsiteX29" fmla="*/ 1485900 w 1625600"/>
              <a:gd name="connsiteY29" fmla="*/ 701675 h 1573422"/>
              <a:gd name="connsiteX30" fmla="*/ 1501775 w 1625600"/>
              <a:gd name="connsiteY30" fmla="*/ 793750 h 1573422"/>
              <a:gd name="connsiteX31" fmla="*/ 1543050 w 1625600"/>
              <a:gd name="connsiteY31" fmla="*/ 911225 h 1573422"/>
              <a:gd name="connsiteX32" fmla="*/ 1543050 w 1625600"/>
              <a:gd name="connsiteY32" fmla="*/ 971550 h 1573422"/>
              <a:gd name="connsiteX33" fmla="*/ 1558925 w 1625600"/>
              <a:gd name="connsiteY33" fmla="*/ 1060450 h 1573422"/>
              <a:gd name="connsiteX34" fmla="*/ 1584325 w 1625600"/>
              <a:gd name="connsiteY34" fmla="*/ 1139825 h 1573422"/>
              <a:gd name="connsiteX35" fmla="*/ 1584325 w 1625600"/>
              <a:gd name="connsiteY35" fmla="*/ 1162050 h 1573422"/>
              <a:gd name="connsiteX36" fmla="*/ 1597025 w 1625600"/>
              <a:gd name="connsiteY36" fmla="*/ 1203325 h 1573422"/>
              <a:gd name="connsiteX37" fmla="*/ 1597025 w 1625600"/>
              <a:gd name="connsiteY37" fmla="*/ 1276350 h 1573422"/>
              <a:gd name="connsiteX38" fmla="*/ 1616075 w 1625600"/>
              <a:gd name="connsiteY38" fmla="*/ 1352550 h 1573422"/>
              <a:gd name="connsiteX39" fmla="*/ 1625600 w 1625600"/>
              <a:gd name="connsiteY39" fmla="*/ 1400175 h 1573422"/>
              <a:gd name="connsiteX40" fmla="*/ 1625600 w 1625600"/>
              <a:gd name="connsiteY40" fmla="*/ 1463675 h 1573422"/>
              <a:gd name="connsiteX41" fmla="*/ 1625600 w 1625600"/>
              <a:gd name="connsiteY41" fmla="*/ 1473200 h 1573422"/>
              <a:gd name="connsiteX42" fmla="*/ 0 w 1625600"/>
              <a:gd name="connsiteY42" fmla="*/ 1476375 h 1573422"/>
              <a:gd name="connsiteX43" fmla="*/ 3175 w 1625600"/>
              <a:gd name="connsiteY43" fmla="*/ 422275 h 1573422"/>
              <a:gd name="connsiteX0" fmla="*/ 3175 w 1625600"/>
              <a:gd name="connsiteY0" fmla="*/ 422275 h 1573422"/>
              <a:gd name="connsiteX1" fmla="*/ 9525 w 1625600"/>
              <a:gd name="connsiteY1" fmla="*/ 260350 h 1573422"/>
              <a:gd name="connsiteX2" fmla="*/ 19050 w 1625600"/>
              <a:gd name="connsiteY2" fmla="*/ 187325 h 1573422"/>
              <a:gd name="connsiteX3" fmla="*/ 53975 w 1625600"/>
              <a:gd name="connsiteY3" fmla="*/ 95250 h 1573422"/>
              <a:gd name="connsiteX4" fmla="*/ 101600 w 1625600"/>
              <a:gd name="connsiteY4" fmla="*/ 50800 h 1573422"/>
              <a:gd name="connsiteX5" fmla="*/ 161925 w 1625600"/>
              <a:gd name="connsiteY5" fmla="*/ 6350 h 1573422"/>
              <a:gd name="connsiteX6" fmla="*/ 241300 w 1625600"/>
              <a:gd name="connsiteY6" fmla="*/ 0 h 1573422"/>
              <a:gd name="connsiteX7" fmla="*/ 307975 w 1625600"/>
              <a:gd name="connsiteY7" fmla="*/ 0 h 1573422"/>
              <a:gd name="connsiteX8" fmla="*/ 409575 w 1625600"/>
              <a:gd name="connsiteY8" fmla="*/ 3175 h 1573422"/>
              <a:gd name="connsiteX9" fmla="*/ 479425 w 1625600"/>
              <a:gd name="connsiteY9" fmla="*/ 6350 h 1573422"/>
              <a:gd name="connsiteX10" fmla="*/ 565150 w 1625600"/>
              <a:gd name="connsiteY10" fmla="*/ 19050 h 1573422"/>
              <a:gd name="connsiteX11" fmla="*/ 666750 w 1625600"/>
              <a:gd name="connsiteY11" fmla="*/ 41275 h 1573422"/>
              <a:gd name="connsiteX12" fmla="*/ 720725 w 1625600"/>
              <a:gd name="connsiteY12" fmla="*/ 44450 h 1573422"/>
              <a:gd name="connsiteX13" fmla="*/ 768350 w 1625600"/>
              <a:gd name="connsiteY13" fmla="*/ 63500 h 1573422"/>
              <a:gd name="connsiteX14" fmla="*/ 815975 w 1625600"/>
              <a:gd name="connsiteY14" fmla="*/ 69850 h 1573422"/>
              <a:gd name="connsiteX15" fmla="*/ 854075 w 1625600"/>
              <a:gd name="connsiteY15" fmla="*/ 73025 h 1573422"/>
              <a:gd name="connsiteX16" fmla="*/ 889000 w 1625600"/>
              <a:gd name="connsiteY16" fmla="*/ 95250 h 1573422"/>
              <a:gd name="connsiteX17" fmla="*/ 911225 w 1625600"/>
              <a:gd name="connsiteY17" fmla="*/ 101600 h 1573422"/>
              <a:gd name="connsiteX18" fmla="*/ 936625 w 1625600"/>
              <a:gd name="connsiteY18" fmla="*/ 114300 h 1573422"/>
              <a:gd name="connsiteX19" fmla="*/ 939800 w 1625600"/>
              <a:gd name="connsiteY19" fmla="*/ 1466850 h 1573422"/>
              <a:gd name="connsiteX20" fmla="*/ 987425 w 1625600"/>
              <a:gd name="connsiteY20" fmla="*/ 1476375 h 1573422"/>
              <a:gd name="connsiteX21" fmla="*/ 990600 w 1625600"/>
              <a:gd name="connsiteY21" fmla="*/ 133350 h 1573422"/>
              <a:gd name="connsiteX22" fmla="*/ 1155700 w 1625600"/>
              <a:gd name="connsiteY22" fmla="*/ 196850 h 1573422"/>
              <a:gd name="connsiteX23" fmla="*/ 1209675 w 1625600"/>
              <a:gd name="connsiteY23" fmla="*/ 244475 h 1573422"/>
              <a:gd name="connsiteX24" fmla="*/ 1263650 w 1625600"/>
              <a:gd name="connsiteY24" fmla="*/ 285750 h 1573422"/>
              <a:gd name="connsiteX25" fmla="*/ 1320800 w 1625600"/>
              <a:gd name="connsiteY25" fmla="*/ 333375 h 1573422"/>
              <a:gd name="connsiteX26" fmla="*/ 1358900 w 1625600"/>
              <a:gd name="connsiteY26" fmla="*/ 400050 h 1573422"/>
              <a:gd name="connsiteX27" fmla="*/ 1425575 w 1625600"/>
              <a:gd name="connsiteY27" fmla="*/ 485775 h 1573422"/>
              <a:gd name="connsiteX28" fmla="*/ 1460500 w 1625600"/>
              <a:gd name="connsiteY28" fmla="*/ 571500 h 1573422"/>
              <a:gd name="connsiteX29" fmla="*/ 1485900 w 1625600"/>
              <a:gd name="connsiteY29" fmla="*/ 701675 h 1573422"/>
              <a:gd name="connsiteX30" fmla="*/ 1501775 w 1625600"/>
              <a:gd name="connsiteY30" fmla="*/ 793750 h 1573422"/>
              <a:gd name="connsiteX31" fmla="*/ 1543050 w 1625600"/>
              <a:gd name="connsiteY31" fmla="*/ 911225 h 1573422"/>
              <a:gd name="connsiteX32" fmla="*/ 1543050 w 1625600"/>
              <a:gd name="connsiteY32" fmla="*/ 971550 h 1573422"/>
              <a:gd name="connsiteX33" fmla="*/ 1558925 w 1625600"/>
              <a:gd name="connsiteY33" fmla="*/ 1060450 h 1573422"/>
              <a:gd name="connsiteX34" fmla="*/ 1584325 w 1625600"/>
              <a:gd name="connsiteY34" fmla="*/ 1139825 h 1573422"/>
              <a:gd name="connsiteX35" fmla="*/ 1584325 w 1625600"/>
              <a:gd name="connsiteY35" fmla="*/ 1162050 h 1573422"/>
              <a:gd name="connsiteX36" fmla="*/ 1597025 w 1625600"/>
              <a:gd name="connsiteY36" fmla="*/ 1203325 h 1573422"/>
              <a:gd name="connsiteX37" fmla="*/ 1597025 w 1625600"/>
              <a:gd name="connsiteY37" fmla="*/ 1276350 h 1573422"/>
              <a:gd name="connsiteX38" fmla="*/ 1616075 w 1625600"/>
              <a:gd name="connsiteY38" fmla="*/ 1352550 h 1573422"/>
              <a:gd name="connsiteX39" fmla="*/ 1625600 w 1625600"/>
              <a:gd name="connsiteY39" fmla="*/ 1400175 h 1573422"/>
              <a:gd name="connsiteX40" fmla="*/ 1625600 w 1625600"/>
              <a:gd name="connsiteY40" fmla="*/ 1463675 h 1573422"/>
              <a:gd name="connsiteX41" fmla="*/ 1625600 w 1625600"/>
              <a:gd name="connsiteY41" fmla="*/ 1473200 h 1573422"/>
              <a:gd name="connsiteX42" fmla="*/ 0 w 1625600"/>
              <a:gd name="connsiteY42" fmla="*/ 1476375 h 1573422"/>
              <a:gd name="connsiteX43" fmla="*/ 3175 w 1625600"/>
              <a:gd name="connsiteY43" fmla="*/ 422275 h 1573422"/>
              <a:gd name="connsiteX0" fmla="*/ 3175 w 1625600"/>
              <a:gd name="connsiteY0" fmla="*/ 422275 h 1573422"/>
              <a:gd name="connsiteX1" fmla="*/ 9525 w 1625600"/>
              <a:gd name="connsiteY1" fmla="*/ 260350 h 1573422"/>
              <a:gd name="connsiteX2" fmla="*/ 19050 w 1625600"/>
              <a:gd name="connsiteY2" fmla="*/ 187325 h 1573422"/>
              <a:gd name="connsiteX3" fmla="*/ 53975 w 1625600"/>
              <a:gd name="connsiteY3" fmla="*/ 95250 h 1573422"/>
              <a:gd name="connsiteX4" fmla="*/ 101600 w 1625600"/>
              <a:gd name="connsiteY4" fmla="*/ 50800 h 1573422"/>
              <a:gd name="connsiteX5" fmla="*/ 161925 w 1625600"/>
              <a:gd name="connsiteY5" fmla="*/ 6350 h 1573422"/>
              <a:gd name="connsiteX6" fmla="*/ 241300 w 1625600"/>
              <a:gd name="connsiteY6" fmla="*/ 0 h 1573422"/>
              <a:gd name="connsiteX7" fmla="*/ 307975 w 1625600"/>
              <a:gd name="connsiteY7" fmla="*/ 0 h 1573422"/>
              <a:gd name="connsiteX8" fmla="*/ 409575 w 1625600"/>
              <a:gd name="connsiteY8" fmla="*/ 3175 h 1573422"/>
              <a:gd name="connsiteX9" fmla="*/ 479425 w 1625600"/>
              <a:gd name="connsiteY9" fmla="*/ 6350 h 1573422"/>
              <a:gd name="connsiteX10" fmla="*/ 565150 w 1625600"/>
              <a:gd name="connsiteY10" fmla="*/ 19050 h 1573422"/>
              <a:gd name="connsiteX11" fmla="*/ 666750 w 1625600"/>
              <a:gd name="connsiteY11" fmla="*/ 41275 h 1573422"/>
              <a:gd name="connsiteX12" fmla="*/ 720725 w 1625600"/>
              <a:gd name="connsiteY12" fmla="*/ 44450 h 1573422"/>
              <a:gd name="connsiteX13" fmla="*/ 768350 w 1625600"/>
              <a:gd name="connsiteY13" fmla="*/ 63500 h 1573422"/>
              <a:gd name="connsiteX14" fmla="*/ 815975 w 1625600"/>
              <a:gd name="connsiteY14" fmla="*/ 69850 h 1573422"/>
              <a:gd name="connsiteX15" fmla="*/ 854075 w 1625600"/>
              <a:gd name="connsiteY15" fmla="*/ 73025 h 1573422"/>
              <a:gd name="connsiteX16" fmla="*/ 889000 w 1625600"/>
              <a:gd name="connsiteY16" fmla="*/ 95250 h 1573422"/>
              <a:gd name="connsiteX17" fmla="*/ 911225 w 1625600"/>
              <a:gd name="connsiteY17" fmla="*/ 101600 h 1573422"/>
              <a:gd name="connsiteX18" fmla="*/ 936625 w 1625600"/>
              <a:gd name="connsiteY18" fmla="*/ 114300 h 1573422"/>
              <a:gd name="connsiteX19" fmla="*/ 939800 w 1625600"/>
              <a:gd name="connsiteY19" fmla="*/ 1466850 h 1573422"/>
              <a:gd name="connsiteX20" fmla="*/ 987425 w 1625600"/>
              <a:gd name="connsiteY20" fmla="*/ 1476375 h 1573422"/>
              <a:gd name="connsiteX21" fmla="*/ 990600 w 1625600"/>
              <a:gd name="connsiteY21" fmla="*/ 133350 h 1573422"/>
              <a:gd name="connsiteX22" fmla="*/ 1155700 w 1625600"/>
              <a:gd name="connsiteY22" fmla="*/ 196850 h 1573422"/>
              <a:gd name="connsiteX23" fmla="*/ 1209675 w 1625600"/>
              <a:gd name="connsiteY23" fmla="*/ 244475 h 1573422"/>
              <a:gd name="connsiteX24" fmla="*/ 1263650 w 1625600"/>
              <a:gd name="connsiteY24" fmla="*/ 285750 h 1573422"/>
              <a:gd name="connsiteX25" fmla="*/ 1320800 w 1625600"/>
              <a:gd name="connsiteY25" fmla="*/ 333375 h 1573422"/>
              <a:gd name="connsiteX26" fmla="*/ 1358900 w 1625600"/>
              <a:gd name="connsiteY26" fmla="*/ 400050 h 1573422"/>
              <a:gd name="connsiteX27" fmla="*/ 1425575 w 1625600"/>
              <a:gd name="connsiteY27" fmla="*/ 485775 h 1573422"/>
              <a:gd name="connsiteX28" fmla="*/ 1460500 w 1625600"/>
              <a:gd name="connsiteY28" fmla="*/ 571500 h 1573422"/>
              <a:gd name="connsiteX29" fmla="*/ 1485900 w 1625600"/>
              <a:gd name="connsiteY29" fmla="*/ 701675 h 1573422"/>
              <a:gd name="connsiteX30" fmla="*/ 1501775 w 1625600"/>
              <a:gd name="connsiteY30" fmla="*/ 793750 h 1573422"/>
              <a:gd name="connsiteX31" fmla="*/ 1543050 w 1625600"/>
              <a:gd name="connsiteY31" fmla="*/ 911225 h 1573422"/>
              <a:gd name="connsiteX32" fmla="*/ 1543050 w 1625600"/>
              <a:gd name="connsiteY32" fmla="*/ 971550 h 1573422"/>
              <a:gd name="connsiteX33" fmla="*/ 1558925 w 1625600"/>
              <a:gd name="connsiteY33" fmla="*/ 1060450 h 1573422"/>
              <a:gd name="connsiteX34" fmla="*/ 1584325 w 1625600"/>
              <a:gd name="connsiteY34" fmla="*/ 1139825 h 1573422"/>
              <a:gd name="connsiteX35" fmla="*/ 1584325 w 1625600"/>
              <a:gd name="connsiteY35" fmla="*/ 1162050 h 1573422"/>
              <a:gd name="connsiteX36" fmla="*/ 1597025 w 1625600"/>
              <a:gd name="connsiteY36" fmla="*/ 1203325 h 1573422"/>
              <a:gd name="connsiteX37" fmla="*/ 1597025 w 1625600"/>
              <a:gd name="connsiteY37" fmla="*/ 1276350 h 1573422"/>
              <a:gd name="connsiteX38" fmla="*/ 1616075 w 1625600"/>
              <a:gd name="connsiteY38" fmla="*/ 1352550 h 1573422"/>
              <a:gd name="connsiteX39" fmla="*/ 1625600 w 1625600"/>
              <a:gd name="connsiteY39" fmla="*/ 1400175 h 1573422"/>
              <a:gd name="connsiteX40" fmla="*/ 1625600 w 1625600"/>
              <a:gd name="connsiteY40" fmla="*/ 1463675 h 1573422"/>
              <a:gd name="connsiteX41" fmla="*/ 1625600 w 1625600"/>
              <a:gd name="connsiteY41" fmla="*/ 1473200 h 1573422"/>
              <a:gd name="connsiteX42" fmla="*/ 0 w 1625600"/>
              <a:gd name="connsiteY42" fmla="*/ 1476375 h 1573422"/>
              <a:gd name="connsiteX43" fmla="*/ 3175 w 1625600"/>
              <a:gd name="connsiteY43" fmla="*/ 422275 h 1573422"/>
              <a:gd name="connsiteX0" fmla="*/ 3175 w 1625600"/>
              <a:gd name="connsiteY0" fmla="*/ 422275 h 1573422"/>
              <a:gd name="connsiteX1" fmla="*/ 9525 w 1625600"/>
              <a:gd name="connsiteY1" fmla="*/ 260350 h 1573422"/>
              <a:gd name="connsiteX2" fmla="*/ 19050 w 1625600"/>
              <a:gd name="connsiteY2" fmla="*/ 187325 h 1573422"/>
              <a:gd name="connsiteX3" fmla="*/ 53975 w 1625600"/>
              <a:gd name="connsiteY3" fmla="*/ 95250 h 1573422"/>
              <a:gd name="connsiteX4" fmla="*/ 101600 w 1625600"/>
              <a:gd name="connsiteY4" fmla="*/ 50800 h 1573422"/>
              <a:gd name="connsiteX5" fmla="*/ 161925 w 1625600"/>
              <a:gd name="connsiteY5" fmla="*/ 6350 h 1573422"/>
              <a:gd name="connsiteX6" fmla="*/ 241300 w 1625600"/>
              <a:gd name="connsiteY6" fmla="*/ 0 h 1573422"/>
              <a:gd name="connsiteX7" fmla="*/ 307975 w 1625600"/>
              <a:gd name="connsiteY7" fmla="*/ 0 h 1573422"/>
              <a:gd name="connsiteX8" fmla="*/ 409575 w 1625600"/>
              <a:gd name="connsiteY8" fmla="*/ 3175 h 1573422"/>
              <a:gd name="connsiteX9" fmla="*/ 479425 w 1625600"/>
              <a:gd name="connsiteY9" fmla="*/ 6350 h 1573422"/>
              <a:gd name="connsiteX10" fmla="*/ 565150 w 1625600"/>
              <a:gd name="connsiteY10" fmla="*/ 19050 h 1573422"/>
              <a:gd name="connsiteX11" fmla="*/ 666750 w 1625600"/>
              <a:gd name="connsiteY11" fmla="*/ 41275 h 1573422"/>
              <a:gd name="connsiteX12" fmla="*/ 720725 w 1625600"/>
              <a:gd name="connsiteY12" fmla="*/ 44450 h 1573422"/>
              <a:gd name="connsiteX13" fmla="*/ 768350 w 1625600"/>
              <a:gd name="connsiteY13" fmla="*/ 63500 h 1573422"/>
              <a:gd name="connsiteX14" fmla="*/ 815975 w 1625600"/>
              <a:gd name="connsiteY14" fmla="*/ 69850 h 1573422"/>
              <a:gd name="connsiteX15" fmla="*/ 854075 w 1625600"/>
              <a:gd name="connsiteY15" fmla="*/ 73025 h 1573422"/>
              <a:gd name="connsiteX16" fmla="*/ 889000 w 1625600"/>
              <a:gd name="connsiteY16" fmla="*/ 95250 h 1573422"/>
              <a:gd name="connsiteX17" fmla="*/ 911225 w 1625600"/>
              <a:gd name="connsiteY17" fmla="*/ 101600 h 1573422"/>
              <a:gd name="connsiteX18" fmla="*/ 936625 w 1625600"/>
              <a:gd name="connsiteY18" fmla="*/ 114300 h 1573422"/>
              <a:gd name="connsiteX19" fmla="*/ 939800 w 1625600"/>
              <a:gd name="connsiteY19" fmla="*/ 1466850 h 1573422"/>
              <a:gd name="connsiteX20" fmla="*/ 987425 w 1625600"/>
              <a:gd name="connsiteY20" fmla="*/ 1476375 h 1573422"/>
              <a:gd name="connsiteX21" fmla="*/ 990600 w 1625600"/>
              <a:gd name="connsiteY21" fmla="*/ 133350 h 1573422"/>
              <a:gd name="connsiteX22" fmla="*/ 1073150 w 1625600"/>
              <a:gd name="connsiteY22" fmla="*/ 165100 h 1573422"/>
              <a:gd name="connsiteX23" fmla="*/ 1155700 w 1625600"/>
              <a:gd name="connsiteY23" fmla="*/ 196850 h 1573422"/>
              <a:gd name="connsiteX24" fmla="*/ 1209675 w 1625600"/>
              <a:gd name="connsiteY24" fmla="*/ 244475 h 1573422"/>
              <a:gd name="connsiteX25" fmla="*/ 1263650 w 1625600"/>
              <a:gd name="connsiteY25" fmla="*/ 285750 h 1573422"/>
              <a:gd name="connsiteX26" fmla="*/ 1320800 w 1625600"/>
              <a:gd name="connsiteY26" fmla="*/ 333375 h 1573422"/>
              <a:gd name="connsiteX27" fmla="*/ 1358900 w 1625600"/>
              <a:gd name="connsiteY27" fmla="*/ 400050 h 1573422"/>
              <a:gd name="connsiteX28" fmla="*/ 1425575 w 1625600"/>
              <a:gd name="connsiteY28" fmla="*/ 485775 h 1573422"/>
              <a:gd name="connsiteX29" fmla="*/ 1460500 w 1625600"/>
              <a:gd name="connsiteY29" fmla="*/ 571500 h 1573422"/>
              <a:gd name="connsiteX30" fmla="*/ 1485900 w 1625600"/>
              <a:gd name="connsiteY30" fmla="*/ 701675 h 1573422"/>
              <a:gd name="connsiteX31" fmla="*/ 1501775 w 1625600"/>
              <a:gd name="connsiteY31" fmla="*/ 793750 h 1573422"/>
              <a:gd name="connsiteX32" fmla="*/ 1543050 w 1625600"/>
              <a:gd name="connsiteY32" fmla="*/ 911225 h 1573422"/>
              <a:gd name="connsiteX33" fmla="*/ 1543050 w 1625600"/>
              <a:gd name="connsiteY33" fmla="*/ 971550 h 1573422"/>
              <a:gd name="connsiteX34" fmla="*/ 1558925 w 1625600"/>
              <a:gd name="connsiteY34" fmla="*/ 1060450 h 1573422"/>
              <a:gd name="connsiteX35" fmla="*/ 1584325 w 1625600"/>
              <a:gd name="connsiteY35" fmla="*/ 1139825 h 1573422"/>
              <a:gd name="connsiteX36" fmla="*/ 1584325 w 1625600"/>
              <a:gd name="connsiteY36" fmla="*/ 1162050 h 1573422"/>
              <a:gd name="connsiteX37" fmla="*/ 1597025 w 1625600"/>
              <a:gd name="connsiteY37" fmla="*/ 1203325 h 1573422"/>
              <a:gd name="connsiteX38" fmla="*/ 1597025 w 1625600"/>
              <a:gd name="connsiteY38" fmla="*/ 1276350 h 1573422"/>
              <a:gd name="connsiteX39" fmla="*/ 1616075 w 1625600"/>
              <a:gd name="connsiteY39" fmla="*/ 1352550 h 1573422"/>
              <a:gd name="connsiteX40" fmla="*/ 1625600 w 1625600"/>
              <a:gd name="connsiteY40" fmla="*/ 1400175 h 1573422"/>
              <a:gd name="connsiteX41" fmla="*/ 1625600 w 1625600"/>
              <a:gd name="connsiteY41" fmla="*/ 1463675 h 1573422"/>
              <a:gd name="connsiteX42" fmla="*/ 1625600 w 1625600"/>
              <a:gd name="connsiteY42" fmla="*/ 1473200 h 1573422"/>
              <a:gd name="connsiteX43" fmla="*/ 0 w 1625600"/>
              <a:gd name="connsiteY43" fmla="*/ 1476375 h 1573422"/>
              <a:gd name="connsiteX44" fmla="*/ 3175 w 1625600"/>
              <a:gd name="connsiteY44" fmla="*/ 422275 h 1573422"/>
              <a:gd name="connsiteX0" fmla="*/ 3175 w 1625600"/>
              <a:gd name="connsiteY0" fmla="*/ 422275 h 1573422"/>
              <a:gd name="connsiteX1" fmla="*/ 9525 w 1625600"/>
              <a:gd name="connsiteY1" fmla="*/ 260350 h 1573422"/>
              <a:gd name="connsiteX2" fmla="*/ 19050 w 1625600"/>
              <a:gd name="connsiteY2" fmla="*/ 187325 h 1573422"/>
              <a:gd name="connsiteX3" fmla="*/ 53975 w 1625600"/>
              <a:gd name="connsiteY3" fmla="*/ 95250 h 1573422"/>
              <a:gd name="connsiteX4" fmla="*/ 101600 w 1625600"/>
              <a:gd name="connsiteY4" fmla="*/ 50800 h 1573422"/>
              <a:gd name="connsiteX5" fmla="*/ 161925 w 1625600"/>
              <a:gd name="connsiteY5" fmla="*/ 6350 h 1573422"/>
              <a:gd name="connsiteX6" fmla="*/ 241300 w 1625600"/>
              <a:gd name="connsiteY6" fmla="*/ 0 h 1573422"/>
              <a:gd name="connsiteX7" fmla="*/ 307975 w 1625600"/>
              <a:gd name="connsiteY7" fmla="*/ 0 h 1573422"/>
              <a:gd name="connsiteX8" fmla="*/ 409575 w 1625600"/>
              <a:gd name="connsiteY8" fmla="*/ 3175 h 1573422"/>
              <a:gd name="connsiteX9" fmla="*/ 479425 w 1625600"/>
              <a:gd name="connsiteY9" fmla="*/ 6350 h 1573422"/>
              <a:gd name="connsiteX10" fmla="*/ 565150 w 1625600"/>
              <a:gd name="connsiteY10" fmla="*/ 19050 h 1573422"/>
              <a:gd name="connsiteX11" fmla="*/ 666750 w 1625600"/>
              <a:gd name="connsiteY11" fmla="*/ 41275 h 1573422"/>
              <a:gd name="connsiteX12" fmla="*/ 720725 w 1625600"/>
              <a:gd name="connsiteY12" fmla="*/ 44450 h 1573422"/>
              <a:gd name="connsiteX13" fmla="*/ 768350 w 1625600"/>
              <a:gd name="connsiteY13" fmla="*/ 63500 h 1573422"/>
              <a:gd name="connsiteX14" fmla="*/ 815975 w 1625600"/>
              <a:gd name="connsiteY14" fmla="*/ 69850 h 1573422"/>
              <a:gd name="connsiteX15" fmla="*/ 854075 w 1625600"/>
              <a:gd name="connsiteY15" fmla="*/ 73025 h 1573422"/>
              <a:gd name="connsiteX16" fmla="*/ 889000 w 1625600"/>
              <a:gd name="connsiteY16" fmla="*/ 95250 h 1573422"/>
              <a:gd name="connsiteX17" fmla="*/ 911225 w 1625600"/>
              <a:gd name="connsiteY17" fmla="*/ 101600 h 1573422"/>
              <a:gd name="connsiteX18" fmla="*/ 936625 w 1625600"/>
              <a:gd name="connsiteY18" fmla="*/ 114300 h 1573422"/>
              <a:gd name="connsiteX19" fmla="*/ 939800 w 1625600"/>
              <a:gd name="connsiteY19" fmla="*/ 1466850 h 1573422"/>
              <a:gd name="connsiteX20" fmla="*/ 987425 w 1625600"/>
              <a:gd name="connsiteY20" fmla="*/ 1476375 h 1573422"/>
              <a:gd name="connsiteX21" fmla="*/ 990600 w 1625600"/>
              <a:gd name="connsiteY21" fmla="*/ 133350 h 1573422"/>
              <a:gd name="connsiteX22" fmla="*/ 1073150 w 1625600"/>
              <a:gd name="connsiteY22" fmla="*/ 165100 h 1573422"/>
              <a:gd name="connsiteX23" fmla="*/ 1155700 w 1625600"/>
              <a:gd name="connsiteY23" fmla="*/ 196850 h 1573422"/>
              <a:gd name="connsiteX24" fmla="*/ 1209675 w 1625600"/>
              <a:gd name="connsiteY24" fmla="*/ 244475 h 1573422"/>
              <a:gd name="connsiteX25" fmla="*/ 1263650 w 1625600"/>
              <a:gd name="connsiteY25" fmla="*/ 285750 h 1573422"/>
              <a:gd name="connsiteX26" fmla="*/ 1320800 w 1625600"/>
              <a:gd name="connsiteY26" fmla="*/ 333375 h 1573422"/>
              <a:gd name="connsiteX27" fmla="*/ 1358900 w 1625600"/>
              <a:gd name="connsiteY27" fmla="*/ 400050 h 1573422"/>
              <a:gd name="connsiteX28" fmla="*/ 1425575 w 1625600"/>
              <a:gd name="connsiteY28" fmla="*/ 485775 h 1573422"/>
              <a:gd name="connsiteX29" fmla="*/ 1460500 w 1625600"/>
              <a:gd name="connsiteY29" fmla="*/ 571500 h 1573422"/>
              <a:gd name="connsiteX30" fmla="*/ 1485900 w 1625600"/>
              <a:gd name="connsiteY30" fmla="*/ 701675 h 1573422"/>
              <a:gd name="connsiteX31" fmla="*/ 1501775 w 1625600"/>
              <a:gd name="connsiteY31" fmla="*/ 793750 h 1573422"/>
              <a:gd name="connsiteX32" fmla="*/ 1543050 w 1625600"/>
              <a:gd name="connsiteY32" fmla="*/ 911225 h 1573422"/>
              <a:gd name="connsiteX33" fmla="*/ 1543050 w 1625600"/>
              <a:gd name="connsiteY33" fmla="*/ 971550 h 1573422"/>
              <a:gd name="connsiteX34" fmla="*/ 1558925 w 1625600"/>
              <a:gd name="connsiteY34" fmla="*/ 1060450 h 1573422"/>
              <a:gd name="connsiteX35" fmla="*/ 1584325 w 1625600"/>
              <a:gd name="connsiteY35" fmla="*/ 1139825 h 1573422"/>
              <a:gd name="connsiteX36" fmla="*/ 1584325 w 1625600"/>
              <a:gd name="connsiteY36" fmla="*/ 1162050 h 1573422"/>
              <a:gd name="connsiteX37" fmla="*/ 1597025 w 1625600"/>
              <a:gd name="connsiteY37" fmla="*/ 1203325 h 1573422"/>
              <a:gd name="connsiteX38" fmla="*/ 1597025 w 1625600"/>
              <a:gd name="connsiteY38" fmla="*/ 1276350 h 1573422"/>
              <a:gd name="connsiteX39" fmla="*/ 1616075 w 1625600"/>
              <a:gd name="connsiteY39" fmla="*/ 1352550 h 1573422"/>
              <a:gd name="connsiteX40" fmla="*/ 1625600 w 1625600"/>
              <a:gd name="connsiteY40" fmla="*/ 1400175 h 1573422"/>
              <a:gd name="connsiteX41" fmla="*/ 1625600 w 1625600"/>
              <a:gd name="connsiteY41" fmla="*/ 1463675 h 1573422"/>
              <a:gd name="connsiteX42" fmla="*/ 1625600 w 1625600"/>
              <a:gd name="connsiteY42" fmla="*/ 1473200 h 1573422"/>
              <a:gd name="connsiteX43" fmla="*/ 0 w 1625600"/>
              <a:gd name="connsiteY43" fmla="*/ 1476375 h 1573422"/>
              <a:gd name="connsiteX44" fmla="*/ 3175 w 1625600"/>
              <a:gd name="connsiteY44" fmla="*/ 422275 h 1573422"/>
              <a:gd name="connsiteX0" fmla="*/ 3175 w 1625600"/>
              <a:gd name="connsiteY0" fmla="*/ 422275 h 1573422"/>
              <a:gd name="connsiteX1" fmla="*/ 9525 w 1625600"/>
              <a:gd name="connsiteY1" fmla="*/ 260350 h 1573422"/>
              <a:gd name="connsiteX2" fmla="*/ 19050 w 1625600"/>
              <a:gd name="connsiteY2" fmla="*/ 187325 h 1573422"/>
              <a:gd name="connsiteX3" fmla="*/ 53975 w 1625600"/>
              <a:gd name="connsiteY3" fmla="*/ 95250 h 1573422"/>
              <a:gd name="connsiteX4" fmla="*/ 101600 w 1625600"/>
              <a:gd name="connsiteY4" fmla="*/ 50800 h 1573422"/>
              <a:gd name="connsiteX5" fmla="*/ 161925 w 1625600"/>
              <a:gd name="connsiteY5" fmla="*/ 6350 h 1573422"/>
              <a:gd name="connsiteX6" fmla="*/ 241300 w 1625600"/>
              <a:gd name="connsiteY6" fmla="*/ 0 h 1573422"/>
              <a:gd name="connsiteX7" fmla="*/ 307975 w 1625600"/>
              <a:gd name="connsiteY7" fmla="*/ 0 h 1573422"/>
              <a:gd name="connsiteX8" fmla="*/ 409575 w 1625600"/>
              <a:gd name="connsiteY8" fmla="*/ 3175 h 1573422"/>
              <a:gd name="connsiteX9" fmla="*/ 479425 w 1625600"/>
              <a:gd name="connsiteY9" fmla="*/ 6350 h 1573422"/>
              <a:gd name="connsiteX10" fmla="*/ 565150 w 1625600"/>
              <a:gd name="connsiteY10" fmla="*/ 19050 h 1573422"/>
              <a:gd name="connsiteX11" fmla="*/ 666750 w 1625600"/>
              <a:gd name="connsiteY11" fmla="*/ 41275 h 1573422"/>
              <a:gd name="connsiteX12" fmla="*/ 720725 w 1625600"/>
              <a:gd name="connsiteY12" fmla="*/ 44450 h 1573422"/>
              <a:gd name="connsiteX13" fmla="*/ 768350 w 1625600"/>
              <a:gd name="connsiteY13" fmla="*/ 63500 h 1573422"/>
              <a:gd name="connsiteX14" fmla="*/ 815975 w 1625600"/>
              <a:gd name="connsiteY14" fmla="*/ 69850 h 1573422"/>
              <a:gd name="connsiteX15" fmla="*/ 854075 w 1625600"/>
              <a:gd name="connsiteY15" fmla="*/ 73025 h 1573422"/>
              <a:gd name="connsiteX16" fmla="*/ 889000 w 1625600"/>
              <a:gd name="connsiteY16" fmla="*/ 95250 h 1573422"/>
              <a:gd name="connsiteX17" fmla="*/ 911225 w 1625600"/>
              <a:gd name="connsiteY17" fmla="*/ 101600 h 1573422"/>
              <a:gd name="connsiteX18" fmla="*/ 936625 w 1625600"/>
              <a:gd name="connsiteY18" fmla="*/ 114300 h 1573422"/>
              <a:gd name="connsiteX19" fmla="*/ 939800 w 1625600"/>
              <a:gd name="connsiteY19" fmla="*/ 1466850 h 1573422"/>
              <a:gd name="connsiteX20" fmla="*/ 987425 w 1625600"/>
              <a:gd name="connsiteY20" fmla="*/ 1476375 h 1573422"/>
              <a:gd name="connsiteX21" fmla="*/ 990600 w 1625600"/>
              <a:gd name="connsiteY21" fmla="*/ 133350 h 1573422"/>
              <a:gd name="connsiteX22" fmla="*/ 1073150 w 1625600"/>
              <a:gd name="connsiteY22" fmla="*/ 165100 h 1573422"/>
              <a:gd name="connsiteX23" fmla="*/ 1155700 w 1625600"/>
              <a:gd name="connsiteY23" fmla="*/ 196850 h 1573422"/>
              <a:gd name="connsiteX24" fmla="*/ 1209675 w 1625600"/>
              <a:gd name="connsiteY24" fmla="*/ 244475 h 1573422"/>
              <a:gd name="connsiteX25" fmla="*/ 1263650 w 1625600"/>
              <a:gd name="connsiteY25" fmla="*/ 285750 h 1573422"/>
              <a:gd name="connsiteX26" fmla="*/ 1320800 w 1625600"/>
              <a:gd name="connsiteY26" fmla="*/ 333375 h 1573422"/>
              <a:gd name="connsiteX27" fmla="*/ 1358900 w 1625600"/>
              <a:gd name="connsiteY27" fmla="*/ 400050 h 1573422"/>
              <a:gd name="connsiteX28" fmla="*/ 1425575 w 1625600"/>
              <a:gd name="connsiteY28" fmla="*/ 485775 h 1573422"/>
              <a:gd name="connsiteX29" fmla="*/ 1460500 w 1625600"/>
              <a:gd name="connsiteY29" fmla="*/ 571500 h 1573422"/>
              <a:gd name="connsiteX30" fmla="*/ 1485900 w 1625600"/>
              <a:gd name="connsiteY30" fmla="*/ 701675 h 1573422"/>
              <a:gd name="connsiteX31" fmla="*/ 1501775 w 1625600"/>
              <a:gd name="connsiteY31" fmla="*/ 793750 h 1573422"/>
              <a:gd name="connsiteX32" fmla="*/ 1543050 w 1625600"/>
              <a:gd name="connsiteY32" fmla="*/ 911225 h 1573422"/>
              <a:gd name="connsiteX33" fmla="*/ 1543050 w 1625600"/>
              <a:gd name="connsiteY33" fmla="*/ 971550 h 1573422"/>
              <a:gd name="connsiteX34" fmla="*/ 1558925 w 1625600"/>
              <a:gd name="connsiteY34" fmla="*/ 1060450 h 1573422"/>
              <a:gd name="connsiteX35" fmla="*/ 1584325 w 1625600"/>
              <a:gd name="connsiteY35" fmla="*/ 1139825 h 1573422"/>
              <a:gd name="connsiteX36" fmla="*/ 1584325 w 1625600"/>
              <a:gd name="connsiteY36" fmla="*/ 1162050 h 1573422"/>
              <a:gd name="connsiteX37" fmla="*/ 1597025 w 1625600"/>
              <a:gd name="connsiteY37" fmla="*/ 1203325 h 1573422"/>
              <a:gd name="connsiteX38" fmla="*/ 1597025 w 1625600"/>
              <a:gd name="connsiteY38" fmla="*/ 1276350 h 1573422"/>
              <a:gd name="connsiteX39" fmla="*/ 1616075 w 1625600"/>
              <a:gd name="connsiteY39" fmla="*/ 1352550 h 1573422"/>
              <a:gd name="connsiteX40" fmla="*/ 1625600 w 1625600"/>
              <a:gd name="connsiteY40" fmla="*/ 1400175 h 1573422"/>
              <a:gd name="connsiteX41" fmla="*/ 1625600 w 1625600"/>
              <a:gd name="connsiteY41" fmla="*/ 1463675 h 1573422"/>
              <a:gd name="connsiteX42" fmla="*/ 1625600 w 1625600"/>
              <a:gd name="connsiteY42" fmla="*/ 1473200 h 1573422"/>
              <a:gd name="connsiteX43" fmla="*/ 0 w 1625600"/>
              <a:gd name="connsiteY43" fmla="*/ 1476375 h 1573422"/>
              <a:gd name="connsiteX44" fmla="*/ 3175 w 1625600"/>
              <a:gd name="connsiteY44" fmla="*/ 422275 h 1573422"/>
              <a:gd name="connsiteX0" fmla="*/ 3175 w 1625600"/>
              <a:gd name="connsiteY0" fmla="*/ 422275 h 1499713"/>
              <a:gd name="connsiteX1" fmla="*/ 9525 w 1625600"/>
              <a:gd name="connsiteY1" fmla="*/ 260350 h 1499713"/>
              <a:gd name="connsiteX2" fmla="*/ 19050 w 1625600"/>
              <a:gd name="connsiteY2" fmla="*/ 187325 h 1499713"/>
              <a:gd name="connsiteX3" fmla="*/ 53975 w 1625600"/>
              <a:gd name="connsiteY3" fmla="*/ 95250 h 1499713"/>
              <a:gd name="connsiteX4" fmla="*/ 101600 w 1625600"/>
              <a:gd name="connsiteY4" fmla="*/ 50800 h 1499713"/>
              <a:gd name="connsiteX5" fmla="*/ 161925 w 1625600"/>
              <a:gd name="connsiteY5" fmla="*/ 6350 h 1499713"/>
              <a:gd name="connsiteX6" fmla="*/ 241300 w 1625600"/>
              <a:gd name="connsiteY6" fmla="*/ 0 h 1499713"/>
              <a:gd name="connsiteX7" fmla="*/ 307975 w 1625600"/>
              <a:gd name="connsiteY7" fmla="*/ 0 h 1499713"/>
              <a:gd name="connsiteX8" fmla="*/ 409575 w 1625600"/>
              <a:gd name="connsiteY8" fmla="*/ 3175 h 1499713"/>
              <a:gd name="connsiteX9" fmla="*/ 479425 w 1625600"/>
              <a:gd name="connsiteY9" fmla="*/ 6350 h 1499713"/>
              <a:gd name="connsiteX10" fmla="*/ 565150 w 1625600"/>
              <a:gd name="connsiteY10" fmla="*/ 19050 h 1499713"/>
              <a:gd name="connsiteX11" fmla="*/ 666750 w 1625600"/>
              <a:gd name="connsiteY11" fmla="*/ 41275 h 1499713"/>
              <a:gd name="connsiteX12" fmla="*/ 720725 w 1625600"/>
              <a:gd name="connsiteY12" fmla="*/ 44450 h 1499713"/>
              <a:gd name="connsiteX13" fmla="*/ 768350 w 1625600"/>
              <a:gd name="connsiteY13" fmla="*/ 63500 h 1499713"/>
              <a:gd name="connsiteX14" fmla="*/ 815975 w 1625600"/>
              <a:gd name="connsiteY14" fmla="*/ 69850 h 1499713"/>
              <a:gd name="connsiteX15" fmla="*/ 854075 w 1625600"/>
              <a:gd name="connsiteY15" fmla="*/ 73025 h 1499713"/>
              <a:gd name="connsiteX16" fmla="*/ 889000 w 1625600"/>
              <a:gd name="connsiteY16" fmla="*/ 95250 h 1499713"/>
              <a:gd name="connsiteX17" fmla="*/ 911225 w 1625600"/>
              <a:gd name="connsiteY17" fmla="*/ 101600 h 1499713"/>
              <a:gd name="connsiteX18" fmla="*/ 936625 w 1625600"/>
              <a:gd name="connsiteY18" fmla="*/ 114300 h 1499713"/>
              <a:gd name="connsiteX19" fmla="*/ 939800 w 1625600"/>
              <a:gd name="connsiteY19" fmla="*/ 1466850 h 1499713"/>
              <a:gd name="connsiteX20" fmla="*/ 987425 w 1625600"/>
              <a:gd name="connsiteY20" fmla="*/ 1476375 h 1499713"/>
              <a:gd name="connsiteX21" fmla="*/ 990600 w 1625600"/>
              <a:gd name="connsiteY21" fmla="*/ 133350 h 1499713"/>
              <a:gd name="connsiteX22" fmla="*/ 1073150 w 1625600"/>
              <a:gd name="connsiteY22" fmla="*/ 165100 h 1499713"/>
              <a:gd name="connsiteX23" fmla="*/ 1155700 w 1625600"/>
              <a:gd name="connsiteY23" fmla="*/ 196850 h 1499713"/>
              <a:gd name="connsiteX24" fmla="*/ 1209675 w 1625600"/>
              <a:gd name="connsiteY24" fmla="*/ 244475 h 1499713"/>
              <a:gd name="connsiteX25" fmla="*/ 1263650 w 1625600"/>
              <a:gd name="connsiteY25" fmla="*/ 285750 h 1499713"/>
              <a:gd name="connsiteX26" fmla="*/ 1320800 w 1625600"/>
              <a:gd name="connsiteY26" fmla="*/ 333375 h 1499713"/>
              <a:gd name="connsiteX27" fmla="*/ 1358900 w 1625600"/>
              <a:gd name="connsiteY27" fmla="*/ 400050 h 1499713"/>
              <a:gd name="connsiteX28" fmla="*/ 1425575 w 1625600"/>
              <a:gd name="connsiteY28" fmla="*/ 485775 h 1499713"/>
              <a:gd name="connsiteX29" fmla="*/ 1460500 w 1625600"/>
              <a:gd name="connsiteY29" fmla="*/ 571500 h 1499713"/>
              <a:gd name="connsiteX30" fmla="*/ 1485900 w 1625600"/>
              <a:gd name="connsiteY30" fmla="*/ 701675 h 1499713"/>
              <a:gd name="connsiteX31" fmla="*/ 1501775 w 1625600"/>
              <a:gd name="connsiteY31" fmla="*/ 793750 h 1499713"/>
              <a:gd name="connsiteX32" fmla="*/ 1543050 w 1625600"/>
              <a:gd name="connsiteY32" fmla="*/ 911225 h 1499713"/>
              <a:gd name="connsiteX33" fmla="*/ 1543050 w 1625600"/>
              <a:gd name="connsiteY33" fmla="*/ 971550 h 1499713"/>
              <a:gd name="connsiteX34" fmla="*/ 1558925 w 1625600"/>
              <a:gd name="connsiteY34" fmla="*/ 1060450 h 1499713"/>
              <a:gd name="connsiteX35" fmla="*/ 1584325 w 1625600"/>
              <a:gd name="connsiteY35" fmla="*/ 1139825 h 1499713"/>
              <a:gd name="connsiteX36" fmla="*/ 1584325 w 1625600"/>
              <a:gd name="connsiteY36" fmla="*/ 1162050 h 1499713"/>
              <a:gd name="connsiteX37" fmla="*/ 1597025 w 1625600"/>
              <a:gd name="connsiteY37" fmla="*/ 1203325 h 1499713"/>
              <a:gd name="connsiteX38" fmla="*/ 1597025 w 1625600"/>
              <a:gd name="connsiteY38" fmla="*/ 1276350 h 1499713"/>
              <a:gd name="connsiteX39" fmla="*/ 1616075 w 1625600"/>
              <a:gd name="connsiteY39" fmla="*/ 1352550 h 1499713"/>
              <a:gd name="connsiteX40" fmla="*/ 1625600 w 1625600"/>
              <a:gd name="connsiteY40" fmla="*/ 1400175 h 1499713"/>
              <a:gd name="connsiteX41" fmla="*/ 1625600 w 1625600"/>
              <a:gd name="connsiteY41" fmla="*/ 1463675 h 1499713"/>
              <a:gd name="connsiteX42" fmla="*/ 1625600 w 1625600"/>
              <a:gd name="connsiteY42" fmla="*/ 1473200 h 1499713"/>
              <a:gd name="connsiteX43" fmla="*/ 0 w 1625600"/>
              <a:gd name="connsiteY43" fmla="*/ 1476375 h 1499713"/>
              <a:gd name="connsiteX44" fmla="*/ 3175 w 1625600"/>
              <a:gd name="connsiteY44" fmla="*/ 422275 h 1499713"/>
              <a:gd name="connsiteX0" fmla="*/ 3175 w 1625600"/>
              <a:gd name="connsiteY0" fmla="*/ 422275 h 1499713"/>
              <a:gd name="connsiteX1" fmla="*/ 9525 w 1625600"/>
              <a:gd name="connsiteY1" fmla="*/ 260350 h 1499713"/>
              <a:gd name="connsiteX2" fmla="*/ 19050 w 1625600"/>
              <a:gd name="connsiteY2" fmla="*/ 187325 h 1499713"/>
              <a:gd name="connsiteX3" fmla="*/ 53975 w 1625600"/>
              <a:gd name="connsiteY3" fmla="*/ 95250 h 1499713"/>
              <a:gd name="connsiteX4" fmla="*/ 101600 w 1625600"/>
              <a:gd name="connsiteY4" fmla="*/ 50800 h 1499713"/>
              <a:gd name="connsiteX5" fmla="*/ 161925 w 1625600"/>
              <a:gd name="connsiteY5" fmla="*/ 6350 h 1499713"/>
              <a:gd name="connsiteX6" fmla="*/ 241300 w 1625600"/>
              <a:gd name="connsiteY6" fmla="*/ 0 h 1499713"/>
              <a:gd name="connsiteX7" fmla="*/ 307975 w 1625600"/>
              <a:gd name="connsiteY7" fmla="*/ 0 h 1499713"/>
              <a:gd name="connsiteX8" fmla="*/ 409575 w 1625600"/>
              <a:gd name="connsiteY8" fmla="*/ 3175 h 1499713"/>
              <a:gd name="connsiteX9" fmla="*/ 479425 w 1625600"/>
              <a:gd name="connsiteY9" fmla="*/ 6350 h 1499713"/>
              <a:gd name="connsiteX10" fmla="*/ 565150 w 1625600"/>
              <a:gd name="connsiteY10" fmla="*/ 19050 h 1499713"/>
              <a:gd name="connsiteX11" fmla="*/ 666750 w 1625600"/>
              <a:gd name="connsiteY11" fmla="*/ 41275 h 1499713"/>
              <a:gd name="connsiteX12" fmla="*/ 720725 w 1625600"/>
              <a:gd name="connsiteY12" fmla="*/ 44450 h 1499713"/>
              <a:gd name="connsiteX13" fmla="*/ 768350 w 1625600"/>
              <a:gd name="connsiteY13" fmla="*/ 63500 h 1499713"/>
              <a:gd name="connsiteX14" fmla="*/ 815975 w 1625600"/>
              <a:gd name="connsiteY14" fmla="*/ 69850 h 1499713"/>
              <a:gd name="connsiteX15" fmla="*/ 854075 w 1625600"/>
              <a:gd name="connsiteY15" fmla="*/ 73025 h 1499713"/>
              <a:gd name="connsiteX16" fmla="*/ 889000 w 1625600"/>
              <a:gd name="connsiteY16" fmla="*/ 95250 h 1499713"/>
              <a:gd name="connsiteX17" fmla="*/ 911225 w 1625600"/>
              <a:gd name="connsiteY17" fmla="*/ 101600 h 1499713"/>
              <a:gd name="connsiteX18" fmla="*/ 936625 w 1625600"/>
              <a:gd name="connsiteY18" fmla="*/ 114300 h 1499713"/>
              <a:gd name="connsiteX19" fmla="*/ 939800 w 1625600"/>
              <a:gd name="connsiteY19" fmla="*/ 1466850 h 1499713"/>
              <a:gd name="connsiteX20" fmla="*/ 987425 w 1625600"/>
              <a:gd name="connsiteY20" fmla="*/ 1476375 h 1499713"/>
              <a:gd name="connsiteX21" fmla="*/ 990600 w 1625600"/>
              <a:gd name="connsiteY21" fmla="*/ 133350 h 1499713"/>
              <a:gd name="connsiteX22" fmla="*/ 1073150 w 1625600"/>
              <a:gd name="connsiteY22" fmla="*/ 165100 h 1499713"/>
              <a:gd name="connsiteX23" fmla="*/ 1155700 w 1625600"/>
              <a:gd name="connsiteY23" fmla="*/ 196850 h 1499713"/>
              <a:gd name="connsiteX24" fmla="*/ 1209675 w 1625600"/>
              <a:gd name="connsiteY24" fmla="*/ 244475 h 1499713"/>
              <a:gd name="connsiteX25" fmla="*/ 1263650 w 1625600"/>
              <a:gd name="connsiteY25" fmla="*/ 285750 h 1499713"/>
              <a:gd name="connsiteX26" fmla="*/ 1320800 w 1625600"/>
              <a:gd name="connsiteY26" fmla="*/ 333375 h 1499713"/>
              <a:gd name="connsiteX27" fmla="*/ 1358900 w 1625600"/>
              <a:gd name="connsiteY27" fmla="*/ 400050 h 1499713"/>
              <a:gd name="connsiteX28" fmla="*/ 1425575 w 1625600"/>
              <a:gd name="connsiteY28" fmla="*/ 485775 h 1499713"/>
              <a:gd name="connsiteX29" fmla="*/ 1460500 w 1625600"/>
              <a:gd name="connsiteY29" fmla="*/ 571500 h 1499713"/>
              <a:gd name="connsiteX30" fmla="*/ 1485900 w 1625600"/>
              <a:gd name="connsiteY30" fmla="*/ 701675 h 1499713"/>
              <a:gd name="connsiteX31" fmla="*/ 1501775 w 1625600"/>
              <a:gd name="connsiteY31" fmla="*/ 793750 h 1499713"/>
              <a:gd name="connsiteX32" fmla="*/ 1543050 w 1625600"/>
              <a:gd name="connsiteY32" fmla="*/ 911225 h 1499713"/>
              <a:gd name="connsiteX33" fmla="*/ 1543050 w 1625600"/>
              <a:gd name="connsiteY33" fmla="*/ 971550 h 1499713"/>
              <a:gd name="connsiteX34" fmla="*/ 1558925 w 1625600"/>
              <a:gd name="connsiteY34" fmla="*/ 1060450 h 1499713"/>
              <a:gd name="connsiteX35" fmla="*/ 1584325 w 1625600"/>
              <a:gd name="connsiteY35" fmla="*/ 1139825 h 1499713"/>
              <a:gd name="connsiteX36" fmla="*/ 1584325 w 1625600"/>
              <a:gd name="connsiteY36" fmla="*/ 1162050 h 1499713"/>
              <a:gd name="connsiteX37" fmla="*/ 1597025 w 1625600"/>
              <a:gd name="connsiteY37" fmla="*/ 1203325 h 1499713"/>
              <a:gd name="connsiteX38" fmla="*/ 1597025 w 1625600"/>
              <a:gd name="connsiteY38" fmla="*/ 1276350 h 1499713"/>
              <a:gd name="connsiteX39" fmla="*/ 1616075 w 1625600"/>
              <a:gd name="connsiteY39" fmla="*/ 1352550 h 1499713"/>
              <a:gd name="connsiteX40" fmla="*/ 1625600 w 1625600"/>
              <a:gd name="connsiteY40" fmla="*/ 1400175 h 1499713"/>
              <a:gd name="connsiteX41" fmla="*/ 1625600 w 1625600"/>
              <a:gd name="connsiteY41" fmla="*/ 1463675 h 1499713"/>
              <a:gd name="connsiteX42" fmla="*/ 1625600 w 1625600"/>
              <a:gd name="connsiteY42" fmla="*/ 1473200 h 1499713"/>
              <a:gd name="connsiteX43" fmla="*/ 0 w 1625600"/>
              <a:gd name="connsiteY43" fmla="*/ 1476375 h 1499713"/>
              <a:gd name="connsiteX44" fmla="*/ 3175 w 1625600"/>
              <a:gd name="connsiteY44" fmla="*/ 422275 h 1499713"/>
              <a:gd name="connsiteX0" fmla="*/ 3175 w 1625600"/>
              <a:gd name="connsiteY0" fmla="*/ 422275 h 1499713"/>
              <a:gd name="connsiteX1" fmla="*/ 9525 w 1625600"/>
              <a:gd name="connsiteY1" fmla="*/ 260350 h 1499713"/>
              <a:gd name="connsiteX2" fmla="*/ 19050 w 1625600"/>
              <a:gd name="connsiteY2" fmla="*/ 187325 h 1499713"/>
              <a:gd name="connsiteX3" fmla="*/ 53975 w 1625600"/>
              <a:gd name="connsiteY3" fmla="*/ 95250 h 1499713"/>
              <a:gd name="connsiteX4" fmla="*/ 101600 w 1625600"/>
              <a:gd name="connsiteY4" fmla="*/ 50800 h 1499713"/>
              <a:gd name="connsiteX5" fmla="*/ 161925 w 1625600"/>
              <a:gd name="connsiteY5" fmla="*/ 6350 h 1499713"/>
              <a:gd name="connsiteX6" fmla="*/ 241300 w 1625600"/>
              <a:gd name="connsiteY6" fmla="*/ 0 h 1499713"/>
              <a:gd name="connsiteX7" fmla="*/ 307975 w 1625600"/>
              <a:gd name="connsiteY7" fmla="*/ 0 h 1499713"/>
              <a:gd name="connsiteX8" fmla="*/ 409575 w 1625600"/>
              <a:gd name="connsiteY8" fmla="*/ 3175 h 1499713"/>
              <a:gd name="connsiteX9" fmla="*/ 479425 w 1625600"/>
              <a:gd name="connsiteY9" fmla="*/ 6350 h 1499713"/>
              <a:gd name="connsiteX10" fmla="*/ 565150 w 1625600"/>
              <a:gd name="connsiteY10" fmla="*/ 19050 h 1499713"/>
              <a:gd name="connsiteX11" fmla="*/ 666750 w 1625600"/>
              <a:gd name="connsiteY11" fmla="*/ 41275 h 1499713"/>
              <a:gd name="connsiteX12" fmla="*/ 720725 w 1625600"/>
              <a:gd name="connsiteY12" fmla="*/ 44450 h 1499713"/>
              <a:gd name="connsiteX13" fmla="*/ 768350 w 1625600"/>
              <a:gd name="connsiteY13" fmla="*/ 63500 h 1499713"/>
              <a:gd name="connsiteX14" fmla="*/ 815975 w 1625600"/>
              <a:gd name="connsiteY14" fmla="*/ 69850 h 1499713"/>
              <a:gd name="connsiteX15" fmla="*/ 854075 w 1625600"/>
              <a:gd name="connsiteY15" fmla="*/ 73025 h 1499713"/>
              <a:gd name="connsiteX16" fmla="*/ 889000 w 1625600"/>
              <a:gd name="connsiteY16" fmla="*/ 95250 h 1499713"/>
              <a:gd name="connsiteX17" fmla="*/ 911225 w 1625600"/>
              <a:gd name="connsiteY17" fmla="*/ 101600 h 1499713"/>
              <a:gd name="connsiteX18" fmla="*/ 936625 w 1625600"/>
              <a:gd name="connsiteY18" fmla="*/ 114300 h 1499713"/>
              <a:gd name="connsiteX19" fmla="*/ 939800 w 1625600"/>
              <a:gd name="connsiteY19" fmla="*/ 1466850 h 1499713"/>
              <a:gd name="connsiteX20" fmla="*/ 987425 w 1625600"/>
              <a:gd name="connsiteY20" fmla="*/ 1476375 h 1499713"/>
              <a:gd name="connsiteX21" fmla="*/ 990600 w 1625600"/>
              <a:gd name="connsiteY21" fmla="*/ 133350 h 1499713"/>
              <a:gd name="connsiteX22" fmla="*/ 1073150 w 1625600"/>
              <a:gd name="connsiteY22" fmla="*/ 165100 h 1499713"/>
              <a:gd name="connsiteX23" fmla="*/ 1155700 w 1625600"/>
              <a:gd name="connsiteY23" fmla="*/ 196850 h 1499713"/>
              <a:gd name="connsiteX24" fmla="*/ 1209675 w 1625600"/>
              <a:gd name="connsiteY24" fmla="*/ 244475 h 1499713"/>
              <a:gd name="connsiteX25" fmla="*/ 1263650 w 1625600"/>
              <a:gd name="connsiteY25" fmla="*/ 285750 h 1499713"/>
              <a:gd name="connsiteX26" fmla="*/ 1320800 w 1625600"/>
              <a:gd name="connsiteY26" fmla="*/ 333375 h 1499713"/>
              <a:gd name="connsiteX27" fmla="*/ 1358900 w 1625600"/>
              <a:gd name="connsiteY27" fmla="*/ 400050 h 1499713"/>
              <a:gd name="connsiteX28" fmla="*/ 1425575 w 1625600"/>
              <a:gd name="connsiteY28" fmla="*/ 485775 h 1499713"/>
              <a:gd name="connsiteX29" fmla="*/ 1460500 w 1625600"/>
              <a:gd name="connsiteY29" fmla="*/ 571500 h 1499713"/>
              <a:gd name="connsiteX30" fmla="*/ 1485900 w 1625600"/>
              <a:gd name="connsiteY30" fmla="*/ 701675 h 1499713"/>
              <a:gd name="connsiteX31" fmla="*/ 1501775 w 1625600"/>
              <a:gd name="connsiteY31" fmla="*/ 793750 h 1499713"/>
              <a:gd name="connsiteX32" fmla="*/ 1543050 w 1625600"/>
              <a:gd name="connsiteY32" fmla="*/ 911225 h 1499713"/>
              <a:gd name="connsiteX33" fmla="*/ 1543050 w 1625600"/>
              <a:gd name="connsiteY33" fmla="*/ 971550 h 1499713"/>
              <a:gd name="connsiteX34" fmla="*/ 1558925 w 1625600"/>
              <a:gd name="connsiteY34" fmla="*/ 1060450 h 1499713"/>
              <a:gd name="connsiteX35" fmla="*/ 1584325 w 1625600"/>
              <a:gd name="connsiteY35" fmla="*/ 1139825 h 1499713"/>
              <a:gd name="connsiteX36" fmla="*/ 1584325 w 1625600"/>
              <a:gd name="connsiteY36" fmla="*/ 1162050 h 1499713"/>
              <a:gd name="connsiteX37" fmla="*/ 1597025 w 1625600"/>
              <a:gd name="connsiteY37" fmla="*/ 1203325 h 1499713"/>
              <a:gd name="connsiteX38" fmla="*/ 1597025 w 1625600"/>
              <a:gd name="connsiteY38" fmla="*/ 1276350 h 1499713"/>
              <a:gd name="connsiteX39" fmla="*/ 1616075 w 1625600"/>
              <a:gd name="connsiteY39" fmla="*/ 1352550 h 1499713"/>
              <a:gd name="connsiteX40" fmla="*/ 1625600 w 1625600"/>
              <a:gd name="connsiteY40" fmla="*/ 1400175 h 1499713"/>
              <a:gd name="connsiteX41" fmla="*/ 1625600 w 1625600"/>
              <a:gd name="connsiteY41" fmla="*/ 1463675 h 1499713"/>
              <a:gd name="connsiteX42" fmla="*/ 1625600 w 1625600"/>
              <a:gd name="connsiteY42" fmla="*/ 1473200 h 1499713"/>
              <a:gd name="connsiteX43" fmla="*/ 0 w 1625600"/>
              <a:gd name="connsiteY43" fmla="*/ 1476375 h 1499713"/>
              <a:gd name="connsiteX44" fmla="*/ 3175 w 1625600"/>
              <a:gd name="connsiteY44" fmla="*/ 422275 h 1499713"/>
              <a:gd name="connsiteX0" fmla="*/ 3175 w 1625600"/>
              <a:gd name="connsiteY0" fmla="*/ 422275 h 1480571"/>
              <a:gd name="connsiteX1" fmla="*/ 9525 w 1625600"/>
              <a:gd name="connsiteY1" fmla="*/ 260350 h 1480571"/>
              <a:gd name="connsiteX2" fmla="*/ 19050 w 1625600"/>
              <a:gd name="connsiteY2" fmla="*/ 187325 h 1480571"/>
              <a:gd name="connsiteX3" fmla="*/ 53975 w 1625600"/>
              <a:gd name="connsiteY3" fmla="*/ 95250 h 1480571"/>
              <a:gd name="connsiteX4" fmla="*/ 101600 w 1625600"/>
              <a:gd name="connsiteY4" fmla="*/ 50800 h 1480571"/>
              <a:gd name="connsiteX5" fmla="*/ 161925 w 1625600"/>
              <a:gd name="connsiteY5" fmla="*/ 6350 h 1480571"/>
              <a:gd name="connsiteX6" fmla="*/ 241300 w 1625600"/>
              <a:gd name="connsiteY6" fmla="*/ 0 h 1480571"/>
              <a:gd name="connsiteX7" fmla="*/ 307975 w 1625600"/>
              <a:gd name="connsiteY7" fmla="*/ 0 h 1480571"/>
              <a:gd name="connsiteX8" fmla="*/ 409575 w 1625600"/>
              <a:gd name="connsiteY8" fmla="*/ 3175 h 1480571"/>
              <a:gd name="connsiteX9" fmla="*/ 479425 w 1625600"/>
              <a:gd name="connsiteY9" fmla="*/ 6350 h 1480571"/>
              <a:gd name="connsiteX10" fmla="*/ 565150 w 1625600"/>
              <a:gd name="connsiteY10" fmla="*/ 19050 h 1480571"/>
              <a:gd name="connsiteX11" fmla="*/ 666750 w 1625600"/>
              <a:gd name="connsiteY11" fmla="*/ 41275 h 1480571"/>
              <a:gd name="connsiteX12" fmla="*/ 720725 w 1625600"/>
              <a:gd name="connsiteY12" fmla="*/ 44450 h 1480571"/>
              <a:gd name="connsiteX13" fmla="*/ 768350 w 1625600"/>
              <a:gd name="connsiteY13" fmla="*/ 63500 h 1480571"/>
              <a:gd name="connsiteX14" fmla="*/ 815975 w 1625600"/>
              <a:gd name="connsiteY14" fmla="*/ 69850 h 1480571"/>
              <a:gd name="connsiteX15" fmla="*/ 854075 w 1625600"/>
              <a:gd name="connsiteY15" fmla="*/ 73025 h 1480571"/>
              <a:gd name="connsiteX16" fmla="*/ 889000 w 1625600"/>
              <a:gd name="connsiteY16" fmla="*/ 95250 h 1480571"/>
              <a:gd name="connsiteX17" fmla="*/ 911225 w 1625600"/>
              <a:gd name="connsiteY17" fmla="*/ 101600 h 1480571"/>
              <a:gd name="connsiteX18" fmla="*/ 936625 w 1625600"/>
              <a:gd name="connsiteY18" fmla="*/ 114300 h 1480571"/>
              <a:gd name="connsiteX19" fmla="*/ 939800 w 1625600"/>
              <a:gd name="connsiteY19" fmla="*/ 1466850 h 1480571"/>
              <a:gd name="connsiteX20" fmla="*/ 987425 w 1625600"/>
              <a:gd name="connsiteY20" fmla="*/ 1476375 h 1480571"/>
              <a:gd name="connsiteX21" fmla="*/ 990600 w 1625600"/>
              <a:gd name="connsiteY21" fmla="*/ 133350 h 1480571"/>
              <a:gd name="connsiteX22" fmla="*/ 1073150 w 1625600"/>
              <a:gd name="connsiteY22" fmla="*/ 165100 h 1480571"/>
              <a:gd name="connsiteX23" fmla="*/ 1155700 w 1625600"/>
              <a:gd name="connsiteY23" fmla="*/ 196850 h 1480571"/>
              <a:gd name="connsiteX24" fmla="*/ 1209675 w 1625600"/>
              <a:gd name="connsiteY24" fmla="*/ 244475 h 1480571"/>
              <a:gd name="connsiteX25" fmla="*/ 1263650 w 1625600"/>
              <a:gd name="connsiteY25" fmla="*/ 285750 h 1480571"/>
              <a:gd name="connsiteX26" fmla="*/ 1320800 w 1625600"/>
              <a:gd name="connsiteY26" fmla="*/ 333375 h 1480571"/>
              <a:gd name="connsiteX27" fmla="*/ 1358900 w 1625600"/>
              <a:gd name="connsiteY27" fmla="*/ 400050 h 1480571"/>
              <a:gd name="connsiteX28" fmla="*/ 1425575 w 1625600"/>
              <a:gd name="connsiteY28" fmla="*/ 485775 h 1480571"/>
              <a:gd name="connsiteX29" fmla="*/ 1460500 w 1625600"/>
              <a:gd name="connsiteY29" fmla="*/ 571500 h 1480571"/>
              <a:gd name="connsiteX30" fmla="*/ 1485900 w 1625600"/>
              <a:gd name="connsiteY30" fmla="*/ 701675 h 1480571"/>
              <a:gd name="connsiteX31" fmla="*/ 1501775 w 1625600"/>
              <a:gd name="connsiteY31" fmla="*/ 793750 h 1480571"/>
              <a:gd name="connsiteX32" fmla="*/ 1543050 w 1625600"/>
              <a:gd name="connsiteY32" fmla="*/ 911225 h 1480571"/>
              <a:gd name="connsiteX33" fmla="*/ 1543050 w 1625600"/>
              <a:gd name="connsiteY33" fmla="*/ 971550 h 1480571"/>
              <a:gd name="connsiteX34" fmla="*/ 1558925 w 1625600"/>
              <a:gd name="connsiteY34" fmla="*/ 1060450 h 1480571"/>
              <a:gd name="connsiteX35" fmla="*/ 1584325 w 1625600"/>
              <a:gd name="connsiteY35" fmla="*/ 1139825 h 1480571"/>
              <a:gd name="connsiteX36" fmla="*/ 1584325 w 1625600"/>
              <a:gd name="connsiteY36" fmla="*/ 1162050 h 1480571"/>
              <a:gd name="connsiteX37" fmla="*/ 1597025 w 1625600"/>
              <a:gd name="connsiteY37" fmla="*/ 1203325 h 1480571"/>
              <a:gd name="connsiteX38" fmla="*/ 1597025 w 1625600"/>
              <a:gd name="connsiteY38" fmla="*/ 1276350 h 1480571"/>
              <a:gd name="connsiteX39" fmla="*/ 1616075 w 1625600"/>
              <a:gd name="connsiteY39" fmla="*/ 1352550 h 1480571"/>
              <a:gd name="connsiteX40" fmla="*/ 1625600 w 1625600"/>
              <a:gd name="connsiteY40" fmla="*/ 1400175 h 1480571"/>
              <a:gd name="connsiteX41" fmla="*/ 1625600 w 1625600"/>
              <a:gd name="connsiteY41" fmla="*/ 1463675 h 1480571"/>
              <a:gd name="connsiteX42" fmla="*/ 1625600 w 1625600"/>
              <a:gd name="connsiteY42" fmla="*/ 1473200 h 1480571"/>
              <a:gd name="connsiteX43" fmla="*/ 0 w 1625600"/>
              <a:gd name="connsiteY43" fmla="*/ 1476375 h 1480571"/>
              <a:gd name="connsiteX44" fmla="*/ 3175 w 1625600"/>
              <a:gd name="connsiteY44" fmla="*/ 422275 h 1480571"/>
              <a:gd name="connsiteX0" fmla="*/ 3175 w 1625600"/>
              <a:gd name="connsiteY0" fmla="*/ 422275 h 1476378"/>
              <a:gd name="connsiteX1" fmla="*/ 9525 w 1625600"/>
              <a:gd name="connsiteY1" fmla="*/ 260350 h 1476378"/>
              <a:gd name="connsiteX2" fmla="*/ 19050 w 1625600"/>
              <a:gd name="connsiteY2" fmla="*/ 187325 h 1476378"/>
              <a:gd name="connsiteX3" fmla="*/ 53975 w 1625600"/>
              <a:gd name="connsiteY3" fmla="*/ 95250 h 1476378"/>
              <a:gd name="connsiteX4" fmla="*/ 101600 w 1625600"/>
              <a:gd name="connsiteY4" fmla="*/ 50800 h 1476378"/>
              <a:gd name="connsiteX5" fmla="*/ 161925 w 1625600"/>
              <a:gd name="connsiteY5" fmla="*/ 6350 h 1476378"/>
              <a:gd name="connsiteX6" fmla="*/ 241300 w 1625600"/>
              <a:gd name="connsiteY6" fmla="*/ 0 h 1476378"/>
              <a:gd name="connsiteX7" fmla="*/ 307975 w 1625600"/>
              <a:gd name="connsiteY7" fmla="*/ 0 h 1476378"/>
              <a:gd name="connsiteX8" fmla="*/ 409575 w 1625600"/>
              <a:gd name="connsiteY8" fmla="*/ 3175 h 1476378"/>
              <a:gd name="connsiteX9" fmla="*/ 479425 w 1625600"/>
              <a:gd name="connsiteY9" fmla="*/ 6350 h 1476378"/>
              <a:gd name="connsiteX10" fmla="*/ 565150 w 1625600"/>
              <a:gd name="connsiteY10" fmla="*/ 19050 h 1476378"/>
              <a:gd name="connsiteX11" fmla="*/ 666750 w 1625600"/>
              <a:gd name="connsiteY11" fmla="*/ 41275 h 1476378"/>
              <a:gd name="connsiteX12" fmla="*/ 720725 w 1625600"/>
              <a:gd name="connsiteY12" fmla="*/ 44450 h 1476378"/>
              <a:gd name="connsiteX13" fmla="*/ 768350 w 1625600"/>
              <a:gd name="connsiteY13" fmla="*/ 63500 h 1476378"/>
              <a:gd name="connsiteX14" fmla="*/ 815975 w 1625600"/>
              <a:gd name="connsiteY14" fmla="*/ 69850 h 1476378"/>
              <a:gd name="connsiteX15" fmla="*/ 854075 w 1625600"/>
              <a:gd name="connsiteY15" fmla="*/ 73025 h 1476378"/>
              <a:gd name="connsiteX16" fmla="*/ 889000 w 1625600"/>
              <a:gd name="connsiteY16" fmla="*/ 95250 h 1476378"/>
              <a:gd name="connsiteX17" fmla="*/ 911225 w 1625600"/>
              <a:gd name="connsiteY17" fmla="*/ 101600 h 1476378"/>
              <a:gd name="connsiteX18" fmla="*/ 936625 w 1625600"/>
              <a:gd name="connsiteY18" fmla="*/ 114300 h 1476378"/>
              <a:gd name="connsiteX19" fmla="*/ 939800 w 1625600"/>
              <a:gd name="connsiteY19" fmla="*/ 1466850 h 1476378"/>
              <a:gd name="connsiteX20" fmla="*/ 987425 w 1625600"/>
              <a:gd name="connsiteY20" fmla="*/ 1476375 h 1476378"/>
              <a:gd name="connsiteX21" fmla="*/ 990600 w 1625600"/>
              <a:gd name="connsiteY21" fmla="*/ 133350 h 1476378"/>
              <a:gd name="connsiteX22" fmla="*/ 1073150 w 1625600"/>
              <a:gd name="connsiteY22" fmla="*/ 165100 h 1476378"/>
              <a:gd name="connsiteX23" fmla="*/ 1155700 w 1625600"/>
              <a:gd name="connsiteY23" fmla="*/ 196850 h 1476378"/>
              <a:gd name="connsiteX24" fmla="*/ 1209675 w 1625600"/>
              <a:gd name="connsiteY24" fmla="*/ 244475 h 1476378"/>
              <a:gd name="connsiteX25" fmla="*/ 1263650 w 1625600"/>
              <a:gd name="connsiteY25" fmla="*/ 285750 h 1476378"/>
              <a:gd name="connsiteX26" fmla="*/ 1320800 w 1625600"/>
              <a:gd name="connsiteY26" fmla="*/ 333375 h 1476378"/>
              <a:gd name="connsiteX27" fmla="*/ 1358900 w 1625600"/>
              <a:gd name="connsiteY27" fmla="*/ 400050 h 1476378"/>
              <a:gd name="connsiteX28" fmla="*/ 1425575 w 1625600"/>
              <a:gd name="connsiteY28" fmla="*/ 485775 h 1476378"/>
              <a:gd name="connsiteX29" fmla="*/ 1460500 w 1625600"/>
              <a:gd name="connsiteY29" fmla="*/ 571500 h 1476378"/>
              <a:gd name="connsiteX30" fmla="*/ 1485900 w 1625600"/>
              <a:gd name="connsiteY30" fmla="*/ 701675 h 1476378"/>
              <a:gd name="connsiteX31" fmla="*/ 1501775 w 1625600"/>
              <a:gd name="connsiteY31" fmla="*/ 793750 h 1476378"/>
              <a:gd name="connsiteX32" fmla="*/ 1543050 w 1625600"/>
              <a:gd name="connsiteY32" fmla="*/ 911225 h 1476378"/>
              <a:gd name="connsiteX33" fmla="*/ 1543050 w 1625600"/>
              <a:gd name="connsiteY33" fmla="*/ 971550 h 1476378"/>
              <a:gd name="connsiteX34" fmla="*/ 1558925 w 1625600"/>
              <a:gd name="connsiteY34" fmla="*/ 1060450 h 1476378"/>
              <a:gd name="connsiteX35" fmla="*/ 1584325 w 1625600"/>
              <a:gd name="connsiteY35" fmla="*/ 1139825 h 1476378"/>
              <a:gd name="connsiteX36" fmla="*/ 1584325 w 1625600"/>
              <a:gd name="connsiteY36" fmla="*/ 1162050 h 1476378"/>
              <a:gd name="connsiteX37" fmla="*/ 1597025 w 1625600"/>
              <a:gd name="connsiteY37" fmla="*/ 1203325 h 1476378"/>
              <a:gd name="connsiteX38" fmla="*/ 1597025 w 1625600"/>
              <a:gd name="connsiteY38" fmla="*/ 1276350 h 1476378"/>
              <a:gd name="connsiteX39" fmla="*/ 1616075 w 1625600"/>
              <a:gd name="connsiteY39" fmla="*/ 1352550 h 1476378"/>
              <a:gd name="connsiteX40" fmla="*/ 1625600 w 1625600"/>
              <a:gd name="connsiteY40" fmla="*/ 1400175 h 1476378"/>
              <a:gd name="connsiteX41" fmla="*/ 1625600 w 1625600"/>
              <a:gd name="connsiteY41" fmla="*/ 1463675 h 1476378"/>
              <a:gd name="connsiteX42" fmla="*/ 1625600 w 1625600"/>
              <a:gd name="connsiteY42" fmla="*/ 1473200 h 1476378"/>
              <a:gd name="connsiteX43" fmla="*/ 0 w 1625600"/>
              <a:gd name="connsiteY43" fmla="*/ 1476375 h 1476378"/>
              <a:gd name="connsiteX44" fmla="*/ 3175 w 1625600"/>
              <a:gd name="connsiteY44" fmla="*/ 422275 h 1476378"/>
              <a:gd name="connsiteX0" fmla="*/ 3175 w 1625600"/>
              <a:gd name="connsiteY0" fmla="*/ 422275 h 1476378"/>
              <a:gd name="connsiteX1" fmla="*/ 9525 w 1625600"/>
              <a:gd name="connsiteY1" fmla="*/ 260350 h 1476378"/>
              <a:gd name="connsiteX2" fmla="*/ 19050 w 1625600"/>
              <a:gd name="connsiteY2" fmla="*/ 187325 h 1476378"/>
              <a:gd name="connsiteX3" fmla="*/ 53975 w 1625600"/>
              <a:gd name="connsiteY3" fmla="*/ 95250 h 1476378"/>
              <a:gd name="connsiteX4" fmla="*/ 101600 w 1625600"/>
              <a:gd name="connsiteY4" fmla="*/ 50800 h 1476378"/>
              <a:gd name="connsiteX5" fmla="*/ 161925 w 1625600"/>
              <a:gd name="connsiteY5" fmla="*/ 6350 h 1476378"/>
              <a:gd name="connsiteX6" fmla="*/ 241300 w 1625600"/>
              <a:gd name="connsiteY6" fmla="*/ 0 h 1476378"/>
              <a:gd name="connsiteX7" fmla="*/ 307975 w 1625600"/>
              <a:gd name="connsiteY7" fmla="*/ 0 h 1476378"/>
              <a:gd name="connsiteX8" fmla="*/ 409575 w 1625600"/>
              <a:gd name="connsiteY8" fmla="*/ 3175 h 1476378"/>
              <a:gd name="connsiteX9" fmla="*/ 479425 w 1625600"/>
              <a:gd name="connsiteY9" fmla="*/ 6350 h 1476378"/>
              <a:gd name="connsiteX10" fmla="*/ 565150 w 1625600"/>
              <a:gd name="connsiteY10" fmla="*/ 19050 h 1476378"/>
              <a:gd name="connsiteX11" fmla="*/ 666750 w 1625600"/>
              <a:gd name="connsiteY11" fmla="*/ 41275 h 1476378"/>
              <a:gd name="connsiteX12" fmla="*/ 720725 w 1625600"/>
              <a:gd name="connsiteY12" fmla="*/ 44450 h 1476378"/>
              <a:gd name="connsiteX13" fmla="*/ 768350 w 1625600"/>
              <a:gd name="connsiteY13" fmla="*/ 63500 h 1476378"/>
              <a:gd name="connsiteX14" fmla="*/ 815975 w 1625600"/>
              <a:gd name="connsiteY14" fmla="*/ 69850 h 1476378"/>
              <a:gd name="connsiteX15" fmla="*/ 854075 w 1625600"/>
              <a:gd name="connsiteY15" fmla="*/ 73025 h 1476378"/>
              <a:gd name="connsiteX16" fmla="*/ 889000 w 1625600"/>
              <a:gd name="connsiteY16" fmla="*/ 95250 h 1476378"/>
              <a:gd name="connsiteX17" fmla="*/ 911225 w 1625600"/>
              <a:gd name="connsiteY17" fmla="*/ 101600 h 1476378"/>
              <a:gd name="connsiteX18" fmla="*/ 936625 w 1625600"/>
              <a:gd name="connsiteY18" fmla="*/ 114300 h 1476378"/>
              <a:gd name="connsiteX19" fmla="*/ 939800 w 1625600"/>
              <a:gd name="connsiteY19" fmla="*/ 1466850 h 1476378"/>
              <a:gd name="connsiteX20" fmla="*/ 987425 w 1625600"/>
              <a:gd name="connsiteY20" fmla="*/ 1476375 h 1476378"/>
              <a:gd name="connsiteX21" fmla="*/ 990600 w 1625600"/>
              <a:gd name="connsiteY21" fmla="*/ 133350 h 1476378"/>
              <a:gd name="connsiteX22" fmla="*/ 1073150 w 1625600"/>
              <a:gd name="connsiteY22" fmla="*/ 165100 h 1476378"/>
              <a:gd name="connsiteX23" fmla="*/ 1155700 w 1625600"/>
              <a:gd name="connsiteY23" fmla="*/ 196850 h 1476378"/>
              <a:gd name="connsiteX24" fmla="*/ 1209675 w 1625600"/>
              <a:gd name="connsiteY24" fmla="*/ 244475 h 1476378"/>
              <a:gd name="connsiteX25" fmla="*/ 1263650 w 1625600"/>
              <a:gd name="connsiteY25" fmla="*/ 285750 h 1476378"/>
              <a:gd name="connsiteX26" fmla="*/ 1320800 w 1625600"/>
              <a:gd name="connsiteY26" fmla="*/ 333375 h 1476378"/>
              <a:gd name="connsiteX27" fmla="*/ 1358900 w 1625600"/>
              <a:gd name="connsiteY27" fmla="*/ 400050 h 1476378"/>
              <a:gd name="connsiteX28" fmla="*/ 1425575 w 1625600"/>
              <a:gd name="connsiteY28" fmla="*/ 485775 h 1476378"/>
              <a:gd name="connsiteX29" fmla="*/ 1460500 w 1625600"/>
              <a:gd name="connsiteY29" fmla="*/ 571500 h 1476378"/>
              <a:gd name="connsiteX30" fmla="*/ 1485900 w 1625600"/>
              <a:gd name="connsiteY30" fmla="*/ 701675 h 1476378"/>
              <a:gd name="connsiteX31" fmla="*/ 1501775 w 1625600"/>
              <a:gd name="connsiteY31" fmla="*/ 793750 h 1476378"/>
              <a:gd name="connsiteX32" fmla="*/ 1543050 w 1625600"/>
              <a:gd name="connsiteY32" fmla="*/ 911225 h 1476378"/>
              <a:gd name="connsiteX33" fmla="*/ 1543050 w 1625600"/>
              <a:gd name="connsiteY33" fmla="*/ 971550 h 1476378"/>
              <a:gd name="connsiteX34" fmla="*/ 1558925 w 1625600"/>
              <a:gd name="connsiteY34" fmla="*/ 1060450 h 1476378"/>
              <a:gd name="connsiteX35" fmla="*/ 1584325 w 1625600"/>
              <a:gd name="connsiteY35" fmla="*/ 1139825 h 1476378"/>
              <a:gd name="connsiteX36" fmla="*/ 1584325 w 1625600"/>
              <a:gd name="connsiteY36" fmla="*/ 1162050 h 1476378"/>
              <a:gd name="connsiteX37" fmla="*/ 1597025 w 1625600"/>
              <a:gd name="connsiteY37" fmla="*/ 1203325 h 1476378"/>
              <a:gd name="connsiteX38" fmla="*/ 1597025 w 1625600"/>
              <a:gd name="connsiteY38" fmla="*/ 1276350 h 1476378"/>
              <a:gd name="connsiteX39" fmla="*/ 1616075 w 1625600"/>
              <a:gd name="connsiteY39" fmla="*/ 1352550 h 1476378"/>
              <a:gd name="connsiteX40" fmla="*/ 1625600 w 1625600"/>
              <a:gd name="connsiteY40" fmla="*/ 1400175 h 1476378"/>
              <a:gd name="connsiteX41" fmla="*/ 1625600 w 1625600"/>
              <a:gd name="connsiteY41" fmla="*/ 1463675 h 1476378"/>
              <a:gd name="connsiteX42" fmla="*/ 1625600 w 1625600"/>
              <a:gd name="connsiteY42" fmla="*/ 1473200 h 1476378"/>
              <a:gd name="connsiteX43" fmla="*/ 0 w 1625600"/>
              <a:gd name="connsiteY43" fmla="*/ 1476375 h 1476378"/>
              <a:gd name="connsiteX44" fmla="*/ 3175 w 1625600"/>
              <a:gd name="connsiteY44" fmla="*/ 422275 h 147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25600" h="1476378">
                <a:moveTo>
                  <a:pt x="3175" y="422275"/>
                </a:moveTo>
                <a:lnTo>
                  <a:pt x="9525" y="260350"/>
                </a:lnTo>
                <a:lnTo>
                  <a:pt x="19050" y="187325"/>
                </a:lnTo>
                <a:lnTo>
                  <a:pt x="53975" y="95250"/>
                </a:lnTo>
                <a:lnTo>
                  <a:pt x="101600" y="50800"/>
                </a:lnTo>
                <a:lnTo>
                  <a:pt x="161925" y="6350"/>
                </a:lnTo>
                <a:lnTo>
                  <a:pt x="241300" y="0"/>
                </a:lnTo>
                <a:lnTo>
                  <a:pt x="307975" y="0"/>
                </a:lnTo>
                <a:lnTo>
                  <a:pt x="409575" y="3175"/>
                </a:lnTo>
                <a:lnTo>
                  <a:pt x="479425" y="6350"/>
                </a:lnTo>
                <a:lnTo>
                  <a:pt x="565150" y="19050"/>
                </a:lnTo>
                <a:lnTo>
                  <a:pt x="666750" y="41275"/>
                </a:lnTo>
                <a:lnTo>
                  <a:pt x="720725" y="44450"/>
                </a:lnTo>
                <a:lnTo>
                  <a:pt x="768350" y="63500"/>
                </a:lnTo>
                <a:lnTo>
                  <a:pt x="815975" y="69850"/>
                </a:lnTo>
                <a:lnTo>
                  <a:pt x="854075" y="73025"/>
                </a:lnTo>
                <a:lnTo>
                  <a:pt x="889000" y="95250"/>
                </a:lnTo>
                <a:lnTo>
                  <a:pt x="911225" y="101600"/>
                </a:lnTo>
                <a:lnTo>
                  <a:pt x="936625" y="114300"/>
                </a:lnTo>
                <a:cubicBezTo>
                  <a:pt x="937683" y="565150"/>
                  <a:pt x="925917" y="1463976"/>
                  <a:pt x="939800" y="1466850"/>
                </a:cubicBezTo>
                <a:cubicBezTo>
                  <a:pt x="931333" y="1470025"/>
                  <a:pt x="987900" y="1469735"/>
                  <a:pt x="987425" y="1476375"/>
                </a:cubicBezTo>
                <a:cubicBezTo>
                  <a:pt x="987270" y="1478538"/>
                  <a:pt x="976312" y="352954"/>
                  <a:pt x="990600" y="133350"/>
                </a:cubicBezTo>
                <a:cubicBezTo>
                  <a:pt x="995363" y="126471"/>
                  <a:pt x="1067858" y="160867"/>
                  <a:pt x="1073150" y="165100"/>
                </a:cubicBezTo>
                <a:cubicBezTo>
                  <a:pt x="1100667" y="175683"/>
                  <a:pt x="1132946" y="182563"/>
                  <a:pt x="1155700" y="196850"/>
                </a:cubicBezTo>
                <a:lnTo>
                  <a:pt x="1209675" y="244475"/>
                </a:lnTo>
                <a:lnTo>
                  <a:pt x="1263650" y="285750"/>
                </a:lnTo>
                <a:lnTo>
                  <a:pt x="1320800" y="333375"/>
                </a:lnTo>
                <a:lnTo>
                  <a:pt x="1358900" y="400050"/>
                </a:lnTo>
                <a:lnTo>
                  <a:pt x="1425575" y="485775"/>
                </a:lnTo>
                <a:lnTo>
                  <a:pt x="1460500" y="571500"/>
                </a:lnTo>
                <a:lnTo>
                  <a:pt x="1485900" y="701675"/>
                </a:lnTo>
                <a:lnTo>
                  <a:pt x="1501775" y="793750"/>
                </a:lnTo>
                <a:lnTo>
                  <a:pt x="1543050" y="911225"/>
                </a:lnTo>
                <a:lnTo>
                  <a:pt x="1543050" y="971550"/>
                </a:lnTo>
                <a:lnTo>
                  <a:pt x="1558925" y="1060450"/>
                </a:lnTo>
                <a:lnTo>
                  <a:pt x="1584325" y="1139825"/>
                </a:lnTo>
                <a:lnTo>
                  <a:pt x="1584325" y="1162050"/>
                </a:lnTo>
                <a:lnTo>
                  <a:pt x="1597025" y="1203325"/>
                </a:lnTo>
                <a:lnTo>
                  <a:pt x="1597025" y="1276350"/>
                </a:lnTo>
                <a:lnTo>
                  <a:pt x="1616075" y="1352550"/>
                </a:lnTo>
                <a:lnTo>
                  <a:pt x="1625600" y="1400175"/>
                </a:lnTo>
                <a:lnTo>
                  <a:pt x="1625600" y="1463675"/>
                </a:lnTo>
                <a:lnTo>
                  <a:pt x="1625600" y="1473200"/>
                </a:lnTo>
                <a:lnTo>
                  <a:pt x="0" y="1476375"/>
                </a:lnTo>
                <a:cubicBezTo>
                  <a:pt x="1058" y="1122892"/>
                  <a:pt x="2117" y="769408"/>
                  <a:pt x="3175" y="422275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4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520" y="3395250"/>
            <a:ext cx="1641453" cy="56229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2" name="Picture 5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279" y="5608861"/>
            <a:ext cx="775585" cy="4431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3" name="TextBox 51"/>
          <p:cNvSpPr txBox="1"/>
          <p:nvPr/>
        </p:nvSpPr>
        <p:spPr>
          <a:xfrm>
            <a:off x="2224058" y="5605150"/>
            <a:ext cx="1145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Maximum input divergence: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4" name="TextBox 52"/>
          <p:cNvSpPr txBox="1"/>
          <p:nvPr/>
        </p:nvSpPr>
        <p:spPr>
          <a:xfrm>
            <a:off x="5217520" y="3131795"/>
            <a:ext cx="12294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Energy resolution: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5" name="TextBox 56"/>
          <p:cNvSpPr txBox="1"/>
          <p:nvPr/>
        </p:nvSpPr>
        <p:spPr>
          <a:xfrm>
            <a:off x="4235550" y="5610366"/>
            <a:ext cx="806775" cy="441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050" dirty="0" smtClean="0">
                <a:solidFill>
                  <a:srgbClr val="FF0000"/>
                </a:solidFill>
              </a:rPr>
              <a:t>d≈0.25 mm</a:t>
            </a:r>
          </a:p>
          <a:p>
            <a:pPr>
              <a:spcAft>
                <a:spcPts val="200"/>
              </a:spcAft>
            </a:pPr>
            <a:r>
              <a:rPr lang="en-US" sz="1050" dirty="0" smtClean="0">
                <a:solidFill>
                  <a:srgbClr val="FF0000"/>
                </a:solidFill>
              </a:rPr>
              <a:t>D=60 mm</a:t>
            </a:r>
            <a:endParaRPr lang="en-US" sz="1050" dirty="0">
              <a:solidFill>
                <a:srgbClr val="FF0000"/>
              </a:solidFill>
            </a:endParaRPr>
          </a:p>
        </p:txBody>
      </p:sp>
      <p:pic>
        <p:nvPicPr>
          <p:cNvPr id="76" name="Picture 5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904" y="3015840"/>
            <a:ext cx="289363" cy="228600"/>
          </a:xfrm>
          <a:prstGeom prst="rect">
            <a:avLst/>
          </a:prstGeom>
        </p:spPr>
      </p:pic>
      <p:pic>
        <p:nvPicPr>
          <p:cNvPr id="77" name="Picture 5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8832" y="3002735"/>
            <a:ext cx="170559" cy="187281"/>
          </a:xfrm>
          <a:prstGeom prst="rect">
            <a:avLst/>
          </a:prstGeom>
        </p:spPr>
      </p:pic>
      <p:pic>
        <p:nvPicPr>
          <p:cNvPr id="78" name="Picture 6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721" y="1704416"/>
            <a:ext cx="198651" cy="231760"/>
          </a:xfrm>
          <a:prstGeom prst="rect">
            <a:avLst/>
          </a:prstGeom>
        </p:spPr>
      </p:pic>
      <p:pic>
        <p:nvPicPr>
          <p:cNvPr id="79" name="Picture 6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12727">
            <a:off x="4189549" y="2259363"/>
            <a:ext cx="337706" cy="319931"/>
          </a:xfrm>
          <a:prstGeom prst="rect">
            <a:avLst/>
          </a:prstGeom>
        </p:spPr>
      </p:pic>
      <p:pic>
        <p:nvPicPr>
          <p:cNvPr id="80" name="Picture 6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97594">
            <a:off x="4317214" y="2283067"/>
            <a:ext cx="165912" cy="222564"/>
          </a:xfrm>
          <a:prstGeom prst="rect">
            <a:avLst/>
          </a:prstGeom>
        </p:spPr>
      </p:pic>
      <p:sp>
        <p:nvSpPr>
          <p:cNvPr id="81" name="TextBox 71"/>
          <p:cNvSpPr txBox="1"/>
          <p:nvPr/>
        </p:nvSpPr>
        <p:spPr>
          <a:xfrm>
            <a:off x="567685" y="4231788"/>
            <a:ext cx="9284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Out of target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82" name="Picture 7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671" y="1593828"/>
            <a:ext cx="1016000" cy="419100"/>
          </a:xfrm>
          <a:prstGeom prst="rect">
            <a:avLst/>
          </a:prstGeom>
        </p:spPr>
      </p:pic>
      <p:pic>
        <p:nvPicPr>
          <p:cNvPr id="83" name="Picture 7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204" y="2117094"/>
            <a:ext cx="165912" cy="222564"/>
          </a:xfrm>
          <a:prstGeom prst="rect">
            <a:avLst/>
          </a:prstGeom>
        </p:spPr>
      </p:pic>
      <p:sp>
        <p:nvSpPr>
          <p:cNvPr id="84" name="TextBox 77"/>
          <p:cNvSpPr txBox="1"/>
          <p:nvPr/>
        </p:nvSpPr>
        <p:spPr>
          <a:xfrm>
            <a:off x="-16168" y="3114912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-1</a:t>
            </a:r>
            <a:endParaRPr lang="en-US" sz="800" baseline="30000" dirty="0"/>
          </a:p>
        </p:txBody>
      </p:sp>
      <p:sp>
        <p:nvSpPr>
          <p:cNvPr id="85" name="TextBox 78"/>
          <p:cNvSpPr txBox="1"/>
          <p:nvPr/>
        </p:nvSpPr>
        <p:spPr>
          <a:xfrm>
            <a:off x="-16168" y="3555989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-3</a:t>
            </a:r>
            <a:endParaRPr lang="en-US" sz="800" baseline="30000" dirty="0"/>
          </a:p>
        </p:txBody>
      </p:sp>
      <p:sp>
        <p:nvSpPr>
          <p:cNvPr id="86" name="TextBox 79"/>
          <p:cNvSpPr txBox="1"/>
          <p:nvPr/>
        </p:nvSpPr>
        <p:spPr>
          <a:xfrm>
            <a:off x="-16168" y="3995524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-5</a:t>
            </a:r>
            <a:endParaRPr lang="en-US" sz="800" baseline="30000" dirty="0"/>
          </a:p>
        </p:txBody>
      </p:sp>
      <p:sp>
        <p:nvSpPr>
          <p:cNvPr id="87" name="TextBox 80"/>
          <p:cNvSpPr txBox="1"/>
          <p:nvPr/>
        </p:nvSpPr>
        <p:spPr>
          <a:xfrm>
            <a:off x="-16168" y="4430126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-7</a:t>
            </a:r>
            <a:endParaRPr lang="en-US" sz="800" baseline="30000" dirty="0"/>
          </a:p>
        </p:txBody>
      </p:sp>
      <p:sp>
        <p:nvSpPr>
          <p:cNvPr id="88" name="TextBox 81"/>
          <p:cNvSpPr txBox="1"/>
          <p:nvPr/>
        </p:nvSpPr>
        <p:spPr>
          <a:xfrm>
            <a:off x="2277783" y="4641118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-7</a:t>
            </a:r>
            <a:endParaRPr lang="en-US" sz="800" baseline="30000" dirty="0"/>
          </a:p>
        </p:txBody>
      </p:sp>
      <p:sp>
        <p:nvSpPr>
          <p:cNvPr id="89" name="TextBox 82"/>
          <p:cNvSpPr txBox="1"/>
          <p:nvPr/>
        </p:nvSpPr>
        <p:spPr>
          <a:xfrm>
            <a:off x="2283733" y="4206277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-6</a:t>
            </a:r>
            <a:endParaRPr lang="en-US" sz="800" baseline="30000" dirty="0"/>
          </a:p>
        </p:txBody>
      </p:sp>
      <p:sp>
        <p:nvSpPr>
          <p:cNvPr id="90" name="TextBox 83"/>
          <p:cNvSpPr txBox="1"/>
          <p:nvPr/>
        </p:nvSpPr>
        <p:spPr>
          <a:xfrm>
            <a:off x="2283733" y="3783227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-5</a:t>
            </a:r>
            <a:endParaRPr lang="en-US" sz="800" baseline="30000" dirty="0"/>
          </a:p>
        </p:txBody>
      </p:sp>
      <p:sp>
        <p:nvSpPr>
          <p:cNvPr id="91" name="TextBox 84"/>
          <p:cNvSpPr txBox="1"/>
          <p:nvPr/>
        </p:nvSpPr>
        <p:spPr>
          <a:xfrm>
            <a:off x="2283733" y="5067512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-8</a:t>
            </a:r>
            <a:endParaRPr lang="en-US" sz="800" baseline="30000" dirty="0"/>
          </a:p>
        </p:txBody>
      </p:sp>
      <p:sp>
        <p:nvSpPr>
          <p:cNvPr id="92" name="TextBox 85"/>
          <p:cNvSpPr txBox="1"/>
          <p:nvPr/>
        </p:nvSpPr>
        <p:spPr>
          <a:xfrm>
            <a:off x="4895671" y="2240539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-7</a:t>
            </a:r>
            <a:endParaRPr lang="en-US" sz="800" baseline="30000" dirty="0"/>
          </a:p>
        </p:txBody>
      </p:sp>
      <p:sp>
        <p:nvSpPr>
          <p:cNvPr id="93" name="TextBox 86"/>
          <p:cNvSpPr txBox="1"/>
          <p:nvPr/>
        </p:nvSpPr>
        <p:spPr>
          <a:xfrm>
            <a:off x="4901621" y="1805698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-6</a:t>
            </a:r>
            <a:endParaRPr lang="en-US" sz="800" baseline="30000" dirty="0"/>
          </a:p>
        </p:txBody>
      </p:sp>
      <p:sp>
        <p:nvSpPr>
          <p:cNvPr id="94" name="TextBox 87"/>
          <p:cNvSpPr txBox="1"/>
          <p:nvPr/>
        </p:nvSpPr>
        <p:spPr>
          <a:xfrm>
            <a:off x="4901621" y="1382648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-5</a:t>
            </a:r>
            <a:endParaRPr lang="en-US" sz="800" baseline="30000" dirty="0"/>
          </a:p>
        </p:txBody>
      </p:sp>
      <p:sp>
        <p:nvSpPr>
          <p:cNvPr id="95" name="TextBox 88"/>
          <p:cNvSpPr txBox="1"/>
          <p:nvPr/>
        </p:nvSpPr>
        <p:spPr>
          <a:xfrm>
            <a:off x="4901621" y="2666933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-8</a:t>
            </a:r>
            <a:endParaRPr lang="en-US" sz="800" baseline="30000" dirty="0"/>
          </a:p>
        </p:txBody>
      </p:sp>
      <p:sp>
        <p:nvSpPr>
          <p:cNvPr id="96" name="TextBox 89"/>
          <p:cNvSpPr txBox="1"/>
          <p:nvPr/>
        </p:nvSpPr>
        <p:spPr>
          <a:xfrm>
            <a:off x="6701475" y="2865382"/>
            <a:ext cx="415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 (</a:t>
            </a:r>
            <a:r>
              <a:rPr lang="en-US" sz="800" i="1" dirty="0" smtClean="0"/>
              <a:t>E</a:t>
            </a:r>
            <a:r>
              <a:rPr lang="en-US" sz="800" baseline="-25000" dirty="0" smtClean="0"/>
              <a:t>0</a:t>
            </a:r>
            <a:r>
              <a:rPr lang="en-US" sz="800" dirty="0" smtClean="0"/>
              <a:t>)</a:t>
            </a:r>
            <a:endParaRPr lang="en-US" sz="800" dirty="0"/>
          </a:p>
        </p:txBody>
      </p:sp>
      <p:sp>
        <p:nvSpPr>
          <p:cNvPr id="97" name="TextBox 90"/>
          <p:cNvSpPr txBox="1"/>
          <p:nvPr/>
        </p:nvSpPr>
        <p:spPr>
          <a:xfrm>
            <a:off x="6361750" y="2865382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0.8</a:t>
            </a:r>
            <a:endParaRPr lang="en-US" sz="800" baseline="-25000" dirty="0"/>
          </a:p>
        </p:txBody>
      </p:sp>
      <p:sp>
        <p:nvSpPr>
          <p:cNvPr id="98" name="TextBox 91"/>
          <p:cNvSpPr txBox="1"/>
          <p:nvPr/>
        </p:nvSpPr>
        <p:spPr>
          <a:xfrm>
            <a:off x="6043320" y="2865382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0.6</a:t>
            </a:r>
            <a:endParaRPr lang="en-US" sz="800" baseline="-25000" dirty="0"/>
          </a:p>
        </p:txBody>
      </p:sp>
      <p:sp>
        <p:nvSpPr>
          <p:cNvPr id="99" name="TextBox 92"/>
          <p:cNvSpPr txBox="1"/>
          <p:nvPr/>
        </p:nvSpPr>
        <p:spPr>
          <a:xfrm>
            <a:off x="5720785" y="2865382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0.4</a:t>
            </a:r>
            <a:endParaRPr lang="en-US" sz="800" baseline="-25000" dirty="0"/>
          </a:p>
        </p:txBody>
      </p:sp>
      <p:sp>
        <p:nvSpPr>
          <p:cNvPr id="100" name="TextBox 93"/>
          <p:cNvSpPr txBox="1"/>
          <p:nvPr/>
        </p:nvSpPr>
        <p:spPr>
          <a:xfrm>
            <a:off x="5403285" y="2865382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0.2</a:t>
            </a:r>
            <a:endParaRPr lang="en-US" sz="800" baseline="-25000" dirty="0"/>
          </a:p>
        </p:txBody>
      </p:sp>
      <p:sp>
        <p:nvSpPr>
          <p:cNvPr id="101" name="TextBox 94"/>
          <p:cNvSpPr txBox="1"/>
          <p:nvPr/>
        </p:nvSpPr>
        <p:spPr>
          <a:xfrm>
            <a:off x="5120710" y="2865382"/>
            <a:ext cx="236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</a:t>
            </a:r>
            <a:endParaRPr lang="en-US" sz="800" baseline="-25000" dirty="0"/>
          </a:p>
        </p:txBody>
      </p:sp>
      <p:sp>
        <p:nvSpPr>
          <p:cNvPr id="102" name="TextBox 95"/>
          <p:cNvSpPr txBox="1"/>
          <p:nvPr/>
        </p:nvSpPr>
        <p:spPr>
          <a:xfrm>
            <a:off x="4044218" y="5280713"/>
            <a:ext cx="415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 (</a:t>
            </a:r>
            <a:r>
              <a:rPr lang="en-US" sz="800" i="1" dirty="0" smtClean="0"/>
              <a:t>E</a:t>
            </a:r>
            <a:r>
              <a:rPr lang="en-US" sz="800" baseline="-25000" dirty="0" smtClean="0"/>
              <a:t>0</a:t>
            </a:r>
            <a:r>
              <a:rPr lang="en-US" sz="800" dirty="0" smtClean="0"/>
              <a:t>)</a:t>
            </a:r>
            <a:endParaRPr lang="en-US" sz="800" dirty="0"/>
          </a:p>
        </p:txBody>
      </p:sp>
      <p:sp>
        <p:nvSpPr>
          <p:cNvPr id="103" name="TextBox 96"/>
          <p:cNvSpPr txBox="1"/>
          <p:nvPr/>
        </p:nvSpPr>
        <p:spPr>
          <a:xfrm>
            <a:off x="3704493" y="5280713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0.8</a:t>
            </a:r>
            <a:endParaRPr lang="en-US" sz="800" baseline="-25000" dirty="0"/>
          </a:p>
        </p:txBody>
      </p:sp>
      <p:sp>
        <p:nvSpPr>
          <p:cNvPr id="104" name="TextBox 97"/>
          <p:cNvSpPr txBox="1"/>
          <p:nvPr/>
        </p:nvSpPr>
        <p:spPr>
          <a:xfrm>
            <a:off x="3386063" y="5280713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0.6</a:t>
            </a:r>
            <a:endParaRPr lang="en-US" sz="800" baseline="-25000" dirty="0"/>
          </a:p>
        </p:txBody>
      </p:sp>
      <p:sp>
        <p:nvSpPr>
          <p:cNvPr id="105" name="TextBox 98"/>
          <p:cNvSpPr txBox="1"/>
          <p:nvPr/>
        </p:nvSpPr>
        <p:spPr>
          <a:xfrm>
            <a:off x="3063528" y="5280713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0.4</a:t>
            </a:r>
            <a:endParaRPr lang="en-US" sz="800" baseline="-25000" dirty="0"/>
          </a:p>
        </p:txBody>
      </p:sp>
      <p:sp>
        <p:nvSpPr>
          <p:cNvPr id="106" name="TextBox 99"/>
          <p:cNvSpPr txBox="1"/>
          <p:nvPr/>
        </p:nvSpPr>
        <p:spPr>
          <a:xfrm>
            <a:off x="2746028" y="5280713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0.2</a:t>
            </a:r>
            <a:endParaRPr lang="en-US" sz="800" baseline="-25000" dirty="0"/>
          </a:p>
        </p:txBody>
      </p:sp>
      <p:sp>
        <p:nvSpPr>
          <p:cNvPr id="107" name="TextBox 100"/>
          <p:cNvSpPr txBox="1"/>
          <p:nvPr/>
        </p:nvSpPr>
        <p:spPr>
          <a:xfrm>
            <a:off x="2463453" y="5280713"/>
            <a:ext cx="236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</a:t>
            </a:r>
            <a:endParaRPr lang="en-US" sz="800" baseline="-25000" dirty="0"/>
          </a:p>
        </p:txBody>
      </p:sp>
      <p:sp>
        <p:nvSpPr>
          <p:cNvPr id="108" name="TextBox 101"/>
          <p:cNvSpPr txBox="1"/>
          <p:nvPr/>
        </p:nvSpPr>
        <p:spPr>
          <a:xfrm>
            <a:off x="1746792" y="4798520"/>
            <a:ext cx="415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 (</a:t>
            </a:r>
            <a:r>
              <a:rPr lang="en-US" sz="800" i="1" dirty="0" smtClean="0"/>
              <a:t>E</a:t>
            </a:r>
            <a:r>
              <a:rPr lang="en-US" sz="800" baseline="-25000" dirty="0" smtClean="0"/>
              <a:t>0</a:t>
            </a:r>
            <a:r>
              <a:rPr lang="en-US" sz="800" dirty="0" smtClean="0"/>
              <a:t>)</a:t>
            </a:r>
            <a:endParaRPr lang="en-US" sz="800" dirty="0"/>
          </a:p>
        </p:txBody>
      </p:sp>
      <p:sp>
        <p:nvSpPr>
          <p:cNvPr id="109" name="TextBox 102"/>
          <p:cNvSpPr txBox="1"/>
          <p:nvPr/>
        </p:nvSpPr>
        <p:spPr>
          <a:xfrm>
            <a:off x="1407067" y="4798520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0.8</a:t>
            </a:r>
            <a:endParaRPr lang="en-US" sz="800" baseline="-25000" dirty="0"/>
          </a:p>
        </p:txBody>
      </p:sp>
      <p:sp>
        <p:nvSpPr>
          <p:cNvPr id="110" name="TextBox 103"/>
          <p:cNvSpPr txBox="1"/>
          <p:nvPr/>
        </p:nvSpPr>
        <p:spPr>
          <a:xfrm>
            <a:off x="1088637" y="4798520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0.6</a:t>
            </a:r>
            <a:endParaRPr lang="en-US" sz="800" baseline="-25000" dirty="0"/>
          </a:p>
        </p:txBody>
      </p:sp>
      <p:sp>
        <p:nvSpPr>
          <p:cNvPr id="111" name="TextBox 104"/>
          <p:cNvSpPr txBox="1"/>
          <p:nvPr/>
        </p:nvSpPr>
        <p:spPr>
          <a:xfrm>
            <a:off x="766102" y="4798520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0.4</a:t>
            </a:r>
            <a:endParaRPr lang="en-US" sz="800" baseline="-25000" dirty="0"/>
          </a:p>
        </p:txBody>
      </p:sp>
      <p:sp>
        <p:nvSpPr>
          <p:cNvPr id="112" name="TextBox 105"/>
          <p:cNvSpPr txBox="1"/>
          <p:nvPr/>
        </p:nvSpPr>
        <p:spPr>
          <a:xfrm>
            <a:off x="448602" y="4798520"/>
            <a:ext cx="3145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0.2</a:t>
            </a:r>
            <a:endParaRPr lang="en-US" sz="800" baseline="-25000" dirty="0"/>
          </a:p>
        </p:txBody>
      </p:sp>
      <p:sp>
        <p:nvSpPr>
          <p:cNvPr id="113" name="TextBox 106"/>
          <p:cNvSpPr txBox="1"/>
          <p:nvPr/>
        </p:nvSpPr>
        <p:spPr>
          <a:xfrm>
            <a:off x="166027" y="4798520"/>
            <a:ext cx="236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0</a:t>
            </a:r>
            <a:endParaRPr lang="en-US" sz="800" baseline="-25000" dirty="0"/>
          </a:p>
        </p:txBody>
      </p:sp>
      <p:pic>
        <p:nvPicPr>
          <p:cNvPr id="114" name="Picture 1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444865">
            <a:off x="1020615" y="1969290"/>
            <a:ext cx="378377" cy="680026"/>
          </a:xfrm>
          <a:prstGeom prst="rect">
            <a:avLst/>
          </a:prstGeom>
        </p:spPr>
      </p:pic>
      <p:sp>
        <p:nvSpPr>
          <p:cNvPr id="115" name="Rectangle 111"/>
          <p:cNvSpPr/>
          <p:nvPr/>
        </p:nvSpPr>
        <p:spPr>
          <a:xfrm>
            <a:off x="989615" y="2326164"/>
            <a:ext cx="553995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dirty="0"/>
              <a:t>T</a:t>
            </a:r>
            <a:r>
              <a:rPr lang="en-US" sz="1100" dirty="0" smtClean="0"/>
              <a:t>arget</a:t>
            </a:r>
            <a:endParaRPr lang="en-US" sz="1100" dirty="0"/>
          </a:p>
        </p:txBody>
      </p:sp>
      <p:sp>
        <p:nvSpPr>
          <p:cNvPr id="116" name="Rectangle 115"/>
          <p:cNvSpPr/>
          <p:nvPr/>
        </p:nvSpPr>
        <p:spPr>
          <a:xfrm>
            <a:off x="7229761" y="4209510"/>
            <a:ext cx="15073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Energy </a:t>
            </a:r>
            <a:r>
              <a:rPr lang="en-US" sz="1000" dirty="0" smtClean="0">
                <a:solidFill>
                  <a:srgbClr val="FF0000"/>
                </a:solidFill>
              </a:rPr>
              <a:t>spread</a:t>
            </a:r>
            <a:r>
              <a:rPr lang="en-US" sz="1000" dirty="0">
                <a:solidFill>
                  <a:srgbClr val="FF0000"/>
                </a:solidFill>
              </a:rPr>
              <a:t> </a:t>
            </a:r>
            <a:r>
              <a:rPr lang="en-US" sz="1000" dirty="0" smtClean="0">
                <a:solidFill>
                  <a:srgbClr val="FF0000"/>
                </a:solidFill>
              </a:rPr>
              <a:t>(LYSO</a:t>
            </a:r>
            <a:r>
              <a:rPr lang="en-US" sz="1000" dirty="0" smtClean="0">
                <a:solidFill>
                  <a:srgbClr val="FF0000"/>
                </a:solidFill>
              </a:rPr>
              <a:t>)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117" name="Straight Connector 119"/>
          <p:cNvCxnSpPr/>
          <p:nvPr/>
        </p:nvCxnSpPr>
        <p:spPr>
          <a:xfrm>
            <a:off x="1732822" y="2591661"/>
            <a:ext cx="0" cy="32542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21"/>
          <p:cNvCxnSpPr/>
          <p:nvPr/>
        </p:nvCxnSpPr>
        <p:spPr>
          <a:xfrm>
            <a:off x="2659802" y="2591661"/>
            <a:ext cx="0" cy="32542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22"/>
          <p:cNvCxnSpPr/>
          <p:nvPr/>
        </p:nvCxnSpPr>
        <p:spPr>
          <a:xfrm>
            <a:off x="4419084" y="1296925"/>
            <a:ext cx="309884" cy="32542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95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intensity tuning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" y="1557146"/>
            <a:ext cx="8816062" cy="394038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dirty="0" smtClean="0">
                <a:solidFill>
                  <a:srgbClr val="000000"/>
                </a:solidFill>
                <a:cs typeface="Century Gothic"/>
              </a:rPr>
              <a:t>Tuning the </a:t>
            </a:r>
            <a:r>
              <a:rPr lang="en-US" sz="1600" dirty="0">
                <a:solidFill>
                  <a:srgbClr val="000000"/>
                </a:solidFill>
                <a:cs typeface="Century Gothic"/>
              </a:rPr>
              <a:t>number of particles can be </a:t>
            </a:r>
            <a:r>
              <a:rPr lang="en-US" sz="1600" dirty="0" smtClean="0">
                <a:solidFill>
                  <a:srgbClr val="000000"/>
                </a:solidFill>
                <a:cs typeface="Century Gothic"/>
              </a:rPr>
              <a:t>achieved: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600" u="sng" dirty="0" smtClean="0">
                <a:solidFill>
                  <a:srgbClr val="000000"/>
                </a:solidFill>
                <a:cs typeface="Century Gothic"/>
              </a:rPr>
              <a:t>Without </a:t>
            </a:r>
            <a:r>
              <a:rPr lang="en-US" sz="1600" u="sng" dirty="0">
                <a:solidFill>
                  <a:srgbClr val="000000"/>
                </a:solidFill>
                <a:cs typeface="Century Gothic"/>
              </a:rPr>
              <a:t>changing</a:t>
            </a:r>
            <a:r>
              <a:rPr lang="en-US" sz="1600" dirty="0">
                <a:solidFill>
                  <a:srgbClr val="000000"/>
                </a:solidFill>
                <a:cs typeface="Century Gothic"/>
              </a:rPr>
              <a:t> the momentum </a:t>
            </a:r>
            <a:r>
              <a:rPr lang="en-US" sz="1600" dirty="0" smtClean="0">
                <a:solidFill>
                  <a:srgbClr val="000000"/>
                </a:solidFill>
                <a:cs typeface="Century Gothic"/>
              </a:rPr>
              <a:t>resolution: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cs typeface="Century Gothic"/>
              </a:rPr>
              <a:t>Modulating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Century Gothic"/>
              </a:rPr>
              <a:t>the LINAC </a:t>
            </a:r>
            <a:r>
              <a:rPr lang="en-US" sz="1400" b="1" dirty="0">
                <a:solidFill>
                  <a:schemeClr val="tx1"/>
                </a:solidFill>
                <a:cs typeface="Century Gothic"/>
              </a:rPr>
              <a:t>current</a:t>
            </a:r>
            <a:r>
              <a:rPr lang="en-US" sz="1400" dirty="0">
                <a:solidFill>
                  <a:schemeClr val="tx1"/>
                </a:solidFill>
                <a:cs typeface="Century Gothic"/>
              </a:rPr>
              <a:t> [not possible in ‘parasitic mode’, 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rough] (transport </a:t>
            </a:r>
            <a:r>
              <a:rPr lang="en-US" sz="1400" dirty="0">
                <a:solidFill>
                  <a:schemeClr val="tx1"/>
                </a:solidFill>
                <a:cs typeface="Century Gothic"/>
              </a:rPr>
              <a:t>optics or modulators power/</a:t>
            </a:r>
            <a:r>
              <a:rPr lang="en-US" sz="1400" dirty="0" smtClean="0">
                <a:solidFill>
                  <a:schemeClr val="tx1"/>
                </a:solidFill>
                <a:cs typeface="Century Gothic"/>
              </a:rPr>
              <a:t>phase, etc.)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400" dirty="0">
                <a:solidFill>
                  <a:schemeClr val="accent6"/>
                </a:solidFill>
                <a:cs typeface="Century Gothic"/>
              </a:rPr>
              <a:t>Collimating the beam </a:t>
            </a:r>
            <a:r>
              <a:rPr lang="en-US" sz="1400" b="1" dirty="0">
                <a:solidFill>
                  <a:schemeClr val="accent6"/>
                </a:solidFill>
                <a:cs typeface="Century Gothic"/>
              </a:rPr>
              <a:t>before</a:t>
            </a:r>
            <a:r>
              <a:rPr lang="en-US" sz="1400" dirty="0">
                <a:solidFill>
                  <a:schemeClr val="accent6"/>
                </a:solidFill>
                <a:cs typeface="Century Gothic"/>
              </a:rPr>
              <a:t> the target, </a:t>
            </a:r>
            <a:r>
              <a:rPr lang="en-US" sz="1400" dirty="0" smtClean="0">
                <a:solidFill>
                  <a:schemeClr val="accent6"/>
                </a:solidFill>
                <a:cs typeface="Century Gothic"/>
              </a:rPr>
              <a:t>using the </a:t>
            </a:r>
            <a:r>
              <a:rPr lang="en-US" sz="1400" b="1" dirty="0">
                <a:solidFill>
                  <a:schemeClr val="accent6"/>
                </a:solidFill>
                <a:cs typeface="Century Gothic"/>
              </a:rPr>
              <a:t>up-stream vertical </a:t>
            </a:r>
            <a:r>
              <a:rPr lang="en-US" sz="1400" b="1" dirty="0" smtClean="0">
                <a:solidFill>
                  <a:schemeClr val="accent6"/>
                </a:solidFill>
                <a:cs typeface="Century Gothic"/>
              </a:rPr>
              <a:t>slits </a:t>
            </a:r>
            <a:r>
              <a:rPr lang="en-US" sz="1400" dirty="0" smtClean="0">
                <a:solidFill>
                  <a:schemeClr val="accent6"/>
                </a:solidFill>
                <a:cs typeface="Century Gothic"/>
              </a:rPr>
              <a:t>[large range]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400" dirty="0" smtClean="0">
                <a:solidFill>
                  <a:srgbClr val="FE0CFF"/>
                </a:solidFill>
                <a:cs typeface="Century Gothic"/>
              </a:rPr>
              <a:t>Choosing one of the three </a:t>
            </a:r>
            <a:r>
              <a:rPr lang="en-US" sz="1400" b="1" dirty="0" smtClean="0">
                <a:solidFill>
                  <a:srgbClr val="FE0CFF"/>
                </a:solidFill>
                <a:cs typeface="Century Gothic"/>
              </a:rPr>
              <a:t>target depths</a:t>
            </a:r>
            <a:r>
              <a:rPr lang="en-US" sz="1400" dirty="0" smtClean="0">
                <a:solidFill>
                  <a:srgbClr val="FE0CFF"/>
                </a:solidFill>
                <a:cs typeface="Century Gothic"/>
              </a:rPr>
              <a:t> </a:t>
            </a:r>
            <a:r>
              <a:rPr lang="en-US" sz="1400" dirty="0">
                <a:solidFill>
                  <a:srgbClr val="FE0CFF"/>
                </a:solidFill>
                <a:cs typeface="Century Gothic"/>
              </a:rPr>
              <a:t>[step </a:t>
            </a:r>
            <a:r>
              <a:rPr lang="en-US" sz="1400" dirty="0" smtClean="0">
                <a:solidFill>
                  <a:srgbClr val="FE0CFF"/>
                </a:solidFill>
                <a:cs typeface="Century Gothic"/>
              </a:rPr>
              <a:t>change, very reproducible]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400" dirty="0" smtClean="0">
                <a:solidFill>
                  <a:srgbClr val="800000"/>
                </a:solidFill>
                <a:cs typeface="Century Gothic"/>
              </a:rPr>
              <a:t>Collimating the beam </a:t>
            </a:r>
            <a:r>
              <a:rPr lang="en-US" sz="1400" b="1" dirty="0" smtClean="0">
                <a:solidFill>
                  <a:srgbClr val="800000"/>
                </a:solidFill>
                <a:cs typeface="Century Gothic"/>
              </a:rPr>
              <a:t>after</a:t>
            </a:r>
            <a:r>
              <a:rPr lang="en-US" sz="1400" dirty="0" smtClean="0">
                <a:solidFill>
                  <a:srgbClr val="800000"/>
                </a:solidFill>
                <a:cs typeface="Century Gothic"/>
              </a:rPr>
              <a:t> the dipole, using the </a:t>
            </a:r>
            <a:r>
              <a:rPr lang="en-US" sz="1400" b="1" dirty="0">
                <a:solidFill>
                  <a:srgbClr val="800000"/>
                </a:solidFill>
                <a:cs typeface="Century Gothic"/>
              </a:rPr>
              <a:t>down-stream vertical </a:t>
            </a:r>
            <a:r>
              <a:rPr lang="en-US" sz="1400" b="1" dirty="0" smtClean="0">
                <a:solidFill>
                  <a:srgbClr val="800000"/>
                </a:solidFill>
                <a:cs typeface="Century Gothic"/>
              </a:rPr>
              <a:t>slits </a:t>
            </a:r>
            <a:r>
              <a:rPr lang="en-US" sz="1400" dirty="0" smtClean="0">
                <a:solidFill>
                  <a:srgbClr val="800000"/>
                </a:solidFill>
                <a:cs typeface="Century Gothic"/>
              </a:rPr>
              <a:t>[fine, small </a:t>
            </a:r>
            <a:r>
              <a:rPr lang="en-US" sz="1400" dirty="0">
                <a:solidFill>
                  <a:srgbClr val="800000"/>
                </a:solidFill>
                <a:cs typeface="Century Gothic"/>
              </a:rPr>
              <a:t>range</a:t>
            </a:r>
            <a:r>
              <a:rPr lang="en-US" sz="1400" dirty="0" smtClean="0">
                <a:solidFill>
                  <a:srgbClr val="800000"/>
                </a:solidFill>
                <a:cs typeface="Century Gothic"/>
              </a:rPr>
              <a:t>]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  <a:defRPr/>
            </a:pP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Also </a:t>
            </a:r>
            <a:r>
              <a:rPr lang="en-US" sz="1600" u="sng" dirty="0">
                <a:solidFill>
                  <a:schemeClr val="tx1"/>
                </a:solidFill>
                <a:cs typeface="Century Gothic"/>
              </a:rPr>
              <a:t>changing</a:t>
            </a:r>
            <a:r>
              <a:rPr lang="en-US" sz="1600" dirty="0">
                <a:solidFill>
                  <a:schemeClr val="tx1"/>
                </a:solidFill>
                <a:cs typeface="Century Gothic"/>
              </a:rPr>
              <a:t> the momentum </a:t>
            </a:r>
            <a:r>
              <a:rPr lang="en-US" sz="1600" dirty="0" smtClean="0">
                <a:solidFill>
                  <a:schemeClr val="tx1"/>
                </a:solidFill>
                <a:cs typeface="Century Gothic"/>
              </a:rPr>
              <a:t>resolution: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400" dirty="0" smtClean="0">
                <a:solidFill>
                  <a:srgbClr val="FF0000"/>
                </a:solidFill>
                <a:cs typeface="Century Gothic"/>
              </a:rPr>
              <a:t>Closing</a:t>
            </a:r>
            <a:r>
              <a:rPr lang="en-US" sz="1400" dirty="0">
                <a:solidFill>
                  <a:srgbClr val="FF0000"/>
                </a:solidFill>
                <a:cs typeface="Century Gothic"/>
              </a:rPr>
              <a:t>/Opening </a:t>
            </a:r>
            <a:r>
              <a:rPr lang="en-US" sz="1400" dirty="0" smtClean="0">
                <a:solidFill>
                  <a:srgbClr val="FF0000"/>
                </a:solidFill>
                <a:cs typeface="Century Gothic"/>
              </a:rPr>
              <a:t>the </a:t>
            </a:r>
            <a:r>
              <a:rPr lang="en-US" sz="1400" b="1" dirty="0">
                <a:solidFill>
                  <a:srgbClr val="FF0000"/>
                </a:solidFill>
                <a:cs typeface="Century Gothic"/>
              </a:rPr>
              <a:t>horizontal </a:t>
            </a:r>
            <a:r>
              <a:rPr lang="en-US" sz="1400" b="1" dirty="0" smtClean="0">
                <a:solidFill>
                  <a:srgbClr val="FF0000"/>
                </a:solidFill>
                <a:cs typeface="Century Gothic"/>
              </a:rPr>
              <a:t>collimators </a:t>
            </a:r>
            <a:r>
              <a:rPr lang="en-US" sz="1400" dirty="0" smtClean="0">
                <a:solidFill>
                  <a:srgbClr val="FF0000"/>
                </a:solidFill>
                <a:cs typeface="Century Gothic"/>
              </a:rPr>
              <a:t>[both upstream and downstream]</a:t>
            </a:r>
            <a:endParaRPr lang="en-US" sz="1400" dirty="0">
              <a:solidFill>
                <a:srgbClr val="FF0000"/>
              </a:solidFill>
              <a:cs typeface="Century Gothic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91" y="4594570"/>
            <a:ext cx="2182161" cy="18059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264" y="4594570"/>
            <a:ext cx="2176533" cy="18059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884" y="4594570"/>
            <a:ext cx="2164615" cy="180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2591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“High” intensity</a:t>
            </a:r>
            <a:endParaRPr lang="en-US" dirty="0"/>
          </a:p>
        </p:txBody>
      </p:sp>
      <p:sp>
        <p:nvSpPr>
          <p:cNvPr id="6" name="Rettangolo 5"/>
          <p:cNvSpPr/>
          <p:nvPr/>
        </p:nvSpPr>
        <p:spPr>
          <a:xfrm>
            <a:off x="164806" y="1544097"/>
            <a:ext cx="8521994" cy="1960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2C4D7F"/>
                </a:solidFill>
              </a:rPr>
              <a:t>Primary beam focused, </a:t>
            </a:r>
            <a:r>
              <a:rPr lang="en-US" sz="1600" dirty="0" err="1" smtClean="0">
                <a:solidFill>
                  <a:srgbClr val="2C4D7F"/>
                </a:solidFill>
              </a:rPr>
              <a:t>scrapered</a:t>
            </a:r>
            <a:r>
              <a:rPr lang="en-US" sz="1600" dirty="0" smtClean="0">
                <a:solidFill>
                  <a:srgbClr val="2C4D7F"/>
                </a:solidFill>
              </a:rPr>
              <a:t> and transported to the BTF hall</a:t>
            </a:r>
            <a:endParaRPr lang="en-US" sz="1600" dirty="0">
              <a:solidFill>
                <a:srgbClr val="2C4D7F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it-IT" sz="1600" dirty="0" smtClean="0">
                <a:solidFill>
                  <a:srgbClr val="2C4D7F"/>
                </a:solidFill>
              </a:rPr>
              <a:t>Radio-</a:t>
            </a:r>
            <a:r>
              <a:rPr lang="it-IT" sz="1600" dirty="0" err="1" smtClean="0">
                <a:solidFill>
                  <a:srgbClr val="2C4D7F"/>
                </a:solidFill>
              </a:rPr>
              <a:t>protection</a:t>
            </a:r>
            <a:r>
              <a:rPr lang="it-IT" sz="1600" dirty="0" smtClean="0">
                <a:solidFill>
                  <a:srgbClr val="2C4D7F"/>
                </a:solidFill>
              </a:rPr>
              <a:t> </a:t>
            </a:r>
            <a:r>
              <a:rPr lang="it-IT" sz="1600" dirty="0" err="1" smtClean="0">
                <a:solidFill>
                  <a:srgbClr val="2C4D7F"/>
                </a:solidFill>
              </a:rPr>
              <a:t>limit</a:t>
            </a:r>
            <a:r>
              <a:rPr lang="it-IT" sz="1600" dirty="0" smtClean="0">
                <a:solidFill>
                  <a:srgbClr val="2C4D7F"/>
                </a:solidFill>
              </a:rPr>
              <a:t>: </a:t>
            </a:r>
            <a:r>
              <a:rPr lang="it-IT" sz="1600" dirty="0" smtClean="0">
                <a:solidFill>
                  <a:srgbClr val="FB00FF"/>
                </a:solidFill>
              </a:rPr>
              <a:t>3.125 </a:t>
            </a:r>
            <a:r>
              <a:rPr lang="it-IT" sz="1600" dirty="0">
                <a:solidFill>
                  <a:srgbClr val="FB00FF"/>
                </a:solidFill>
              </a:rPr>
              <a:t>×10</a:t>
            </a:r>
            <a:r>
              <a:rPr lang="it-IT" sz="1600" baseline="30000" dirty="0">
                <a:solidFill>
                  <a:srgbClr val="FB00FF"/>
                </a:solidFill>
              </a:rPr>
              <a:t>10</a:t>
            </a:r>
            <a:r>
              <a:rPr lang="it-IT" sz="1600" dirty="0">
                <a:solidFill>
                  <a:srgbClr val="FB00FF"/>
                </a:solidFill>
              </a:rPr>
              <a:t> </a:t>
            </a:r>
            <a:r>
              <a:rPr lang="it-IT" sz="1600" dirty="0" err="1" smtClean="0">
                <a:solidFill>
                  <a:srgbClr val="FB00FF"/>
                </a:solidFill>
              </a:rPr>
              <a:t>particle</a:t>
            </a:r>
            <a:r>
              <a:rPr lang="it-IT" sz="1600" dirty="0">
                <a:solidFill>
                  <a:srgbClr val="FB00FF"/>
                </a:solidFill>
              </a:rPr>
              <a:t>/</a:t>
            </a:r>
            <a:r>
              <a:rPr lang="it-IT" sz="1600" dirty="0" err="1">
                <a:solidFill>
                  <a:srgbClr val="FB00FF"/>
                </a:solidFill>
              </a:rPr>
              <a:t>s</a:t>
            </a:r>
            <a:endParaRPr lang="it-IT" sz="1600" dirty="0">
              <a:solidFill>
                <a:srgbClr val="FB00FF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/>
              <a:buChar char="•"/>
            </a:pPr>
            <a:r>
              <a:rPr lang="it-IT" sz="1600" dirty="0" smtClean="0">
                <a:solidFill>
                  <a:srgbClr val="2C4D7F"/>
                </a:solidFill>
              </a:rPr>
              <a:t>Photo-production of </a:t>
            </a:r>
            <a:r>
              <a:rPr lang="it-IT" sz="1600" dirty="0" err="1" smtClean="0">
                <a:solidFill>
                  <a:srgbClr val="2C4D7F"/>
                </a:solidFill>
              </a:rPr>
              <a:t>neutrons</a:t>
            </a:r>
            <a:r>
              <a:rPr lang="it-IT" sz="1600" dirty="0" smtClean="0">
                <a:solidFill>
                  <a:srgbClr val="2C4D7F"/>
                </a:solidFill>
              </a:rPr>
              <a:t> on </a:t>
            </a:r>
            <a:r>
              <a:rPr lang="it-IT" sz="1600" dirty="0" err="1" smtClean="0">
                <a:solidFill>
                  <a:srgbClr val="2C4D7F"/>
                </a:solidFill>
              </a:rPr>
              <a:t>dedicated</a:t>
            </a:r>
            <a:r>
              <a:rPr lang="it-IT" sz="1600" dirty="0" smtClean="0">
                <a:solidFill>
                  <a:srgbClr val="2C4D7F"/>
                </a:solidFill>
              </a:rPr>
              <a:t> target</a:t>
            </a:r>
            <a:endParaRPr lang="it-IT" sz="1600" dirty="0">
              <a:solidFill>
                <a:srgbClr val="2C4D7F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624" y="2558697"/>
            <a:ext cx="4993199" cy="295713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53" y="2558697"/>
            <a:ext cx="3438827" cy="487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52294"/>
            <a:ext cx="4692318" cy="180570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79553" y="5395547"/>
            <a:ext cx="4235087" cy="0"/>
          </a:xfrm>
          <a:prstGeom prst="line">
            <a:avLst/>
          </a:prstGeom>
          <a:ln>
            <a:solidFill>
              <a:srgbClr val="FB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6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Improved shielding in BTF hall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92" y="3497466"/>
            <a:ext cx="1641974" cy="1280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1" y="4879631"/>
            <a:ext cx="1641975" cy="1287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1" y="802567"/>
            <a:ext cx="1893994" cy="1283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92" y="2149401"/>
            <a:ext cx="1761622" cy="1235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745" y="802567"/>
            <a:ext cx="2358954" cy="2850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942" y="2970965"/>
            <a:ext cx="3758890" cy="22077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55746" y="5538247"/>
            <a:ext cx="5580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Dismantling of existing shielding blocks on </a:t>
            </a:r>
            <a:r>
              <a:rPr lang="en-US" sz="1600" b="1" dirty="0" smtClean="0"/>
              <a:t>Jul. 13</a:t>
            </a:r>
            <a:r>
              <a:rPr lang="en-US" sz="1600" b="1" baseline="30000" dirty="0" smtClean="0"/>
              <a:t>th</a:t>
            </a:r>
            <a:endParaRPr lang="en-US" sz="1600" b="1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Complete refurbishing of the experimental hall (ducts, cabling, electricity, safety systems…)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Sep. 7</a:t>
            </a:r>
            <a:r>
              <a:rPr lang="en-US" sz="1600" b="1" baseline="30000" dirty="0" smtClean="0"/>
              <a:t>th</a:t>
            </a:r>
            <a:r>
              <a:rPr lang="en-US" sz="1600" dirty="0" smtClean="0"/>
              <a:t>: start new block-house installation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942" y="1044055"/>
            <a:ext cx="3756214" cy="21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9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507</TotalTime>
  <Words>3296</Words>
  <Application>Microsoft Macintosh PowerPoint</Application>
  <PresentationFormat>On-screen Show (4:3)</PresentationFormat>
  <Paragraphs>517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Apothecary</vt:lpstr>
      <vt:lpstr>Beam test facility (BTF)</vt:lpstr>
      <vt:lpstr>BTF &amp; DAFNE</vt:lpstr>
      <vt:lpstr>PowerPoint Presentation</vt:lpstr>
      <vt:lpstr>DAFNE LINAC</vt:lpstr>
      <vt:lpstr>The Beam-Test Facility (BTF)</vt:lpstr>
      <vt:lpstr>PowerPoint Presentation</vt:lpstr>
      <vt:lpstr>Low intensity tuning</vt:lpstr>
      <vt:lpstr>“High” intensity</vt:lpstr>
      <vt:lpstr>PowerPoint Presentation</vt:lpstr>
      <vt:lpstr>High intensity/high energy electrons</vt:lpstr>
      <vt:lpstr>n@BTF</vt:lpstr>
      <vt:lpstr>Neutron electro-production</vt:lpstr>
      <vt:lpstr>Tagged photons</vt:lpstr>
      <vt:lpstr>PowerPoint Presentation</vt:lpstr>
      <vt:lpstr>Strong points</vt:lpstr>
      <vt:lpstr>Access &amp; Schedule</vt:lpstr>
      <vt:lpstr>Users statistics</vt:lpstr>
      <vt:lpstr>BTF 2016</vt:lpstr>
      <vt:lpstr>Schedule</vt:lpstr>
      <vt:lpstr>Future</vt:lpstr>
      <vt:lpstr>PowerPoint Presentation</vt:lpstr>
      <vt:lpstr>BTF line doubling</vt:lpstr>
      <vt:lpstr>PADME detector</vt:lpstr>
      <vt:lpstr>PADME experiment status</vt:lpstr>
      <vt:lpstr>PADME main backgrounds</vt:lpstr>
      <vt:lpstr>PADME-invisible decay sensitivity</vt:lpstr>
      <vt:lpstr>PowerPoint Presentation</vt:lpstr>
      <vt:lpstr>BTF upgrade(s): pulse width extension</vt:lpstr>
      <vt:lpstr>LINAC energy upgrade</vt:lpstr>
      <vt:lpstr>Thank you</vt:lpstr>
      <vt:lpstr>BTF layout</vt:lpstr>
      <vt:lpstr>Beam spot</vt:lpstr>
      <vt:lpstr>Irradiation: beam spot</vt:lpstr>
      <vt:lpstr>Irradiation: dosimetry</vt:lpstr>
      <vt:lpstr>A possible beam-dump</vt:lpstr>
      <vt:lpstr>A possible beam-dump</vt:lpstr>
      <vt:lpstr>Projects</vt:lpstr>
      <vt:lpstr>DAFNE timing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Valente</dc:creator>
  <cp:lastModifiedBy>Paolo Valente</cp:lastModifiedBy>
  <cp:revision>29</cp:revision>
  <dcterms:created xsi:type="dcterms:W3CDTF">2015-10-13T14:52:49Z</dcterms:created>
  <dcterms:modified xsi:type="dcterms:W3CDTF">2016-05-19T08:25:55Z</dcterms:modified>
</cp:coreProperties>
</file>