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docProps/app.xml" ContentType="application/vnd.openxmlformats-officedocument.extended-properties+xml"/>
  <Override PartName="/ppt/presentation.xml" ContentType="application/vnd.openxmlformats-officedocument.presentationml.presentation.main+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99" r:id="rId1"/>
  </p:sldMasterIdLst>
  <p:sldIdLst>
    <p:sldId id="256" r:id="rId2"/>
  </p:sldIdLst>
  <p:sldSz cx="30275213" cy="42803763"/>
  <p:notesSz cx="6858000" cy="9144000"/>
  <p:defaultTextStyle>
    <a:defPPr>
      <a:defRPr lang="en-US"/>
    </a:defPPr>
    <a:lvl1pPr marL="0" algn="l" defTabSz="2087941" rtl="0" eaLnBrk="1" latinLnBrk="0" hangingPunct="1">
      <a:defRPr sz="8200" kern="1200">
        <a:solidFill>
          <a:schemeClr val="tx1"/>
        </a:solidFill>
        <a:latin typeface="+mn-lt"/>
        <a:ea typeface="+mn-ea"/>
        <a:cs typeface="+mn-cs"/>
      </a:defRPr>
    </a:lvl1pPr>
    <a:lvl2pPr marL="2087941" algn="l" defTabSz="2087941" rtl="0" eaLnBrk="1" latinLnBrk="0" hangingPunct="1">
      <a:defRPr sz="8200" kern="1200">
        <a:solidFill>
          <a:schemeClr val="tx1"/>
        </a:solidFill>
        <a:latin typeface="+mn-lt"/>
        <a:ea typeface="+mn-ea"/>
        <a:cs typeface="+mn-cs"/>
      </a:defRPr>
    </a:lvl2pPr>
    <a:lvl3pPr marL="4175882" algn="l" defTabSz="2087941" rtl="0" eaLnBrk="1" latinLnBrk="0" hangingPunct="1">
      <a:defRPr sz="8200" kern="1200">
        <a:solidFill>
          <a:schemeClr val="tx1"/>
        </a:solidFill>
        <a:latin typeface="+mn-lt"/>
        <a:ea typeface="+mn-ea"/>
        <a:cs typeface="+mn-cs"/>
      </a:defRPr>
    </a:lvl3pPr>
    <a:lvl4pPr marL="6263823" algn="l" defTabSz="2087941" rtl="0" eaLnBrk="1" latinLnBrk="0" hangingPunct="1">
      <a:defRPr sz="8200" kern="1200">
        <a:solidFill>
          <a:schemeClr val="tx1"/>
        </a:solidFill>
        <a:latin typeface="+mn-lt"/>
        <a:ea typeface="+mn-ea"/>
        <a:cs typeface="+mn-cs"/>
      </a:defRPr>
    </a:lvl4pPr>
    <a:lvl5pPr marL="8351764" algn="l" defTabSz="2087941" rtl="0" eaLnBrk="1" latinLnBrk="0" hangingPunct="1">
      <a:defRPr sz="8200" kern="1200">
        <a:solidFill>
          <a:schemeClr val="tx1"/>
        </a:solidFill>
        <a:latin typeface="+mn-lt"/>
        <a:ea typeface="+mn-ea"/>
        <a:cs typeface="+mn-cs"/>
      </a:defRPr>
    </a:lvl5pPr>
    <a:lvl6pPr marL="10439705" algn="l" defTabSz="2087941" rtl="0" eaLnBrk="1" latinLnBrk="0" hangingPunct="1">
      <a:defRPr sz="8200" kern="1200">
        <a:solidFill>
          <a:schemeClr val="tx1"/>
        </a:solidFill>
        <a:latin typeface="+mn-lt"/>
        <a:ea typeface="+mn-ea"/>
        <a:cs typeface="+mn-cs"/>
      </a:defRPr>
    </a:lvl6pPr>
    <a:lvl7pPr marL="12527646" algn="l" defTabSz="2087941" rtl="0" eaLnBrk="1" latinLnBrk="0" hangingPunct="1">
      <a:defRPr sz="8200" kern="1200">
        <a:solidFill>
          <a:schemeClr val="tx1"/>
        </a:solidFill>
        <a:latin typeface="+mn-lt"/>
        <a:ea typeface="+mn-ea"/>
        <a:cs typeface="+mn-cs"/>
      </a:defRPr>
    </a:lvl7pPr>
    <a:lvl8pPr marL="14615587" algn="l" defTabSz="2087941" rtl="0" eaLnBrk="1" latinLnBrk="0" hangingPunct="1">
      <a:defRPr sz="8200" kern="1200">
        <a:solidFill>
          <a:schemeClr val="tx1"/>
        </a:solidFill>
        <a:latin typeface="+mn-lt"/>
        <a:ea typeface="+mn-ea"/>
        <a:cs typeface="+mn-cs"/>
      </a:defRPr>
    </a:lvl8pPr>
    <a:lvl9pPr marL="16703528" algn="l" defTabSz="2087941" rtl="0" eaLnBrk="1" latinLnBrk="0" hangingPunct="1">
      <a:defRPr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598" autoAdjust="0"/>
    <p:restoredTop sz="94748" autoAdjust="0"/>
  </p:normalViewPr>
  <p:slideViewPr>
    <p:cSldViewPr snapToGrid="0" snapToObjects="1">
      <p:cViewPr varScale="1">
        <p:scale>
          <a:sx n="14" d="100"/>
          <a:sy n="14" d="100"/>
        </p:scale>
        <p:origin x="-2128" y="-192"/>
      </p:cViewPr>
      <p:guideLst>
        <p:guide orient="horz" pos="13481"/>
        <p:guide pos="9535"/>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4" Type="http://schemas.openxmlformats.org/officeDocument/2006/relationships/presProps" Target="presProps.xml"/><Relationship Id="rId5" Type="http://schemas.openxmlformats.org/officeDocument/2006/relationships/viewProps" Target="viewProps.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printerSettings" Target="printerSettings/printerSettings1.bin"/><Relationship Id="rId6"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1766054" y="8560753"/>
            <a:ext cx="25996316" cy="11414337"/>
          </a:xfrm>
          <a:ln>
            <a:noFill/>
          </a:ln>
        </p:spPr>
        <p:txBody>
          <a:bodyPr vert="horz" tIns="0" rIns="8351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2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GB" smtClean="0"/>
              <a:t>Click to edit Master title style</a:t>
            </a:r>
            <a:endParaRPr kumimoji="0" lang="en-US"/>
          </a:p>
        </p:txBody>
      </p:sp>
      <p:sp>
        <p:nvSpPr>
          <p:cNvPr id="17" name="Subtitle 16"/>
          <p:cNvSpPr>
            <a:spLocks noGrp="1"/>
          </p:cNvSpPr>
          <p:nvPr>
            <p:ph type="subTitle" idx="1"/>
          </p:nvPr>
        </p:nvSpPr>
        <p:spPr>
          <a:xfrm>
            <a:off x="1766054" y="20150699"/>
            <a:ext cx="26006408" cy="10938739"/>
          </a:xfrm>
        </p:spPr>
        <p:txBody>
          <a:bodyPr lIns="0" rIns="83518"/>
          <a:lstStyle>
            <a:lvl1pPr marL="0" marR="208794" indent="0" algn="r">
              <a:buNone/>
              <a:defRPr>
                <a:solidFill>
                  <a:schemeClr val="tx1"/>
                </a:solidFill>
              </a:defRPr>
            </a:lvl1pPr>
            <a:lvl2pPr marL="2087941" indent="0" algn="ctr">
              <a:buNone/>
            </a:lvl2pPr>
            <a:lvl3pPr marL="4175882" indent="0" algn="ctr">
              <a:buNone/>
            </a:lvl3pPr>
            <a:lvl4pPr marL="6263823" indent="0" algn="ctr">
              <a:buNone/>
            </a:lvl4pPr>
            <a:lvl5pPr marL="8351764" indent="0" algn="ctr">
              <a:buNone/>
            </a:lvl5pPr>
            <a:lvl6pPr marL="10439705" indent="0" algn="ctr">
              <a:buNone/>
            </a:lvl6pPr>
            <a:lvl7pPr marL="12527646" indent="0" algn="ctr">
              <a:buNone/>
            </a:lvl7pPr>
            <a:lvl8pPr marL="14615587" indent="0" algn="ctr">
              <a:buNone/>
            </a:lvl8pPr>
            <a:lvl9pPr marL="16703528" indent="0" algn="ctr">
              <a:buNone/>
            </a:lvl9pPr>
          </a:lstStyle>
          <a:p>
            <a:r>
              <a:rPr kumimoji="0" lang="en-GB" smtClean="0"/>
              <a:t>Click to edit Master subtitle style</a:t>
            </a:r>
            <a:endParaRPr kumimoji="0" lang="en-US"/>
          </a:p>
        </p:txBody>
      </p:sp>
      <p:sp>
        <p:nvSpPr>
          <p:cNvPr id="30" name="Date Placeholder 29"/>
          <p:cNvSpPr>
            <a:spLocks noGrp="1"/>
          </p:cNvSpPr>
          <p:nvPr>
            <p:ph type="dt" sz="half" idx="10"/>
          </p:nvPr>
        </p:nvSpPr>
        <p:spPr/>
        <p:txBody>
          <a:bodyPr/>
          <a:lstStyle/>
          <a:p>
            <a:fld id="{ABAFDEA8-8958-414B-BDAF-8E07287FAC38}" type="datetimeFigureOut">
              <a:rPr lang="en-US" smtClean="0"/>
              <a:pPr/>
              <a:t>1/27/10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BC41667-7291-42E8-B00B-345BA584089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ABAFDEA8-8958-414B-BDAF-8E07287FAC38}" type="datetimeFigureOut">
              <a:rPr lang="en-US" smtClean="0"/>
              <a:pPr/>
              <a:t>1/27/10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DD753-3479-9047-B852-01065A46B9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49529" y="5707178"/>
            <a:ext cx="6811923" cy="32528881"/>
          </a:xfrm>
        </p:spPr>
        <p:txBody>
          <a:bodyPr vert="eaVert"/>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a:xfrm>
            <a:off x="1513761" y="5707178"/>
            <a:ext cx="19931182" cy="32528881"/>
          </a:xfrm>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ABAFDEA8-8958-414B-BDAF-8E07287FAC38}" type="datetimeFigureOut">
              <a:rPr lang="en-US" smtClean="0"/>
              <a:pPr/>
              <a:t>1/27/10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DD753-3479-9047-B852-01065A46B9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ABAFDEA8-8958-414B-BDAF-8E07287FAC38}" type="datetimeFigureOut">
              <a:rPr lang="en-US" smtClean="0"/>
              <a:pPr/>
              <a:t>1/27/10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DD753-3479-9047-B852-01065A46B9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755962" y="8218322"/>
            <a:ext cx="25733931" cy="8503681"/>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2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1755962" y="16880985"/>
            <a:ext cx="25733931" cy="9422770"/>
          </a:xfrm>
        </p:spPr>
        <p:txBody>
          <a:bodyPr lIns="208794" rIns="208794" anchor="t"/>
          <a:lstStyle>
            <a:lvl1pPr marL="0" indent="0">
              <a:buNone/>
              <a:defRPr sz="10000">
                <a:solidFill>
                  <a:schemeClr val="tx1"/>
                </a:solidFill>
              </a:defRPr>
            </a:lvl1pPr>
            <a:lvl2pPr>
              <a:buNone/>
              <a:defRPr sz="8200">
                <a:solidFill>
                  <a:schemeClr val="tx1">
                    <a:tint val="75000"/>
                  </a:schemeClr>
                </a:solidFill>
              </a:defRPr>
            </a:lvl2pPr>
            <a:lvl3pPr>
              <a:buNone/>
              <a:defRPr sz="7300">
                <a:solidFill>
                  <a:schemeClr val="tx1">
                    <a:tint val="75000"/>
                  </a:schemeClr>
                </a:solidFill>
              </a:defRPr>
            </a:lvl3pPr>
            <a:lvl4pPr>
              <a:buNone/>
              <a:defRPr sz="6400">
                <a:solidFill>
                  <a:schemeClr val="tx1">
                    <a:tint val="75000"/>
                  </a:schemeClr>
                </a:solidFill>
              </a:defRPr>
            </a:lvl4pPr>
            <a:lvl5pPr>
              <a:buNone/>
              <a:defRPr sz="6400">
                <a:solidFill>
                  <a:schemeClr val="tx1">
                    <a:tint val="75000"/>
                  </a:schemeClr>
                </a:solidFill>
              </a:defRPr>
            </a:lvl5pPr>
          </a:lstStyle>
          <a:p>
            <a:pPr lvl="0" eaLnBrk="1" latinLnBrk="0" hangingPunct="1"/>
            <a:r>
              <a:rPr kumimoji="0" lang="en-GB" smtClean="0"/>
              <a:t>Click to edit Master text styles</a:t>
            </a:r>
          </a:p>
        </p:txBody>
      </p:sp>
      <p:sp>
        <p:nvSpPr>
          <p:cNvPr id="4" name="Date Placeholder 3"/>
          <p:cNvSpPr>
            <a:spLocks noGrp="1"/>
          </p:cNvSpPr>
          <p:nvPr>
            <p:ph type="dt" sz="half" idx="10"/>
          </p:nvPr>
        </p:nvSpPr>
        <p:spPr/>
        <p:txBody>
          <a:bodyPr/>
          <a:lstStyle/>
          <a:p>
            <a:fld id="{ABAFDEA8-8958-414B-BDAF-8E07287FAC38}" type="datetimeFigureOut">
              <a:rPr lang="en-US" smtClean="0"/>
              <a:pPr/>
              <a:t>1/27/10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DD753-3479-9047-B852-01065A46B9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13761" y="4394519"/>
            <a:ext cx="27247692" cy="7133961"/>
          </a:xfrm>
        </p:spPr>
        <p:txBody>
          <a:bodyPr/>
          <a:lstStyle/>
          <a:p>
            <a:r>
              <a:rPr kumimoji="0" lang="en-GB" smtClean="0"/>
              <a:t>Click to edit Master title style</a:t>
            </a:r>
            <a:endParaRPr kumimoji="0" lang="en-US"/>
          </a:p>
        </p:txBody>
      </p:sp>
      <p:sp>
        <p:nvSpPr>
          <p:cNvPr id="3" name="Content Placeholder 2"/>
          <p:cNvSpPr>
            <a:spLocks noGrp="1"/>
          </p:cNvSpPr>
          <p:nvPr>
            <p:ph sz="half" idx="1"/>
          </p:nvPr>
        </p:nvSpPr>
        <p:spPr>
          <a:xfrm>
            <a:off x="1513761" y="11984086"/>
            <a:ext cx="13371552" cy="27679767"/>
          </a:xfrm>
        </p:spPr>
        <p:txBody>
          <a:bodyPr/>
          <a:lstStyle>
            <a:lvl1pPr>
              <a:defRPr sz="11900"/>
            </a:lvl1pPr>
            <a:lvl2pPr>
              <a:defRPr sz="11000"/>
            </a:lvl2pPr>
            <a:lvl3pPr>
              <a:defRPr sz="9100"/>
            </a:lvl3pPr>
            <a:lvl4pPr>
              <a:defRPr sz="8200"/>
            </a:lvl4pPr>
            <a:lvl5pPr>
              <a:defRPr sz="82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Content Placeholder 3"/>
          <p:cNvSpPr>
            <a:spLocks noGrp="1"/>
          </p:cNvSpPr>
          <p:nvPr>
            <p:ph sz="half" idx="2"/>
          </p:nvPr>
        </p:nvSpPr>
        <p:spPr>
          <a:xfrm>
            <a:off x="15389900" y="11984086"/>
            <a:ext cx="13371552" cy="27679767"/>
          </a:xfrm>
        </p:spPr>
        <p:txBody>
          <a:bodyPr/>
          <a:lstStyle>
            <a:lvl1pPr>
              <a:defRPr sz="11900"/>
            </a:lvl1pPr>
            <a:lvl2pPr>
              <a:defRPr sz="11000"/>
            </a:lvl2pPr>
            <a:lvl3pPr>
              <a:defRPr sz="9100"/>
            </a:lvl3pPr>
            <a:lvl4pPr>
              <a:defRPr sz="8200"/>
            </a:lvl4pPr>
            <a:lvl5pPr>
              <a:defRPr sz="82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5" name="Date Placeholder 4"/>
          <p:cNvSpPr>
            <a:spLocks noGrp="1"/>
          </p:cNvSpPr>
          <p:nvPr>
            <p:ph type="dt" sz="half" idx="10"/>
          </p:nvPr>
        </p:nvSpPr>
        <p:spPr/>
        <p:txBody>
          <a:bodyPr/>
          <a:lstStyle/>
          <a:p>
            <a:fld id="{ABAFDEA8-8958-414B-BDAF-8E07287FAC38}" type="datetimeFigureOut">
              <a:rPr lang="en-US" smtClean="0"/>
              <a:pPr/>
              <a:t>1/27/10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2DD753-3479-9047-B852-01065A46B9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761" y="4394519"/>
            <a:ext cx="27247692" cy="7133961"/>
          </a:xfrm>
        </p:spPr>
        <p:txBody>
          <a:bodyPr tIns="208794" anchor="b"/>
          <a:lstStyle>
            <a:lvl1pPr>
              <a:defRPr/>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1513761" y="11579410"/>
            <a:ext cx="13376810" cy="4115303"/>
          </a:xfrm>
        </p:spPr>
        <p:txBody>
          <a:bodyPr lIns="208794" tIns="0" rIns="208794" bIns="0" anchor="ctr">
            <a:noAutofit/>
          </a:bodyPr>
          <a:lstStyle>
            <a:lvl1pPr marL="0" indent="0">
              <a:buNone/>
              <a:defRPr sz="11000" b="1" cap="none" baseline="0">
                <a:solidFill>
                  <a:schemeClr val="tx2"/>
                </a:solidFill>
                <a:effectLst/>
              </a:defRPr>
            </a:lvl1pPr>
            <a:lvl2pPr>
              <a:buNone/>
              <a:defRPr sz="9100" b="1"/>
            </a:lvl2pPr>
            <a:lvl3pPr>
              <a:buNone/>
              <a:defRPr sz="8200" b="1"/>
            </a:lvl3pPr>
            <a:lvl4pPr>
              <a:buNone/>
              <a:defRPr sz="7300" b="1"/>
            </a:lvl4pPr>
            <a:lvl5pPr>
              <a:buNone/>
              <a:defRPr sz="7300" b="1"/>
            </a:lvl5pPr>
          </a:lstStyle>
          <a:p>
            <a:pPr lvl="0" eaLnBrk="1" latinLnBrk="0" hangingPunct="1"/>
            <a:r>
              <a:rPr kumimoji="0" lang="en-GB" smtClean="0"/>
              <a:t>Click to edit Master text styles</a:t>
            </a:r>
          </a:p>
        </p:txBody>
      </p:sp>
      <p:sp>
        <p:nvSpPr>
          <p:cNvPr id="4" name="Text Placeholder 3"/>
          <p:cNvSpPr>
            <a:spLocks noGrp="1"/>
          </p:cNvSpPr>
          <p:nvPr>
            <p:ph type="body" sz="half" idx="3"/>
          </p:nvPr>
        </p:nvSpPr>
        <p:spPr>
          <a:xfrm>
            <a:off x="15379389" y="11607556"/>
            <a:ext cx="13382065" cy="4087160"/>
          </a:xfrm>
        </p:spPr>
        <p:txBody>
          <a:bodyPr lIns="208794" tIns="0" rIns="208794" bIns="0" anchor="ctr"/>
          <a:lstStyle>
            <a:lvl1pPr marL="0" indent="0">
              <a:buNone/>
              <a:defRPr sz="11000" b="1" cap="none" baseline="0">
                <a:solidFill>
                  <a:schemeClr val="tx2"/>
                </a:solidFill>
                <a:effectLst/>
              </a:defRPr>
            </a:lvl1pPr>
            <a:lvl2pPr>
              <a:buNone/>
              <a:defRPr sz="9100" b="1"/>
            </a:lvl2pPr>
            <a:lvl3pPr>
              <a:buNone/>
              <a:defRPr sz="8200" b="1"/>
            </a:lvl3pPr>
            <a:lvl4pPr>
              <a:buNone/>
              <a:defRPr sz="7300" b="1"/>
            </a:lvl4pPr>
            <a:lvl5pPr>
              <a:buNone/>
              <a:defRPr sz="7300" b="1"/>
            </a:lvl5pPr>
          </a:lstStyle>
          <a:p>
            <a:pPr lvl="0" eaLnBrk="1" latinLnBrk="0" hangingPunct="1"/>
            <a:r>
              <a:rPr kumimoji="0" lang="en-GB" smtClean="0"/>
              <a:t>Click to edit Master text styles</a:t>
            </a:r>
          </a:p>
        </p:txBody>
      </p:sp>
      <p:sp>
        <p:nvSpPr>
          <p:cNvPr id="5" name="Content Placeholder 4"/>
          <p:cNvSpPr>
            <a:spLocks noGrp="1"/>
          </p:cNvSpPr>
          <p:nvPr>
            <p:ph sz="quarter" idx="2"/>
          </p:nvPr>
        </p:nvSpPr>
        <p:spPr>
          <a:xfrm>
            <a:off x="1513761" y="15694713"/>
            <a:ext cx="13376810" cy="24002812"/>
          </a:xfrm>
        </p:spPr>
        <p:txBody>
          <a:bodyPr tIns="0"/>
          <a:lstStyle>
            <a:lvl1pPr>
              <a:defRPr sz="10000"/>
            </a:lvl1pPr>
            <a:lvl2pPr>
              <a:defRPr sz="9100"/>
            </a:lvl2pPr>
            <a:lvl3pPr>
              <a:defRPr sz="8200"/>
            </a:lvl3pPr>
            <a:lvl4pPr>
              <a:defRPr sz="7300"/>
            </a:lvl4pPr>
            <a:lvl5pPr>
              <a:defRPr sz="73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6" name="Content Placeholder 5"/>
          <p:cNvSpPr>
            <a:spLocks noGrp="1"/>
          </p:cNvSpPr>
          <p:nvPr>
            <p:ph sz="quarter" idx="4"/>
          </p:nvPr>
        </p:nvSpPr>
        <p:spPr>
          <a:xfrm>
            <a:off x="15379389" y="15694713"/>
            <a:ext cx="13382065" cy="24002812"/>
          </a:xfrm>
        </p:spPr>
        <p:txBody>
          <a:bodyPr tIns="0"/>
          <a:lstStyle>
            <a:lvl1pPr>
              <a:defRPr sz="10000"/>
            </a:lvl1pPr>
            <a:lvl2pPr>
              <a:defRPr sz="9100"/>
            </a:lvl2pPr>
            <a:lvl3pPr>
              <a:defRPr sz="8200"/>
            </a:lvl3pPr>
            <a:lvl4pPr>
              <a:defRPr sz="7300"/>
            </a:lvl4pPr>
            <a:lvl5pPr>
              <a:defRPr sz="73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7" name="Date Placeholder 6"/>
          <p:cNvSpPr>
            <a:spLocks noGrp="1"/>
          </p:cNvSpPr>
          <p:nvPr>
            <p:ph type="dt" sz="half" idx="10"/>
          </p:nvPr>
        </p:nvSpPr>
        <p:spPr/>
        <p:txBody>
          <a:bodyPr/>
          <a:lstStyle/>
          <a:p>
            <a:fld id="{ABAFDEA8-8958-414B-BDAF-8E07287FAC38}" type="datetimeFigureOut">
              <a:rPr lang="en-US" smtClean="0"/>
              <a:pPr/>
              <a:t>1/27/10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2DD753-3479-9047-B852-01065A46B9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13761" y="4394519"/>
            <a:ext cx="27499985" cy="7133961"/>
          </a:xfrm>
        </p:spPr>
        <p:txBody>
          <a:bodyPr vert="horz" tIns="208794"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22800" b="0">
                <a:ln>
                  <a:noFill/>
                </a:ln>
                <a:solidFill>
                  <a:schemeClr val="tx2"/>
                </a:solidFill>
                <a:effectLst/>
                <a:latin typeface="+mj-lt"/>
                <a:ea typeface="+mj-ea"/>
                <a:cs typeface="+mj-cs"/>
              </a:defRPr>
            </a:lvl1pPr>
          </a:lstStyle>
          <a:p>
            <a:r>
              <a:rPr kumimoji="0" lang="en-GB" smtClean="0"/>
              <a:t>Click to edit Master title style</a:t>
            </a:r>
            <a:endParaRPr kumimoji="0" lang="en-US"/>
          </a:p>
        </p:txBody>
      </p:sp>
      <p:sp>
        <p:nvSpPr>
          <p:cNvPr id="3" name="Date Placeholder 2"/>
          <p:cNvSpPr>
            <a:spLocks noGrp="1"/>
          </p:cNvSpPr>
          <p:nvPr>
            <p:ph type="dt" sz="half" idx="10"/>
          </p:nvPr>
        </p:nvSpPr>
        <p:spPr/>
        <p:txBody>
          <a:bodyPr/>
          <a:lstStyle/>
          <a:p>
            <a:fld id="{ABAFDEA8-8958-414B-BDAF-8E07287FAC38}" type="datetimeFigureOut">
              <a:rPr lang="en-US" smtClean="0"/>
              <a:pPr/>
              <a:t>1/27/10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2DD753-3479-9047-B852-01065A46B9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AFDEA8-8958-414B-BDAF-8E07287FAC38}" type="datetimeFigureOut">
              <a:rPr lang="en-US" smtClean="0"/>
              <a:pPr/>
              <a:t>1/27/10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2DD753-3479-9047-B852-01065A46B9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70641" y="3210295"/>
            <a:ext cx="9082564" cy="7252860"/>
          </a:xfrm>
        </p:spPr>
        <p:txBody>
          <a:bodyPr lIns="0" anchor="b">
            <a:noAutofit/>
          </a:bodyPr>
          <a:lstStyle>
            <a:lvl1pPr algn="l" rtl="0">
              <a:spcBef>
                <a:spcPct val="0"/>
              </a:spcBef>
              <a:buNone/>
              <a:defRPr sz="11900" b="0">
                <a:ln>
                  <a:noFill/>
                </a:ln>
                <a:solidFill>
                  <a:schemeClr val="tx2"/>
                </a:solidFill>
                <a:effectLst/>
                <a:latin typeface="+mj-lt"/>
                <a:ea typeface="+mj-ea"/>
                <a:cs typeface="+mj-cs"/>
              </a:defRPr>
            </a:lvl1pPr>
          </a:lstStyle>
          <a:p>
            <a:r>
              <a:rPr kumimoji="0" lang="en-GB" smtClean="0"/>
              <a:t>Click to edit Master title style</a:t>
            </a:r>
            <a:endParaRPr kumimoji="0" lang="en-US"/>
          </a:p>
        </p:txBody>
      </p:sp>
      <p:sp>
        <p:nvSpPr>
          <p:cNvPr id="3" name="Text Placeholder 2"/>
          <p:cNvSpPr>
            <a:spLocks noGrp="1"/>
          </p:cNvSpPr>
          <p:nvPr>
            <p:ph type="body" idx="2"/>
          </p:nvPr>
        </p:nvSpPr>
        <p:spPr>
          <a:xfrm>
            <a:off x="2270641" y="10463142"/>
            <a:ext cx="9082564" cy="28535842"/>
          </a:xfrm>
        </p:spPr>
        <p:txBody>
          <a:bodyPr lIns="83518" rIns="83518"/>
          <a:lstStyle>
            <a:lvl1pPr marL="0" indent="0" algn="l">
              <a:buNone/>
              <a:defRPr sz="6400"/>
            </a:lvl1pPr>
            <a:lvl2pPr indent="0" algn="l">
              <a:buNone/>
              <a:defRPr sz="5500"/>
            </a:lvl2pPr>
            <a:lvl3pPr indent="0" algn="l">
              <a:buNone/>
              <a:defRPr sz="4600"/>
            </a:lvl3pPr>
            <a:lvl4pPr indent="0" algn="l">
              <a:buNone/>
              <a:defRPr sz="4100"/>
            </a:lvl4pPr>
            <a:lvl5pPr indent="0" algn="l">
              <a:buNone/>
              <a:defRPr sz="4100"/>
            </a:lvl5pPr>
          </a:lstStyle>
          <a:p>
            <a:pPr lvl="0" eaLnBrk="1" latinLnBrk="0" hangingPunct="1"/>
            <a:r>
              <a:rPr kumimoji="0" lang="en-GB" smtClean="0"/>
              <a:t>Click to edit Master text styles</a:t>
            </a:r>
          </a:p>
        </p:txBody>
      </p:sp>
      <p:sp>
        <p:nvSpPr>
          <p:cNvPr id="4" name="Content Placeholder 3"/>
          <p:cNvSpPr>
            <a:spLocks noGrp="1"/>
          </p:cNvSpPr>
          <p:nvPr>
            <p:ph sz="half" idx="1"/>
          </p:nvPr>
        </p:nvSpPr>
        <p:spPr>
          <a:xfrm>
            <a:off x="11836767" y="10463142"/>
            <a:ext cx="16924685" cy="28535842"/>
          </a:xfrm>
        </p:spPr>
        <p:txBody>
          <a:bodyPr tIns="0"/>
          <a:lstStyle>
            <a:lvl1pPr>
              <a:defRPr sz="12800"/>
            </a:lvl1pPr>
            <a:lvl2pPr>
              <a:defRPr sz="11900"/>
            </a:lvl2pPr>
            <a:lvl3pPr>
              <a:defRPr sz="11000"/>
            </a:lvl3pPr>
            <a:lvl4pPr>
              <a:defRPr sz="9100"/>
            </a:lvl4pPr>
            <a:lvl5pPr>
              <a:defRPr sz="82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5" name="Date Placeholder 4"/>
          <p:cNvSpPr>
            <a:spLocks noGrp="1"/>
          </p:cNvSpPr>
          <p:nvPr>
            <p:ph type="dt" sz="half" idx="10"/>
          </p:nvPr>
        </p:nvSpPr>
        <p:spPr/>
        <p:txBody>
          <a:bodyPr/>
          <a:lstStyle/>
          <a:p>
            <a:fld id="{ABAFDEA8-8958-414B-BDAF-8E07287FAC38}" type="datetimeFigureOut">
              <a:rPr lang="en-US" smtClean="0"/>
              <a:pPr/>
              <a:t>1/27/10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2DD753-3479-9047-B852-01065A46B9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10481611" y="6915991"/>
            <a:ext cx="17408247" cy="25682258"/>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417588" tIns="208794" rIns="417588" bIns="208794" rtlCol="0" anchor="ctr"/>
          <a:lstStyle/>
          <a:p>
            <a:pPr algn="ctr" eaLnBrk="1" latinLnBrk="0" hangingPunct="1"/>
            <a:endParaRPr kumimoji="0" lang="en-US"/>
          </a:p>
        </p:txBody>
      </p:sp>
      <p:sp>
        <p:nvSpPr>
          <p:cNvPr id="12" name="Right Triangle 11"/>
          <p:cNvSpPr/>
          <p:nvPr/>
        </p:nvSpPr>
        <p:spPr>
          <a:xfrm rot="420000" flipV="1">
            <a:off x="26501188" y="33452651"/>
            <a:ext cx="514679" cy="970219"/>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417588" tIns="208794" rIns="417588" bIns="208794" rtlCol="0" anchor="ctr"/>
          <a:lstStyle/>
          <a:p>
            <a:pPr algn="ctr" eaLnBrk="1" latinLnBrk="0" hangingPunct="1"/>
            <a:endParaRPr kumimoji="0" lang="en-US"/>
          </a:p>
        </p:txBody>
      </p:sp>
      <p:sp>
        <p:nvSpPr>
          <p:cNvPr id="2" name="Title 1"/>
          <p:cNvSpPr>
            <a:spLocks noGrp="1"/>
          </p:cNvSpPr>
          <p:nvPr>
            <p:ph type="title"/>
          </p:nvPr>
        </p:nvSpPr>
        <p:spPr>
          <a:xfrm>
            <a:off x="2018347" y="7346147"/>
            <a:ext cx="7326602" cy="9877827"/>
          </a:xfrm>
        </p:spPr>
        <p:txBody>
          <a:bodyPr vert="horz" lIns="208794" tIns="208794" rIns="208794" bIns="208794" anchor="b"/>
          <a:lstStyle>
            <a:lvl1pPr algn="l">
              <a:buNone/>
              <a:defRPr sz="9100" b="1">
                <a:solidFill>
                  <a:schemeClr val="tx2"/>
                </a:solidFill>
              </a:defRPr>
            </a:lvl1pPr>
          </a:lstStyle>
          <a:p>
            <a:r>
              <a:rPr kumimoji="0" lang="en-GB" smtClean="0"/>
              <a:t>Click to edit Master title style</a:t>
            </a:r>
            <a:endParaRPr kumimoji="0" lang="en-US"/>
          </a:p>
        </p:txBody>
      </p:sp>
      <p:sp>
        <p:nvSpPr>
          <p:cNvPr id="4" name="Text Placeholder 3"/>
          <p:cNvSpPr>
            <a:spLocks noGrp="1"/>
          </p:cNvSpPr>
          <p:nvPr>
            <p:ph type="body" sz="half" idx="2"/>
          </p:nvPr>
        </p:nvSpPr>
        <p:spPr>
          <a:xfrm>
            <a:off x="2018347" y="17655678"/>
            <a:ext cx="7316510" cy="13602085"/>
          </a:xfrm>
        </p:spPr>
        <p:txBody>
          <a:bodyPr lIns="292312" rIns="208794" bIns="208794" anchor="t"/>
          <a:lstStyle>
            <a:lvl1pPr marL="0" indent="0" algn="l">
              <a:spcBef>
                <a:spcPts val="1142"/>
              </a:spcBef>
              <a:buFontTx/>
              <a:buNone/>
              <a:defRPr sz="5900"/>
            </a:lvl1pPr>
            <a:lvl2pPr>
              <a:defRPr sz="5500"/>
            </a:lvl2pPr>
            <a:lvl3pPr>
              <a:defRPr sz="4600"/>
            </a:lvl3pPr>
            <a:lvl4pPr>
              <a:defRPr sz="4100"/>
            </a:lvl4pPr>
            <a:lvl5pPr>
              <a:defRPr sz="4100"/>
            </a:lvl5pPr>
          </a:lstStyle>
          <a:p>
            <a:pPr lvl="0" eaLnBrk="1" latinLnBrk="0" hangingPunct="1"/>
            <a:r>
              <a:rPr kumimoji="0" lang="en-GB" smtClean="0"/>
              <a:t>Click to edit Master text styles</a:t>
            </a:r>
          </a:p>
        </p:txBody>
      </p:sp>
      <p:sp>
        <p:nvSpPr>
          <p:cNvPr id="5" name="Date Placeholder 4"/>
          <p:cNvSpPr>
            <a:spLocks noGrp="1"/>
          </p:cNvSpPr>
          <p:nvPr>
            <p:ph type="dt" sz="half" idx="10"/>
          </p:nvPr>
        </p:nvSpPr>
        <p:spPr/>
        <p:txBody>
          <a:bodyPr/>
          <a:lstStyle/>
          <a:p>
            <a:fld id="{ABAFDEA8-8958-414B-BDAF-8E07287FAC38}" type="datetimeFigureOut">
              <a:rPr lang="en-US" smtClean="0"/>
              <a:pPr/>
              <a:t>1/27/10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26743105" y="39672750"/>
            <a:ext cx="2018348" cy="2278904"/>
          </a:xfrm>
        </p:spPr>
        <p:txBody>
          <a:bodyPr/>
          <a:lstStyle/>
          <a:p>
            <a:fld id="{5B2DD753-3479-9047-B852-01065A46B9CE}" type="slidenum">
              <a:rPr lang="en-US" smtClean="0"/>
              <a:pPr/>
              <a:t>‹#›</a:t>
            </a:fld>
            <a:endParaRPr lang="en-US"/>
          </a:p>
        </p:txBody>
      </p:sp>
      <p:sp>
        <p:nvSpPr>
          <p:cNvPr id="3" name="Picture Placeholder 2"/>
          <p:cNvSpPr>
            <a:spLocks noGrp="1"/>
          </p:cNvSpPr>
          <p:nvPr>
            <p:ph type="pic" idx="1"/>
          </p:nvPr>
        </p:nvSpPr>
        <p:spPr>
          <a:xfrm rot="420000">
            <a:off x="11541243" y="7486708"/>
            <a:ext cx="15288983" cy="24540824"/>
          </a:xfrm>
          <a:prstGeom prst="rect">
            <a:avLst/>
          </a:prstGeom>
          <a:solidFill>
            <a:schemeClr val="bg2"/>
          </a:solidFill>
          <a:ln w="3000" cap="rnd">
            <a:solidFill>
              <a:srgbClr val="C0C0C0"/>
            </a:solidFill>
            <a:round/>
          </a:ln>
          <a:effectLst/>
        </p:spPr>
        <p:txBody>
          <a:bodyPr/>
          <a:lstStyle>
            <a:lvl1pPr marL="0" indent="0">
              <a:buNone/>
              <a:defRPr sz="14600"/>
            </a:lvl1pPr>
          </a:lstStyle>
          <a:p>
            <a:r>
              <a:rPr kumimoji="0" lang="en-GB" smtClean="0"/>
              <a:t>Click icon to add picture</a:t>
            </a:r>
            <a:endParaRPr kumimoji="0" lang="en-US" dirty="0"/>
          </a:p>
        </p:txBody>
      </p:sp>
      <p:sp>
        <p:nvSpPr>
          <p:cNvPr id="10" name="Freeform 9"/>
          <p:cNvSpPr>
            <a:spLocks/>
          </p:cNvSpPr>
          <p:nvPr/>
        </p:nvSpPr>
        <p:spPr bwMode="auto">
          <a:xfrm flipV="1">
            <a:off x="-31537" y="36303932"/>
            <a:ext cx="30338286" cy="649983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417588" tIns="208794" rIns="417588" bIns="208794"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14506873" y="38820638"/>
            <a:ext cx="15768340" cy="398312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417588" tIns="208794" rIns="417588" bIns="208794"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31537" y="-44589"/>
            <a:ext cx="30338286" cy="649983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417588" tIns="208794" rIns="417588" bIns="208794"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14506873" y="-44586"/>
            <a:ext cx="15768340" cy="398312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417588" tIns="208794" rIns="417588" bIns="208794"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1513761" y="4394519"/>
            <a:ext cx="27247692" cy="7133961"/>
          </a:xfrm>
          <a:prstGeom prst="rect">
            <a:avLst/>
          </a:prstGeom>
        </p:spPr>
        <p:txBody>
          <a:bodyPr vert="horz" lIns="0" tIns="208794" rIns="0" bIns="0" anchor="b">
            <a:normAutofit/>
          </a:bodyPr>
          <a:lstStyle/>
          <a:p>
            <a:r>
              <a:rPr kumimoji="0" lang="en-GB" smtClean="0"/>
              <a:t>Click to edit Master title style</a:t>
            </a:r>
            <a:endParaRPr kumimoji="0" lang="en-US"/>
          </a:p>
        </p:txBody>
      </p:sp>
      <p:sp>
        <p:nvSpPr>
          <p:cNvPr id="30" name="Text Placeholder 29"/>
          <p:cNvSpPr>
            <a:spLocks noGrp="1"/>
          </p:cNvSpPr>
          <p:nvPr>
            <p:ph type="body" idx="1"/>
          </p:nvPr>
        </p:nvSpPr>
        <p:spPr>
          <a:xfrm>
            <a:off x="1513761" y="12080173"/>
            <a:ext cx="27247692" cy="27394408"/>
          </a:xfrm>
          <a:prstGeom prst="rect">
            <a:avLst/>
          </a:prstGeom>
        </p:spPr>
        <p:txBody>
          <a:bodyPr vert="horz" lIns="417588" tIns="208794" rIns="417588" bIns="208794">
            <a:normAutofit/>
          </a:bodyPr>
          <a:lstStyle/>
          <a:p>
            <a:pPr lvl="0" eaLnBrk="1" latinLnBrk="0" hangingPunct="1"/>
            <a:r>
              <a:rPr kumimoji="0" lang="en-GB" smtClean="0"/>
              <a:t>Click to edit Master text styles</a:t>
            </a:r>
          </a:p>
          <a:p>
            <a:pPr lvl="1" eaLnBrk="1" latinLnBrk="0" hangingPunct="1"/>
            <a:r>
              <a:rPr kumimoji="0" lang="en-GB" smtClean="0"/>
              <a:t>Second level</a:t>
            </a:r>
          </a:p>
          <a:p>
            <a:pPr lvl="2" eaLnBrk="1" latinLnBrk="0" hangingPunct="1"/>
            <a:r>
              <a:rPr kumimoji="0" lang="en-GB" smtClean="0"/>
              <a:t>Third level</a:t>
            </a:r>
          </a:p>
          <a:p>
            <a:pPr lvl="3" eaLnBrk="1" latinLnBrk="0" hangingPunct="1"/>
            <a:r>
              <a:rPr kumimoji="0" lang="en-GB" smtClean="0"/>
              <a:t>Fourth level</a:t>
            </a:r>
          </a:p>
          <a:p>
            <a:pPr lvl="4" eaLnBrk="1" latinLnBrk="0" hangingPunct="1"/>
            <a:r>
              <a:rPr kumimoji="0" lang="en-GB" smtClean="0"/>
              <a:t>Fifth level</a:t>
            </a:r>
            <a:endParaRPr kumimoji="0" lang="en-US"/>
          </a:p>
        </p:txBody>
      </p:sp>
      <p:sp>
        <p:nvSpPr>
          <p:cNvPr id="10" name="Date Placeholder 9"/>
          <p:cNvSpPr>
            <a:spLocks noGrp="1"/>
          </p:cNvSpPr>
          <p:nvPr>
            <p:ph type="dt" sz="half" idx="2"/>
          </p:nvPr>
        </p:nvSpPr>
        <p:spPr>
          <a:xfrm>
            <a:off x="1513761" y="39672750"/>
            <a:ext cx="7064216" cy="2278904"/>
          </a:xfrm>
          <a:prstGeom prst="rect">
            <a:avLst/>
          </a:prstGeom>
        </p:spPr>
        <p:txBody>
          <a:bodyPr vert="horz" lIns="0" tIns="0" rIns="0" bIns="0" anchor="b"/>
          <a:lstStyle>
            <a:lvl1pPr algn="l" eaLnBrk="1" latinLnBrk="0" hangingPunct="1">
              <a:defRPr kumimoji="0" sz="5500">
                <a:solidFill>
                  <a:schemeClr val="tx2">
                    <a:shade val="90000"/>
                  </a:schemeClr>
                </a:solidFill>
              </a:defRPr>
            </a:lvl1pPr>
          </a:lstStyle>
          <a:p>
            <a:fld id="{ABAFDEA8-8958-414B-BDAF-8E07287FAC38}" type="datetimeFigureOut">
              <a:rPr lang="en-US" smtClean="0"/>
              <a:pPr/>
              <a:t>1/27/10</a:t>
            </a:fld>
            <a:endParaRPr lang="en-US"/>
          </a:p>
        </p:txBody>
      </p:sp>
      <p:sp>
        <p:nvSpPr>
          <p:cNvPr id="22" name="Footer Placeholder 21"/>
          <p:cNvSpPr>
            <a:spLocks noGrp="1"/>
          </p:cNvSpPr>
          <p:nvPr>
            <p:ph type="ftr" sz="quarter" idx="3"/>
          </p:nvPr>
        </p:nvSpPr>
        <p:spPr>
          <a:xfrm>
            <a:off x="8830271" y="39672750"/>
            <a:ext cx="11100911" cy="2278904"/>
          </a:xfrm>
          <a:prstGeom prst="rect">
            <a:avLst/>
          </a:prstGeom>
        </p:spPr>
        <p:txBody>
          <a:bodyPr vert="horz" lIns="0" tIns="0" rIns="0" bIns="0" anchor="b"/>
          <a:lstStyle>
            <a:lvl1pPr algn="l" eaLnBrk="1" latinLnBrk="0" hangingPunct="1">
              <a:defRPr kumimoji="0" sz="55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26238518" y="39672750"/>
            <a:ext cx="2522934" cy="2278904"/>
          </a:xfrm>
          <a:prstGeom prst="rect">
            <a:avLst/>
          </a:prstGeom>
        </p:spPr>
        <p:txBody>
          <a:bodyPr vert="horz" lIns="0" tIns="0" rIns="0" bIns="0" anchor="b"/>
          <a:lstStyle>
            <a:lvl1pPr algn="r" eaLnBrk="1" latinLnBrk="0" hangingPunct="1">
              <a:defRPr kumimoji="0" sz="5500">
                <a:solidFill>
                  <a:schemeClr val="tx2">
                    <a:shade val="90000"/>
                  </a:schemeClr>
                </a:solidFill>
              </a:defRPr>
            </a:lvl1pPr>
          </a:lstStyle>
          <a:p>
            <a:fld id="{5B2DD753-3479-9047-B852-01065A46B9CE}" type="slidenum">
              <a:rPr lang="en-US" smtClean="0"/>
              <a:pPr/>
              <a:t>‹#›</a:t>
            </a:fld>
            <a:endParaRPr lang="en-US"/>
          </a:p>
        </p:txBody>
      </p:sp>
      <p:grpSp>
        <p:nvGrpSpPr>
          <p:cNvPr id="2" name="Group 1"/>
          <p:cNvGrpSpPr/>
          <p:nvPr/>
        </p:nvGrpSpPr>
        <p:grpSpPr>
          <a:xfrm>
            <a:off x="-62964" y="1263316"/>
            <a:ext cx="30396221" cy="405209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rtl="0" eaLnBrk="1" latinLnBrk="0" hangingPunct="1">
        <a:spcBef>
          <a:spcPct val="0"/>
        </a:spcBef>
        <a:buNone/>
        <a:defRPr kumimoji="0" sz="22800" b="0" kern="1200">
          <a:ln>
            <a:noFill/>
          </a:ln>
          <a:solidFill>
            <a:schemeClr val="tx2"/>
          </a:solidFill>
          <a:effectLst/>
          <a:latin typeface="+mj-lt"/>
          <a:ea typeface="+mj-ea"/>
          <a:cs typeface="+mj-cs"/>
        </a:defRPr>
      </a:lvl1pPr>
    </p:titleStyle>
    <p:bodyStyle>
      <a:lvl1pPr marL="1252765" indent="-1252765" algn="l" rtl="0" eaLnBrk="1" latinLnBrk="0" hangingPunct="1">
        <a:spcBef>
          <a:spcPct val="20000"/>
        </a:spcBef>
        <a:buClr>
          <a:schemeClr val="accent3"/>
        </a:buClr>
        <a:buSzPct val="95000"/>
        <a:buFont typeface="Wingdings 2"/>
        <a:buChar char=""/>
        <a:defRPr kumimoji="0" sz="11900" kern="1200">
          <a:solidFill>
            <a:schemeClr val="tx1"/>
          </a:solidFill>
          <a:latin typeface="+mn-lt"/>
          <a:ea typeface="+mn-ea"/>
          <a:cs typeface="+mn-cs"/>
        </a:defRPr>
      </a:lvl1pPr>
      <a:lvl2pPr marL="2923117" indent="-1127488" algn="l" rtl="0" eaLnBrk="1" latinLnBrk="0" hangingPunct="1">
        <a:spcBef>
          <a:spcPct val="20000"/>
        </a:spcBef>
        <a:buClr>
          <a:schemeClr val="accent1"/>
        </a:buClr>
        <a:buSzPct val="85000"/>
        <a:buFont typeface="Wingdings 2"/>
        <a:buChar char=""/>
        <a:defRPr kumimoji="0" sz="11000" kern="1200">
          <a:solidFill>
            <a:schemeClr val="tx1"/>
          </a:solidFill>
          <a:latin typeface="+mn-lt"/>
          <a:ea typeface="+mn-ea"/>
          <a:cs typeface="+mn-cs"/>
        </a:defRPr>
      </a:lvl2pPr>
      <a:lvl3pPr marL="4175882" indent="-1127488" algn="l" rtl="0" eaLnBrk="1" latinLnBrk="0" hangingPunct="1">
        <a:spcBef>
          <a:spcPct val="20000"/>
        </a:spcBef>
        <a:buClr>
          <a:schemeClr val="accent2"/>
        </a:buClr>
        <a:buSzPct val="70000"/>
        <a:buFont typeface="Wingdings 2"/>
        <a:buChar char=""/>
        <a:defRPr kumimoji="0" sz="9600" kern="1200">
          <a:solidFill>
            <a:schemeClr val="tx1"/>
          </a:solidFill>
          <a:latin typeface="+mn-lt"/>
          <a:ea typeface="+mn-ea"/>
          <a:cs typeface="+mn-cs"/>
        </a:defRPr>
      </a:lvl3pPr>
      <a:lvl4pPr marL="5428646" indent="-960453" algn="l" rtl="0" eaLnBrk="1" latinLnBrk="0" hangingPunct="1">
        <a:spcBef>
          <a:spcPct val="20000"/>
        </a:spcBef>
        <a:buClr>
          <a:schemeClr val="accent3"/>
        </a:buClr>
        <a:buSzPct val="65000"/>
        <a:buFont typeface="Wingdings 2"/>
        <a:buChar char=""/>
        <a:defRPr kumimoji="0" sz="9100" kern="1200">
          <a:solidFill>
            <a:schemeClr val="tx1"/>
          </a:solidFill>
          <a:latin typeface="+mn-lt"/>
          <a:ea typeface="+mn-ea"/>
          <a:cs typeface="+mn-cs"/>
        </a:defRPr>
      </a:lvl4pPr>
      <a:lvl5pPr marL="6681411" indent="-960453" algn="l" rtl="0" eaLnBrk="1" latinLnBrk="0" hangingPunct="1">
        <a:spcBef>
          <a:spcPct val="20000"/>
        </a:spcBef>
        <a:buClr>
          <a:schemeClr val="accent4"/>
        </a:buClr>
        <a:buSzPct val="65000"/>
        <a:buFont typeface="Wingdings 2"/>
        <a:buChar char=""/>
        <a:defRPr kumimoji="0" sz="9100" kern="1200">
          <a:solidFill>
            <a:schemeClr val="tx1"/>
          </a:solidFill>
          <a:latin typeface="+mn-lt"/>
          <a:ea typeface="+mn-ea"/>
          <a:cs typeface="+mn-cs"/>
        </a:defRPr>
      </a:lvl5pPr>
      <a:lvl6pPr marL="7934176" indent="-960453" algn="l" rtl="0" eaLnBrk="1" latinLnBrk="0" hangingPunct="1">
        <a:spcBef>
          <a:spcPct val="20000"/>
        </a:spcBef>
        <a:buClr>
          <a:schemeClr val="accent5"/>
        </a:buClr>
        <a:buSzPct val="80000"/>
        <a:buFont typeface="Wingdings 2"/>
        <a:buChar char=""/>
        <a:defRPr kumimoji="0" sz="8200" kern="1200">
          <a:solidFill>
            <a:schemeClr val="tx1"/>
          </a:solidFill>
          <a:latin typeface="+mn-lt"/>
          <a:ea typeface="+mn-ea"/>
          <a:cs typeface="+mn-cs"/>
        </a:defRPr>
      </a:lvl6pPr>
      <a:lvl7pPr marL="8769352" indent="-835176" algn="l" rtl="0" eaLnBrk="1" latinLnBrk="0" hangingPunct="1">
        <a:spcBef>
          <a:spcPct val="20000"/>
        </a:spcBef>
        <a:buClr>
          <a:schemeClr val="accent6"/>
        </a:buClr>
        <a:buSzPct val="80000"/>
        <a:buFont typeface="Wingdings 2"/>
        <a:buChar char=""/>
        <a:defRPr kumimoji="0" sz="7300" kern="1200" baseline="0">
          <a:solidFill>
            <a:schemeClr val="tx1"/>
          </a:solidFill>
          <a:latin typeface="+mn-lt"/>
          <a:ea typeface="+mn-ea"/>
          <a:cs typeface="+mn-cs"/>
        </a:defRPr>
      </a:lvl7pPr>
      <a:lvl8pPr marL="10022117" indent="-835176" algn="l" rtl="0" eaLnBrk="1" latinLnBrk="0" hangingPunct="1">
        <a:spcBef>
          <a:spcPct val="20000"/>
        </a:spcBef>
        <a:buClr>
          <a:schemeClr val="tx2"/>
        </a:buClr>
        <a:buChar char="•"/>
        <a:defRPr kumimoji="0" sz="7300" kern="1200">
          <a:solidFill>
            <a:schemeClr val="tx1"/>
          </a:solidFill>
          <a:latin typeface="+mn-lt"/>
          <a:ea typeface="+mn-ea"/>
          <a:cs typeface="+mn-cs"/>
        </a:defRPr>
      </a:lvl8pPr>
      <a:lvl9pPr marL="11274881" indent="-835176" algn="l" rtl="0" eaLnBrk="1" latinLnBrk="0" hangingPunct="1">
        <a:spcBef>
          <a:spcPct val="20000"/>
        </a:spcBef>
        <a:buClr>
          <a:schemeClr val="tx2"/>
        </a:buClr>
        <a:buFontTx/>
        <a:buChar char="•"/>
        <a:defRPr kumimoji="0" sz="6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087941" algn="l" rtl="0" eaLnBrk="1" latinLnBrk="0" hangingPunct="1">
        <a:defRPr kumimoji="0" kern="1200">
          <a:solidFill>
            <a:schemeClr val="tx1"/>
          </a:solidFill>
          <a:latin typeface="+mn-lt"/>
          <a:ea typeface="+mn-ea"/>
          <a:cs typeface="+mn-cs"/>
        </a:defRPr>
      </a:lvl2pPr>
      <a:lvl3pPr marL="4175882" algn="l" rtl="0" eaLnBrk="1" latinLnBrk="0" hangingPunct="1">
        <a:defRPr kumimoji="0" kern="1200">
          <a:solidFill>
            <a:schemeClr val="tx1"/>
          </a:solidFill>
          <a:latin typeface="+mn-lt"/>
          <a:ea typeface="+mn-ea"/>
          <a:cs typeface="+mn-cs"/>
        </a:defRPr>
      </a:lvl3pPr>
      <a:lvl4pPr marL="6263823" algn="l" rtl="0" eaLnBrk="1" latinLnBrk="0" hangingPunct="1">
        <a:defRPr kumimoji="0" kern="1200">
          <a:solidFill>
            <a:schemeClr val="tx1"/>
          </a:solidFill>
          <a:latin typeface="+mn-lt"/>
          <a:ea typeface="+mn-ea"/>
          <a:cs typeface="+mn-cs"/>
        </a:defRPr>
      </a:lvl4pPr>
      <a:lvl5pPr marL="8351764" algn="l" rtl="0" eaLnBrk="1" latinLnBrk="0" hangingPunct="1">
        <a:defRPr kumimoji="0" kern="1200">
          <a:solidFill>
            <a:schemeClr val="tx1"/>
          </a:solidFill>
          <a:latin typeface="+mn-lt"/>
          <a:ea typeface="+mn-ea"/>
          <a:cs typeface="+mn-cs"/>
        </a:defRPr>
      </a:lvl5pPr>
      <a:lvl6pPr marL="10439705" algn="l" rtl="0" eaLnBrk="1" latinLnBrk="0" hangingPunct="1">
        <a:defRPr kumimoji="0" kern="1200">
          <a:solidFill>
            <a:schemeClr val="tx1"/>
          </a:solidFill>
          <a:latin typeface="+mn-lt"/>
          <a:ea typeface="+mn-ea"/>
          <a:cs typeface="+mn-cs"/>
        </a:defRPr>
      </a:lvl6pPr>
      <a:lvl7pPr marL="12527646" algn="l" rtl="0" eaLnBrk="1" latinLnBrk="0" hangingPunct="1">
        <a:defRPr kumimoji="0" kern="1200">
          <a:solidFill>
            <a:schemeClr val="tx1"/>
          </a:solidFill>
          <a:latin typeface="+mn-lt"/>
          <a:ea typeface="+mn-ea"/>
          <a:cs typeface="+mn-cs"/>
        </a:defRPr>
      </a:lvl7pPr>
      <a:lvl8pPr marL="14615587" algn="l" rtl="0" eaLnBrk="1" latinLnBrk="0" hangingPunct="1">
        <a:defRPr kumimoji="0" kern="1200">
          <a:solidFill>
            <a:schemeClr val="tx1"/>
          </a:solidFill>
          <a:latin typeface="+mn-lt"/>
          <a:ea typeface="+mn-ea"/>
          <a:cs typeface="+mn-cs"/>
        </a:defRPr>
      </a:lvl8pPr>
      <a:lvl9pPr marL="16703528"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4" Type="http://schemas.openxmlformats.org/officeDocument/2006/relationships/image" Target="../media/image4.png"/><Relationship Id="rId10" Type="http://schemas.openxmlformats.org/officeDocument/2006/relationships/image" Target="../media/image10.png"/><Relationship Id="rId5" Type="http://schemas.openxmlformats.org/officeDocument/2006/relationships/image" Target="../media/image5.png"/><Relationship Id="rId7" Type="http://schemas.openxmlformats.org/officeDocument/2006/relationships/image" Target="../media/image7.png"/><Relationship Id="rId11" Type="http://schemas.openxmlformats.org/officeDocument/2006/relationships/image" Target="../media/image11.png"/><Relationship Id="rId1" Type="http://schemas.openxmlformats.org/officeDocument/2006/relationships/slideLayout" Target="../slideLayouts/slideLayout1.xml"/><Relationship Id="rId2" Type="http://schemas.openxmlformats.org/officeDocument/2006/relationships/image" Target="../media/image2.png"/><Relationship Id="rId9" Type="http://schemas.openxmlformats.org/officeDocument/2006/relationships/image" Target="../media/image9.png"/><Relationship Id="rId3" Type="http://schemas.openxmlformats.org/officeDocument/2006/relationships/image" Target="../media/image3.png"/><Relationship Id="rId6"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9"/>
          <p:cNvSpPr>
            <a:spLocks noGrp="1"/>
          </p:cNvSpPr>
          <p:nvPr>
            <p:ph type="ctrTitle"/>
          </p:nvPr>
        </p:nvSpPr>
        <p:spPr>
          <a:xfrm>
            <a:off x="1766054" y="654225"/>
            <a:ext cx="25996316" cy="4083901"/>
          </a:xfrm>
        </p:spPr>
        <p:txBody>
          <a:bodyPr>
            <a:noAutofit/>
          </a:bodyPr>
          <a:lstStyle/>
          <a:p>
            <a:pPr algn="ctr"/>
            <a:r>
              <a:rPr lang="en-US" sz="13400" dirty="0" smtClean="0"/>
              <a:t>An improved method for estimating the efficiency of GW detectors</a:t>
            </a:r>
            <a:endParaRPr lang="en-US" sz="13400" dirty="0"/>
          </a:p>
        </p:txBody>
      </p:sp>
      <p:sp>
        <p:nvSpPr>
          <p:cNvPr id="12" name="TextBox 11"/>
          <p:cNvSpPr txBox="1"/>
          <p:nvPr/>
        </p:nvSpPr>
        <p:spPr>
          <a:xfrm>
            <a:off x="1766054" y="6599991"/>
            <a:ext cx="12201017" cy="14132070"/>
          </a:xfrm>
          <a:prstGeom prst="rect">
            <a:avLst/>
          </a:prstGeom>
          <a:solidFill>
            <a:schemeClr val="accent1">
              <a:lumMod val="60000"/>
              <a:lumOff val="40000"/>
              <a:alpha val="49000"/>
            </a:schemeClr>
          </a:solidFill>
        </p:spPr>
        <p:txBody>
          <a:bodyPr wrap="square" rtlCol="0">
            <a:spAutoFit/>
          </a:bodyPr>
          <a:lstStyle/>
          <a:p>
            <a:pPr algn="ctr">
              <a:spcAft>
                <a:spcPts val="1000"/>
              </a:spcAft>
            </a:pPr>
            <a:r>
              <a:rPr lang="en-US" sz="3600" b="1" cap="small" dirty="0" smtClean="0">
                <a:solidFill>
                  <a:srgbClr val="FFFF00"/>
                </a:solidFill>
              </a:rPr>
              <a:t>Introduction and Motivation</a:t>
            </a:r>
          </a:p>
          <a:p>
            <a:pPr algn="just"/>
            <a:r>
              <a:rPr lang="en-US" sz="2800" dirty="0" smtClean="0"/>
              <a:t>Compact </a:t>
            </a:r>
            <a:r>
              <a:rPr lang="en-US" sz="2800" dirty="0"/>
              <a:t>binary coalescences are one of the most promising sources of </a:t>
            </a:r>
            <a:r>
              <a:rPr lang="en-US" sz="2800" dirty="0" smtClean="0"/>
              <a:t>gravitational </a:t>
            </a:r>
            <a:r>
              <a:rPr lang="en-US" sz="2800" dirty="0"/>
              <a:t>waves (</a:t>
            </a:r>
            <a:r>
              <a:rPr lang="en-US" sz="2800" dirty="0" err="1"/>
              <a:t>GWs</a:t>
            </a:r>
            <a:r>
              <a:rPr lang="en-US" sz="2800" dirty="0"/>
              <a:t>) for the current generation </a:t>
            </a:r>
            <a:r>
              <a:rPr lang="en-US" sz="2800" dirty="0" smtClean="0"/>
              <a:t>of detectors </a:t>
            </a:r>
            <a:r>
              <a:rPr lang="en-US" sz="2800" dirty="0"/>
              <a:t>such as LIGO and Virgo. There are</a:t>
            </a:r>
            <a:r>
              <a:rPr lang="en-US" sz="2800" dirty="0" smtClean="0"/>
              <a:t> a </a:t>
            </a:r>
            <a:r>
              <a:rPr lang="en-US" sz="2800" dirty="0"/>
              <a:t>number of</a:t>
            </a:r>
            <a:r>
              <a:rPr lang="en-US" sz="2800" dirty="0" smtClean="0"/>
              <a:t> searches </a:t>
            </a:r>
            <a:r>
              <a:rPr lang="en-US" sz="2800" dirty="0"/>
              <a:t>underway for such sources, namely the low mass search </a:t>
            </a:r>
            <a:r>
              <a:rPr lang="en-US" sz="2800" dirty="0" smtClean="0"/>
              <a:t>(for </a:t>
            </a:r>
            <a:r>
              <a:rPr lang="en-US" sz="2800" dirty="0"/>
              <a:t>systems with total mass in the range 2 − 35M</a:t>
            </a:r>
            <a:r>
              <a:rPr lang="en-US" sz="2800" baseline="-25000" dirty="0"/>
              <a:t>⊙</a:t>
            </a:r>
            <a:r>
              <a:rPr lang="en-US" sz="2800" dirty="0"/>
              <a:t>); the high mass search (systems in the range 25 − 100M</a:t>
            </a:r>
            <a:r>
              <a:rPr lang="en-US" sz="2800" baseline="-25000" dirty="0"/>
              <a:t>⊙</a:t>
            </a:r>
            <a:r>
              <a:rPr lang="en-US" sz="2800" dirty="0"/>
              <a:t>); and an externally triggered </a:t>
            </a:r>
            <a:r>
              <a:rPr lang="en-US" sz="2800" dirty="0" smtClean="0"/>
              <a:t>search for signals </a:t>
            </a:r>
            <a:r>
              <a:rPr lang="en-US" sz="2800" dirty="0"/>
              <a:t>in coincidence with</a:t>
            </a:r>
            <a:r>
              <a:rPr lang="en-US" sz="2800" dirty="0" smtClean="0"/>
              <a:t> gamma</a:t>
            </a:r>
            <a:r>
              <a:rPr lang="en-US" sz="2800" dirty="0"/>
              <a:t>-ray bursts (</a:t>
            </a:r>
            <a:r>
              <a:rPr lang="en-US" sz="2800" dirty="0" err="1"/>
              <a:t>GRBs</a:t>
            </a:r>
            <a:r>
              <a:rPr lang="en-US" sz="2800" dirty="0"/>
              <a:t>). In the absence of a detection of a signal, the goal of these searches is to set an upper limit on the number of CBC events in the universe, or, in the case of the </a:t>
            </a:r>
            <a:r>
              <a:rPr lang="en-US" sz="2800" dirty="0" smtClean="0"/>
              <a:t>externally triggered </a:t>
            </a:r>
            <a:r>
              <a:rPr lang="en-US" sz="2800" dirty="0"/>
              <a:t>search, to place an exclusion region on the location of the source assuming a CBC progenitor. The detection</a:t>
            </a:r>
            <a:r>
              <a:rPr lang="en-US" sz="2800" dirty="0" smtClean="0"/>
              <a:t> efficiency </a:t>
            </a:r>
            <a:r>
              <a:rPr lang="en-US" sz="2800" dirty="0"/>
              <a:t>of CBC signals as a function of distance plays a </a:t>
            </a:r>
            <a:r>
              <a:rPr lang="en-US" sz="2800" dirty="0" smtClean="0"/>
              <a:t>crucial </a:t>
            </a:r>
            <a:r>
              <a:rPr lang="en-US" sz="2800" dirty="0"/>
              <a:t>role in the calculation of the upper limits and exclusion regions.</a:t>
            </a:r>
            <a:r>
              <a:rPr lang="en-US" sz="2800" dirty="0" smtClean="0"/>
              <a:t> Thus, it </a:t>
            </a:r>
            <a:r>
              <a:rPr lang="en-US" sz="2800" dirty="0"/>
              <a:t>is essential to get a good estimate of</a:t>
            </a:r>
            <a:r>
              <a:rPr lang="en-US" sz="2800" dirty="0" smtClean="0"/>
              <a:t> the efficiency. </a:t>
            </a:r>
            <a:r>
              <a:rPr lang="en-US" sz="2800" dirty="0"/>
              <a:t>This is done by injecting fake signals into the data stream, and determining whether this signal would have been</a:t>
            </a:r>
            <a:r>
              <a:rPr lang="en-US" sz="2800" dirty="0" smtClean="0"/>
              <a:t> found. </a:t>
            </a:r>
            <a:r>
              <a:rPr lang="en-US" sz="2800" dirty="0"/>
              <a:t>To get enough statistics to obtain a reliable </a:t>
            </a:r>
            <a:r>
              <a:rPr lang="en-US" sz="2800" dirty="0" smtClean="0"/>
              <a:t>estimate </a:t>
            </a:r>
            <a:r>
              <a:rPr lang="en-US" sz="2800" dirty="0"/>
              <a:t>of </a:t>
            </a:r>
            <a:r>
              <a:rPr lang="en-US" sz="2800" dirty="0" smtClean="0"/>
              <a:t>this efficiency, we </a:t>
            </a:r>
            <a:r>
              <a:rPr lang="en-US" sz="2800" dirty="0"/>
              <a:t>perform tens of thousands of injections, distributed across the parameter space of masses, distances, orientations, and sky locations. This is a time consuming and computationally expensive process, and can</a:t>
            </a:r>
            <a:r>
              <a:rPr lang="en-US" sz="2800" dirty="0" smtClean="0"/>
              <a:t> be </a:t>
            </a:r>
            <a:r>
              <a:rPr lang="en-US" sz="2800" dirty="0"/>
              <a:t>a</a:t>
            </a:r>
            <a:r>
              <a:rPr lang="en-US" sz="2800" dirty="0" smtClean="0"/>
              <a:t> significant bottleneck </a:t>
            </a:r>
            <a:r>
              <a:rPr lang="en-US" sz="2800" dirty="0"/>
              <a:t>in obtaining</a:t>
            </a:r>
            <a:r>
              <a:rPr lang="en-US" sz="2800" dirty="0" smtClean="0"/>
              <a:t> final search results. </a:t>
            </a:r>
            <a:r>
              <a:rPr lang="en-US" sz="2800" dirty="0"/>
              <a:t>The current</a:t>
            </a:r>
            <a:r>
              <a:rPr lang="en-US" sz="2800" dirty="0" smtClean="0"/>
              <a:t> preferred method </a:t>
            </a:r>
            <a:r>
              <a:rPr lang="en-US" sz="2800" dirty="0"/>
              <a:t>for distributing</a:t>
            </a:r>
            <a:r>
              <a:rPr lang="en-US" sz="2800" dirty="0" smtClean="0"/>
              <a:t> injections </a:t>
            </a:r>
            <a:r>
              <a:rPr lang="en-US" sz="2800" dirty="0"/>
              <a:t>is uniformly in</a:t>
            </a:r>
            <a:r>
              <a:rPr lang="en-US" sz="2800" dirty="0" smtClean="0"/>
              <a:t> the log of the distance. </a:t>
            </a:r>
            <a:r>
              <a:rPr lang="en-US" sz="2800" dirty="0"/>
              <a:t>Although such a distribution is useful for diagnosing potential problems in search pipelines, it</a:t>
            </a:r>
            <a:r>
              <a:rPr lang="en-US" sz="2800" dirty="0" smtClean="0"/>
              <a:t> is less </a:t>
            </a:r>
            <a:r>
              <a:rPr lang="en-US" sz="2800" dirty="0"/>
              <a:t>than </a:t>
            </a:r>
            <a:r>
              <a:rPr lang="en-US" sz="2800" dirty="0" smtClean="0"/>
              <a:t>optimal </a:t>
            </a:r>
            <a:r>
              <a:rPr lang="en-US" sz="2800" dirty="0"/>
              <a:t>for obtaining a measure of the</a:t>
            </a:r>
            <a:r>
              <a:rPr lang="en-US" sz="2800" dirty="0" smtClean="0"/>
              <a:t> efficiency, </a:t>
            </a:r>
            <a:r>
              <a:rPr lang="en-US" sz="2800" dirty="0"/>
              <a:t>due to the placement of too many injections nearby, and too few</a:t>
            </a:r>
            <a:r>
              <a:rPr lang="en-US" sz="2800" dirty="0" smtClean="0"/>
              <a:t> where efficiency falls off quickly</a:t>
            </a:r>
            <a:r>
              <a:rPr lang="en-US" sz="2800" dirty="0"/>
              <a:t>. Similarly, distributing injections </a:t>
            </a:r>
            <a:r>
              <a:rPr lang="en-US" sz="2800" dirty="0" smtClean="0"/>
              <a:t>uniformly </a:t>
            </a:r>
            <a:r>
              <a:rPr lang="en-US" sz="2800" dirty="0"/>
              <a:t>in</a:t>
            </a:r>
            <a:r>
              <a:rPr lang="en-US" sz="2800" dirty="0" smtClean="0"/>
              <a:t> volume </a:t>
            </a:r>
            <a:r>
              <a:rPr lang="en-US" sz="2800" dirty="0"/>
              <a:t>results in too many being placed in regions of no detection</a:t>
            </a:r>
            <a:r>
              <a:rPr lang="en-US" sz="2800" dirty="0" smtClean="0"/>
              <a:t> efficiency. </a:t>
            </a:r>
            <a:r>
              <a:rPr lang="en-US" sz="2800" dirty="0"/>
              <a:t>An optimal approach would </a:t>
            </a:r>
            <a:r>
              <a:rPr lang="en-US" sz="2800" dirty="0" smtClean="0"/>
              <a:t>concentrate </a:t>
            </a:r>
            <a:r>
              <a:rPr lang="en-US" sz="2800" dirty="0"/>
              <a:t>injections in the region where detection</a:t>
            </a:r>
            <a:r>
              <a:rPr lang="en-US" sz="2800" dirty="0" smtClean="0"/>
              <a:t> efficiency is </a:t>
            </a:r>
            <a:r>
              <a:rPr lang="en-US" sz="2800" dirty="0"/>
              <a:t>changing quickly, with fewer injections in the region of 100% or 0%</a:t>
            </a:r>
            <a:r>
              <a:rPr lang="en-US" sz="2800" dirty="0" smtClean="0"/>
              <a:t> efficiency. We propose a </a:t>
            </a:r>
            <a:r>
              <a:rPr lang="en-US" sz="2800" dirty="0"/>
              <a:t>method which attempts to place injections in the region where</a:t>
            </a:r>
            <a:r>
              <a:rPr lang="en-US" sz="2800" dirty="0" smtClean="0"/>
              <a:t> efficiency is </a:t>
            </a:r>
            <a:r>
              <a:rPr lang="en-US" sz="2800" dirty="0"/>
              <a:t>changing quickly. It works by</a:t>
            </a:r>
            <a:r>
              <a:rPr lang="en-US" sz="2800" dirty="0" smtClean="0"/>
              <a:t> estimating the efficiency as </a:t>
            </a:r>
            <a:r>
              <a:rPr lang="en-US" sz="2800" dirty="0"/>
              <a:t>a function of distance for a given set of mass parameters and sky </a:t>
            </a:r>
            <a:r>
              <a:rPr lang="en-US" sz="2800" dirty="0" smtClean="0"/>
              <a:t>location.</a:t>
            </a:r>
            <a:endParaRPr lang="en-US" sz="2800" dirty="0"/>
          </a:p>
        </p:txBody>
      </p:sp>
      <p:sp>
        <p:nvSpPr>
          <p:cNvPr id="13" name="TextBox 12"/>
          <p:cNvSpPr txBox="1"/>
          <p:nvPr/>
        </p:nvSpPr>
        <p:spPr>
          <a:xfrm>
            <a:off x="1766054" y="21205411"/>
            <a:ext cx="12201017" cy="20280278"/>
          </a:xfrm>
          <a:prstGeom prst="rect">
            <a:avLst/>
          </a:prstGeom>
          <a:solidFill>
            <a:schemeClr val="accent1">
              <a:lumMod val="60000"/>
              <a:lumOff val="40000"/>
              <a:alpha val="49000"/>
            </a:schemeClr>
          </a:solidFill>
        </p:spPr>
        <p:txBody>
          <a:bodyPr wrap="square" rtlCol="0">
            <a:spAutoFit/>
          </a:bodyPr>
          <a:lstStyle/>
          <a:p>
            <a:pPr algn="ctr">
              <a:spcAft>
                <a:spcPts val="1000"/>
              </a:spcAft>
            </a:pPr>
            <a:r>
              <a:rPr lang="en-US" sz="3600" b="1" cap="small" dirty="0" smtClean="0">
                <a:solidFill>
                  <a:srgbClr val="FFFF00"/>
                </a:solidFill>
              </a:rPr>
              <a:t>Estimating the Efficiency</a:t>
            </a:r>
          </a:p>
          <a:p>
            <a:pPr algn="just">
              <a:spcAft>
                <a:spcPts val="600"/>
              </a:spcAft>
            </a:pPr>
            <a:r>
              <a:rPr lang="en-US" sz="2800" dirty="0" smtClean="0"/>
              <a:t>We will first consider how to obtain an estimate of the expected efficiency as a function of distance for a signal with parameters (</a:t>
            </a:r>
            <a:r>
              <a:rPr lang="en-US" sz="2800" i="1" dirty="0" smtClean="0"/>
              <a:t>m</a:t>
            </a:r>
            <a:r>
              <a:rPr lang="en-US" sz="2800" i="1" baseline="-25000" dirty="0" smtClean="0"/>
              <a:t>1</a:t>
            </a:r>
            <a:r>
              <a:rPr lang="en-US" sz="2800" i="1" dirty="0" smtClean="0"/>
              <a:t> , m</a:t>
            </a:r>
            <a:r>
              <a:rPr lang="en-US" sz="2800" i="1" baseline="-25000" dirty="0" smtClean="0"/>
              <a:t>2</a:t>
            </a:r>
            <a:r>
              <a:rPr lang="en-US" sz="2800" i="1" dirty="0" smtClean="0"/>
              <a:t> , </a:t>
            </a:r>
            <a:r>
              <a:rPr lang="en-US" sz="2800" i="1" dirty="0" err="1" smtClean="0"/>
              <a:t>ι</a:t>
            </a:r>
            <a:r>
              <a:rPr lang="en-US" sz="2800" i="1" dirty="0" smtClean="0"/>
              <a:t>, </a:t>
            </a:r>
            <a:r>
              <a:rPr lang="en-US" sz="2800" i="1" dirty="0" err="1" smtClean="0"/>
              <a:t>θ</a:t>
            </a:r>
            <a:r>
              <a:rPr lang="en-US" sz="2800" i="1" dirty="0" smtClean="0"/>
              <a:t>, </a:t>
            </a:r>
            <a:r>
              <a:rPr lang="en-US" sz="2800" i="1" dirty="0" err="1" smtClean="0"/>
              <a:t>φ</a:t>
            </a:r>
            <a:r>
              <a:rPr lang="en-US" sz="2800" i="1" dirty="0" smtClean="0"/>
              <a:t>, </a:t>
            </a:r>
            <a:r>
              <a:rPr lang="en-US" sz="2800" i="1" dirty="0" err="1" smtClean="0"/>
              <a:t>ψ</a:t>
            </a:r>
            <a:r>
              <a:rPr lang="en-US" sz="2800" dirty="0" smtClean="0"/>
              <a:t>). For an injection to be considered found, it must result in a trigger above a given SNR threshold </a:t>
            </a:r>
            <a:r>
              <a:rPr lang="en-US" sz="2800" i="1" dirty="0" err="1" smtClean="0"/>
              <a:t>ρ</a:t>
            </a:r>
            <a:r>
              <a:rPr lang="en-US" sz="2800" baseline="-25000" dirty="0" smtClean="0"/>
              <a:t>*</a:t>
            </a:r>
            <a:r>
              <a:rPr lang="en-US" sz="2800" dirty="0" smtClean="0"/>
              <a:t> in at least two interferometers.</a:t>
            </a:r>
          </a:p>
          <a:p>
            <a:pPr algn="just">
              <a:spcAft>
                <a:spcPts val="600"/>
              </a:spcAft>
            </a:pPr>
            <a:r>
              <a:rPr lang="en-US" sz="2800" dirty="0" smtClean="0"/>
              <a:t>In the case of a single detector, it is more convenient to work with effective distance , defined as</a:t>
            </a:r>
          </a:p>
          <a:p>
            <a:pPr algn="just">
              <a:spcAft>
                <a:spcPts val="600"/>
              </a:spcAft>
            </a:pPr>
            <a:endParaRPr lang="en-US" sz="2800" dirty="0" smtClean="0"/>
          </a:p>
          <a:p>
            <a:pPr algn="just">
              <a:spcAft>
                <a:spcPts val="600"/>
              </a:spcAft>
            </a:pPr>
            <a:endParaRPr lang="en-US" sz="2800" dirty="0" smtClean="0"/>
          </a:p>
          <a:p>
            <a:pPr algn="just">
              <a:spcAft>
                <a:spcPts val="600"/>
              </a:spcAft>
            </a:pPr>
            <a:endParaRPr lang="en-US" sz="2800" dirty="0" smtClean="0"/>
          </a:p>
          <a:p>
            <a:pPr algn="just">
              <a:spcAft>
                <a:spcPts val="600"/>
              </a:spcAft>
            </a:pPr>
            <a:r>
              <a:rPr lang="en-US" sz="2800" dirty="0" smtClean="0"/>
              <a:t>We define the quantity </a:t>
            </a:r>
            <a:r>
              <a:rPr lang="en-US" sz="2800" i="1" dirty="0" smtClean="0"/>
              <a:t>σ</a:t>
            </a:r>
            <a:r>
              <a:rPr lang="en-US" sz="2800" i="1" baseline="30000" dirty="0" smtClean="0"/>
              <a:t>2</a:t>
            </a:r>
            <a:r>
              <a:rPr lang="en-US" sz="2800" dirty="0" smtClean="0"/>
              <a:t> as the expected squared SNR at an effective distance of 1 </a:t>
            </a:r>
            <a:r>
              <a:rPr lang="en-US" sz="2800" i="1" dirty="0" err="1" smtClean="0"/>
              <a:t>Mpc</a:t>
            </a:r>
            <a:r>
              <a:rPr lang="en-US" sz="2800" dirty="0" smtClean="0"/>
              <a:t>. The expected squared SNR ρ</a:t>
            </a:r>
            <a:r>
              <a:rPr lang="en-US" sz="2800" baseline="30000" dirty="0" smtClean="0"/>
              <a:t>2</a:t>
            </a:r>
            <a:r>
              <a:rPr lang="en-US" sz="2800" baseline="-25000" dirty="0" smtClean="0"/>
              <a:t>exp</a:t>
            </a:r>
            <a:r>
              <a:rPr lang="en-US" sz="2800" dirty="0" smtClean="0"/>
              <a:t> is therefore</a:t>
            </a:r>
          </a:p>
          <a:p>
            <a:pPr algn="just">
              <a:spcAft>
                <a:spcPts val="600"/>
              </a:spcAft>
            </a:pPr>
            <a:endParaRPr lang="en-US" sz="2800" dirty="0" smtClean="0"/>
          </a:p>
          <a:p>
            <a:pPr algn="just">
              <a:spcAft>
                <a:spcPts val="600"/>
              </a:spcAft>
            </a:pPr>
            <a:endParaRPr lang="en-US" sz="2800" dirty="0" smtClean="0"/>
          </a:p>
          <a:p>
            <a:pPr algn="just">
              <a:spcAft>
                <a:spcPts val="600"/>
              </a:spcAft>
            </a:pPr>
            <a:endParaRPr lang="en-US" sz="2800" dirty="0" smtClean="0"/>
          </a:p>
          <a:p>
            <a:pPr algn="just">
              <a:spcAft>
                <a:spcPts val="600"/>
              </a:spcAft>
            </a:pPr>
            <a:r>
              <a:rPr lang="en-US" sz="2800" dirty="0" smtClean="0"/>
              <a:t>In the absence of a signal, ρ</a:t>
            </a:r>
            <a:r>
              <a:rPr lang="en-US" sz="2800" baseline="30000" dirty="0" smtClean="0"/>
              <a:t>2  </a:t>
            </a:r>
            <a:r>
              <a:rPr lang="en-US" sz="2800" dirty="0" smtClean="0"/>
              <a:t>will be chi-squared distributed with 2 degrees of freedom. In the presence of a signal, ρ</a:t>
            </a:r>
            <a:r>
              <a:rPr lang="en-US" sz="2800" baseline="30000" dirty="0" smtClean="0"/>
              <a:t>2 </a:t>
            </a:r>
            <a:r>
              <a:rPr lang="en-US" sz="2800" dirty="0" smtClean="0"/>
              <a:t> will have a non-central chi-squared distribution with 2 degrees of freedom, and non-centrality parameter ρ</a:t>
            </a:r>
            <a:r>
              <a:rPr lang="en-US" sz="2800" baseline="30000" dirty="0" smtClean="0"/>
              <a:t>2</a:t>
            </a:r>
            <a:r>
              <a:rPr lang="en-US" sz="2800" baseline="-25000" dirty="0" smtClean="0"/>
              <a:t>exp</a:t>
            </a:r>
            <a:r>
              <a:rPr lang="en-US" sz="2800" dirty="0" smtClean="0"/>
              <a:t>.</a:t>
            </a:r>
          </a:p>
          <a:p>
            <a:pPr algn="just">
              <a:spcAft>
                <a:spcPts val="600"/>
              </a:spcAft>
            </a:pPr>
            <a:r>
              <a:rPr lang="en-US" sz="2800" dirty="0" smtClean="0"/>
              <a:t>The cumulative form of the non-central chi-squared distribution is given by:</a:t>
            </a:r>
          </a:p>
          <a:p>
            <a:pPr algn="just">
              <a:spcAft>
                <a:spcPts val="600"/>
              </a:spcAft>
            </a:pPr>
            <a:endParaRPr lang="en-US" sz="1800" dirty="0" smtClean="0"/>
          </a:p>
          <a:p>
            <a:pPr algn="just">
              <a:spcAft>
                <a:spcPts val="600"/>
              </a:spcAft>
            </a:pPr>
            <a:endParaRPr lang="en-US" sz="1800" dirty="0" smtClean="0"/>
          </a:p>
          <a:p>
            <a:pPr algn="just">
              <a:spcAft>
                <a:spcPts val="600"/>
              </a:spcAft>
            </a:pPr>
            <a:endParaRPr lang="en-US" sz="1800" dirty="0" smtClean="0"/>
          </a:p>
          <a:p>
            <a:pPr algn="just">
              <a:spcAft>
                <a:spcPts val="600"/>
              </a:spcAft>
            </a:pPr>
            <a:endParaRPr lang="en-US" sz="1800" dirty="0" smtClean="0"/>
          </a:p>
          <a:p>
            <a:pPr algn="just">
              <a:spcAft>
                <a:spcPts val="600"/>
              </a:spcAft>
            </a:pPr>
            <a:endParaRPr lang="en-US" sz="1800" dirty="0" smtClean="0"/>
          </a:p>
          <a:p>
            <a:pPr algn="just">
              <a:spcAft>
                <a:spcPts val="600"/>
              </a:spcAft>
            </a:pPr>
            <a:r>
              <a:rPr lang="en-US" sz="2800" dirty="0" smtClean="0"/>
              <a:t>where </a:t>
            </a:r>
            <a:r>
              <a:rPr lang="en-US" sz="2800" i="1" dirty="0" err="1" smtClean="0"/>
              <a:t>k</a:t>
            </a:r>
            <a:r>
              <a:rPr lang="en-US" sz="2800" dirty="0" smtClean="0"/>
              <a:t> is the number of degrees of freedom, </a:t>
            </a:r>
            <a:r>
              <a:rPr lang="en-US" sz="2800" dirty="0" err="1" smtClean="0"/>
              <a:t>λ</a:t>
            </a:r>
            <a:r>
              <a:rPr lang="en-US" sz="2800" dirty="0" smtClean="0"/>
              <a:t> is the non-centrality parameter, and </a:t>
            </a:r>
            <a:r>
              <a:rPr lang="en-US" sz="2800" i="1" dirty="0" smtClean="0"/>
              <a:t>P</a:t>
            </a:r>
            <a:r>
              <a:rPr lang="en-US" sz="2800" baseline="-25000" dirty="0" smtClean="0"/>
              <a:t>χ</a:t>
            </a:r>
            <a:r>
              <a:rPr lang="en-US" sz="2800" dirty="0" smtClean="0"/>
              <a:t>2</a:t>
            </a:r>
            <a:r>
              <a:rPr lang="en-US" sz="2800" i="1" dirty="0" smtClean="0"/>
              <a:t>(k,x) </a:t>
            </a:r>
            <a:r>
              <a:rPr lang="en-US" sz="2800" dirty="0" smtClean="0"/>
              <a:t>is the cumulative distribution function of the standard chi-squared distribution with </a:t>
            </a:r>
            <a:r>
              <a:rPr lang="en-US" sz="2800" i="1" dirty="0" err="1" smtClean="0"/>
              <a:t>k</a:t>
            </a:r>
            <a:r>
              <a:rPr lang="en-US" sz="2800" dirty="0" smtClean="0"/>
              <a:t> degrees of freedom.</a:t>
            </a:r>
          </a:p>
          <a:p>
            <a:pPr algn="just">
              <a:spcAft>
                <a:spcPts val="600"/>
              </a:spcAft>
            </a:pPr>
            <a:r>
              <a:rPr lang="en-US" sz="2800" dirty="0" smtClean="0"/>
              <a:t>The expected detection efficiency for a single detector as a function of effective distance is:</a:t>
            </a:r>
          </a:p>
          <a:p>
            <a:pPr algn="just">
              <a:spcAft>
                <a:spcPts val="600"/>
              </a:spcAft>
            </a:pPr>
            <a:endParaRPr lang="en-US" sz="2800" dirty="0" smtClean="0"/>
          </a:p>
          <a:p>
            <a:pPr algn="just">
              <a:spcAft>
                <a:spcPts val="600"/>
              </a:spcAft>
            </a:pPr>
            <a:endParaRPr lang="en-US" sz="2800" dirty="0" smtClean="0"/>
          </a:p>
          <a:p>
            <a:pPr algn="just">
              <a:spcAft>
                <a:spcPts val="600"/>
              </a:spcAft>
            </a:pPr>
            <a:r>
              <a:rPr lang="en-US" sz="2800" dirty="0" smtClean="0"/>
              <a:t>In the multi-detector case, for a given sky location, inclination and polarization,  the effective distance in a given detector </a:t>
            </a:r>
            <a:r>
              <a:rPr lang="en-US" sz="2800" i="1" dirty="0" err="1" smtClean="0"/>
              <a:t>D</a:t>
            </a:r>
            <a:r>
              <a:rPr lang="en-US" sz="2800" i="1" baseline="-25000" dirty="0" err="1" smtClean="0"/>
              <a:t>eff,i</a:t>
            </a:r>
            <a:r>
              <a:rPr lang="en-US" sz="2800" i="1" dirty="0" smtClean="0"/>
              <a:t> = </a:t>
            </a:r>
            <a:r>
              <a:rPr lang="en-US" sz="2800" i="1" dirty="0" err="1" smtClean="0"/>
              <a:t>D</a:t>
            </a:r>
            <a:r>
              <a:rPr lang="en-US" sz="2800" i="1" baseline="-25000" dirty="0" err="1" smtClean="0"/>
              <a:t>eff,i</a:t>
            </a:r>
            <a:r>
              <a:rPr lang="en-US" sz="2800" i="1" dirty="0" err="1" smtClean="0"/>
              <a:t>(D</a:t>
            </a:r>
            <a:r>
              <a:rPr lang="en-US" sz="2800" i="1" dirty="0" smtClean="0"/>
              <a:t>)</a:t>
            </a:r>
            <a:r>
              <a:rPr lang="en-US" sz="2800" dirty="0" smtClean="0"/>
              <a:t>, where </a:t>
            </a:r>
            <a:r>
              <a:rPr lang="en-US" sz="2800" i="1" dirty="0" err="1" smtClean="0"/>
              <a:t>i</a:t>
            </a:r>
            <a:r>
              <a:rPr lang="en-US" sz="2800" i="1" dirty="0" smtClean="0"/>
              <a:t> </a:t>
            </a:r>
            <a:r>
              <a:rPr lang="en-US" sz="2800" dirty="0" smtClean="0"/>
              <a:t>is the label for the detector. We will define single-detector terms </a:t>
            </a:r>
            <a:r>
              <a:rPr lang="en-US" sz="2800" i="1" dirty="0" err="1" smtClean="0"/>
              <a:t>k</a:t>
            </a:r>
            <a:r>
              <a:rPr lang="en-US" sz="2800" i="1" baseline="-25000" dirty="0" err="1" smtClean="0"/>
              <a:t>i</a:t>
            </a:r>
            <a:r>
              <a:rPr lang="en-US" sz="2800" i="1" dirty="0" smtClean="0"/>
              <a:t> </a:t>
            </a:r>
            <a:r>
              <a:rPr lang="en-US" sz="2800" dirty="0" smtClean="0"/>
              <a:t>such that </a:t>
            </a:r>
          </a:p>
          <a:p>
            <a:pPr algn="just">
              <a:spcAft>
                <a:spcPts val="600"/>
              </a:spcAft>
            </a:pPr>
            <a:endParaRPr lang="en-US" sz="2800" dirty="0" smtClean="0"/>
          </a:p>
          <a:p>
            <a:pPr algn="just">
              <a:spcAft>
                <a:spcPts val="600"/>
              </a:spcAft>
            </a:pPr>
            <a:endParaRPr lang="en-US" sz="2800" dirty="0" smtClean="0"/>
          </a:p>
          <a:p>
            <a:pPr algn="just">
              <a:spcAft>
                <a:spcPts val="600"/>
              </a:spcAft>
            </a:pPr>
            <a:r>
              <a:rPr lang="en-US" sz="2800" dirty="0" smtClean="0"/>
              <a:t>Given this, the efficiency for a multi-detector case is</a:t>
            </a:r>
          </a:p>
          <a:p>
            <a:pPr algn="just">
              <a:spcAft>
                <a:spcPts val="600"/>
              </a:spcAft>
            </a:pPr>
            <a:endParaRPr lang="en-US" sz="2800" dirty="0" smtClean="0"/>
          </a:p>
          <a:p>
            <a:pPr algn="just">
              <a:spcAft>
                <a:spcPts val="600"/>
              </a:spcAft>
            </a:pPr>
            <a:endParaRPr lang="en-US" sz="2800" dirty="0" smtClean="0"/>
          </a:p>
          <a:p>
            <a:pPr algn="just">
              <a:spcAft>
                <a:spcPts val="600"/>
              </a:spcAft>
            </a:pPr>
            <a:endParaRPr lang="en-US" sz="2800" dirty="0" smtClean="0"/>
          </a:p>
          <a:p>
            <a:pPr algn="just">
              <a:spcAft>
                <a:spcPts val="600"/>
              </a:spcAft>
            </a:pPr>
            <a:endParaRPr lang="en-US" sz="2800" dirty="0" smtClean="0"/>
          </a:p>
          <a:p>
            <a:pPr algn="just">
              <a:spcAft>
                <a:spcPts val="600"/>
              </a:spcAft>
            </a:pPr>
            <a:r>
              <a:rPr lang="en-US" sz="2800" dirty="0" smtClean="0"/>
              <a:t>Where </a:t>
            </a:r>
            <a:r>
              <a:rPr lang="en-US" sz="2800" i="1" dirty="0" err="1" smtClean="0"/>
              <a:t>i</a:t>
            </a:r>
            <a:r>
              <a:rPr lang="en-US" sz="2800" i="1" dirty="0" smtClean="0"/>
              <a:t> </a:t>
            </a:r>
            <a:r>
              <a:rPr lang="en-US" sz="2800" dirty="0" smtClean="0"/>
              <a:t>and </a:t>
            </a:r>
            <a:r>
              <a:rPr lang="en-US" sz="2800" i="1" dirty="0" err="1" smtClean="0"/>
              <a:t>j</a:t>
            </a:r>
            <a:r>
              <a:rPr lang="en-US" sz="2800" dirty="0" smtClean="0"/>
              <a:t> are indices of the detectors, and </a:t>
            </a:r>
            <a:r>
              <a:rPr lang="en-US" sz="2800" i="1" dirty="0" smtClean="0"/>
              <a:t>N</a:t>
            </a:r>
            <a:r>
              <a:rPr lang="en-US" sz="2800" dirty="0" smtClean="0"/>
              <a:t> is the total number of detectors.</a:t>
            </a:r>
          </a:p>
        </p:txBody>
      </p:sp>
      <p:pic>
        <p:nvPicPr>
          <p:cNvPr id="14" name="Picture 13" descr="CodeCogsEqn.png"/>
          <p:cNvPicPr>
            <a:picLocks noChangeAspect="1"/>
          </p:cNvPicPr>
          <p:nvPr/>
        </p:nvPicPr>
        <p:blipFill>
          <a:blip r:embed="rId2"/>
          <a:stretch>
            <a:fillRect/>
          </a:stretch>
        </p:blipFill>
        <p:spPr>
          <a:xfrm>
            <a:off x="1999329" y="24656668"/>
            <a:ext cx="11645900" cy="1244600"/>
          </a:xfrm>
          <a:prstGeom prst="rect">
            <a:avLst/>
          </a:prstGeom>
        </p:spPr>
      </p:pic>
      <p:pic>
        <p:nvPicPr>
          <p:cNvPr id="15" name="Picture 14" descr="CodeCogsEqn-5.png"/>
          <p:cNvPicPr>
            <a:picLocks noChangeAspect="1"/>
          </p:cNvPicPr>
          <p:nvPr/>
        </p:nvPicPr>
        <p:blipFill>
          <a:blip r:embed="rId3"/>
          <a:stretch>
            <a:fillRect/>
          </a:stretch>
        </p:blipFill>
        <p:spPr>
          <a:xfrm>
            <a:off x="6279224" y="27114630"/>
            <a:ext cx="2679700" cy="1422400"/>
          </a:xfrm>
          <a:prstGeom prst="rect">
            <a:avLst/>
          </a:prstGeom>
        </p:spPr>
      </p:pic>
      <p:pic>
        <p:nvPicPr>
          <p:cNvPr id="16" name="Picture 15" descr="CodeCogsEqn-6.png"/>
          <p:cNvPicPr>
            <a:picLocks noChangeAspect="1"/>
          </p:cNvPicPr>
          <p:nvPr/>
        </p:nvPicPr>
        <p:blipFill>
          <a:blip r:embed="rId4"/>
          <a:stretch>
            <a:fillRect/>
          </a:stretch>
        </p:blipFill>
        <p:spPr>
          <a:xfrm>
            <a:off x="2807885" y="30510588"/>
            <a:ext cx="10210800" cy="1524000"/>
          </a:xfrm>
          <a:prstGeom prst="rect">
            <a:avLst/>
          </a:prstGeom>
        </p:spPr>
      </p:pic>
      <p:pic>
        <p:nvPicPr>
          <p:cNvPr id="18" name="Picture 17" descr="CodeCogsEqn-7.png"/>
          <p:cNvPicPr>
            <a:picLocks noChangeAspect="1"/>
          </p:cNvPicPr>
          <p:nvPr/>
        </p:nvPicPr>
        <p:blipFill>
          <a:blip r:embed="rId5"/>
          <a:stretch>
            <a:fillRect/>
          </a:stretch>
        </p:blipFill>
        <p:spPr>
          <a:xfrm>
            <a:off x="3929727" y="34565963"/>
            <a:ext cx="7581900" cy="723900"/>
          </a:xfrm>
          <a:prstGeom prst="rect">
            <a:avLst/>
          </a:prstGeom>
        </p:spPr>
      </p:pic>
      <p:pic>
        <p:nvPicPr>
          <p:cNvPr id="19" name="Picture 18" descr="CodeCogsEqn-8.png"/>
          <p:cNvPicPr>
            <a:picLocks noChangeAspect="1"/>
          </p:cNvPicPr>
          <p:nvPr/>
        </p:nvPicPr>
        <p:blipFill>
          <a:blip r:embed="rId6"/>
          <a:stretch>
            <a:fillRect/>
          </a:stretch>
        </p:blipFill>
        <p:spPr>
          <a:xfrm>
            <a:off x="4926653" y="36950330"/>
            <a:ext cx="5626100" cy="723900"/>
          </a:xfrm>
          <a:prstGeom prst="rect">
            <a:avLst/>
          </a:prstGeom>
        </p:spPr>
      </p:pic>
      <p:pic>
        <p:nvPicPr>
          <p:cNvPr id="20" name="Picture 19" descr="CodeCogsEqn-9.png"/>
          <p:cNvPicPr>
            <a:picLocks noChangeAspect="1"/>
          </p:cNvPicPr>
          <p:nvPr/>
        </p:nvPicPr>
        <p:blipFill>
          <a:blip r:embed="rId7"/>
          <a:stretch>
            <a:fillRect/>
          </a:stretch>
        </p:blipFill>
        <p:spPr>
          <a:xfrm>
            <a:off x="3929727" y="38451848"/>
            <a:ext cx="7683500" cy="1765300"/>
          </a:xfrm>
          <a:prstGeom prst="rect">
            <a:avLst/>
          </a:prstGeom>
        </p:spPr>
      </p:pic>
      <p:grpSp>
        <p:nvGrpSpPr>
          <p:cNvPr id="26" name="Group 25"/>
          <p:cNvGrpSpPr/>
          <p:nvPr/>
        </p:nvGrpSpPr>
        <p:grpSpPr>
          <a:xfrm>
            <a:off x="15998097" y="29048196"/>
            <a:ext cx="12560144" cy="11090561"/>
            <a:chOff x="15998097" y="8177835"/>
            <a:chExt cx="12560144" cy="11090561"/>
          </a:xfrm>
        </p:grpSpPr>
        <p:pic>
          <p:nvPicPr>
            <p:cNvPr id="21" name="Picture 20" descr="mChirpvsD.png"/>
            <p:cNvPicPr>
              <a:picLocks noChangeAspect="1"/>
            </p:cNvPicPr>
            <p:nvPr/>
          </p:nvPicPr>
          <p:blipFill>
            <a:blip r:embed="rId8"/>
            <a:stretch>
              <a:fillRect/>
            </a:stretch>
          </p:blipFill>
          <p:spPr>
            <a:xfrm>
              <a:off x="15998097" y="8177835"/>
              <a:ext cx="12560144" cy="9705566"/>
            </a:xfrm>
            <a:prstGeom prst="rect">
              <a:avLst/>
            </a:prstGeom>
          </p:spPr>
        </p:pic>
        <p:sp>
          <p:nvSpPr>
            <p:cNvPr id="22" name="TextBox 21"/>
            <p:cNvSpPr txBox="1"/>
            <p:nvPr/>
          </p:nvSpPr>
          <p:spPr>
            <a:xfrm>
              <a:off x="15998097" y="17883401"/>
              <a:ext cx="12560144" cy="1384995"/>
            </a:xfrm>
            <a:prstGeom prst="rect">
              <a:avLst/>
            </a:prstGeom>
            <a:solidFill>
              <a:schemeClr val="accent1">
                <a:lumMod val="60000"/>
                <a:lumOff val="40000"/>
                <a:alpha val="49000"/>
              </a:schemeClr>
            </a:solidFill>
          </p:spPr>
          <p:txBody>
            <a:bodyPr wrap="square" rtlCol="0">
              <a:spAutoFit/>
            </a:bodyPr>
            <a:lstStyle/>
            <a:p>
              <a:pPr algn="just"/>
              <a:r>
                <a:rPr lang="en-US" sz="2800" i="1" dirty="0" smtClean="0"/>
                <a:t>Fig. 2: A set of binary neutron star (BNS) injections with distances chosen based on the expected efficiency to such systems. Calculated for three detectors with the Initial LIGO design noise curve. The threshold SNR </a:t>
              </a:r>
              <a:r>
                <a:rPr lang="en-US" sz="2800" i="1" dirty="0" err="1" smtClean="0"/>
                <a:t>ρ</a:t>
              </a:r>
              <a:r>
                <a:rPr lang="en-US" sz="2800" i="1" baseline="-25000" dirty="0" smtClean="0"/>
                <a:t>*</a:t>
              </a:r>
              <a:r>
                <a:rPr lang="en-US" sz="2800" i="1" dirty="0" smtClean="0"/>
                <a:t> was chosen to be 8.</a:t>
              </a:r>
              <a:endParaRPr lang="en-US" sz="2800" i="1" dirty="0"/>
            </a:p>
          </p:txBody>
        </p:sp>
      </p:grpSp>
      <p:grpSp>
        <p:nvGrpSpPr>
          <p:cNvPr id="27" name="Group 26"/>
          <p:cNvGrpSpPr/>
          <p:nvPr/>
        </p:nvGrpSpPr>
        <p:grpSpPr>
          <a:xfrm>
            <a:off x="15998097" y="16728920"/>
            <a:ext cx="12560144" cy="10628549"/>
            <a:chOff x="15998097" y="18075860"/>
            <a:chExt cx="12560144" cy="10628549"/>
          </a:xfrm>
        </p:grpSpPr>
        <p:sp>
          <p:nvSpPr>
            <p:cNvPr id="23" name="TextBox 22"/>
            <p:cNvSpPr txBox="1"/>
            <p:nvPr/>
          </p:nvSpPr>
          <p:spPr>
            <a:xfrm>
              <a:off x="15998097" y="18075860"/>
              <a:ext cx="12560144" cy="10628549"/>
            </a:xfrm>
            <a:prstGeom prst="rect">
              <a:avLst/>
            </a:prstGeom>
            <a:solidFill>
              <a:schemeClr val="accent1">
                <a:lumMod val="60000"/>
                <a:lumOff val="40000"/>
                <a:alpha val="49000"/>
              </a:schemeClr>
            </a:solidFill>
          </p:spPr>
          <p:txBody>
            <a:bodyPr wrap="square" rtlCol="0">
              <a:spAutoFit/>
            </a:bodyPr>
            <a:lstStyle/>
            <a:p>
              <a:pPr algn="ctr">
                <a:spcAft>
                  <a:spcPts val="1000"/>
                </a:spcAft>
              </a:pPr>
              <a:r>
                <a:rPr lang="en-US" sz="3600" b="1" cap="small" dirty="0" smtClean="0">
                  <a:solidFill>
                    <a:srgbClr val="FFFF00"/>
                  </a:solidFill>
                </a:rPr>
                <a:t>Distributing the Injections</a:t>
              </a:r>
            </a:p>
            <a:p>
              <a:pPr>
                <a:spcAft>
                  <a:spcPts val="1000"/>
                </a:spcAft>
              </a:pPr>
              <a:r>
                <a:rPr lang="en-US" sz="2800" dirty="0" smtClean="0"/>
                <a:t>We wish to place the injections such that they will be concentrated in the area where the efficiency is changing quickly. To calculate this, we need to take the derivative of the efficiency with respect to </a:t>
              </a:r>
              <a:r>
                <a:rPr lang="en-US" sz="2800" i="1" dirty="0" smtClean="0"/>
                <a:t>D</a:t>
              </a:r>
              <a:r>
                <a:rPr lang="en-US" sz="2800" dirty="0" smtClean="0"/>
                <a:t>.  This is given by</a:t>
              </a:r>
            </a:p>
            <a:p>
              <a:pPr>
                <a:spcAft>
                  <a:spcPts val="1000"/>
                </a:spcAft>
              </a:pPr>
              <a:endParaRPr lang="en-US" sz="2800" dirty="0" smtClean="0"/>
            </a:p>
            <a:p>
              <a:pPr>
                <a:spcAft>
                  <a:spcPts val="1000"/>
                </a:spcAft>
              </a:pPr>
              <a:endParaRPr lang="en-US" sz="2800" dirty="0" smtClean="0"/>
            </a:p>
            <a:p>
              <a:pPr>
                <a:spcAft>
                  <a:spcPts val="1000"/>
                </a:spcAft>
              </a:pPr>
              <a:endParaRPr lang="en-US" sz="2800" dirty="0" smtClean="0"/>
            </a:p>
            <a:p>
              <a:pPr>
                <a:spcAft>
                  <a:spcPts val="1000"/>
                </a:spcAft>
              </a:pPr>
              <a:endParaRPr lang="en-US" sz="2800" dirty="0" smtClean="0"/>
            </a:p>
            <a:p>
              <a:pPr>
                <a:spcAft>
                  <a:spcPts val="1000"/>
                </a:spcAft>
              </a:pPr>
              <a:endParaRPr lang="en-US" sz="2800" dirty="0" smtClean="0"/>
            </a:p>
            <a:p>
              <a:pPr>
                <a:spcAft>
                  <a:spcPts val="1000"/>
                </a:spcAft>
              </a:pPr>
              <a:endParaRPr lang="en-US" sz="2800" dirty="0" smtClean="0"/>
            </a:p>
            <a:p>
              <a:pPr>
                <a:spcAft>
                  <a:spcPts val="1000"/>
                </a:spcAft>
              </a:pPr>
              <a:endParaRPr lang="en-US" sz="2800" dirty="0" smtClean="0"/>
            </a:p>
            <a:p>
              <a:pPr>
                <a:spcAft>
                  <a:spcPts val="1000"/>
                </a:spcAft>
              </a:pPr>
              <a:r>
                <a:rPr lang="en-US" sz="2800" dirty="0" smtClean="0"/>
                <a:t>where </a:t>
              </a:r>
              <a:r>
                <a:rPr lang="en-US" sz="2800" i="1" dirty="0" err="1" smtClean="0"/>
                <a:t>k’</a:t>
              </a:r>
              <a:r>
                <a:rPr lang="en-US" sz="2800" i="1" baseline="-25000" dirty="0" err="1" smtClean="0"/>
                <a:t>i</a:t>
              </a:r>
              <a:r>
                <a:rPr lang="en-US" sz="2800" i="1" baseline="-25000" dirty="0" smtClean="0"/>
                <a:t>  </a:t>
              </a:r>
              <a:r>
                <a:rPr lang="en-US" sz="2800" i="1" dirty="0" smtClean="0"/>
                <a:t>= </a:t>
              </a:r>
              <a:r>
                <a:rPr lang="en-US" sz="2800" i="1" dirty="0" err="1" smtClean="0"/>
                <a:t>dk</a:t>
              </a:r>
              <a:r>
                <a:rPr lang="en-US" sz="2800" i="1" baseline="-25000" dirty="0" err="1" smtClean="0"/>
                <a:t>i</a:t>
              </a:r>
              <a:r>
                <a:rPr lang="en-US" sz="2800" i="1" dirty="0" err="1" smtClean="0"/>
                <a:t>/dD</a:t>
              </a:r>
              <a:r>
                <a:rPr lang="en-US" sz="2800" i="1" dirty="0" smtClean="0"/>
                <a:t>, </a:t>
              </a:r>
              <a:r>
                <a:rPr lang="en-US" sz="2800" dirty="0" smtClean="0"/>
                <a:t>which is</a:t>
              </a:r>
            </a:p>
            <a:p>
              <a:pPr>
                <a:spcAft>
                  <a:spcPts val="1000"/>
                </a:spcAft>
              </a:pPr>
              <a:endParaRPr lang="en-US" sz="2800" dirty="0"/>
            </a:p>
            <a:p>
              <a:pPr>
                <a:spcAft>
                  <a:spcPts val="1000"/>
                </a:spcAft>
              </a:pPr>
              <a:endParaRPr lang="en-US" sz="2800" dirty="0" smtClean="0"/>
            </a:p>
            <a:p>
              <a:pPr>
                <a:spcAft>
                  <a:spcPts val="1000"/>
                </a:spcAft>
              </a:pPr>
              <a:endParaRPr lang="en-US" sz="2800" dirty="0" smtClean="0"/>
            </a:p>
            <a:p>
              <a:pPr>
                <a:spcAft>
                  <a:spcPts val="1000"/>
                </a:spcAft>
              </a:pPr>
              <a:r>
                <a:rPr lang="en-US" sz="2800" dirty="0" smtClean="0"/>
                <a:t>where </a:t>
              </a:r>
              <a:r>
                <a:rPr lang="en-US" sz="2800" dirty="0" err="1" smtClean="0"/>
                <a:t>λ</a:t>
              </a:r>
              <a:r>
                <a:rPr lang="en-US" sz="2800" dirty="0" smtClean="0"/>
                <a:t> = </a:t>
              </a:r>
              <a:r>
                <a:rPr lang="en-US" sz="2800" i="1" dirty="0" smtClean="0"/>
                <a:t>σ</a:t>
              </a:r>
              <a:r>
                <a:rPr lang="en-US" sz="2800" i="1" baseline="30000" dirty="0" smtClean="0"/>
                <a:t>2</a:t>
              </a:r>
              <a:r>
                <a:rPr lang="en-US" sz="2800" i="1" baseline="-25000" dirty="0" smtClean="0"/>
                <a:t>i </a:t>
              </a:r>
              <a:r>
                <a:rPr lang="en-US" sz="2800" i="1" dirty="0" smtClean="0"/>
                <a:t>/ </a:t>
              </a:r>
              <a:r>
                <a:rPr lang="en-US" sz="2800" i="1" dirty="0" err="1" smtClean="0"/>
                <a:t>D</a:t>
              </a:r>
              <a:r>
                <a:rPr lang="en-US" sz="2800" i="1" baseline="-25000" dirty="0" err="1" smtClean="0"/>
                <a:t>eff,i</a:t>
              </a:r>
              <a:r>
                <a:rPr lang="en-US" sz="2800" i="1" baseline="-25000" dirty="0" smtClean="0"/>
                <a:t> </a:t>
              </a:r>
              <a:r>
                <a:rPr lang="en-US" sz="2800" i="1" dirty="0" smtClean="0"/>
                <a:t>.</a:t>
              </a:r>
            </a:p>
            <a:p>
              <a:pPr>
                <a:spcAft>
                  <a:spcPts val="1000"/>
                </a:spcAft>
              </a:pPr>
              <a:r>
                <a:rPr lang="en-US" sz="2800" dirty="0" smtClean="0"/>
                <a:t>Using this distribution leaves one free parameter in the hands of the user: the SNR threshold in the individual detectors </a:t>
              </a:r>
              <a:r>
                <a:rPr lang="en-US" sz="2800" dirty="0" err="1" smtClean="0"/>
                <a:t>ρ</a:t>
              </a:r>
              <a:r>
                <a:rPr lang="en-US" sz="2800" baseline="-25000" dirty="0" smtClean="0"/>
                <a:t>*</a:t>
              </a:r>
              <a:r>
                <a:rPr lang="en-US" sz="2800" dirty="0" smtClean="0"/>
                <a:t>. This can be chosen to be the actual threshold used in a search to register a trigger in a detector; or it can be tuned to a more appropriate value if desirable.</a:t>
              </a:r>
              <a:endParaRPr lang="en-US" sz="2800" dirty="0"/>
            </a:p>
          </p:txBody>
        </p:sp>
        <p:pic>
          <p:nvPicPr>
            <p:cNvPr id="24" name="Picture 23" descr="CodeCogsEqn-10.png"/>
            <p:cNvPicPr>
              <a:picLocks noChangeAspect="1"/>
            </p:cNvPicPr>
            <p:nvPr/>
          </p:nvPicPr>
          <p:blipFill>
            <a:blip r:embed="rId9"/>
            <a:stretch>
              <a:fillRect/>
            </a:stretch>
          </p:blipFill>
          <p:spPr>
            <a:xfrm>
              <a:off x="18018511" y="20337849"/>
              <a:ext cx="8699500" cy="3378200"/>
            </a:xfrm>
            <a:prstGeom prst="rect">
              <a:avLst/>
            </a:prstGeom>
          </p:spPr>
        </p:pic>
        <p:pic>
          <p:nvPicPr>
            <p:cNvPr id="25" name="Picture 24" descr="CodeCogsEqn-11.png"/>
            <p:cNvPicPr>
              <a:picLocks noChangeAspect="1"/>
            </p:cNvPicPr>
            <p:nvPr/>
          </p:nvPicPr>
          <p:blipFill>
            <a:blip r:embed="rId10"/>
            <a:stretch>
              <a:fillRect/>
            </a:stretch>
          </p:blipFill>
          <p:spPr>
            <a:xfrm>
              <a:off x="16370645" y="24820588"/>
              <a:ext cx="11764273" cy="1365496"/>
            </a:xfrm>
            <a:prstGeom prst="rect">
              <a:avLst/>
            </a:prstGeom>
          </p:spPr>
        </p:pic>
      </p:grpSp>
      <p:pic>
        <p:nvPicPr>
          <p:cNvPr id="28" name="Picture 27" descr="h1_efficiency_bns.png"/>
          <p:cNvPicPr>
            <a:picLocks noChangeAspect="1"/>
          </p:cNvPicPr>
          <p:nvPr/>
        </p:nvPicPr>
        <p:blipFill>
          <a:blip r:embed="rId11"/>
          <a:stretch>
            <a:fillRect/>
          </a:stretch>
        </p:blipFill>
        <p:spPr>
          <a:xfrm>
            <a:off x="15998097" y="6599991"/>
            <a:ext cx="12560144" cy="8595849"/>
          </a:xfrm>
          <a:prstGeom prst="rect">
            <a:avLst/>
          </a:prstGeom>
        </p:spPr>
      </p:pic>
      <p:sp>
        <p:nvSpPr>
          <p:cNvPr id="29" name="TextBox 28"/>
          <p:cNvSpPr txBox="1"/>
          <p:nvPr/>
        </p:nvSpPr>
        <p:spPr>
          <a:xfrm>
            <a:off x="15998097" y="15222424"/>
            <a:ext cx="12560144" cy="954107"/>
          </a:xfrm>
          <a:prstGeom prst="rect">
            <a:avLst/>
          </a:prstGeom>
          <a:solidFill>
            <a:schemeClr val="accent1">
              <a:lumMod val="60000"/>
              <a:lumOff val="40000"/>
              <a:alpha val="49000"/>
            </a:schemeClr>
          </a:solidFill>
        </p:spPr>
        <p:txBody>
          <a:bodyPr wrap="square" rtlCol="0">
            <a:spAutoFit/>
          </a:bodyPr>
          <a:lstStyle/>
          <a:p>
            <a:r>
              <a:rPr lang="en-US" sz="2800" i="1" dirty="0" smtClean="0"/>
              <a:t>Fig. 1: Estimated efficiency for binary neutron star injections for a single detector with </a:t>
            </a:r>
            <a:r>
              <a:rPr lang="en-US" sz="2800" i="1" smtClean="0"/>
              <a:t>the initial LIGO PSD. </a:t>
            </a:r>
            <a:r>
              <a:rPr lang="en-US" sz="2800" i="1" dirty="0" smtClean="0"/>
              <a:t>The threshold SNR is chosen to be 5.5.</a:t>
            </a:r>
            <a:endParaRPr lang="en-US" sz="2800" i="1" dirty="0"/>
          </a:p>
        </p:txBody>
      </p:sp>
      <p:sp>
        <p:nvSpPr>
          <p:cNvPr id="30" name="TextBox 29"/>
          <p:cNvSpPr txBox="1"/>
          <p:nvPr/>
        </p:nvSpPr>
        <p:spPr>
          <a:xfrm>
            <a:off x="4470335" y="4930546"/>
            <a:ext cx="20438787" cy="1354217"/>
          </a:xfrm>
          <a:prstGeom prst="rect">
            <a:avLst/>
          </a:prstGeom>
          <a:noFill/>
        </p:spPr>
        <p:txBody>
          <a:bodyPr wrap="square" rtlCol="0">
            <a:spAutoFit/>
          </a:bodyPr>
          <a:lstStyle/>
          <a:p>
            <a:pPr algn="ctr"/>
            <a:r>
              <a:rPr lang="en-US" dirty="0" smtClean="0"/>
              <a:t>Craig Robinson, Cardiff University</a:t>
            </a:r>
            <a:endParaRPr lang="en-US" dirty="0"/>
          </a:p>
        </p:txBody>
      </p:sp>
      <p:sp>
        <p:nvSpPr>
          <p:cNvPr id="31" name="TextBox 30"/>
          <p:cNvSpPr txBox="1"/>
          <p:nvPr/>
        </p:nvSpPr>
        <p:spPr>
          <a:xfrm>
            <a:off x="17526306" y="14266504"/>
            <a:ext cx="982151" cy="461665"/>
          </a:xfrm>
          <a:prstGeom prst="rect">
            <a:avLst/>
          </a:prstGeom>
          <a:solidFill>
            <a:schemeClr val="tx1"/>
          </a:solidFill>
        </p:spPr>
        <p:txBody>
          <a:bodyPr wrap="square" rtlCol="0">
            <a:spAutoFit/>
          </a:bodyPr>
          <a:lstStyle/>
          <a:p>
            <a:r>
              <a:rPr lang="en-US" sz="2400" dirty="0" smtClean="0">
                <a:solidFill>
                  <a:schemeClr val="bg1"/>
                </a:solidFill>
                <a:latin typeface="MS Reference Sans Serif"/>
              </a:rPr>
              <a:t>10</a:t>
            </a:r>
            <a:r>
              <a:rPr lang="en-US" sz="2400" baseline="30000" dirty="0" smtClean="0">
                <a:solidFill>
                  <a:schemeClr val="bg1"/>
                </a:solidFill>
                <a:latin typeface="MS Reference Sans Serif"/>
              </a:rPr>
              <a:t>0</a:t>
            </a:r>
            <a:endParaRPr lang="en-US" sz="2400" dirty="0">
              <a:solidFill>
                <a:schemeClr val="bg1"/>
              </a:solidFill>
              <a:latin typeface="MS Reference Sans Serif"/>
            </a:endParaRPr>
          </a:p>
        </p:txBody>
      </p:sp>
      <p:sp>
        <p:nvSpPr>
          <p:cNvPr id="32" name="TextBox 31"/>
          <p:cNvSpPr txBox="1"/>
          <p:nvPr/>
        </p:nvSpPr>
        <p:spPr>
          <a:xfrm>
            <a:off x="20556293" y="14266504"/>
            <a:ext cx="982151" cy="461665"/>
          </a:xfrm>
          <a:prstGeom prst="rect">
            <a:avLst/>
          </a:prstGeom>
          <a:solidFill>
            <a:schemeClr val="tx1"/>
          </a:solidFill>
        </p:spPr>
        <p:txBody>
          <a:bodyPr wrap="square" rtlCol="0">
            <a:spAutoFit/>
          </a:bodyPr>
          <a:lstStyle/>
          <a:p>
            <a:r>
              <a:rPr lang="en-US" sz="2400" dirty="0" smtClean="0">
                <a:solidFill>
                  <a:schemeClr val="bg1"/>
                </a:solidFill>
                <a:latin typeface="MS Reference Sans Serif"/>
              </a:rPr>
              <a:t>10</a:t>
            </a:r>
            <a:r>
              <a:rPr lang="en-US" sz="2400" baseline="30000" dirty="0" smtClean="0">
                <a:solidFill>
                  <a:schemeClr val="bg1"/>
                </a:solidFill>
                <a:latin typeface="MS Reference Sans Serif"/>
              </a:rPr>
              <a:t>1</a:t>
            </a:r>
            <a:endParaRPr lang="en-US" sz="2400" dirty="0">
              <a:solidFill>
                <a:schemeClr val="bg1"/>
              </a:solidFill>
              <a:latin typeface="MS Reference Sans Serif"/>
            </a:endParaRPr>
          </a:p>
        </p:txBody>
      </p:sp>
      <p:sp>
        <p:nvSpPr>
          <p:cNvPr id="33" name="TextBox 32"/>
          <p:cNvSpPr txBox="1"/>
          <p:nvPr/>
        </p:nvSpPr>
        <p:spPr>
          <a:xfrm>
            <a:off x="23724014" y="14266504"/>
            <a:ext cx="982151" cy="461665"/>
          </a:xfrm>
          <a:prstGeom prst="rect">
            <a:avLst/>
          </a:prstGeom>
          <a:solidFill>
            <a:schemeClr val="tx1"/>
          </a:solidFill>
        </p:spPr>
        <p:txBody>
          <a:bodyPr wrap="square" rtlCol="0">
            <a:spAutoFit/>
          </a:bodyPr>
          <a:lstStyle/>
          <a:p>
            <a:r>
              <a:rPr lang="en-US" sz="2400" dirty="0" smtClean="0">
                <a:solidFill>
                  <a:schemeClr val="bg1"/>
                </a:solidFill>
                <a:latin typeface="MS Reference Sans Serif"/>
              </a:rPr>
              <a:t>10</a:t>
            </a:r>
            <a:r>
              <a:rPr lang="en-US" sz="2400" baseline="30000" dirty="0" smtClean="0">
                <a:solidFill>
                  <a:schemeClr val="bg1"/>
                </a:solidFill>
                <a:latin typeface="MS Reference Sans Serif"/>
              </a:rPr>
              <a:t>2</a:t>
            </a:r>
            <a:endParaRPr lang="en-US" sz="2400" dirty="0">
              <a:solidFill>
                <a:schemeClr val="bg1"/>
              </a:solidFill>
              <a:latin typeface="MS Reference Sans Serif"/>
            </a:endParaRPr>
          </a:p>
        </p:txBody>
      </p:sp>
      <p:sp>
        <p:nvSpPr>
          <p:cNvPr id="34" name="TextBox 33"/>
          <p:cNvSpPr txBox="1"/>
          <p:nvPr/>
        </p:nvSpPr>
        <p:spPr>
          <a:xfrm>
            <a:off x="26966493" y="14266504"/>
            <a:ext cx="982151" cy="461665"/>
          </a:xfrm>
          <a:prstGeom prst="rect">
            <a:avLst/>
          </a:prstGeom>
          <a:solidFill>
            <a:schemeClr val="tx1"/>
          </a:solidFill>
        </p:spPr>
        <p:txBody>
          <a:bodyPr wrap="square" rtlCol="0">
            <a:spAutoFit/>
          </a:bodyPr>
          <a:lstStyle/>
          <a:p>
            <a:r>
              <a:rPr lang="en-US" sz="2400" dirty="0" smtClean="0">
                <a:solidFill>
                  <a:schemeClr val="bg1"/>
                </a:solidFill>
                <a:latin typeface="MS Reference Sans Serif"/>
              </a:rPr>
              <a:t>10</a:t>
            </a:r>
            <a:r>
              <a:rPr lang="en-US" sz="2400" baseline="30000" dirty="0" smtClean="0">
                <a:solidFill>
                  <a:schemeClr val="bg1"/>
                </a:solidFill>
                <a:latin typeface="MS Reference Sans Serif"/>
              </a:rPr>
              <a:t>3</a:t>
            </a:r>
            <a:endParaRPr lang="en-US" sz="2400" dirty="0">
              <a:solidFill>
                <a:schemeClr val="bg1"/>
              </a:solidFill>
              <a:latin typeface="MS Reference Sans Serif"/>
            </a:endParaRPr>
          </a:p>
        </p:txBody>
      </p:sp>
      <p:sp>
        <p:nvSpPr>
          <p:cNvPr id="35" name="TextBox 34"/>
          <p:cNvSpPr txBox="1"/>
          <p:nvPr/>
        </p:nvSpPr>
        <p:spPr>
          <a:xfrm>
            <a:off x="20760629" y="14618098"/>
            <a:ext cx="4131559" cy="461665"/>
          </a:xfrm>
          <a:prstGeom prst="rect">
            <a:avLst/>
          </a:prstGeom>
          <a:solidFill>
            <a:schemeClr val="tx1"/>
          </a:solidFill>
        </p:spPr>
        <p:txBody>
          <a:bodyPr wrap="square" rtlCol="0">
            <a:spAutoFit/>
          </a:bodyPr>
          <a:lstStyle/>
          <a:p>
            <a:r>
              <a:rPr lang="en-US" sz="2400" dirty="0" smtClean="0">
                <a:solidFill>
                  <a:schemeClr val="bg1"/>
                </a:solidFill>
                <a:latin typeface="MS Reference Sans Serif"/>
              </a:rPr>
              <a:t>Effective distance / </a:t>
            </a:r>
            <a:r>
              <a:rPr lang="en-US" sz="2400" dirty="0" err="1" smtClean="0">
                <a:solidFill>
                  <a:schemeClr val="bg1"/>
                </a:solidFill>
                <a:latin typeface="MS Reference Sans Serif"/>
              </a:rPr>
              <a:t>Mpc</a:t>
            </a:r>
            <a:endParaRPr lang="en-US" sz="2400" dirty="0">
              <a:solidFill>
                <a:schemeClr val="bg1"/>
              </a:solidFill>
              <a:latin typeface="MS Reference Sans Serif"/>
            </a:endParaRPr>
          </a:p>
        </p:txBody>
      </p:sp>
      <p:sp>
        <p:nvSpPr>
          <p:cNvPr id="38" name="Rectangle 37"/>
          <p:cNvSpPr/>
          <p:nvPr/>
        </p:nvSpPr>
        <p:spPr>
          <a:xfrm>
            <a:off x="21776647" y="14266504"/>
            <a:ext cx="1388558" cy="46166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TextBox 38"/>
          <p:cNvSpPr txBox="1"/>
          <p:nvPr/>
        </p:nvSpPr>
        <p:spPr>
          <a:xfrm>
            <a:off x="17094503" y="14054829"/>
            <a:ext cx="508006" cy="461665"/>
          </a:xfrm>
          <a:prstGeom prst="rect">
            <a:avLst/>
          </a:prstGeom>
          <a:solidFill>
            <a:schemeClr val="tx1"/>
          </a:solidFill>
        </p:spPr>
        <p:txBody>
          <a:bodyPr wrap="square" rtlCol="0">
            <a:spAutoFit/>
          </a:bodyPr>
          <a:lstStyle/>
          <a:p>
            <a:r>
              <a:rPr lang="en-US" sz="2400" dirty="0" smtClean="0">
                <a:solidFill>
                  <a:schemeClr val="bg1"/>
                </a:solidFill>
                <a:latin typeface="MS Reference Sans Serif"/>
              </a:rPr>
              <a:t>0</a:t>
            </a:r>
            <a:endParaRPr lang="en-US" sz="2400" dirty="0">
              <a:solidFill>
                <a:schemeClr val="bg1"/>
              </a:solidFill>
              <a:latin typeface="MS Reference Sans Serif"/>
            </a:endParaRPr>
          </a:p>
        </p:txBody>
      </p:sp>
      <p:sp>
        <p:nvSpPr>
          <p:cNvPr id="40" name="TextBox 39"/>
          <p:cNvSpPr txBox="1"/>
          <p:nvPr/>
        </p:nvSpPr>
        <p:spPr>
          <a:xfrm>
            <a:off x="16924571" y="12615182"/>
            <a:ext cx="677938" cy="461665"/>
          </a:xfrm>
          <a:prstGeom prst="rect">
            <a:avLst/>
          </a:prstGeom>
          <a:solidFill>
            <a:schemeClr val="tx1"/>
          </a:solidFill>
        </p:spPr>
        <p:txBody>
          <a:bodyPr wrap="square" rtlCol="0">
            <a:spAutoFit/>
          </a:bodyPr>
          <a:lstStyle/>
          <a:p>
            <a:r>
              <a:rPr lang="en-US" sz="2400" dirty="0" smtClean="0">
                <a:solidFill>
                  <a:schemeClr val="bg1"/>
                </a:solidFill>
                <a:latin typeface="MS Reference Sans Serif"/>
              </a:rPr>
              <a:t>0.2</a:t>
            </a:r>
            <a:endParaRPr lang="en-US" sz="2400" dirty="0">
              <a:solidFill>
                <a:schemeClr val="bg1"/>
              </a:solidFill>
              <a:latin typeface="MS Reference Sans Serif"/>
            </a:endParaRPr>
          </a:p>
        </p:txBody>
      </p:sp>
      <p:sp>
        <p:nvSpPr>
          <p:cNvPr id="41" name="Rectangle 40"/>
          <p:cNvSpPr/>
          <p:nvPr/>
        </p:nvSpPr>
        <p:spPr>
          <a:xfrm>
            <a:off x="17094503" y="10100608"/>
            <a:ext cx="329592" cy="1320784"/>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Box 41"/>
          <p:cNvSpPr txBox="1"/>
          <p:nvPr/>
        </p:nvSpPr>
        <p:spPr>
          <a:xfrm>
            <a:off x="16924571" y="11226651"/>
            <a:ext cx="677938" cy="461665"/>
          </a:xfrm>
          <a:prstGeom prst="rect">
            <a:avLst/>
          </a:prstGeom>
          <a:solidFill>
            <a:schemeClr val="tx1"/>
          </a:solidFill>
        </p:spPr>
        <p:txBody>
          <a:bodyPr wrap="square" rtlCol="0">
            <a:spAutoFit/>
          </a:bodyPr>
          <a:lstStyle/>
          <a:p>
            <a:r>
              <a:rPr lang="en-US" sz="2400" dirty="0" smtClean="0">
                <a:solidFill>
                  <a:schemeClr val="bg1"/>
                </a:solidFill>
                <a:latin typeface="MS Reference Sans Serif"/>
              </a:rPr>
              <a:t>0.4</a:t>
            </a:r>
            <a:endParaRPr lang="en-US" sz="2400" dirty="0">
              <a:solidFill>
                <a:schemeClr val="bg1"/>
              </a:solidFill>
              <a:latin typeface="MS Reference Sans Serif"/>
            </a:endParaRPr>
          </a:p>
        </p:txBody>
      </p:sp>
      <p:sp>
        <p:nvSpPr>
          <p:cNvPr id="43" name="TextBox 42"/>
          <p:cNvSpPr txBox="1"/>
          <p:nvPr/>
        </p:nvSpPr>
        <p:spPr>
          <a:xfrm>
            <a:off x="16924571" y="9812748"/>
            <a:ext cx="677938" cy="461665"/>
          </a:xfrm>
          <a:prstGeom prst="rect">
            <a:avLst/>
          </a:prstGeom>
          <a:solidFill>
            <a:schemeClr val="tx1"/>
          </a:solidFill>
        </p:spPr>
        <p:txBody>
          <a:bodyPr wrap="square" rtlCol="0">
            <a:spAutoFit/>
          </a:bodyPr>
          <a:lstStyle/>
          <a:p>
            <a:r>
              <a:rPr lang="en-US" sz="2400" dirty="0" smtClean="0">
                <a:solidFill>
                  <a:schemeClr val="bg1"/>
                </a:solidFill>
                <a:latin typeface="MS Reference Sans Serif"/>
              </a:rPr>
              <a:t>0.6</a:t>
            </a:r>
            <a:endParaRPr lang="en-US" sz="2400" dirty="0">
              <a:solidFill>
                <a:schemeClr val="bg1"/>
              </a:solidFill>
              <a:latin typeface="MS Reference Sans Serif"/>
            </a:endParaRPr>
          </a:p>
        </p:txBody>
      </p:sp>
      <p:sp>
        <p:nvSpPr>
          <p:cNvPr id="44" name="TextBox 43"/>
          <p:cNvSpPr txBox="1"/>
          <p:nvPr/>
        </p:nvSpPr>
        <p:spPr>
          <a:xfrm>
            <a:off x="16924571" y="8415760"/>
            <a:ext cx="677938" cy="461665"/>
          </a:xfrm>
          <a:prstGeom prst="rect">
            <a:avLst/>
          </a:prstGeom>
          <a:solidFill>
            <a:schemeClr val="tx1"/>
          </a:solidFill>
        </p:spPr>
        <p:txBody>
          <a:bodyPr wrap="square" rtlCol="0">
            <a:spAutoFit/>
          </a:bodyPr>
          <a:lstStyle/>
          <a:p>
            <a:r>
              <a:rPr lang="en-US" sz="2400" dirty="0" smtClean="0">
                <a:solidFill>
                  <a:schemeClr val="bg1"/>
                </a:solidFill>
                <a:latin typeface="MS Reference Sans Serif"/>
              </a:rPr>
              <a:t>0.8</a:t>
            </a:r>
            <a:endParaRPr lang="en-US" sz="2400" dirty="0">
              <a:solidFill>
                <a:schemeClr val="bg1"/>
              </a:solidFill>
              <a:latin typeface="MS Reference Sans Serif"/>
            </a:endParaRPr>
          </a:p>
        </p:txBody>
      </p:sp>
      <p:sp>
        <p:nvSpPr>
          <p:cNvPr id="45" name="TextBox 44"/>
          <p:cNvSpPr txBox="1"/>
          <p:nvPr/>
        </p:nvSpPr>
        <p:spPr>
          <a:xfrm>
            <a:off x="17094503" y="7018780"/>
            <a:ext cx="508006" cy="461665"/>
          </a:xfrm>
          <a:prstGeom prst="rect">
            <a:avLst/>
          </a:prstGeom>
          <a:solidFill>
            <a:schemeClr val="tx1"/>
          </a:solidFill>
        </p:spPr>
        <p:txBody>
          <a:bodyPr wrap="square" rtlCol="0">
            <a:spAutoFit/>
          </a:bodyPr>
          <a:lstStyle/>
          <a:p>
            <a:r>
              <a:rPr lang="en-US" sz="2400" dirty="0" smtClean="0">
                <a:solidFill>
                  <a:schemeClr val="bg1"/>
                </a:solidFill>
                <a:latin typeface="MS Reference Sans Serif"/>
              </a:rPr>
              <a:t>1</a:t>
            </a:r>
            <a:endParaRPr lang="en-US" sz="2400" dirty="0">
              <a:solidFill>
                <a:schemeClr val="bg1"/>
              </a:solidFill>
              <a:latin typeface="MS Reference Sans Serif"/>
            </a:endParaRPr>
          </a:p>
        </p:txBody>
      </p:sp>
      <p:sp>
        <p:nvSpPr>
          <p:cNvPr id="46" name="Rectangle 45"/>
          <p:cNvSpPr/>
          <p:nvPr/>
        </p:nvSpPr>
        <p:spPr>
          <a:xfrm>
            <a:off x="17424095" y="7797704"/>
            <a:ext cx="178414" cy="262463"/>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17398081" y="9296285"/>
            <a:ext cx="178414" cy="262463"/>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17398081" y="10684801"/>
            <a:ext cx="178414" cy="262463"/>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17424095" y="12107184"/>
            <a:ext cx="178414" cy="262463"/>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17398081" y="13504165"/>
            <a:ext cx="178414" cy="262463"/>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TextBox 50"/>
          <p:cNvSpPr txBox="1"/>
          <p:nvPr/>
        </p:nvSpPr>
        <p:spPr>
          <a:xfrm>
            <a:off x="15639435" y="10219147"/>
            <a:ext cx="1886275" cy="461665"/>
          </a:xfrm>
          <a:prstGeom prst="rect">
            <a:avLst/>
          </a:prstGeom>
          <a:noFill/>
          <a:scene3d>
            <a:camera prst="orthographicFront">
              <a:rot lat="0" lon="0" rev="5400000"/>
            </a:camera>
            <a:lightRig rig="threePt" dir="t"/>
          </a:scene3d>
        </p:spPr>
        <p:txBody>
          <a:bodyPr wrap="square" rtlCol="0">
            <a:spAutoFit/>
          </a:bodyPr>
          <a:lstStyle/>
          <a:p>
            <a:r>
              <a:rPr lang="en-US" sz="2400" dirty="0" smtClean="0">
                <a:solidFill>
                  <a:schemeClr val="bg1"/>
                </a:solidFill>
                <a:latin typeface="MS Reference Sans Serif"/>
              </a:rPr>
              <a:t>Efficiency</a:t>
            </a:r>
            <a:endParaRPr lang="en-US" sz="2400" dirty="0">
              <a:solidFill>
                <a:schemeClr val="bg1"/>
              </a:solidFill>
              <a:latin typeface="MS Reference Sans Serif"/>
            </a:endParaRPr>
          </a:p>
        </p:txBody>
      </p:sp>
      <p:sp>
        <p:nvSpPr>
          <p:cNvPr id="52" name="TextBox 51"/>
          <p:cNvSpPr txBox="1"/>
          <p:nvPr/>
        </p:nvSpPr>
        <p:spPr>
          <a:xfrm>
            <a:off x="19404869" y="40962469"/>
            <a:ext cx="4743556" cy="523220"/>
          </a:xfrm>
          <a:prstGeom prst="rect">
            <a:avLst/>
          </a:prstGeom>
          <a:noFill/>
        </p:spPr>
        <p:txBody>
          <a:bodyPr wrap="none" rtlCol="0">
            <a:spAutoFit/>
          </a:bodyPr>
          <a:lstStyle/>
          <a:p>
            <a:r>
              <a:rPr lang="en-US" sz="2800" dirty="0" smtClean="0">
                <a:latin typeface="MS Reference Sans Serif"/>
              </a:rPr>
              <a:t>LIGO DCC No. G0901050</a:t>
            </a:r>
            <a:endParaRPr lang="en-US" sz="2800" dirty="0">
              <a:latin typeface="MS Reference Sans Serif"/>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675</TotalTime>
  <Words>986</Words>
  <Application>Microsoft Macintosh PowerPoint</Application>
  <PresentationFormat>Custom</PresentationFormat>
  <Paragraphs>64</Paragraphs>
  <Slides>1</Slides>
  <Notes>0</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Flow</vt:lpstr>
      <vt:lpstr>An improved method for estimating the efficiency of GW detectors</vt:lpstr>
    </vt:vector>
  </TitlesOfParts>
  <Company>Cardiff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improved method for estimating the efficiency of GW detectors</dc:title>
  <dc:creator>Craig Robinson</dc:creator>
  <cp:lastModifiedBy>Craig Robinson</cp:lastModifiedBy>
  <cp:revision>10</cp:revision>
  <dcterms:created xsi:type="dcterms:W3CDTF">2010-01-27T10:08:40Z</dcterms:created>
  <dcterms:modified xsi:type="dcterms:W3CDTF">2010-01-27T10:12:30Z</dcterms:modified>
</cp:coreProperties>
</file>