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1D051-3042-44D9-ACF6-90540E81A31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3EBFB-388E-4B29-8227-E082006788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3EBFB-388E-4B29-8227-E0820067887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F8F63-7AB0-4130-B301-509E632A4FF4}" type="datetimeFigureOut">
              <a:rPr lang="nl-NL" smtClean="0"/>
              <a:t>28-1-2010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54BB9-AB55-4E16-BA12-E260F6C137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785794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US" sz="3200" smtClean="0"/>
              <a:t>Polynomial search for continuous gravitational waves from neutron stars in binary systems</a:t>
            </a:r>
            <a:endParaRPr lang="en-US" sz="3200"/>
          </a:p>
        </p:txBody>
      </p:sp>
      <p:pic>
        <p:nvPicPr>
          <p:cNvPr id="7" name="Content Placeholder 6" descr="Pos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143504" y="1357298"/>
            <a:ext cx="3771123" cy="5334374"/>
          </a:xfrm>
        </p:spPr>
      </p:pic>
      <p:cxnSp>
        <p:nvCxnSpPr>
          <p:cNvPr id="5" name="Straight Connector 4"/>
          <p:cNvCxnSpPr/>
          <p:nvPr/>
        </p:nvCxnSpPr>
        <p:spPr>
          <a:xfrm>
            <a:off x="214282" y="1214422"/>
            <a:ext cx="8572560" cy="0"/>
          </a:xfrm>
          <a:prstGeom prst="line">
            <a:avLst/>
          </a:prstGeom>
          <a:ln w="76200" cap="rnd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282" y="1357298"/>
            <a:ext cx="481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H.J. Bulten, J.F.J. van den Brand, S. van der Putten</a:t>
            </a:r>
            <a:endParaRPr lang="en-US"/>
          </a:p>
        </p:txBody>
      </p:sp>
      <p:pic>
        <p:nvPicPr>
          <p:cNvPr id="9" name="Picture 8" descr="Virgo-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1771641"/>
            <a:ext cx="1714500" cy="371475"/>
          </a:xfrm>
          <a:prstGeom prst="rect">
            <a:avLst/>
          </a:prstGeom>
        </p:spPr>
      </p:pic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3108" y="1785926"/>
            <a:ext cx="952500" cy="419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2143116"/>
            <a:ext cx="4429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Majority neutron stars at high spin frequencies are in binary systems</a:t>
            </a:r>
          </a:p>
          <a:p>
            <a:endParaRPr lang="en-US"/>
          </a:p>
          <a:p>
            <a:r>
              <a:rPr lang="en-US" smtClean="0"/>
              <a:t>Blind all-sky search :  not feasible with current techniques:</a:t>
            </a:r>
          </a:p>
          <a:p>
            <a:r>
              <a:rPr lang="en-US" smtClean="0"/>
              <a:t>    - power based: coherence time &lt;~ 25 seconds</a:t>
            </a:r>
          </a:p>
          <a:p>
            <a:r>
              <a:rPr lang="en-US"/>
              <a:t> </a:t>
            </a:r>
            <a:r>
              <a:rPr lang="en-US" smtClean="0"/>
              <a:t>   - optimal filter, F-statistic : parameter space with grow &gt;20 orders of magnitude for searches of a month</a:t>
            </a:r>
          </a:p>
          <a:p>
            <a:endParaRPr lang="en-US"/>
          </a:p>
          <a:p>
            <a:r>
              <a:rPr lang="en-US" smtClean="0"/>
              <a:t>New strategy: fit stretches with an empirical (polynomial) phase. Fit for lag in time-domain. Longer coherence times can be obtained, and less computing time is needed.</a:t>
            </a:r>
          </a:p>
          <a:p>
            <a:r>
              <a:rPr lang="en-US" smtClean="0"/>
              <a:t>Widely applicable.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116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Polynomial search for continuous gravitational waves from neutron stars in binary systems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 search for continuous gravitational waves from neutron stars in binary systems</dc:title>
  <dc:creator>Henk Jan Bulten</dc:creator>
  <cp:lastModifiedBy>Henk Jan Bulten</cp:lastModifiedBy>
  <cp:revision>1</cp:revision>
  <dcterms:created xsi:type="dcterms:W3CDTF">2010-01-28T14:05:30Z</dcterms:created>
  <dcterms:modified xsi:type="dcterms:W3CDTF">2010-01-28T14:27:30Z</dcterms:modified>
</cp:coreProperties>
</file>