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23"/>
    <p:restoredTop sz="50074"/>
  </p:normalViewPr>
  <p:slideViewPr>
    <p:cSldViewPr snapToGrid="0" snapToObjects="1">
      <p:cViewPr varScale="1">
        <p:scale>
          <a:sx n="55" d="100"/>
          <a:sy n="55" d="100"/>
        </p:scale>
        <p:origin x="23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AC05-1BBB-3C4A-A4E4-257337332B3C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77D72-B194-F842-B9F9-70DEB8868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8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AC05-1BBB-3C4A-A4E4-257337332B3C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77D72-B194-F842-B9F9-70DEB8868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6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AC05-1BBB-3C4A-A4E4-257337332B3C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77D72-B194-F842-B9F9-70DEB8868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30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AC05-1BBB-3C4A-A4E4-257337332B3C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77D72-B194-F842-B9F9-70DEB8868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AC05-1BBB-3C4A-A4E4-257337332B3C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77D72-B194-F842-B9F9-70DEB8868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8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AC05-1BBB-3C4A-A4E4-257337332B3C}" type="datetimeFigureOut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77D72-B194-F842-B9F9-70DEB8868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4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AC05-1BBB-3C4A-A4E4-257337332B3C}" type="datetimeFigureOut">
              <a:rPr lang="en-US" smtClean="0"/>
              <a:t>9/14/16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77D72-B194-F842-B9F9-70DEB8868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6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AC05-1BBB-3C4A-A4E4-257337332B3C}" type="datetimeFigureOut">
              <a:rPr lang="en-US" smtClean="0"/>
              <a:t>9/14/16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77D72-B194-F842-B9F9-70DEB8868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2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AC05-1BBB-3C4A-A4E4-257337332B3C}" type="datetimeFigureOut">
              <a:rPr lang="en-US" smtClean="0"/>
              <a:t>9/14/16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77D72-B194-F842-B9F9-70DEB8868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55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AC05-1BBB-3C4A-A4E4-257337332B3C}" type="datetimeFigureOut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77D72-B194-F842-B9F9-70DEB8868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3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AC05-1BBB-3C4A-A4E4-257337332B3C}" type="datetimeFigureOut">
              <a:rPr lang="en-US" smtClean="0"/>
              <a:t>9/14/16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77D72-B194-F842-B9F9-70DEB8868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3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0AC05-1BBB-3C4A-A4E4-257337332B3C}" type="datetimeFigureOut">
              <a:rPr lang="en-US" smtClean="0"/>
              <a:t>9/14/16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77D72-B194-F842-B9F9-70DEB8868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6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ugzilla-geant4.kek.jp/show_bug.cgi?id=1709" TargetMode="External"/><Relationship Id="rId4" Type="http://schemas.openxmlformats.org/officeDocument/2006/relationships/hyperlink" Target="http://bugzilla-geant4.kek.jp/show_bug.cgi?id=1750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ugzilla-geant4.kek.jp/show_bug.cgi?id=144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ugzilla-geant4.kek.jp/show_bug.cgi?id=1728" TargetMode="External"/><Relationship Id="rId3" Type="http://schemas.openxmlformats.org/officeDocument/2006/relationships/hyperlink" Target="http://bugzilla-geant4.kek.jp/show_bug.cgi?id=188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of Open Problem Reports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Geometry WG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7649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r>
              <a:rPr lang="en-US" dirty="0" smtClean="0"/>
              <a:t>geometries &amp; Navigation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04" y="1417638"/>
            <a:ext cx="8920229" cy="5008151"/>
          </a:xfrm>
        </p:spPr>
        <p:txBody>
          <a:bodyPr>
            <a:normAutofit fontScale="85000" lnSpcReduction="20000"/>
          </a:bodyPr>
          <a:lstStyle/>
          <a:p>
            <a:pPr marL="342900" lvl="1" indent="-342900"/>
            <a:r>
              <a:rPr lang="en-US" dirty="0" smtClean="0">
                <a:hlinkClick r:id="rId2"/>
              </a:rPr>
              <a:t>#</a:t>
            </a:r>
            <a:r>
              <a:rPr lang="en-US" dirty="0" smtClean="0">
                <a:hlinkClick r:id="rId2"/>
              </a:rPr>
              <a:t>1449</a:t>
            </a:r>
            <a:endParaRPr lang="en-US" dirty="0" smtClean="0"/>
          </a:p>
          <a:p>
            <a:pPr marL="742950" lvl="2" indent="-342900"/>
            <a:r>
              <a:rPr lang="en-US" i="1" dirty="0"/>
              <a:t>Particle not scored when step length proposed by </a:t>
            </a:r>
            <a:r>
              <a:rPr lang="en-US" i="1" dirty="0" err="1"/>
              <a:t>StepLimiter</a:t>
            </a:r>
            <a:r>
              <a:rPr lang="en-US" i="1" dirty="0"/>
              <a:t> lands exactly on a geometry </a:t>
            </a:r>
            <a:r>
              <a:rPr lang="en-US" i="1" dirty="0" smtClean="0"/>
              <a:t>boundary</a:t>
            </a:r>
          </a:p>
          <a:p>
            <a:pPr marL="742950" lvl="2" indent="-342900"/>
            <a:r>
              <a:rPr lang="en-US" dirty="0" smtClean="0"/>
              <a:t>The </a:t>
            </a:r>
            <a:r>
              <a:rPr lang="en-US" dirty="0"/>
              <a:t>problem seems related to the interpretation of the </a:t>
            </a:r>
            <a:r>
              <a:rPr lang="en-US" dirty="0" smtClean="0"/>
              <a:t>flag '</a:t>
            </a:r>
            <a:r>
              <a:rPr lang="en-US" dirty="0" err="1" smtClean="0"/>
              <a:t>fGeometryLimitedStep</a:t>
            </a:r>
            <a:r>
              <a:rPr lang="en-US" dirty="0"/>
              <a:t>' in G4Transportation::</a:t>
            </a:r>
            <a:r>
              <a:rPr lang="en-US" dirty="0" err="1"/>
              <a:t>PostStepDoIt</a:t>
            </a:r>
            <a:r>
              <a:rPr lang="en-US" dirty="0"/>
              <a:t>()</a:t>
            </a:r>
            <a:r>
              <a:rPr lang="en-US" dirty="0" smtClean="0"/>
              <a:t>, and </a:t>
            </a:r>
            <a:r>
              <a:rPr lang="en-US" dirty="0"/>
              <a:t>what is actually done by </a:t>
            </a:r>
            <a:r>
              <a:rPr lang="en-US" dirty="0" smtClean="0"/>
              <a:t>G4SteppingManager. A </a:t>
            </a:r>
            <a:r>
              <a:rPr lang="en-US" dirty="0"/>
              <a:t>dirty workaround is </a:t>
            </a:r>
            <a:r>
              <a:rPr lang="en-US" dirty="0" smtClean="0"/>
              <a:t>proposed. To </a:t>
            </a:r>
            <a:r>
              <a:rPr lang="en-US" dirty="0"/>
              <a:t>verify if fixes introduced </a:t>
            </a:r>
            <a:r>
              <a:rPr lang="en-US" dirty="0" smtClean="0"/>
              <a:t>from</a:t>
            </a:r>
            <a:r>
              <a:rPr lang="en-US" dirty="0" smtClean="0"/>
              <a:t> 9.6.p03 up to 10.2.p02 help!</a:t>
            </a:r>
            <a:endParaRPr lang="en-US" i="1" dirty="0"/>
          </a:p>
          <a:p>
            <a:pPr marL="342900" lvl="1" indent="-342900"/>
            <a:r>
              <a:rPr lang="en-US" dirty="0" smtClean="0">
                <a:hlinkClick r:id="rId3"/>
              </a:rPr>
              <a:t>#1709</a:t>
            </a:r>
            <a:endParaRPr lang="en-US" dirty="0" smtClean="0"/>
          </a:p>
          <a:p>
            <a:pPr marL="742950" lvl="2" indent="-342900"/>
            <a:r>
              <a:rPr lang="en-US" i="1" dirty="0" smtClean="0"/>
              <a:t>Frequent </a:t>
            </a:r>
            <a:r>
              <a:rPr lang="en-US" i="1" dirty="0"/>
              <a:t>GeomNav0003 </a:t>
            </a:r>
            <a:r>
              <a:rPr lang="en-US" i="1" dirty="0" smtClean="0"/>
              <a:t>G4Exceptions</a:t>
            </a:r>
          </a:p>
          <a:p>
            <a:pPr marL="742950" lvl="2" indent="-342900"/>
            <a:r>
              <a:rPr lang="en-US" dirty="0" smtClean="0"/>
              <a:t>Many </a:t>
            </a:r>
            <a:r>
              <a:rPr lang="en-US" dirty="0"/>
              <a:t>warnings from </a:t>
            </a:r>
            <a:r>
              <a:rPr lang="en-US" sz="2700" b="1" dirty="0">
                <a:latin typeface="Courier New"/>
                <a:cs typeface="Courier New"/>
              </a:rPr>
              <a:t>G4Navigator::</a:t>
            </a:r>
            <a:r>
              <a:rPr lang="en-US" sz="2700" b="1" dirty="0" err="1">
                <a:latin typeface="Courier New"/>
                <a:cs typeface="Courier New"/>
              </a:rPr>
              <a:t>GetGlobalExitNormal</a:t>
            </a:r>
            <a:r>
              <a:rPr lang="en-US" sz="2700" b="1" dirty="0">
                <a:latin typeface="Courier New"/>
                <a:cs typeface="Courier New"/>
              </a:rPr>
              <a:t>()</a:t>
            </a:r>
            <a:r>
              <a:rPr lang="en-US" dirty="0"/>
              <a:t> in release 10.1 for non unit vector for global-frame normal. User provided application reproducing the problem. Activating more checks, it is reported points outside the current volume (G4Tubs), for which no overlap is </a:t>
            </a:r>
            <a:r>
              <a:rPr lang="en-US" dirty="0" smtClean="0"/>
              <a:t>detected.</a:t>
            </a:r>
          </a:p>
          <a:p>
            <a:pPr marL="742950" lvl="2" indent="-342900"/>
            <a:r>
              <a:rPr lang="en-US" dirty="0" smtClean="0"/>
              <a:t>Similar </a:t>
            </a:r>
            <a:r>
              <a:rPr lang="en-US" dirty="0"/>
              <a:t>issue </a:t>
            </a:r>
            <a:r>
              <a:rPr lang="en-US" dirty="0" smtClean="0"/>
              <a:t>was reported </a:t>
            </a:r>
            <a:r>
              <a:rPr lang="en-US" dirty="0"/>
              <a:t>for ticket </a:t>
            </a:r>
            <a:r>
              <a:rPr lang="en-US" dirty="0">
                <a:hlinkClick r:id="rId4"/>
              </a:rPr>
              <a:t>#1750</a:t>
            </a:r>
            <a:r>
              <a:rPr lang="en-US" dirty="0"/>
              <a:t> for the ‘</a:t>
            </a:r>
            <a:r>
              <a:rPr lang="en-US" dirty="0" err="1"/>
              <a:t>ucn</a:t>
            </a:r>
            <a:r>
              <a:rPr lang="en-US" dirty="0"/>
              <a:t>’ extended example, </a:t>
            </a:r>
            <a:r>
              <a:rPr lang="en-US" dirty="0" smtClean="0"/>
              <a:t>now resolved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334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navigation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09" y="1564977"/>
            <a:ext cx="8644819" cy="492201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hlinkClick r:id="rId2"/>
              </a:rPr>
              <a:t>#</a:t>
            </a:r>
            <a:r>
              <a:rPr lang="en-US" dirty="0" smtClean="0">
                <a:hlinkClick r:id="rId2"/>
              </a:rPr>
              <a:t>1728</a:t>
            </a:r>
            <a:endParaRPr lang="en-US" dirty="0"/>
          </a:p>
          <a:p>
            <a:pPr lvl="1"/>
            <a:r>
              <a:rPr lang="en-US" i="1" dirty="0"/>
              <a:t>Particle erroneously propagated to the mother </a:t>
            </a:r>
            <a:r>
              <a:rPr lang="en-US" i="1" dirty="0" smtClean="0"/>
              <a:t>volume</a:t>
            </a:r>
          </a:p>
          <a:p>
            <a:pPr lvl="1"/>
            <a:r>
              <a:rPr lang="en-US" dirty="0"/>
              <a:t>User reporting cases in which a particle is erroneously </a:t>
            </a:r>
            <a:r>
              <a:rPr lang="en-US" dirty="0" smtClean="0"/>
              <a:t>propagated to </a:t>
            </a:r>
            <a:r>
              <a:rPr lang="en-US" dirty="0"/>
              <a:t>the mother volume in a current step if in the previous </a:t>
            </a:r>
            <a:r>
              <a:rPr lang="en-US" dirty="0" smtClean="0"/>
              <a:t>step particle </a:t>
            </a:r>
            <a:r>
              <a:rPr lang="en-US" dirty="0"/>
              <a:t>exited from daughter. Affected releases from 9.6 </a:t>
            </a:r>
            <a:r>
              <a:rPr lang="en-US" dirty="0" smtClean="0"/>
              <a:t>included. In </a:t>
            </a:r>
            <a:r>
              <a:rPr lang="en-US" dirty="0"/>
              <a:t>release 9.4 none of these issues happened as it was never </a:t>
            </a:r>
            <a:r>
              <a:rPr lang="en-US" dirty="0" smtClean="0"/>
              <a:t>the case </a:t>
            </a:r>
            <a:r>
              <a:rPr lang="en-US" sz="2700" b="1" dirty="0">
                <a:latin typeface="Courier New"/>
                <a:cs typeface="Courier New"/>
              </a:rPr>
              <a:t>G4VEnergyLossProcess::</a:t>
            </a:r>
            <a:r>
              <a:rPr lang="en-US" sz="2700" b="1" dirty="0" err="1" smtClean="0">
                <a:latin typeface="Courier New"/>
                <a:cs typeface="Courier New"/>
              </a:rPr>
              <a:t>PostStepGPIL</a:t>
            </a:r>
            <a:r>
              <a:rPr lang="en-US" sz="2700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would </a:t>
            </a:r>
            <a:r>
              <a:rPr lang="en-US" dirty="0"/>
              <a:t>return 0</a:t>
            </a:r>
            <a:r>
              <a:rPr lang="en-US" dirty="0" smtClean="0"/>
              <a:t>. Suggesting </a:t>
            </a:r>
            <a:r>
              <a:rPr lang="en-US" dirty="0"/>
              <a:t>fix to G4Transportation to be investigated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Asked user for feedback on the most recent releases, but got no reply since almost one year</a:t>
            </a:r>
            <a:r>
              <a:rPr lang="is-IS" dirty="0" smtClean="0"/>
              <a:t>…</a:t>
            </a:r>
          </a:p>
          <a:p>
            <a:r>
              <a:rPr lang="en-US" dirty="0" smtClean="0">
                <a:hlinkClick r:id="rId3"/>
              </a:rPr>
              <a:t>#1885</a:t>
            </a:r>
            <a:endParaRPr lang="en-US" dirty="0"/>
          </a:p>
          <a:p>
            <a:pPr lvl="1"/>
            <a:r>
              <a:rPr lang="en-US" i="1" dirty="0" smtClean="0"/>
              <a:t>G4PhantomParametrisation</a:t>
            </a:r>
            <a:r>
              <a:rPr lang="en-US" i="1" dirty="0"/>
              <a:t>::</a:t>
            </a:r>
            <a:r>
              <a:rPr lang="en-US" i="1" dirty="0" err="1"/>
              <a:t>GetReplicaNo</a:t>
            </a:r>
            <a:r>
              <a:rPr lang="en-US" i="1" dirty="0"/>
              <a:t> and G4PSEnergyDeposit3D::</a:t>
            </a:r>
            <a:r>
              <a:rPr lang="en-US" i="1" dirty="0" err="1"/>
              <a:t>GetIndex</a:t>
            </a:r>
            <a:r>
              <a:rPr lang="en-US" i="1" dirty="0"/>
              <a:t> use different </a:t>
            </a:r>
            <a:r>
              <a:rPr lang="en-US" i="1" dirty="0" smtClean="0"/>
              <a:t>ordering</a:t>
            </a:r>
          </a:p>
          <a:p>
            <a:pPr lvl="1"/>
            <a:r>
              <a:rPr lang="en-US" dirty="0" smtClean="0"/>
              <a:t>User proposes solution by modifying implementation of </a:t>
            </a:r>
            <a:r>
              <a:rPr lang="en-US" b="1" dirty="0" smtClean="0">
                <a:latin typeface="Courier New" charset="0"/>
                <a:ea typeface="Courier New" charset="0"/>
                <a:cs typeface="Courier New" charset="0"/>
              </a:rPr>
              <a:t>G4PSEnergyDeposit3D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GetIndex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</a:t>
            </a:r>
            <a:endParaRPr lang="en-US" b="1" i="1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9860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204</Words>
  <Application>Microsoft Macintosh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Courier New</vt:lpstr>
      <vt:lpstr>Arial</vt:lpstr>
      <vt:lpstr>Office Theme</vt:lpstr>
      <vt:lpstr>Review of Open Problem Reports</vt:lpstr>
      <vt:lpstr>Parallel geometries &amp; Navigation</vt:lpstr>
      <vt:lpstr>More on navigation …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Open Problem Reports</dc:title>
  <dc:creator>CERN User</dc:creator>
  <cp:lastModifiedBy>Cosmo Gabriele</cp:lastModifiedBy>
  <cp:revision>12</cp:revision>
  <dcterms:created xsi:type="dcterms:W3CDTF">2014-09-30T00:17:26Z</dcterms:created>
  <dcterms:modified xsi:type="dcterms:W3CDTF">2016-09-14T19:57:06Z</dcterms:modified>
</cp:coreProperties>
</file>