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7" r:id="rId7"/>
    <p:sldId id="259" r:id="rId8"/>
    <p:sldId id="265" r:id="rId9"/>
    <p:sldId id="26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tkoi:Desktop:OneDrive:gammaOnC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tkoi:Desktop:OneDrive:gammaOnC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koi:Desktop:OneDrive:DelayedNeutronsFromU235Fiss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Macintosh%20HD:Users:tkoi:Desktop:OneDrive:114C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gamma on C12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gamma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Sheet2!$B$2:$B$951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1.21621492907426E-6</c:v>
                </c:pt>
                <c:pt idx="69">
                  <c:v>0.0</c:v>
                </c:pt>
                <c:pt idx="70">
                  <c:v>1.21621492907426E-6</c:v>
                </c:pt>
                <c:pt idx="71">
                  <c:v>0.0</c:v>
                </c:pt>
                <c:pt idx="72">
                  <c:v>0.0</c:v>
                </c:pt>
                <c:pt idx="73">
                  <c:v>0.000194594388651882</c:v>
                </c:pt>
                <c:pt idx="74">
                  <c:v>0.000274864573970783</c:v>
                </c:pt>
                <c:pt idx="75">
                  <c:v>0.000234729481311333</c:v>
                </c:pt>
                <c:pt idx="76">
                  <c:v>0.000321080741275605</c:v>
                </c:pt>
                <c:pt idx="77">
                  <c:v>0.000386756347445615</c:v>
                </c:pt>
                <c:pt idx="78">
                  <c:v>0.000198243033439105</c:v>
                </c:pt>
                <c:pt idx="79">
                  <c:v>1.21621492907426E-6</c:v>
                </c:pt>
                <c:pt idx="80">
                  <c:v>0.000100945839113164</c:v>
                </c:pt>
                <c:pt idx="81">
                  <c:v>0.000193378173722808</c:v>
                </c:pt>
                <c:pt idx="82">
                  <c:v>7.78377554607528E-5</c:v>
                </c:pt>
                <c:pt idx="83">
                  <c:v>1.21621492907426E-6</c:v>
                </c:pt>
                <c:pt idx="84">
                  <c:v>3.64864478722279E-6</c:v>
                </c:pt>
                <c:pt idx="85">
                  <c:v>6.08107464537131E-6</c:v>
                </c:pt>
                <c:pt idx="86">
                  <c:v>0.000521756204572859</c:v>
                </c:pt>
                <c:pt idx="87">
                  <c:v>0.00108121507194702</c:v>
                </c:pt>
                <c:pt idx="88">
                  <c:v>0.000897566617656806</c:v>
                </c:pt>
                <c:pt idx="89">
                  <c:v>0.000803918068118087</c:v>
                </c:pt>
                <c:pt idx="90">
                  <c:v>0.00112864745418092</c:v>
                </c:pt>
                <c:pt idx="91">
                  <c:v>0.00142175525208781</c:v>
                </c:pt>
                <c:pt idx="92">
                  <c:v>0.00128918782481872</c:v>
                </c:pt>
                <c:pt idx="93">
                  <c:v>0.00117243119162759</c:v>
                </c:pt>
                <c:pt idx="94">
                  <c:v>0.00141932282222966</c:v>
                </c:pt>
                <c:pt idx="95">
                  <c:v>0.00157134968836395</c:v>
                </c:pt>
                <c:pt idx="96">
                  <c:v>0.00198243033439105</c:v>
                </c:pt>
                <c:pt idx="97">
                  <c:v>0.00230715972045388</c:v>
                </c:pt>
                <c:pt idx="98">
                  <c:v>0.00165648473339915</c:v>
                </c:pt>
                <c:pt idx="99">
                  <c:v>0.00102770161506775</c:v>
                </c:pt>
                <c:pt idx="100">
                  <c:v>0.00105932320322368</c:v>
                </c:pt>
                <c:pt idx="101">
                  <c:v>0.00101675568070608</c:v>
                </c:pt>
                <c:pt idx="102">
                  <c:v>0.00143026875659133</c:v>
                </c:pt>
                <c:pt idx="103">
                  <c:v>0.00183526832797306</c:v>
                </c:pt>
                <c:pt idx="104">
                  <c:v>0.0016443225841084</c:v>
                </c:pt>
                <c:pt idx="105">
                  <c:v>0.00135121478620151</c:v>
                </c:pt>
                <c:pt idx="106">
                  <c:v>0.00124783651723019</c:v>
                </c:pt>
                <c:pt idx="107">
                  <c:v>0.00117364740655666</c:v>
                </c:pt>
                <c:pt idx="108">
                  <c:v>0.00102891782999683</c:v>
                </c:pt>
                <c:pt idx="109">
                  <c:v>0.000886620683295137</c:v>
                </c:pt>
                <c:pt idx="110">
                  <c:v>0.000814864002479756</c:v>
                </c:pt>
                <c:pt idx="111">
                  <c:v>0.000837972086132167</c:v>
                </c:pt>
                <c:pt idx="112">
                  <c:v>0.000830674796557721</c:v>
                </c:pt>
                <c:pt idx="113">
                  <c:v>0.000895134187798657</c:v>
                </c:pt>
                <c:pt idx="114">
                  <c:v>0.000754053256026043</c:v>
                </c:pt>
                <c:pt idx="115">
                  <c:v>0.00073337760223178</c:v>
                </c:pt>
                <c:pt idx="116">
                  <c:v>0.000595945315246389</c:v>
                </c:pt>
                <c:pt idx="117">
                  <c:v>0.000599593960033611</c:v>
                </c:pt>
                <c:pt idx="118">
                  <c:v>0.000504729195565819</c:v>
                </c:pt>
                <c:pt idx="119">
                  <c:v>0.000464594102906368</c:v>
                </c:pt>
                <c:pt idx="120">
                  <c:v>0.000460945458119145</c:v>
                </c:pt>
                <c:pt idx="121">
                  <c:v>0.000464594102906368</c:v>
                </c:pt>
                <c:pt idx="122">
                  <c:v>0.000451215738686551</c:v>
                </c:pt>
                <c:pt idx="123">
                  <c:v>0.000479188682055259</c:v>
                </c:pt>
                <c:pt idx="124">
                  <c:v>0.000477972467126185</c:v>
                </c:pt>
                <c:pt idx="125">
                  <c:v>0.000437837374466734</c:v>
                </c:pt>
                <c:pt idx="126">
                  <c:v>0.000473107607409888</c:v>
                </c:pt>
                <c:pt idx="127">
                  <c:v>0.00042810765503414</c:v>
                </c:pt>
                <c:pt idx="128">
                  <c:v>0.000412296860956175</c:v>
                </c:pt>
                <c:pt idx="129">
                  <c:v>0.000440269804324883</c:v>
                </c:pt>
                <c:pt idx="130">
                  <c:v>0.00047067517755174</c:v>
                </c:pt>
                <c:pt idx="131">
                  <c:v>0.000477972467126185</c:v>
                </c:pt>
                <c:pt idx="132">
                  <c:v>0.000432972514750437</c:v>
                </c:pt>
                <c:pt idx="133">
                  <c:v>0.000447567093899329</c:v>
                </c:pt>
                <c:pt idx="134">
                  <c:v>0.000449999523757477</c:v>
                </c:pt>
                <c:pt idx="135">
                  <c:v>0.000471891392480814</c:v>
                </c:pt>
                <c:pt idx="136">
                  <c:v>0.000443918449112106</c:v>
                </c:pt>
                <c:pt idx="137">
                  <c:v>0.00043662115953766</c:v>
                </c:pt>
                <c:pt idx="138">
                  <c:v>0.000407432001239878</c:v>
                </c:pt>
                <c:pt idx="139">
                  <c:v>0.000463377887977294</c:v>
                </c:pt>
                <c:pt idx="140">
                  <c:v>0.000447567093899329</c:v>
                </c:pt>
                <c:pt idx="141">
                  <c:v>0.000418377935601546</c:v>
                </c:pt>
                <c:pt idx="142">
                  <c:v>0.000398918496736358</c:v>
                </c:pt>
                <c:pt idx="143">
                  <c:v>0.000402567141523581</c:v>
                </c:pt>
                <c:pt idx="144">
                  <c:v>0.000373377983225799</c:v>
                </c:pt>
                <c:pt idx="145">
                  <c:v>0.000406215786310804</c:v>
                </c:pt>
                <c:pt idx="146">
                  <c:v>0.000372161768296724</c:v>
                </c:pt>
                <c:pt idx="147">
                  <c:v>0.00037094555336765</c:v>
                </c:pt>
                <c:pt idx="148">
                  <c:v>0.000342972609998942</c:v>
                </c:pt>
                <c:pt idx="149">
                  <c:v>0.000316215881559308</c:v>
                </c:pt>
                <c:pt idx="150">
                  <c:v>0.000344188824928016</c:v>
                </c:pt>
                <c:pt idx="151">
                  <c:v>0.000314999666630234</c:v>
                </c:pt>
                <c:pt idx="152">
                  <c:v>0.000323513171133754</c:v>
                </c:pt>
                <c:pt idx="153">
                  <c:v>0.000295540227765046</c:v>
                </c:pt>
                <c:pt idx="154">
                  <c:v>0.000276080788899858</c:v>
                </c:pt>
                <c:pt idx="155">
                  <c:v>0.000301621302410417</c:v>
                </c:pt>
                <c:pt idx="156">
                  <c:v>0.000299188872552269</c:v>
                </c:pt>
                <c:pt idx="157">
                  <c:v>0.000252972705247447</c:v>
                </c:pt>
                <c:pt idx="158">
                  <c:v>0.000242026770885778</c:v>
                </c:pt>
                <c:pt idx="159">
                  <c:v>0.000238378126098555</c:v>
                </c:pt>
                <c:pt idx="160">
                  <c:v>0.000261486209750966</c:v>
                </c:pt>
                <c:pt idx="161">
                  <c:v>0.000254188920176521</c:v>
                </c:pt>
                <c:pt idx="162">
                  <c:v>0.000255405135105595</c:v>
                </c:pt>
                <c:pt idx="163">
                  <c:v>0.000260269994821892</c:v>
                </c:pt>
                <c:pt idx="164">
                  <c:v>0.000210405182729847</c:v>
                </c:pt>
                <c:pt idx="165">
                  <c:v>0.00020554032301355</c:v>
                </c:pt>
                <c:pt idx="166">
                  <c:v>0.000210405182729847</c:v>
                </c:pt>
                <c:pt idx="167">
                  <c:v>0.000200675463297253</c:v>
                </c:pt>
                <c:pt idx="168">
                  <c:v>0.00021405382751707</c:v>
                </c:pt>
                <c:pt idx="169">
                  <c:v>0.000217702472304293</c:v>
                </c:pt>
                <c:pt idx="170">
                  <c:v>0.000181216024432065</c:v>
                </c:pt>
                <c:pt idx="171">
                  <c:v>0.000190945743864659</c:v>
                </c:pt>
                <c:pt idx="172">
                  <c:v>0.000190945743864659</c:v>
                </c:pt>
                <c:pt idx="173">
                  <c:v>0.000177567379644842</c:v>
                </c:pt>
                <c:pt idx="174">
                  <c:v>0.000149594436276134</c:v>
                </c:pt>
                <c:pt idx="175">
                  <c:v>0.000162972800495951</c:v>
                </c:pt>
                <c:pt idx="176">
                  <c:v>0.0001654052303541</c:v>
                </c:pt>
                <c:pt idx="177">
                  <c:v>0.000152026866134283</c:v>
                </c:pt>
                <c:pt idx="178">
                  <c:v>0.000178783594573917</c:v>
                </c:pt>
                <c:pt idx="179">
                  <c:v>0.000145945791488911</c:v>
                </c:pt>
                <c:pt idx="180">
                  <c:v>0.000133783642198169</c:v>
                </c:pt>
                <c:pt idx="181">
                  <c:v>0.000145945791488911</c:v>
                </c:pt>
                <c:pt idx="182">
                  <c:v>0.000152026866134283</c:v>
                </c:pt>
                <c:pt idx="183">
                  <c:v>0.000147162006417986</c:v>
                </c:pt>
                <c:pt idx="184">
                  <c:v>0.000117972848120203</c:v>
                </c:pt>
                <c:pt idx="185">
                  <c:v>0.00013135121234002</c:v>
                </c:pt>
                <c:pt idx="186">
                  <c:v>0.000130134997410946</c:v>
                </c:pt>
                <c:pt idx="187">
                  <c:v>0.000122837707836501</c:v>
                </c:pt>
                <c:pt idx="188">
                  <c:v>0.000108243128687609</c:v>
                </c:pt>
                <c:pt idx="189">
                  <c:v>0.000132567427269095</c:v>
                </c:pt>
                <c:pt idx="190">
                  <c:v>0.000113107988403906</c:v>
                </c:pt>
                <c:pt idx="191">
                  <c:v>0.000105810698829461</c:v>
                </c:pt>
                <c:pt idx="192">
                  <c:v>9.36485495387182E-5</c:v>
                </c:pt>
                <c:pt idx="193">
                  <c:v>0.000107026913758535</c:v>
                </c:pt>
                <c:pt idx="194">
                  <c:v>0.000120405277978352</c:v>
                </c:pt>
                <c:pt idx="195">
                  <c:v>0.000105810698829461</c:v>
                </c:pt>
                <c:pt idx="196">
                  <c:v>0.000104594483900387</c:v>
                </c:pt>
                <c:pt idx="197">
                  <c:v>9.60809793968667E-5</c:v>
                </c:pt>
                <c:pt idx="198">
                  <c:v>0.000120405277978352</c:v>
                </c:pt>
                <c:pt idx="199">
                  <c:v>9.36485495387182E-5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neutron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Sheet2!$C$2:$C$951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8.51350450351983E-6</c:v>
                </c:pt>
                <c:pt idx="75">
                  <c:v>9.97296241840903E-5</c:v>
                </c:pt>
                <c:pt idx="76">
                  <c:v>0.000228648406665961</c:v>
                </c:pt>
                <c:pt idx="77">
                  <c:v>0.000321080741275605</c:v>
                </c:pt>
                <c:pt idx="78">
                  <c:v>0.000487702186558779</c:v>
                </c:pt>
                <c:pt idx="79">
                  <c:v>0.000648242557196582</c:v>
                </c:pt>
                <c:pt idx="80">
                  <c:v>0.000944998999890702</c:v>
                </c:pt>
                <c:pt idx="81">
                  <c:v>0.0012004041349963</c:v>
                </c:pt>
                <c:pt idx="82">
                  <c:v>0.0018097278144625</c:v>
                </c:pt>
                <c:pt idx="83">
                  <c:v>0.00233148401903536</c:v>
                </c:pt>
                <c:pt idx="84">
                  <c:v>0.00315607774094771</c:v>
                </c:pt>
                <c:pt idx="85">
                  <c:v>0.00380310408321522</c:v>
                </c:pt>
                <c:pt idx="86">
                  <c:v>0.00387242833417245</c:v>
                </c:pt>
                <c:pt idx="87">
                  <c:v>0.00389188777303764</c:v>
                </c:pt>
                <c:pt idx="88">
                  <c:v>0.00410229295576749</c:v>
                </c:pt>
                <c:pt idx="89">
                  <c:v>0.00413148211406527</c:v>
                </c:pt>
                <c:pt idx="90">
                  <c:v>0.00421540094417139</c:v>
                </c:pt>
                <c:pt idx="91">
                  <c:v>0.00438688724917087</c:v>
                </c:pt>
                <c:pt idx="92">
                  <c:v>0.00449634659278755</c:v>
                </c:pt>
                <c:pt idx="93">
                  <c:v>0.0047444544383187</c:v>
                </c:pt>
                <c:pt idx="94">
                  <c:v>0.00458269785275182</c:v>
                </c:pt>
                <c:pt idx="95">
                  <c:v>0.00419594150530621</c:v>
                </c:pt>
                <c:pt idx="96">
                  <c:v>0.00360242861991797</c:v>
                </c:pt>
                <c:pt idx="97">
                  <c:v>0.00298945629566454</c:v>
                </c:pt>
                <c:pt idx="98">
                  <c:v>0.00296148335229583</c:v>
                </c:pt>
                <c:pt idx="99">
                  <c:v>0.00320472633811068</c:v>
                </c:pt>
                <c:pt idx="100">
                  <c:v>0.00331661811158551</c:v>
                </c:pt>
                <c:pt idx="101">
                  <c:v>0.0034637801180035</c:v>
                </c:pt>
                <c:pt idx="102">
                  <c:v>0.00322661820683402</c:v>
                </c:pt>
                <c:pt idx="103">
                  <c:v>0.00311715886321733</c:v>
                </c:pt>
                <c:pt idx="104">
                  <c:v>0.00281067270109062</c:v>
                </c:pt>
                <c:pt idx="105">
                  <c:v>0.00265013233045282</c:v>
                </c:pt>
                <c:pt idx="106">
                  <c:v>0.00238986233563093</c:v>
                </c:pt>
                <c:pt idx="107">
                  <c:v>0.00225607869343276</c:v>
                </c:pt>
                <c:pt idx="108">
                  <c:v>0.00226702462779442</c:v>
                </c:pt>
                <c:pt idx="109">
                  <c:v>0.00221959224556053</c:v>
                </c:pt>
                <c:pt idx="110">
                  <c:v>0.00209553832279495</c:v>
                </c:pt>
                <c:pt idx="111">
                  <c:v>0.00206878159435532</c:v>
                </c:pt>
                <c:pt idx="112">
                  <c:v>0.00184256561754751</c:v>
                </c:pt>
                <c:pt idx="113">
                  <c:v>0.00184499804740566</c:v>
                </c:pt>
                <c:pt idx="114">
                  <c:v>0.00170878197534934</c:v>
                </c:pt>
                <c:pt idx="115">
                  <c:v>0.00169540361112952</c:v>
                </c:pt>
                <c:pt idx="116">
                  <c:v>0.00165526851847007</c:v>
                </c:pt>
                <c:pt idx="117">
                  <c:v>0.00161513342581062</c:v>
                </c:pt>
                <c:pt idx="118">
                  <c:v>0.00161270099595247</c:v>
                </c:pt>
                <c:pt idx="119">
                  <c:v>0.00161999828552692</c:v>
                </c:pt>
                <c:pt idx="120">
                  <c:v>0.00158229562272562</c:v>
                </c:pt>
                <c:pt idx="121">
                  <c:v>0.00162364693031414</c:v>
                </c:pt>
                <c:pt idx="122">
                  <c:v>0.00150932272698116</c:v>
                </c:pt>
                <c:pt idx="123">
                  <c:v>0.00151783623148468</c:v>
                </c:pt>
                <c:pt idx="124">
                  <c:v>0.00150689029712301</c:v>
                </c:pt>
                <c:pt idx="125">
                  <c:v>0.0014837822134706</c:v>
                </c:pt>
                <c:pt idx="126">
                  <c:v>0.0014837822134706</c:v>
                </c:pt>
                <c:pt idx="127">
                  <c:v>0.00142783632673318</c:v>
                </c:pt>
                <c:pt idx="128">
                  <c:v>0.00141324174758429</c:v>
                </c:pt>
                <c:pt idx="129">
                  <c:v>0.00140107959829355</c:v>
                </c:pt>
                <c:pt idx="130">
                  <c:v>0.00136702558027947</c:v>
                </c:pt>
                <c:pt idx="131">
                  <c:v>0.00140594445800985</c:v>
                </c:pt>
                <c:pt idx="132">
                  <c:v>0.00134513371155613</c:v>
                </c:pt>
                <c:pt idx="133">
                  <c:v>0.00138040394449929</c:v>
                </c:pt>
                <c:pt idx="134">
                  <c:v>0.0014035120281517</c:v>
                </c:pt>
                <c:pt idx="135">
                  <c:v>0.00143999847602393</c:v>
                </c:pt>
                <c:pt idx="136">
                  <c:v>0.00130013375918039</c:v>
                </c:pt>
                <c:pt idx="137">
                  <c:v>0.00130986347861298</c:v>
                </c:pt>
                <c:pt idx="138">
                  <c:v>0.00129405268453502</c:v>
                </c:pt>
                <c:pt idx="139">
                  <c:v>0.00131716076818743</c:v>
                </c:pt>
                <c:pt idx="140">
                  <c:v>0.00132080941297465</c:v>
                </c:pt>
                <c:pt idx="141">
                  <c:v>0.00126729595609538</c:v>
                </c:pt>
                <c:pt idx="142">
                  <c:v>0.00133540399212354</c:v>
                </c:pt>
                <c:pt idx="143">
                  <c:v>0.00129770132932224</c:v>
                </c:pt>
                <c:pt idx="144">
                  <c:v>0.00129040403974779</c:v>
                </c:pt>
                <c:pt idx="145">
                  <c:v>0.00124053922765575</c:v>
                </c:pt>
                <c:pt idx="146">
                  <c:v>0.00116391768712407</c:v>
                </c:pt>
                <c:pt idx="147">
                  <c:v>0.0012004041349963</c:v>
                </c:pt>
                <c:pt idx="148">
                  <c:v>0.00123445815301038</c:v>
                </c:pt>
                <c:pt idx="149">
                  <c:v>0.00113107988403906</c:v>
                </c:pt>
                <c:pt idx="150">
                  <c:v>0.00115905282740777</c:v>
                </c:pt>
                <c:pt idx="151">
                  <c:v>0.00108972857645054</c:v>
                </c:pt>
                <c:pt idx="152">
                  <c:v>0.00106540427786905</c:v>
                </c:pt>
                <c:pt idx="153">
                  <c:v>0.00108364750180517</c:v>
                </c:pt>
                <c:pt idx="154">
                  <c:v>0.00105324212857831</c:v>
                </c:pt>
                <c:pt idx="155">
                  <c:v>0.00107878264208887</c:v>
                </c:pt>
                <c:pt idx="156">
                  <c:v>0.00104959348379109</c:v>
                </c:pt>
                <c:pt idx="157">
                  <c:v>0.00107513399730165</c:v>
                </c:pt>
                <c:pt idx="158">
                  <c:v>0.000962026008897742</c:v>
                </c:pt>
                <c:pt idx="159">
                  <c:v>0.000969323298472187</c:v>
                </c:pt>
                <c:pt idx="160">
                  <c:v>0.00104229619421664</c:v>
                </c:pt>
                <c:pt idx="161">
                  <c:v>0.000982701662692004</c:v>
                </c:pt>
                <c:pt idx="162">
                  <c:v>0.000963242223826816</c:v>
                </c:pt>
                <c:pt idx="163">
                  <c:v>0.00096445843875589</c:v>
                </c:pt>
                <c:pt idx="164">
                  <c:v>0.000936485495387182</c:v>
                </c:pt>
                <c:pt idx="165">
                  <c:v>0.000940134140174405</c:v>
                </c:pt>
                <c:pt idx="166">
                  <c:v>0.000934053065529034</c:v>
                </c:pt>
                <c:pt idx="167">
                  <c:v>0.000913377411734771</c:v>
                </c:pt>
                <c:pt idx="168">
                  <c:v>0.000887836898224211</c:v>
                </c:pt>
                <c:pt idx="169">
                  <c:v>0.000853782880210132</c:v>
                </c:pt>
                <c:pt idx="170">
                  <c:v>0.000868377459359023</c:v>
                </c:pt>
                <c:pt idx="171">
                  <c:v>0.00091580984159292</c:v>
                </c:pt>
                <c:pt idx="172">
                  <c:v>0.000874458534004395</c:v>
                </c:pt>
                <c:pt idx="173">
                  <c:v>0.000879323393720692</c:v>
                </c:pt>
                <c:pt idx="174">
                  <c:v>0.000791755918827345</c:v>
                </c:pt>
                <c:pt idx="175">
                  <c:v>0.000771080265033082</c:v>
                </c:pt>
                <c:pt idx="176">
                  <c:v>0.000856215310068281</c:v>
                </c:pt>
                <c:pt idx="177">
                  <c:v>0.000761350545600488</c:v>
                </c:pt>
                <c:pt idx="178">
                  <c:v>0.000794188348685493</c:v>
                </c:pt>
                <c:pt idx="179">
                  <c:v>0.000751620826167894</c:v>
                </c:pt>
                <c:pt idx="180">
                  <c:v>0.000707837088721221</c:v>
                </c:pt>
                <c:pt idx="181">
                  <c:v>0.000688377649856032</c:v>
                </c:pt>
                <c:pt idx="182">
                  <c:v>0.00072486409772826</c:v>
                </c:pt>
                <c:pt idx="183">
                  <c:v>0.000719999238011963</c:v>
                </c:pt>
                <c:pt idx="184">
                  <c:v>0.00066770199606177</c:v>
                </c:pt>
                <c:pt idx="185">
                  <c:v>0.000633647978047691</c:v>
                </c:pt>
                <c:pt idx="186">
                  <c:v>0.000661620921416399</c:v>
                </c:pt>
                <c:pt idx="187">
                  <c:v>0.000651891201983805</c:v>
                </c:pt>
                <c:pt idx="188">
                  <c:v>0.000643377697480285</c:v>
                </c:pt>
                <c:pt idx="189">
                  <c:v>0.000664053351274547</c:v>
                </c:pt>
                <c:pt idx="190">
                  <c:v>0.000611756109324354</c:v>
                </c:pt>
                <c:pt idx="191">
                  <c:v>0.000614188539182503</c:v>
                </c:pt>
                <c:pt idx="192">
                  <c:v>0.000606891249608057</c:v>
                </c:pt>
                <c:pt idx="193">
                  <c:v>0.000574053446523052</c:v>
                </c:pt>
                <c:pt idx="194">
                  <c:v>0.000574053446523052</c:v>
                </c:pt>
                <c:pt idx="195">
                  <c:v>0.000571621016664903</c:v>
                </c:pt>
                <c:pt idx="196">
                  <c:v>0.000570404801735829</c:v>
                </c:pt>
                <c:pt idx="197">
                  <c:v>0.00051932377471471</c:v>
                </c:pt>
                <c:pt idx="198">
                  <c:v>0.000574053446523052</c:v>
                </c:pt>
                <c:pt idx="199">
                  <c:v>0.000541215643438047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proton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Sheet2!$D$2:$D$951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4.86485971629705E-6</c:v>
                </c:pt>
                <c:pt idx="64">
                  <c:v>1.45945791488911E-5</c:v>
                </c:pt>
                <c:pt idx="65">
                  <c:v>3.64864478722279E-5</c:v>
                </c:pt>
                <c:pt idx="66">
                  <c:v>0.000172702519928545</c:v>
                </c:pt>
                <c:pt idx="67">
                  <c:v>0.000333242890566348</c:v>
                </c:pt>
                <c:pt idx="68">
                  <c:v>0.000553377792728789</c:v>
                </c:pt>
                <c:pt idx="69">
                  <c:v>0.000738242461948077</c:v>
                </c:pt>
                <c:pt idx="70">
                  <c:v>0.000655539846771027</c:v>
                </c:pt>
                <c:pt idx="71">
                  <c:v>0.000501080550778596</c:v>
                </c:pt>
                <c:pt idx="72">
                  <c:v>0.000473107607409888</c:v>
                </c:pt>
                <c:pt idx="73">
                  <c:v>0.000651891201983805</c:v>
                </c:pt>
                <c:pt idx="74">
                  <c:v>0.000839188301061241</c:v>
                </c:pt>
                <c:pt idx="75">
                  <c:v>0.000936485495387182</c:v>
                </c:pt>
                <c:pt idx="76">
                  <c:v>0.00113594474375536</c:v>
                </c:pt>
                <c:pt idx="77">
                  <c:v>0.00134148506676891</c:v>
                </c:pt>
                <c:pt idx="78">
                  <c:v>0.00146067412981819</c:v>
                </c:pt>
                <c:pt idx="79">
                  <c:v>0.00159324155708728</c:v>
                </c:pt>
                <c:pt idx="80">
                  <c:v>0.00230837593538295</c:v>
                </c:pt>
                <c:pt idx="81">
                  <c:v>0.00310499671392659</c:v>
                </c:pt>
                <c:pt idx="82">
                  <c:v>0.00312202372293363</c:v>
                </c:pt>
                <c:pt idx="83">
                  <c:v>0.00339323965211719</c:v>
                </c:pt>
                <c:pt idx="84">
                  <c:v>0.00417891449629917</c:v>
                </c:pt>
                <c:pt idx="85">
                  <c:v>0.00486121107150983</c:v>
                </c:pt>
                <c:pt idx="86">
                  <c:v>0.00579039927732256</c:v>
                </c:pt>
                <c:pt idx="87">
                  <c:v>0.00681201981774494</c:v>
                </c:pt>
                <c:pt idx="88">
                  <c:v>0.00706134387820517</c:v>
                </c:pt>
                <c:pt idx="89">
                  <c:v>0.00750282989745912</c:v>
                </c:pt>
                <c:pt idx="90">
                  <c:v>0.00747728938394856</c:v>
                </c:pt>
                <c:pt idx="91">
                  <c:v>0.00734593817160854</c:v>
                </c:pt>
                <c:pt idx="92">
                  <c:v>0.00700418177653868</c:v>
                </c:pt>
                <c:pt idx="93">
                  <c:v>0.0066867496800503</c:v>
                </c:pt>
                <c:pt idx="94">
                  <c:v>0.00613215567239243</c:v>
                </c:pt>
                <c:pt idx="95">
                  <c:v>0.00558972381402531</c:v>
                </c:pt>
                <c:pt idx="96">
                  <c:v>0.00513607564548061</c:v>
                </c:pt>
                <c:pt idx="97">
                  <c:v>0.00433702243707882</c:v>
                </c:pt>
                <c:pt idx="98">
                  <c:v>0.00441486019253957</c:v>
                </c:pt>
                <c:pt idx="99">
                  <c:v>0.00423364416810751</c:v>
                </c:pt>
                <c:pt idx="100">
                  <c:v>0.00445013042548273</c:v>
                </c:pt>
                <c:pt idx="101">
                  <c:v>0.00463256266484387</c:v>
                </c:pt>
                <c:pt idx="102">
                  <c:v>0.0044513466404118</c:v>
                </c:pt>
                <c:pt idx="103">
                  <c:v>0.00419107664558991</c:v>
                </c:pt>
                <c:pt idx="104">
                  <c:v>0.00405850921832081</c:v>
                </c:pt>
                <c:pt idx="105">
                  <c:v>0.00365107721708094</c:v>
                </c:pt>
                <c:pt idx="106">
                  <c:v>0.00329959110257847</c:v>
                </c:pt>
                <c:pt idx="107">
                  <c:v>0.00298824008073546</c:v>
                </c:pt>
                <c:pt idx="108">
                  <c:v>0.00283256456981396</c:v>
                </c:pt>
                <c:pt idx="109">
                  <c:v>0.0027218890112682</c:v>
                </c:pt>
                <c:pt idx="110">
                  <c:v>0.0026793214887506</c:v>
                </c:pt>
                <c:pt idx="111">
                  <c:v>0.00261851074229689</c:v>
                </c:pt>
                <c:pt idx="112">
                  <c:v>0.00233391644889351</c:v>
                </c:pt>
                <c:pt idx="113">
                  <c:v>0.00219891659176627</c:v>
                </c:pt>
                <c:pt idx="114">
                  <c:v>0.00216243014389404</c:v>
                </c:pt>
                <c:pt idx="115">
                  <c:v>0.00228040299201424</c:v>
                </c:pt>
                <c:pt idx="116">
                  <c:v>0.00218675444247552</c:v>
                </c:pt>
                <c:pt idx="117">
                  <c:v>0.00217580850811386</c:v>
                </c:pt>
                <c:pt idx="118">
                  <c:v>0.00205297080027736</c:v>
                </c:pt>
                <c:pt idx="119">
                  <c:v>0.00217945715290108</c:v>
                </c:pt>
                <c:pt idx="120">
                  <c:v>0.00218675444247552</c:v>
                </c:pt>
                <c:pt idx="121">
                  <c:v>0.00211134911687292</c:v>
                </c:pt>
                <c:pt idx="122">
                  <c:v>0.00202986271662494</c:v>
                </c:pt>
                <c:pt idx="123">
                  <c:v>0.00207486266900069</c:v>
                </c:pt>
                <c:pt idx="124">
                  <c:v>0.00212351126616366</c:v>
                </c:pt>
                <c:pt idx="125">
                  <c:v>0.00205175458534828</c:v>
                </c:pt>
                <c:pt idx="126">
                  <c:v>0.00199702491353994</c:v>
                </c:pt>
                <c:pt idx="127">
                  <c:v>0.00189364664456863</c:v>
                </c:pt>
                <c:pt idx="128">
                  <c:v>0.00190702500878844</c:v>
                </c:pt>
                <c:pt idx="129">
                  <c:v>0.00191918715807919</c:v>
                </c:pt>
                <c:pt idx="130">
                  <c:v>0.00191432229836289</c:v>
                </c:pt>
                <c:pt idx="131">
                  <c:v>0.0018620250564127</c:v>
                </c:pt>
                <c:pt idx="132">
                  <c:v>0.00184013318768936</c:v>
                </c:pt>
                <c:pt idx="133">
                  <c:v>0.00182553860854047</c:v>
                </c:pt>
                <c:pt idx="134">
                  <c:v>0.0018948628594977</c:v>
                </c:pt>
                <c:pt idx="135">
                  <c:v>0.00167594417226433</c:v>
                </c:pt>
                <c:pt idx="136">
                  <c:v>0.00171972790971101</c:v>
                </c:pt>
                <c:pt idx="137">
                  <c:v>0.00166743066776081</c:v>
                </c:pt>
                <c:pt idx="138">
                  <c:v>0.00160783613623617</c:v>
                </c:pt>
                <c:pt idx="139">
                  <c:v>0.00164553879903748</c:v>
                </c:pt>
                <c:pt idx="140">
                  <c:v>0.00155553889428598</c:v>
                </c:pt>
                <c:pt idx="141">
                  <c:v>0.00160783613623617</c:v>
                </c:pt>
                <c:pt idx="142">
                  <c:v>0.00146189034474726</c:v>
                </c:pt>
                <c:pt idx="143">
                  <c:v>0.0015591875390732</c:v>
                </c:pt>
                <c:pt idx="144">
                  <c:v>0.00148013356868338</c:v>
                </c:pt>
                <c:pt idx="145">
                  <c:v>0.00153851188527894</c:v>
                </c:pt>
                <c:pt idx="146">
                  <c:v>0.0014363498312367</c:v>
                </c:pt>
                <c:pt idx="147">
                  <c:v>0.0014460795506693</c:v>
                </c:pt>
                <c:pt idx="148">
                  <c:v>0.0013609445056341</c:v>
                </c:pt>
                <c:pt idx="149">
                  <c:v>0.00133905263691076</c:v>
                </c:pt>
                <c:pt idx="150">
                  <c:v>0.00138405258928651</c:v>
                </c:pt>
                <c:pt idx="151">
                  <c:v>0.00123080950822315</c:v>
                </c:pt>
                <c:pt idx="152">
                  <c:v>0.00116513390205314</c:v>
                </c:pt>
                <c:pt idx="153">
                  <c:v>0.00119310684542185</c:v>
                </c:pt>
                <c:pt idx="154">
                  <c:v>0.00119553927528</c:v>
                </c:pt>
                <c:pt idx="155">
                  <c:v>0.00115905282740777</c:v>
                </c:pt>
                <c:pt idx="156">
                  <c:v>0.00115418796769148</c:v>
                </c:pt>
                <c:pt idx="157">
                  <c:v>0.00110310694067036</c:v>
                </c:pt>
                <c:pt idx="158">
                  <c:v>0.00111283666010295</c:v>
                </c:pt>
                <c:pt idx="159">
                  <c:v>0.00102648540013868</c:v>
                </c:pt>
                <c:pt idx="160">
                  <c:v>0.00108729614659239</c:v>
                </c:pt>
                <c:pt idx="161">
                  <c:v>0.00106053941815276</c:v>
                </c:pt>
                <c:pt idx="162">
                  <c:v>0.00108729614659239</c:v>
                </c:pt>
                <c:pt idx="163">
                  <c:v>0.00103621511957127</c:v>
                </c:pt>
                <c:pt idx="164">
                  <c:v>0.000986350307479227</c:v>
                </c:pt>
                <c:pt idx="165">
                  <c:v>0.00102648540013868</c:v>
                </c:pt>
                <c:pt idx="166">
                  <c:v>0.00100216110155719</c:v>
                </c:pt>
                <c:pt idx="167">
                  <c:v>0.000954728719323296</c:v>
                </c:pt>
                <c:pt idx="168">
                  <c:v>0.00094743142974885</c:v>
                </c:pt>
                <c:pt idx="169">
                  <c:v>0.000924323346096439</c:v>
                </c:pt>
                <c:pt idx="170">
                  <c:v>0.000880539608649766</c:v>
                </c:pt>
                <c:pt idx="171">
                  <c:v>0.000904863907231251</c:v>
                </c:pt>
                <c:pt idx="172">
                  <c:v>0.00089878283258588</c:v>
                </c:pt>
                <c:pt idx="173">
                  <c:v>0.000854999095139206</c:v>
                </c:pt>
                <c:pt idx="174">
                  <c:v>0.000814864002479756</c:v>
                </c:pt>
                <c:pt idx="175">
                  <c:v>0.000795404563614568</c:v>
                </c:pt>
                <c:pt idx="176">
                  <c:v>0.000870809889217172</c:v>
                </c:pt>
                <c:pt idx="177">
                  <c:v>0.000797836993472716</c:v>
                </c:pt>
                <c:pt idx="178">
                  <c:v>0.000837972086132167</c:v>
                </c:pt>
                <c:pt idx="179">
                  <c:v>0.000834323441344944</c:v>
                </c:pt>
                <c:pt idx="180">
                  <c:v>0.000755269470955117</c:v>
                </c:pt>
                <c:pt idx="181">
                  <c:v>0.000800269423330865</c:v>
                </c:pt>
                <c:pt idx="182">
                  <c:v>0.000751620826167894</c:v>
                </c:pt>
                <c:pt idx="183">
                  <c:v>0.000783242414323825</c:v>
                </c:pt>
                <c:pt idx="184">
                  <c:v>0.000677431715494364</c:v>
                </c:pt>
                <c:pt idx="185">
                  <c:v>0.000709053303650295</c:v>
                </c:pt>
                <c:pt idx="186">
                  <c:v>0.000670134425919919</c:v>
                </c:pt>
                <c:pt idx="187">
                  <c:v>0.000701756014075849</c:v>
                </c:pt>
                <c:pt idx="188">
                  <c:v>0.000655539846771027</c:v>
                </c:pt>
                <c:pt idx="189">
                  <c:v>0.000692026294643255</c:v>
                </c:pt>
                <c:pt idx="190">
                  <c:v>0.000655539846771027</c:v>
                </c:pt>
                <c:pt idx="191">
                  <c:v>0.000632431763118616</c:v>
                </c:pt>
                <c:pt idx="192">
                  <c:v>0.000633647978047691</c:v>
                </c:pt>
                <c:pt idx="193">
                  <c:v>0.000595945315246389</c:v>
                </c:pt>
                <c:pt idx="194">
                  <c:v>0.000597161530175463</c:v>
                </c:pt>
                <c:pt idx="195">
                  <c:v>0.000538783213579898</c:v>
                </c:pt>
                <c:pt idx="196">
                  <c:v>0.0006190533988988</c:v>
                </c:pt>
                <c:pt idx="197">
                  <c:v>0.000546080503154344</c:v>
                </c:pt>
                <c:pt idx="198">
                  <c:v>0.000595945315246389</c:v>
                </c:pt>
                <c:pt idx="199">
                  <c:v>0.00056797237187768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6"/>
          <c:order val="3"/>
          <c:tx>
            <c:strRef>
              <c:f>Sheet2!$H$1</c:f>
              <c:strCache>
                <c:ptCount val="1"/>
                <c:pt idx="0">
                  <c:v>alpha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Sheet2!$H$2:$H$951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4.74323822338962E-5</c:v>
                </c:pt>
                <c:pt idx="38">
                  <c:v>5.1081027021119E-5</c:v>
                </c:pt>
                <c:pt idx="39">
                  <c:v>4.74323822338962E-5</c:v>
                </c:pt>
                <c:pt idx="40">
                  <c:v>9.48647644677927E-5</c:v>
                </c:pt>
                <c:pt idx="41">
                  <c:v>8.02701853189013E-5</c:v>
                </c:pt>
                <c:pt idx="42">
                  <c:v>6.20269613827874E-5</c:v>
                </c:pt>
                <c:pt idx="43">
                  <c:v>0.000134999857127243</c:v>
                </c:pt>
                <c:pt idx="44">
                  <c:v>0.000102162054042238</c:v>
                </c:pt>
                <c:pt idx="45">
                  <c:v>9.85134092550152E-5</c:v>
                </c:pt>
                <c:pt idx="46">
                  <c:v>0.000138648501914466</c:v>
                </c:pt>
                <c:pt idx="47">
                  <c:v>0.000149594436276134</c:v>
                </c:pt>
                <c:pt idx="48">
                  <c:v>0.000182432239361139</c:v>
                </c:pt>
                <c:pt idx="49">
                  <c:v>0.000171486304999471</c:v>
                </c:pt>
                <c:pt idx="50">
                  <c:v>0.000200675463297253</c:v>
                </c:pt>
                <c:pt idx="51">
                  <c:v>0.00022256733202059</c:v>
                </c:pt>
                <c:pt idx="52">
                  <c:v>0.000280945648616155</c:v>
                </c:pt>
                <c:pt idx="53">
                  <c:v>0.000244459200743927</c:v>
                </c:pt>
                <c:pt idx="54">
                  <c:v>0.000294324012835971</c:v>
                </c:pt>
                <c:pt idx="55">
                  <c:v>0.000302837517339491</c:v>
                </c:pt>
                <c:pt idx="56">
                  <c:v>0.000368513123509502</c:v>
                </c:pt>
                <c:pt idx="57">
                  <c:v>0.000332026675637274</c:v>
                </c:pt>
                <c:pt idx="58">
                  <c:v>0.000368513123509502</c:v>
                </c:pt>
                <c:pt idx="59">
                  <c:v>0.000430540084892289</c:v>
                </c:pt>
                <c:pt idx="60">
                  <c:v>0.000496215691062299</c:v>
                </c:pt>
                <c:pt idx="61">
                  <c:v>0.00060202638989176</c:v>
                </c:pt>
                <c:pt idx="62">
                  <c:v>0.00142297146701689</c:v>
                </c:pt>
                <c:pt idx="63">
                  <c:v>0.00187540342063251</c:v>
                </c:pt>
                <c:pt idx="64">
                  <c:v>0.00126972838595353</c:v>
                </c:pt>
                <c:pt idx="65">
                  <c:v>0.000558242652445086</c:v>
                </c:pt>
                <c:pt idx="66">
                  <c:v>0.000372161768296724</c:v>
                </c:pt>
                <c:pt idx="67">
                  <c:v>0.000193378173722808</c:v>
                </c:pt>
                <c:pt idx="68">
                  <c:v>0.00118216091106018</c:v>
                </c:pt>
                <c:pt idx="69">
                  <c:v>0.00203959243605754</c:v>
                </c:pt>
                <c:pt idx="70">
                  <c:v>0.00257472700485021</c:v>
                </c:pt>
                <c:pt idx="71">
                  <c:v>0.00286418615796989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1.21621492907426E-6</c:v>
                </c:pt>
                <c:pt idx="103">
                  <c:v>2.43242985814852E-6</c:v>
                </c:pt>
                <c:pt idx="104">
                  <c:v>1.21621492907426E-6</c:v>
                </c:pt>
                <c:pt idx="105">
                  <c:v>6.08107464537131E-6</c:v>
                </c:pt>
                <c:pt idx="106">
                  <c:v>8.51350450351983E-6</c:v>
                </c:pt>
                <c:pt idx="107">
                  <c:v>6.08107464537131E-6</c:v>
                </c:pt>
                <c:pt idx="108">
                  <c:v>1.58107940779654E-5</c:v>
                </c:pt>
                <c:pt idx="109">
                  <c:v>7.29728957444557E-6</c:v>
                </c:pt>
                <c:pt idx="110">
                  <c:v>1.09459343616684E-5</c:v>
                </c:pt>
                <c:pt idx="111">
                  <c:v>1.33783642198169E-5</c:v>
                </c:pt>
                <c:pt idx="112">
                  <c:v>2.55405135105595E-5</c:v>
                </c:pt>
                <c:pt idx="113">
                  <c:v>3.04053732268566E-5</c:v>
                </c:pt>
                <c:pt idx="114">
                  <c:v>3.28378030850051E-5</c:v>
                </c:pt>
                <c:pt idx="115">
                  <c:v>4.6216167304822E-5</c:v>
                </c:pt>
                <c:pt idx="116">
                  <c:v>4.49999523757477E-5</c:v>
                </c:pt>
                <c:pt idx="117">
                  <c:v>6.81080360281587E-5</c:v>
                </c:pt>
                <c:pt idx="118">
                  <c:v>6.20269613827874E-5</c:v>
                </c:pt>
                <c:pt idx="119">
                  <c:v>8.99999047514954E-5</c:v>
                </c:pt>
                <c:pt idx="120">
                  <c:v>8.27026151770498E-5</c:v>
                </c:pt>
                <c:pt idx="121">
                  <c:v>6.08107464537131E-5</c:v>
                </c:pt>
                <c:pt idx="122">
                  <c:v>7.05404658863072E-5</c:v>
                </c:pt>
                <c:pt idx="123">
                  <c:v>7.78377554607528E-5</c:v>
                </c:pt>
                <c:pt idx="124">
                  <c:v>6.68918210990844E-5</c:v>
                </c:pt>
                <c:pt idx="125">
                  <c:v>8.63512599642726E-5</c:v>
                </c:pt>
                <c:pt idx="126">
                  <c:v>6.44593912409359E-5</c:v>
                </c:pt>
                <c:pt idx="127">
                  <c:v>7.29728957444557E-5</c:v>
                </c:pt>
                <c:pt idx="128">
                  <c:v>6.20269613827874E-5</c:v>
                </c:pt>
                <c:pt idx="129">
                  <c:v>5.83783165955646E-5</c:v>
                </c:pt>
                <c:pt idx="130">
                  <c:v>8.14864002479756E-5</c:v>
                </c:pt>
                <c:pt idx="131">
                  <c:v>5.95945315246389E-5</c:v>
                </c:pt>
                <c:pt idx="132">
                  <c:v>6.56756061700102E-5</c:v>
                </c:pt>
                <c:pt idx="133">
                  <c:v>5.47296718083418E-5</c:v>
                </c:pt>
                <c:pt idx="134">
                  <c:v>4.49999523757477E-5</c:v>
                </c:pt>
                <c:pt idx="135">
                  <c:v>6.20269613827874E-5</c:v>
                </c:pt>
                <c:pt idx="136">
                  <c:v>5.83783165955646E-5</c:v>
                </c:pt>
                <c:pt idx="137">
                  <c:v>4.74323822338962E-5</c:v>
                </c:pt>
                <c:pt idx="138">
                  <c:v>4.49999523757477E-5</c:v>
                </c:pt>
                <c:pt idx="139">
                  <c:v>4.98648120920448E-5</c:v>
                </c:pt>
                <c:pt idx="140">
                  <c:v>5.59458867374161E-5</c:v>
                </c:pt>
                <c:pt idx="141">
                  <c:v>5.71621016664903E-5</c:v>
                </c:pt>
                <c:pt idx="142">
                  <c:v>3.64864478722279E-5</c:v>
                </c:pt>
                <c:pt idx="143">
                  <c:v>5.1081027021119E-5</c:v>
                </c:pt>
                <c:pt idx="144">
                  <c:v>4.98648120920448E-5</c:v>
                </c:pt>
                <c:pt idx="145">
                  <c:v>5.47296718083418E-5</c:v>
                </c:pt>
                <c:pt idx="146">
                  <c:v>4.86485971629705E-5</c:v>
                </c:pt>
                <c:pt idx="147">
                  <c:v>4.74323822338962E-5</c:v>
                </c:pt>
                <c:pt idx="148">
                  <c:v>6.20269613827874E-5</c:v>
                </c:pt>
                <c:pt idx="149">
                  <c:v>5.35134568792676E-5</c:v>
                </c:pt>
                <c:pt idx="150">
                  <c:v>5.22972419501933E-5</c:v>
                </c:pt>
                <c:pt idx="151">
                  <c:v>4.6216167304822E-5</c:v>
                </c:pt>
                <c:pt idx="152">
                  <c:v>6.81080360281587E-5</c:v>
                </c:pt>
                <c:pt idx="153">
                  <c:v>6.9324250957233E-5</c:v>
                </c:pt>
                <c:pt idx="154">
                  <c:v>4.74323822338962E-5</c:v>
                </c:pt>
                <c:pt idx="155">
                  <c:v>5.95945315246389E-5</c:v>
                </c:pt>
                <c:pt idx="156">
                  <c:v>4.98648120920448E-5</c:v>
                </c:pt>
                <c:pt idx="157">
                  <c:v>5.22972419501933E-5</c:v>
                </c:pt>
                <c:pt idx="158">
                  <c:v>5.59458867374161E-5</c:v>
                </c:pt>
                <c:pt idx="159">
                  <c:v>6.56756061700102E-5</c:v>
                </c:pt>
                <c:pt idx="160">
                  <c:v>8.87836898224211E-5</c:v>
                </c:pt>
                <c:pt idx="161">
                  <c:v>6.44593912409359E-5</c:v>
                </c:pt>
                <c:pt idx="162">
                  <c:v>6.20269613827874E-5</c:v>
                </c:pt>
                <c:pt idx="163">
                  <c:v>5.47296718083418E-5</c:v>
                </c:pt>
                <c:pt idx="164">
                  <c:v>8.27026151770498E-5</c:v>
                </c:pt>
                <c:pt idx="165">
                  <c:v>7.17566808153815E-5</c:v>
                </c:pt>
                <c:pt idx="166">
                  <c:v>7.17566808153815E-5</c:v>
                </c:pt>
                <c:pt idx="167">
                  <c:v>7.05404658863072E-5</c:v>
                </c:pt>
                <c:pt idx="168">
                  <c:v>8.27026151770498E-5</c:v>
                </c:pt>
                <c:pt idx="169">
                  <c:v>7.9053970389827E-5</c:v>
                </c:pt>
                <c:pt idx="170">
                  <c:v>7.05404658863072E-5</c:v>
                </c:pt>
                <c:pt idx="171">
                  <c:v>8.14864002479756E-5</c:v>
                </c:pt>
                <c:pt idx="172">
                  <c:v>7.29728957444557E-5</c:v>
                </c:pt>
                <c:pt idx="173">
                  <c:v>5.71621016664903E-5</c:v>
                </c:pt>
                <c:pt idx="174">
                  <c:v>7.05404658863072E-5</c:v>
                </c:pt>
                <c:pt idx="175">
                  <c:v>7.54053256026043E-5</c:v>
                </c:pt>
                <c:pt idx="176">
                  <c:v>8.63512599642726E-5</c:v>
                </c:pt>
                <c:pt idx="177">
                  <c:v>9.36485495387182E-5</c:v>
                </c:pt>
                <c:pt idx="178">
                  <c:v>9.48647644677927E-5</c:v>
                </c:pt>
                <c:pt idx="179">
                  <c:v>8.14864002479756E-5</c:v>
                </c:pt>
                <c:pt idx="180">
                  <c:v>8.14864002479756E-5</c:v>
                </c:pt>
                <c:pt idx="181">
                  <c:v>8.87836898224211E-5</c:v>
                </c:pt>
                <c:pt idx="182">
                  <c:v>0.000115540418262055</c:v>
                </c:pt>
                <c:pt idx="183">
                  <c:v>9.85134092550152E-5</c:v>
                </c:pt>
                <c:pt idx="184">
                  <c:v>7.9053970389827E-5</c:v>
                </c:pt>
                <c:pt idx="185">
                  <c:v>7.66215405316785E-5</c:v>
                </c:pt>
                <c:pt idx="186">
                  <c:v>9.12161196805697E-5</c:v>
                </c:pt>
                <c:pt idx="187">
                  <c:v>8.63512599642726E-5</c:v>
                </c:pt>
                <c:pt idx="188">
                  <c:v>8.87836898224211E-5</c:v>
                </c:pt>
                <c:pt idx="189">
                  <c:v>0.000102162054042238</c:v>
                </c:pt>
                <c:pt idx="190">
                  <c:v>9.48647644677927E-5</c:v>
                </c:pt>
                <c:pt idx="191">
                  <c:v>0.000108243128687609</c:v>
                </c:pt>
                <c:pt idx="192">
                  <c:v>9.12161196805697E-5</c:v>
                </c:pt>
                <c:pt idx="193">
                  <c:v>0.000108243128687609</c:v>
                </c:pt>
                <c:pt idx="194">
                  <c:v>9.7297194325941E-5</c:v>
                </c:pt>
                <c:pt idx="195">
                  <c:v>8.87836898224211E-5</c:v>
                </c:pt>
                <c:pt idx="196">
                  <c:v>0.000100945839113164</c:v>
                </c:pt>
                <c:pt idx="197">
                  <c:v>0.000107026913758535</c:v>
                </c:pt>
                <c:pt idx="198">
                  <c:v>0.000104594483900387</c:v>
                </c:pt>
                <c:pt idx="199">
                  <c:v>0.000124053922765575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7"/>
          <c:order val="4"/>
          <c:tx>
            <c:strRef>
              <c:f>Sheet2!$I$1</c:f>
              <c:strCache>
                <c:ptCount val="1"/>
                <c:pt idx="0">
                  <c:v>ENDF C12(G,non)</c:v>
                </c:pt>
              </c:strCache>
            </c:strRef>
          </c:tx>
          <c:spPr>
            <a:ln w="19050" cmpd="sng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Sheet2!$I$2:$I$951</c:f>
              <c:numCache>
                <c:formatCode>General</c:formatCode>
                <c:ptCount val="950"/>
                <c:pt idx="601">
                  <c:v>0.0</c:v>
                </c:pt>
                <c:pt idx="602">
                  <c:v>0.0</c:v>
                </c:pt>
                <c:pt idx="603" formatCode="0.00E+00">
                  <c:v>1.3019E-6</c:v>
                </c:pt>
                <c:pt idx="604" formatCode="0.00E+00">
                  <c:v>3.3243E-6</c:v>
                </c:pt>
                <c:pt idx="605" formatCode="0.00E+00">
                  <c:v>6.2164E-6</c:v>
                </c:pt>
                <c:pt idx="606" formatCode="0.00E+00">
                  <c:v>9.9973E-6</c:v>
                </c:pt>
                <c:pt idx="607" formatCode="0.00E+00">
                  <c:v>1.4687E-5</c:v>
                </c:pt>
                <c:pt idx="608" formatCode="0.00E+00">
                  <c:v>2.0304E-5</c:v>
                </c:pt>
                <c:pt idx="609" formatCode="0.00E+00">
                  <c:v>2.6868E-5</c:v>
                </c:pt>
                <c:pt idx="610" formatCode="0.00E+00">
                  <c:v>3.4398E-5</c:v>
                </c:pt>
                <c:pt idx="611" formatCode="0.00E+00">
                  <c:v>4.2915E-5</c:v>
                </c:pt>
                <c:pt idx="612" formatCode="0.00E+00">
                  <c:v>5.2436E-5</c:v>
                </c:pt>
                <c:pt idx="613" formatCode="0.00E+00">
                  <c:v>6.2982E-5</c:v>
                </c:pt>
                <c:pt idx="614" formatCode="0.00E+00">
                  <c:v>7.4572E-5</c:v>
                </c:pt>
                <c:pt idx="615" formatCode="0.00E+00">
                  <c:v>8.7226E-5</c:v>
                </c:pt>
                <c:pt idx="616">
                  <c:v>0.00010096</c:v>
                </c:pt>
                <c:pt idx="617">
                  <c:v>0.0001158</c:v>
                </c:pt>
                <c:pt idx="618">
                  <c:v>0.00013176</c:v>
                </c:pt>
                <c:pt idx="619">
                  <c:v>0.00019167</c:v>
                </c:pt>
                <c:pt idx="620">
                  <c:v>0.000686045</c:v>
                </c:pt>
                <c:pt idx="621">
                  <c:v>0.00069837</c:v>
                </c:pt>
                <c:pt idx="622">
                  <c:v>0.00018663</c:v>
                </c:pt>
                <c:pt idx="623">
                  <c:v>0.00042561</c:v>
                </c:pt>
                <c:pt idx="624">
                  <c:v>0.0015</c:v>
                </c:pt>
                <c:pt idx="625">
                  <c:v>0.0015</c:v>
                </c:pt>
                <c:pt idx="626">
                  <c:v>0.0014</c:v>
                </c:pt>
                <c:pt idx="627">
                  <c:v>0.00136308</c:v>
                </c:pt>
                <c:pt idx="628">
                  <c:v>0.0013931</c:v>
                </c:pt>
                <c:pt idx="629">
                  <c:v>0.0021</c:v>
                </c:pt>
                <c:pt idx="630">
                  <c:v>0.0023586</c:v>
                </c:pt>
                <c:pt idx="631">
                  <c:v>0.0049</c:v>
                </c:pt>
                <c:pt idx="632">
                  <c:v>0.00674499</c:v>
                </c:pt>
                <c:pt idx="633">
                  <c:v>0.0112333</c:v>
                </c:pt>
                <c:pt idx="634">
                  <c:v>0.017005</c:v>
                </c:pt>
                <c:pt idx="635">
                  <c:v>0.0188</c:v>
                </c:pt>
                <c:pt idx="636">
                  <c:v>0.0205</c:v>
                </c:pt>
                <c:pt idx="637">
                  <c:v>0.019</c:v>
                </c:pt>
                <c:pt idx="638">
                  <c:v>0.017086</c:v>
                </c:pt>
                <c:pt idx="639">
                  <c:v>0.0125</c:v>
                </c:pt>
                <c:pt idx="640">
                  <c:v>0.010636</c:v>
                </c:pt>
                <c:pt idx="641">
                  <c:v>0.0118875</c:v>
                </c:pt>
                <c:pt idx="642">
                  <c:v>0.0121</c:v>
                </c:pt>
                <c:pt idx="643">
                  <c:v>0.0100669</c:v>
                </c:pt>
                <c:pt idx="644">
                  <c:v>0.0088</c:v>
                </c:pt>
                <c:pt idx="645">
                  <c:v>0.00803914</c:v>
                </c:pt>
                <c:pt idx="646">
                  <c:v>0.00759101</c:v>
                </c:pt>
                <c:pt idx="647">
                  <c:v>0.00731</c:v>
                </c:pt>
                <c:pt idx="648">
                  <c:v>0.00757267</c:v>
                </c:pt>
                <c:pt idx="649">
                  <c:v>0.00729999</c:v>
                </c:pt>
                <c:pt idx="650">
                  <c:v>0.00730001</c:v>
                </c:pt>
                <c:pt idx="651">
                  <c:v>0.00652751</c:v>
                </c:pt>
                <c:pt idx="652">
                  <c:v>0.00564881</c:v>
                </c:pt>
                <c:pt idx="653">
                  <c:v>0.00466471</c:v>
                </c:pt>
                <c:pt idx="654">
                  <c:v>0.0038853</c:v>
                </c:pt>
                <c:pt idx="655">
                  <c:v>0.00349496</c:v>
                </c:pt>
                <c:pt idx="656">
                  <c:v>0.0031621</c:v>
                </c:pt>
                <c:pt idx="657">
                  <c:v>0.00287553</c:v>
                </c:pt>
                <c:pt idx="658">
                  <c:v>0.0025978</c:v>
                </c:pt>
                <c:pt idx="659">
                  <c:v>0.00217953</c:v>
                </c:pt>
                <c:pt idx="660">
                  <c:v>0.0018296</c:v>
                </c:pt>
                <c:pt idx="661">
                  <c:v>0.00168105</c:v>
                </c:pt>
                <c:pt idx="662">
                  <c:v>0.0015383</c:v>
                </c:pt>
                <c:pt idx="663">
                  <c:v>0.00142612</c:v>
                </c:pt>
                <c:pt idx="664">
                  <c:v>0.0013483</c:v>
                </c:pt>
                <c:pt idx="665">
                  <c:v>0.00123843</c:v>
                </c:pt>
                <c:pt idx="666">
                  <c:v>0.0011372</c:v>
                </c:pt>
                <c:pt idx="667">
                  <c:v>0.00125729</c:v>
                </c:pt>
                <c:pt idx="668">
                  <c:v>0.0014442</c:v>
                </c:pt>
                <c:pt idx="669">
                  <c:v>0.00149058</c:v>
                </c:pt>
                <c:pt idx="670">
                  <c:v>0.0014875</c:v>
                </c:pt>
                <c:pt idx="671">
                  <c:v>0.00131875</c:v>
                </c:pt>
                <c:pt idx="672">
                  <c:v>0.001149</c:v>
                </c:pt>
                <c:pt idx="673">
                  <c:v>0.00137301</c:v>
                </c:pt>
                <c:pt idx="674">
                  <c:v>0.0015881</c:v>
                </c:pt>
                <c:pt idx="675">
                  <c:v>0.00150447</c:v>
                </c:pt>
                <c:pt idx="676">
                  <c:v>0.0013567</c:v>
                </c:pt>
                <c:pt idx="677">
                  <c:v>0.00110795</c:v>
                </c:pt>
                <c:pt idx="678">
                  <c:v>0.00091649</c:v>
                </c:pt>
                <c:pt idx="679">
                  <c:v>0.000927429</c:v>
                </c:pt>
                <c:pt idx="680">
                  <c:v>0.00102606</c:v>
                </c:pt>
                <c:pt idx="681">
                  <c:v>0.00113785</c:v>
                </c:pt>
                <c:pt idx="682">
                  <c:v>0.0011883</c:v>
                </c:pt>
                <c:pt idx="683">
                  <c:v>0.0011795</c:v>
                </c:pt>
                <c:pt idx="684">
                  <c:v>0.00116657</c:v>
                </c:pt>
                <c:pt idx="685">
                  <c:v>0.00115445</c:v>
                </c:pt>
                <c:pt idx="686">
                  <c:v>0.00114811</c:v>
                </c:pt>
                <c:pt idx="687">
                  <c:v>0.00115438</c:v>
                </c:pt>
                <c:pt idx="688">
                  <c:v>0.00117051</c:v>
                </c:pt>
                <c:pt idx="689">
                  <c:v>0.00118701</c:v>
                </c:pt>
                <c:pt idx="690">
                  <c:v>0.0011944</c:v>
                </c:pt>
                <c:pt idx="691">
                  <c:v>0.00112304</c:v>
                </c:pt>
                <c:pt idx="692">
                  <c:v>0.000962276</c:v>
                </c:pt>
                <c:pt idx="693">
                  <c:v>0.000791064</c:v>
                </c:pt>
                <c:pt idx="694">
                  <c:v>0.00068837</c:v>
                </c:pt>
                <c:pt idx="695">
                  <c:v>0.000683451</c:v>
                </c:pt>
                <c:pt idx="696">
                  <c:v>0.00074707</c:v>
                </c:pt>
                <c:pt idx="697">
                  <c:v>0.000870445</c:v>
                </c:pt>
                <c:pt idx="698">
                  <c:v>0.0010448</c:v>
                </c:pt>
              </c:numCache>
            </c:numRef>
          </c:yVal>
          <c:smooth val="0"/>
        </c:ser>
        <c:ser>
          <c:idx val="9"/>
          <c:order val="5"/>
          <c:tx>
            <c:strRef>
              <c:f>Sheet2!$K$1</c:f>
              <c:strCache>
                <c:ptCount val="1"/>
                <c:pt idx="0">
                  <c:v>ENDF C12(G,N)</c:v>
                </c:pt>
              </c:strCache>
            </c:strRef>
          </c:tx>
          <c:spPr>
            <a:ln w="28575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Sheet2!$K$2:$K$951</c:f>
              <c:numCache>
                <c:formatCode>General</c:formatCode>
                <c:ptCount val="950"/>
                <c:pt idx="798">
                  <c:v>0.0</c:v>
                </c:pt>
                <c:pt idx="799" formatCode="0.00E+00">
                  <c:v>9.3273E-5</c:v>
                </c:pt>
                <c:pt idx="800">
                  <c:v>0.000354167</c:v>
                </c:pt>
                <c:pt idx="801">
                  <c:v>0.0006875</c:v>
                </c:pt>
                <c:pt idx="802">
                  <c:v>0.00137322</c:v>
                </c:pt>
                <c:pt idx="803">
                  <c:v>0.00278194</c:v>
                </c:pt>
                <c:pt idx="804">
                  <c:v>0.00496428</c:v>
                </c:pt>
                <c:pt idx="805">
                  <c:v>0.00567111</c:v>
                </c:pt>
                <c:pt idx="806">
                  <c:v>0.00608974</c:v>
                </c:pt>
                <c:pt idx="807">
                  <c:v>0.00650744</c:v>
                </c:pt>
                <c:pt idx="808">
                  <c:v>0.00676991</c:v>
                </c:pt>
                <c:pt idx="809">
                  <c:v>0.00562713</c:v>
                </c:pt>
                <c:pt idx="810">
                  <c:v>0.00297917</c:v>
                </c:pt>
                <c:pt idx="811">
                  <c:v>0.00366927</c:v>
                </c:pt>
                <c:pt idx="812">
                  <c:v>0.004125</c:v>
                </c:pt>
                <c:pt idx="813">
                  <c:v>0.003355</c:v>
                </c:pt>
                <c:pt idx="814">
                  <c:v>0.00271212</c:v>
                </c:pt>
                <c:pt idx="815">
                  <c:v>0.00231861</c:v>
                </c:pt>
                <c:pt idx="816">
                  <c:v>0.00235417</c:v>
                </c:pt>
                <c:pt idx="817">
                  <c:v>0.0020875</c:v>
                </c:pt>
                <c:pt idx="818">
                  <c:v>0.00176833</c:v>
                </c:pt>
                <c:pt idx="819">
                  <c:v>0.00163426</c:v>
                </c:pt>
                <c:pt idx="820">
                  <c:v>0.00165357</c:v>
                </c:pt>
                <c:pt idx="821">
                  <c:v>0.00157744</c:v>
                </c:pt>
                <c:pt idx="822">
                  <c:v>0.00127633</c:v>
                </c:pt>
                <c:pt idx="823">
                  <c:v>0.00104167</c:v>
                </c:pt>
                <c:pt idx="824">
                  <c:v>0.000895011</c:v>
                </c:pt>
                <c:pt idx="825">
                  <c:v>0.000775807</c:v>
                </c:pt>
                <c:pt idx="826">
                  <c:v>0.000670902</c:v>
                </c:pt>
                <c:pt idx="827">
                  <c:v>0.000566122</c:v>
                </c:pt>
                <c:pt idx="828">
                  <c:v>0.000458931</c:v>
                </c:pt>
                <c:pt idx="829">
                  <c:v>0.000357328</c:v>
                </c:pt>
                <c:pt idx="830">
                  <c:v>0.000294003</c:v>
                </c:pt>
                <c:pt idx="831">
                  <c:v>0.000251503</c:v>
                </c:pt>
                <c:pt idx="832">
                  <c:v>0.000199038</c:v>
                </c:pt>
                <c:pt idx="833">
                  <c:v>0.000149</c:v>
                </c:pt>
                <c:pt idx="834">
                  <c:v>0.00011862</c:v>
                </c:pt>
                <c:pt idx="835">
                  <c:v>0.000105919</c:v>
                </c:pt>
                <c:pt idx="836" formatCode="0.00E+00">
                  <c:v>9.42874E-5</c:v>
                </c:pt>
                <c:pt idx="837" formatCode="0.00E+00">
                  <c:v>8.27565E-5</c:v>
                </c:pt>
                <c:pt idx="838" formatCode="0.00E+00">
                  <c:v>7.12972E-5</c:v>
                </c:pt>
                <c:pt idx="839" formatCode="0.00E+00">
                  <c:v>5.99773E-5</c:v>
                </c:pt>
                <c:pt idx="840" formatCode="0.00E+00">
                  <c:v>5.07858E-5</c:v>
                </c:pt>
                <c:pt idx="841" formatCode="0.00E+00">
                  <c:v>4.5E-5</c:v>
                </c:pt>
                <c:pt idx="842" formatCode="0.00E+00">
                  <c:v>4.06464E-5</c:v>
                </c:pt>
                <c:pt idx="843" formatCode="0.00E+00">
                  <c:v>3.62928E-5</c:v>
                </c:pt>
                <c:pt idx="844" formatCode="0.00E+00">
                  <c:v>3.15124E-5</c:v>
                </c:pt>
                <c:pt idx="845" formatCode="0.00E+00">
                  <c:v>2.75856E-5</c:v>
                </c:pt>
                <c:pt idx="846" formatCode="0.00E+00">
                  <c:v>2.49392E-5</c:v>
                </c:pt>
                <c:pt idx="847" formatCode="0.00E+00">
                  <c:v>2.22928E-5</c:v>
                </c:pt>
                <c:pt idx="848" formatCode="0.00E+00">
                  <c:v>1.96464E-5</c:v>
                </c:pt>
                <c:pt idx="849" formatCode="0.00E+00">
                  <c:v>1.7E-5</c:v>
                </c:pt>
                <c:pt idx="850" formatCode="0.00E+00">
                  <c:v>1.46941E-5</c:v>
                </c:pt>
                <c:pt idx="851" formatCode="0.00E+00">
                  <c:v>1.29529E-5</c:v>
                </c:pt>
                <c:pt idx="852" formatCode="0.00E+00">
                  <c:v>1.16025E-5</c:v>
                </c:pt>
                <c:pt idx="853" formatCode="0.00E+00">
                  <c:v>1.04687E-5</c:v>
                </c:pt>
                <c:pt idx="854" formatCode="0.00E+00">
                  <c:v>9.41879E-6</c:v>
                </c:pt>
                <c:pt idx="855" formatCode="0.00E+00">
                  <c:v>8.46238E-6</c:v>
                </c:pt>
                <c:pt idx="856" formatCode="0.00E+00">
                  <c:v>7.63881E-6</c:v>
                </c:pt>
                <c:pt idx="857" formatCode="0.00E+00">
                  <c:v>6.98742E-6</c:v>
                </c:pt>
                <c:pt idx="858" formatCode="0.00E+00">
                  <c:v>6.43988E-6</c:v>
                </c:pt>
                <c:pt idx="859" formatCode="0.00E+00">
                  <c:v>5.92057E-6</c:v>
                </c:pt>
                <c:pt idx="860" formatCode="0.00E+00">
                  <c:v>5.45785E-6</c:v>
                </c:pt>
                <c:pt idx="861" formatCode="0.00E+00">
                  <c:v>5.0801E-6</c:v>
                </c:pt>
                <c:pt idx="862" formatCode="0.00E+00">
                  <c:v>4.75711E-6</c:v>
                </c:pt>
                <c:pt idx="863" formatCode="0.00E+00">
                  <c:v>4.44586E-6</c:v>
                </c:pt>
                <c:pt idx="864" formatCode="0.00E+00">
                  <c:v>4.15553E-6</c:v>
                </c:pt>
                <c:pt idx="865" formatCode="0.00E+00">
                  <c:v>3.89529E-6</c:v>
                </c:pt>
                <c:pt idx="866" formatCode="0.00E+00">
                  <c:v>3.65601E-6</c:v>
                </c:pt>
                <c:pt idx="867" formatCode="0.00E+00">
                  <c:v>3.42634E-6</c:v>
                </c:pt>
                <c:pt idx="868" formatCode="0.00E+00">
                  <c:v>3.21208E-6</c:v>
                </c:pt>
                <c:pt idx="869" formatCode="0.00E+00">
                  <c:v>3.01905E-6</c:v>
                </c:pt>
              </c:numCache>
            </c:numRef>
          </c:yVal>
          <c:smooth val="0"/>
        </c:ser>
        <c:ser>
          <c:idx val="10"/>
          <c:order val="6"/>
          <c:tx>
            <c:strRef>
              <c:f>Sheet2!$L$1</c:f>
              <c:strCache>
                <c:ptCount val="1"/>
                <c:pt idx="0">
                  <c:v>ENDF C12(G,P)</c:v>
                </c:pt>
              </c:strCache>
            </c:strRef>
          </c:tx>
          <c:spPr>
            <a:ln w="28575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 formatCode="0.00">
                  <c:v>1.0E-11</c:v>
                </c:pt>
                <c:pt idx="602" formatCode="0.00">
                  <c:v>7.3666</c:v>
                </c:pt>
                <c:pt idx="603" formatCode="0.00">
                  <c:v>7.5</c:v>
                </c:pt>
                <c:pt idx="604" formatCode="0.00">
                  <c:v>8.0</c:v>
                </c:pt>
                <c:pt idx="605" formatCode="0.00">
                  <c:v>8.5</c:v>
                </c:pt>
                <c:pt idx="606" formatCode="0.00">
                  <c:v>9.0</c:v>
                </c:pt>
                <c:pt idx="607" formatCode="0.00">
                  <c:v>9.5</c:v>
                </c:pt>
                <c:pt idx="608" formatCode="0.00">
                  <c:v>10.0</c:v>
                </c:pt>
                <c:pt idx="609" formatCode="0.00">
                  <c:v>10.5</c:v>
                </c:pt>
                <c:pt idx="610" formatCode="0.00">
                  <c:v>11.0</c:v>
                </c:pt>
                <c:pt idx="611" formatCode="0.00">
                  <c:v>11.5</c:v>
                </c:pt>
                <c:pt idx="612" formatCode="0.00">
                  <c:v>12.0</c:v>
                </c:pt>
                <c:pt idx="613" formatCode="0.00">
                  <c:v>12.5</c:v>
                </c:pt>
                <c:pt idx="614" formatCode="0.00">
                  <c:v>13.0</c:v>
                </c:pt>
                <c:pt idx="615" formatCode="0.00">
                  <c:v>13.5</c:v>
                </c:pt>
                <c:pt idx="616" formatCode="0.00">
                  <c:v>14.0</c:v>
                </c:pt>
                <c:pt idx="617" formatCode="0.00">
                  <c:v>14.5</c:v>
                </c:pt>
                <c:pt idx="618" formatCode="0.00">
                  <c:v>15.0</c:v>
                </c:pt>
                <c:pt idx="619" formatCode="0.00">
                  <c:v>15.5</c:v>
                </c:pt>
                <c:pt idx="620" formatCode="0.00">
                  <c:v>15.9571</c:v>
                </c:pt>
                <c:pt idx="621" formatCode="0.00">
                  <c:v>16.0</c:v>
                </c:pt>
                <c:pt idx="622" formatCode="0.00">
                  <c:v>16.5</c:v>
                </c:pt>
                <c:pt idx="623" formatCode="0.00">
                  <c:v>17.0</c:v>
                </c:pt>
                <c:pt idx="624" formatCode="0.00">
                  <c:v>17.5</c:v>
                </c:pt>
                <c:pt idx="625" formatCode="0.00">
                  <c:v>18.0</c:v>
                </c:pt>
                <c:pt idx="626" formatCode="0.00">
                  <c:v>18.5</c:v>
                </c:pt>
                <c:pt idx="627" formatCode="0.00">
                  <c:v>18.722</c:v>
                </c:pt>
                <c:pt idx="628" formatCode="0.00">
                  <c:v>19.0</c:v>
                </c:pt>
                <c:pt idx="629" formatCode="0.00">
                  <c:v>19.5</c:v>
                </c:pt>
                <c:pt idx="630" formatCode="0.00">
                  <c:v>20.0</c:v>
                </c:pt>
                <c:pt idx="631" formatCode="0.00">
                  <c:v>20.5</c:v>
                </c:pt>
                <c:pt idx="632" formatCode="0.00">
                  <c:v>21.0</c:v>
                </c:pt>
                <c:pt idx="633" formatCode="0.00">
                  <c:v>21.5</c:v>
                </c:pt>
                <c:pt idx="634" formatCode="0.00">
                  <c:v>22.0</c:v>
                </c:pt>
                <c:pt idx="635" formatCode="0.00">
                  <c:v>22.5</c:v>
                </c:pt>
                <c:pt idx="636" formatCode="0.00">
                  <c:v>23.0</c:v>
                </c:pt>
                <c:pt idx="637" formatCode="0.00">
                  <c:v>23.5</c:v>
                </c:pt>
                <c:pt idx="638" formatCode="0.00">
                  <c:v>24.0</c:v>
                </c:pt>
                <c:pt idx="639" formatCode="0.00">
                  <c:v>24.5</c:v>
                </c:pt>
                <c:pt idx="640" formatCode="0.00">
                  <c:v>25.0</c:v>
                </c:pt>
                <c:pt idx="641" formatCode="0.00">
                  <c:v>25.5</c:v>
                </c:pt>
                <c:pt idx="642" formatCode="0.00">
                  <c:v>26.0</c:v>
                </c:pt>
                <c:pt idx="643" formatCode="0.00">
                  <c:v>26.5</c:v>
                </c:pt>
                <c:pt idx="644" formatCode="0.00">
                  <c:v>27.0</c:v>
                </c:pt>
                <c:pt idx="645" formatCode="0.00">
                  <c:v>27.5</c:v>
                </c:pt>
                <c:pt idx="646" formatCode="0.00">
                  <c:v>28.0</c:v>
                </c:pt>
                <c:pt idx="647" formatCode="0.00">
                  <c:v>28.5</c:v>
                </c:pt>
                <c:pt idx="648" formatCode="0.00">
                  <c:v>29.0</c:v>
                </c:pt>
                <c:pt idx="649" formatCode="0.00">
                  <c:v>29.5</c:v>
                </c:pt>
                <c:pt idx="650" formatCode="0.00">
                  <c:v>30.0</c:v>
                </c:pt>
                <c:pt idx="651" formatCode="0.00">
                  <c:v>32.5</c:v>
                </c:pt>
                <c:pt idx="652" formatCode="0.00">
                  <c:v>35.0</c:v>
                </c:pt>
                <c:pt idx="653" formatCode="0.00">
                  <c:v>37.5</c:v>
                </c:pt>
                <c:pt idx="654" formatCode="0.00">
                  <c:v>40.0</c:v>
                </c:pt>
                <c:pt idx="655" formatCode="0.00">
                  <c:v>42.5</c:v>
                </c:pt>
                <c:pt idx="656" formatCode="0.00">
                  <c:v>45.0</c:v>
                </c:pt>
                <c:pt idx="657" formatCode="0.00">
                  <c:v>47.5</c:v>
                </c:pt>
                <c:pt idx="658" formatCode="0.00">
                  <c:v>50.0</c:v>
                </c:pt>
                <c:pt idx="659" formatCode="0.00">
                  <c:v>52.5</c:v>
                </c:pt>
                <c:pt idx="660" formatCode="0.00">
                  <c:v>55.0</c:v>
                </c:pt>
                <c:pt idx="661" formatCode="0.00">
                  <c:v>57.5</c:v>
                </c:pt>
                <c:pt idx="662" formatCode="0.00">
                  <c:v>60.0</c:v>
                </c:pt>
                <c:pt idx="663" formatCode="0.00">
                  <c:v>62.5</c:v>
                </c:pt>
                <c:pt idx="664" formatCode="0.00">
                  <c:v>65.0</c:v>
                </c:pt>
                <c:pt idx="665" formatCode="0.00">
                  <c:v>67.5</c:v>
                </c:pt>
                <c:pt idx="666" formatCode="0.00">
                  <c:v>70.0</c:v>
                </c:pt>
                <c:pt idx="667" formatCode="0.00">
                  <c:v>72.5</c:v>
                </c:pt>
                <c:pt idx="668" formatCode="0.00">
                  <c:v>75.0</c:v>
                </c:pt>
                <c:pt idx="669" formatCode="0.00">
                  <c:v>77.5</c:v>
                </c:pt>
                <c:pt idx="670" formatCode="0.00">
                  <c:v>80.0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Sheet2!$L$2:$L$951</c:f>
              <c:numCache>
                <c:formatCode>General</c:formatCode>
                <c:ptCount val="950"/>
                <c:pt idx="871">
                  <c:v>0.0</c:v>
                </c:pt>
                <c:pt idx="872" formatCode="0.00E+00">
                  <c:v>2.64501E-6</c:v>
                </c:pt>
                <c:pt idx="873" formatCode="0.00E+00">
                  <c:v>3.34007E-5</c:v>
                </c:pt>
                <c:pt idx="874">
                  <c:v>0.00034446</c:v>
                </c:pt>
                <c:pt idx="875">
                  <c:v>0.000767857</c:v>
                </c:pt>
                <c:pt idx="876">
                  <c:v>0.000525186</c:v>
                </c:pt>
                <c:pt idx="877">
                  <c:v>0.00046131</c:v>
                </c:pt>
                <c:pt idx="878">
                  <c:v>0.000570954</c:v>
                </c:pt>
                <c:pt idx="879">
                  <c:v>0.000724868</c:v>
                </c:pt>
                <c:pt idx="880">
                  <c:v>0.000941176</c:v>
                </c:pt>
                <c:pt idx="881">
                  <c:v>0.00167</c:v>
                </c:pt>
                <c:pt idx="882">
                  <c:v>0.00315552</c:v>
                </c:pt>
                <c:pt idx="883">
                  <c:v>0.00396</c:v>
                </c:pt>
                <c:pt idx="884">
                  <c:v>0.00626</c:v>
                </c:pt>
                <c:pt idx="885">
                  <c:v>0.00865387</c:v>
                </c:pt>
                <c:pt idx="886">
                  <c:v>0.0105939</c:v>
                </c:pt>
                <c:pt idx="887">
                  <c:v>0.0100893</c:v>
                </c:pt>
                <c:pt idx="888">
                  <c:v>0.00900086</c:v>
                </c:pt>
                <c:pt idx="889">
                  <c:v>0.00689765</c:v>
                </c:pt>
                <c:pt idx="890">
                  <c:v>0.00390177</c:v>
                </c:pt>
                <c:pt idx="891">
                  <c:v>0.00470475</c:v>
                </c:pt>
                <c:pt idx="892">
                  <c:v>0.00527707</c:v>
                </c:pt>
                <c:pt idx="893">
                  <c:v>0.00426413</c:v>
                </c:pt>
                <c:pt idx="894">
                  <c:v>0.00356511</c:v>
                </c:pt>
                <c:pt idx="895">
                  <c:v>0.00283862</c:v>
                </c:pt>
                <c:pt idx="896">
                  <c:v>0.00268506</c:v>
                </c:pt>
                <c:pt idx="897">
                  <c:v>0.00244929</c:v>
                </c:pt>
                <c:pt idx="898">
                  <c:v>0.0019608</c:v>
                </c:pt>
                <c:pt idx="899">
                  <c:v>0.00209216</c:v>
                </c:pt>
                <c:pt idx="900">
                  <c:v>0.00210668</c:v>
                </c:pt>
                <c:pt idx="901">
                  <c:v>0.00207962</c:v>
                </c:pt>
                <c:pt idx="902">
                  <c:v>0.00166852</c:v>
                </c:pt>
                <c:pt idx="903">
                  <c:v>0.00125356</c:v>
                </c:pt>
                <c:pt idx="904">
                  <c:v>0.000969933</c:v>
                </c:pt>
                <c:pt idx="905">
                  <c:v>0.000779067</c:v>
                </c:pt>
                <c:pt idx="906">
                  <c:v>0.000671841</c:v>
                </c:pt>
                <c:pt idx="907">
                  <c:v>0.000566122</c:v>
                </c:pt>
                <c:pt idx="908">
                  <c:v>0.000454429</c:v>
                </c:pt>
                <c:pt idx="909">
                  <c:v>0.000357328</c:v>
                </c:pt>
                <c:pt idx="910">
                  <c:v>0.000298431</c:v>
                </c:pt>
                <c:pt idx="911">
                  <c:v>0.000251503</c:v>
                </c:pt>
                <c:pt idx="912">
                  <c:v>0.000199038</c:v>
                </c:pt>
                <c:pt idx="913">
                  <c:v>0.000149</c:v>
                </c:pt>
                <c:pt idx="914">
                  <c:v>0.00011862</c:v>
                </c:pt>
                <c:pt idx="915">
                  <c:v>0.000105919</c:v>
                </c:pt>
                <c:pt idx="916" formatCode="0.00E+00">
                  <c:v>9.42874E-5</c:v>
                </c:pt>
                <c:pt idx="917" formatCode="0.00E+00">
                  <c:v>8.27565E-5</c:v>
                </c:pt>
                <c:pt idx="918" formatCode="0.00E+00">
                  <c:v>7.12972E-5</c:v>
                </c:pt>
                <c:pt idx="919" formatCode="0.00E+00">
                  <c:v>5.99773E-5</c:v>
                </c:pt>
                <c:pt idx="920" formatCode="0.00E+00">
                  <c:v>5.07858E-5</c:v>
                </c:pt>
                <c:pt idx="921" formatCode="0.00E+00">
                  <c:v>4.5E-5</c:v>
                </c:pt>
                <c:pt idx="922" formatCode="0.00E+00">
                  <c:v>4.06464E-5</c:v>
                </c:pt>
                <c:pt idx="923" formatCode="0.00E+00">
                  <c:v>3.62928E-5</c:v>
                </c:pt>
                <c:pt idx="924" formatCode="0.00E+00">
                  <c:v>3.15124E-5</c:v>
                </c:pt>
                <c:pt idx="925" formatCode="0.00E+00">
                  <c:v>2.75856E-5</c:v>
                </c:pt>
                <c:pt idx="926" formatCode="0.00E+00">
                  <c:v>2.49392E-5</c:v>
                </c:pt>
                <c:pt idx="927" formatCode="0.00E+00">
                  <c:v>2.22928E-5</c:v>
                </c:pt>
                <c:pt idx="928" formatCode="0.00E+00">
                  <c:v>1.96464E-5</c:v>
                </c:pt>
                <c:pt idx="929" formatCode="0.00E+00">
                  <c:v>1.7E-5</c:v>
                </c:pt>
                <c:pt idx="930" formatCode="0.00E+00">
                  <c:v>1.46941E-5</c:v>
                </c:pt>
                <c:pt idx="931" formatCode="0.00E+00">
                  <c:v>1.29529E-5</c:v>
                </c:pt>
                <c:pt idx="932" formatCode="0.00E+00">
                  <c:v>1.16025E-5</c:v>
                </c:pt>
                <c:pt idx="933" formatCode="0.00E+00">
                  <c:v>1.04687E-5</c:v>
                </c:pt>
                <c:pt idx="934" formatCode="0.00E+00">
                  <c:v>9.41879E-6</c:v>
                </c:pt>
                <c:pt idx="935" formatCode="0.00E+00">
                  <c:v>8.46238E-6</c:v>
                </c:pt>
                <c:pt idx="936" formatCode="0.00E+00">
                  <c:v>7.63881E-6</c:v>
                </c:pt>
                <c:pt idx="937" formatCode="0.00E+00">
                  <c:v>6.98742E-6</c:v>
                </c:pt>
                <c:pt idx="938" formatCode="0.00E+00">
                  <c:v>6.43988E-6</c:v>
                </c:pt>
                <c:pt idx="939" formatCode="0.00E+00">
                  <c:v>5.92057E-6</c:v>
                </c:pt>
                <c:pt idx="940" formatCode="0.00E+00">
                  <c:v>5.45785E-6</c:v>
                </c:pt>
                <c:pt idx="941" formatCode="0.00E+00">
                  <c:v>5.0801E-6</c:v>
                </c:pt>
                <c:pt idx="942" formatCode="0.00E+00">
                  <c:v>4.75711E-6</c:v>
                </c:pt>
                <c:pt idx="943" formatCode="0.00E+00">
                  <c:v>4.44586E-6</c:v>
                </c:pt>
                <c:pt idx="944" formatCode="0.00E+00">
                  <c:v>4.15553E-6</c:v>
                </c:pt>
                <c:pt idx="945" formatCode="0.00E+00">
                  <c:v>3.89529E-6</c:v>
                </c:pt>
                <c:pt idx="946" formatCode="0.00E+00">
                  <c:v>3.65601E-6</c:v>
                </c:pt>
                <c:pt idx="947" formatCode="0.00E+00">
                  <c:v>3.42634E-6</c:v>
                </c:pt>
                <c:pt idx="948" formatCode="0.00E+00">
                  <c:v>3.21208E-6</c:v>
                </c:pt>
                <c:pt idx="949" formatCode="0.00E+00">
                  <c:v>3.01905E-6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46323304"/>
        <c:axId val="-2053755800"/>
      </c:scatterChart>
      <c:valAx>
        <c:axId val="-2046323304"/>
        <c:scaling>
          <c:orientation val="minMax"/>
          <c:max val="5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energy [MeV]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53755800"/>
        <c:crossesAt val="0.0001"/>
        <c:crossBetween val="midCat"/>
      </c:valAx>
      <c:valAx>
        <c:axId val="-2053755800"/>
        <c:scaling>
          <c:logBase val="10.0"/>
          <c:orientation val="minMax"/>
          <c:max val="0.1"/>
          <c:min val="0.000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cross</a:t>
                </a:r>
                <a:r>
                  <a:rPr lang="en-US" baseline="0" dirty="0"/>
                  <a:t> section </a:t>
                </a:r>
                <a:r>
                  <a:rPr lang="en-US" baseline="0" dirty="0" smtClean="0"/>
                  <a:t>[barn]</a:t>
                </a:r>
                <a:endParaRPr lang="en-US" baseline="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463233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1693556687767"/>
          <c:y val="0.120223826188393"/>
          <c:w val="0.260842210900108"/>
          <c:h val="0.72992271799358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gamma on C13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gamma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>
                  <c:v>4.9463</c:v>
                </c:pt>
                <c:pt idx="602">
                  <c:v>5.0</c:v>
                </c:pt>
                <c:pt idx="603">
                  <c:v>5.4</c:v>
                </c:pt>
                <c:pt idx="604">
                  <c:v>6.0</c:v>
                </c:pt>
                <c:pt idx="605">
                  <c:v>6.5</c:v>
                </c:pt>
                <c:pt idx="606">
                  <c:v>7.0</c:v>
                </c:pt>
                <c:pt idx="607">
                  <c:v>7.5</c:v>
                </c:pt>
                <c:pt idx="608">
                  <c:v>8.0</c:v>
                </c:pt>
                <c:pt idx="609">
                  <c:v>8.5</c:v>
                </c:pt>
                <c:pt idx="610">
                  <c:v>9.0</c:v>
                </c:pt>
                <c:pt idx="611">
                  <c:v>10.0</c:v>
                </c:pt>
                <c:pt idx="612">
                  <c:v>10.5</c:v>
                </c:pt>
                <c:pt idx="613">
                  <c:v>11.0</c:v>
                </c:pt>
                <c:pt idx="614">
                  <c:v>11.5</c:v>
                </c:pt>
                <c:pt idx="615">
                  <c:v>12.0</c:v>
                </c:pt>
                <c:pt idx="616">
                  <c:v>12.5</c:v>
                </c:pt>
                <c:pt idx="617">
                  <c:v>13.0</c:v>
                </c:pt>
                <c:pt idx="618">
                  <c:v>13.7</c:v>
                </c:pt>
                <c:pt idx="619">
                  <c:v>14.0</c:v>
                </c:pt>
                <c:pt idx="620">
                  <c:v>14.5</c:v>
                </c:pt>
                <c:pt idx="621">
                  <c:v>14.7</c:v>
                </c:pt>
                <c:pt idx="622">
                  <c:v>15.0</c:v>
                </c:pt>
                <c:pt idx="623">
                  <c:v>15.5</c:v>
                </c:pt>
                <c:pt idx="624">
                  <c:v>16.0</c:v>
                </c:pt>
                <c:pt idx="625">
                  <c:v>16.5</c:v>
                </c:pt>
                <c:pt idx="626">
                  <c:v>17.0</c:v>
                </c:pt>
                <c:pt idx="627">
                  <c:v>17.5</c:v>
                </c:pt>
                <c:pt idx="628">
                  <c:v>18.0</c:v>
                </c:pt>
                <c:pt idx="629">
                  <c:v>18.5</c:v>
                </c:pt>
                <c:pt idx="630">
                  <c:v>19.0</c:v>
                </c:pt>
                <c:pt idx="631">
                  <c:v>19.5</c:v>
                </c:pt>
                <c:pt idx="632">
                  <c:v>20.0</c:v>
                </c:pt>
                <c:pt idx="633">
                  <c:v>20.5</c:v>
                </c:pt>
                <c:pt idx="634">
                  <c:v>21.0</c:v>
                </c:pt>
                <c:pt idx="635">
                  <c:v>21.5</c:v>
                </c:pt>
                <c:pt idx="636">
                  <c:v>22.0</c:v>
                </c:pt>
                <c:pt idx="637">
                  <c:v>22.5</c:v>
                </c:pt>
                <c:pt idx="638">
                  <c:v>23.0</c:v>
                </c:pt>
                <c:pt idx="639">
                  <c:v>23.5</c:v>
                </c:pt>
                <c:pt idx="640">
                  <c:v>24.0</c:v>
                </c:pt>
                <c:pt idx="641">
                  <c:v>24.5</c:v>
                </c:pt>
                <c:pt idx="642">
                  <c:v>25.0</c:v>
                </c:pt>
                <c:pt idx="643">
                  <c:v>26.0</c:v>
                </c:pt>
                <c:pt idx="644">
                  <c:v>27.0</c:v>
                </c:pt>
                <c:pt idx="645">
                  <c:v>28.0</c:v>
                </c:pt>
                <c:pt idx="646">
                  <c:v>29.0</c:v>
                </c:pt>
                <c:pt idx="647">
                  <c:v>30.0</c:v>
                </c:pt>
                <c:pt idx="648">
                  <c:v>31.0</c:v>
                </c:pt>
                <c:pt idx="649">
                  <c:v>32.0</c:v>
                </c:pt>
                <c:pt idx="650">
                  <c:v>33.0</c:v>
                </c:pt>
                <c:pt idx="651">
                  <c:v>34.0</c:v>
                </c:pt>
                <c:pt idx="652">
                  <c:v>35.0</c:v>
                </c:pt>
                <c:pt idx="653">
                  <c:v>36.0</c:v>
                </c:pt>
                <c:pt idx="654">
                  <c:v>37.0</c:v>
                </c:pt>
                <c:pt idx="655">
                  <c:v>38.0</c:v>
                </c:pt>
                <c:pt idx="656">
                  <c:v>39.0</c:v>
                </c:pt>
                <c:pt idx="657">
                  <c:v>40.0</c:v>
                </c:pt>
                <c:pt idx="658">
                  <c:v>42.0</c:v>
                </c:pt>
                <c:pt idx="659">
                  <c:v>44.0</c:v>
                </c:pt>
                <c:pt idx="660">
                  <c:v>46.0</c:v>
                </c:pt>
                <c:pt idx="661">
                  <c:v>48.0</c:v>
                </c:pt>
                <c:pt idx="662">
                  <c:v>50.0</c:v>
                </c:pt>
                <c:pt idx="663">
                  <c:v>54.0</c:v>
                </c:pt>
                <c:pt idx="664">
                  <c:v>58.0</c:v>
                </c:pt>
                <c:pt idx="665">
                  <c:v>65.0</c:v>
                </c:pt>
                <c:pt idx="666">
                  <c:v>85.0</c:v>
                </c:pt>
                <c:pt idx="667">
                  <c:v>110.0</c:v>
                </c:pt>
                <c:pt idx="668">
                  <c:v>120.0</c:v>
                </c:pt>
                <c:pt idx="669">
                  <c:v>130.0</c:v>
                </c:pt>
                <c:pt idx="670">
                  <c:v>140.0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Sheet2!$B$2:$B$951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2.63582153478738E-6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8.17104675784087E-5</c:v>
                </c:pt>
                <c:pt idx="37">
                  <c:v>0.00024644931350262</c:v>
                </c:pt>
                <c:pt idx="38">
                  <c:v>0.000436228464007311</c:v>
                </c:pt>
                <c:pt idx="39">
                  <c:v>0.000573291183816255</c:v>
                </c:pt>
                <c:pt idx="40">
                  <c:v>0.000687949420579505</c:v>
                </c:pt>
                <c:pt idx="41">
                  <c:v>0.000871139017247228</c:v>
                </c:pt>
                <c:pt idx="42">
                  <c:v>0.00114526445686512</c:v>
                </c:pt>
                <c:pt idx="43">
                  <c:v>0.0016500242807769</c:v>
                </c:pt>
                <c:pt idx="44">
                  <c:v>0.00160389740391812</c:v>
                </c:pt>
                <c:pt idx="45">
                  <c:v>0.00138380630576337</c:v>
                </c:pt>
                <c:pt idx="46">
                  <c:v>0.00168824369303132</c:v>
                </c:pt>
                <c:pt idx="47">
                  <c:v>0.00201508556334495</c:v>
                </c:pt>
                <c:pt idx="48">
                  <c:v>0.00204803333252979</c:v>
                </c:pt>
                <c:pt idx="49">
                  <c:v>0.00212842588934081</c:v>
                </c:pt>
                <c:pt idx="50">
                  <c:v>0.00291258279594005</c:v>
                </c:pt>
                <c:pt idx="51">
                  <c:v>0.00347269487208237</c:v>
                </c:pt>
                <c:pt idx="52">
                  <c:v>0.00393791737297234</c:v>
                </c:pt>
                <c:pt idx="53">
                  <c:v>0.00423576520640332</c:v>
                </c:pt>
                <c:pt idx="54">
                  <c:v>0.00466408620580626</c:v>
                </c:pt>
                <c:pt idx="55">
                  <c:v>0.00438864285542098</c:v>
                </c:pt>
                <c:pt idx="56">
                  <c:v>0.00397745469599415</c:v>
                </c:pt>
                <c:pt idx="57">
                  <c:v>0.00347796651515194</c:v>
                </c:pt>
                <c:pt idx="58">
                  <c:v>0.00349905308743024</c:v>
                </c:pt>
                <c:pt idx="59">
                  <c:v>0.00532699532180529</c:v>
                </c:pt>
                <c:pt idx="60">
                  <c:v>0.00426344133251858</c:v>
                </c:pt>
                <c:pt idx="61">
                  <c:v>0.00291785443900963</c:v>
                </c:pt>
                <c:pt idx="62">
                  <c:v>0.0026516364639961</c:v>
                </c:pt>
                <c:pt idx="63">
                  <c:v>0.00244999611658487</c:v>
                </c:pt>
                <c:pt idx="64">
                  <c:v>0.00292839772514878</c:v>
                </c:pt>
                <c:pt idx="65">
                  <c:v>0.00337121574299305</c:v>
                </c:pt>
                <c:pt idx="66">
                  <c:v>0.00313926344793177</c:v>
                </c:pt>
                <c:pt idx="67">
                  <c:v>0.00263977526708956</c:v>
                </c:pt>
                <c:pt idx="68">
                  <c:v>0.0025686080856503</c:v>
                </c:pt>
                <c:pt idx="69">
                  <c:v>0.00238805431051736</c:v>
                </c:pt>
                <c:pt idx="70">
                  <c:v>0.00236960355977385</c:v>
                </c:pt>
                <c:pt idx="71">
                  <c:v>0.00208229901248203</c:v>
                </c:pt>
                <c:pt idx="72">
                  <c:v>0.00244867820581747</c:v>
                </c:pt>
                <c:pt idx="73">
                  <c:v>0.00258705883639381</c:v>
                </c:pt>
                <c:pt idx="74">
                  <c:v>0.00284536934680297</c:v>
                </c:pt>
                <c:pt idx="75">
                  <c:v>0.00314980673407092</c:v>
                </c:pt>
                <c:pt idx="76">
                  <c:v>0.00375077404400244</c:v>
                </c:pt>
                <c:pt idx="77">
                  <c:v>0.00413823980961618</c:v>
                </c:pt>
                <c:pt idx="78">
                  <c:v>0.00450725482448642</c:v>
                </c:pt>
                <c:pt idx="79">
                  <c:v>0.00503573704221128</c:v>
                </c:pt>
                <c:pt idx="80">
                  <c:v>0.00549568790003168</c:v>
                </c:pt>
                <c:pt idx="81">
                  <c:v>0.00600440145624564</c:v>
                </c:pt>
                <c:pt idx="82">
                  <c:v>0.00663831653536201</c:v>
                </c:pt>
                <c:pt idx="83">
                  <c:v>0.00722742264838699</c:v>
                </c:pt>
                <c:pt idx="84">
                  <c:v>0.0062653477881896</c:v>
                </c:pt>
                <c:pt idx="85">
                  <c:v>0.00534149234024662</c:v>
                </c:pt>
                <c:pt idx="86">
                  <c:v>0.00511481168825491</c:v>
                </c:pt>
                <c:pt idx="87">
                  <c:v>0.00539684459247715</c:v>
                </c:pt>
                <c:pt idx="88">
                  <c:v>0.00598331488396735</c:v>
                </c:pt>
                <c:pt idx="89">
                  <c:v>0.00661722996308371</c:v>
                </c:pt>
                <c:pt idx="90">
                  <c:v>0.00664622399996637</c:v>
                </c:pt>
                <c:pt idx="91">
                  <c:v>0.00728013907908273</c:v>
                </c:pt>
                <c:pt idx="92">
                  <c:v>0.00735921372512636</c:v>
                </c:pt>
                <c:pt idx="93">
                  <c:v>0.00774140784767053</c:v>
                </c:pt>
                <c:pt idx="94">
                  <c:v>0.00775985859841404</c:v>
                </c:pt>
                <c:pt idx="95">
                  <c:v>0.00766760484469648</c:v>
                </c:pt>
                <c:pt idx="96">
                  <c:v>0.0074343346388678</c:v>
                </c:pt>
                <c:pt idx="97">
                  <c:v>0.00708640619627586</c:v>
                </c:pt>
                <c:pt idx="98">
                  <c:v>0.00665544937533813</c:v>
                </c:pt>
                <c:pt idx="99">
                  <c:v>0.00621658508979603</c:v>
                </c:pt>
                <c:pt idx="100">
                  <c:v>0.00580144319806702</c:v>
                </c:pt>
                <c:pt idx="101">
                  <c:v>0.00536389682329231</c:v>
                </c:pt>
                <c:pt idx="102">
                  <c:v>0.00494611911002851</c:v>
                </c:pt>
                <c:pt idx="103">
                  <c:v>0.00459028320283222</c:v>
                </c:pt>
                <c:pt idx="104">
                  <c:v>0.00426607715405337</c:v>
                </c:pt>
                <c:pt idx="105">
                  <c:v>0.00388256512074181</c:v>
                </c:pt>
                <c:pt idx="106">
                  <c:v>0.00347005905054758</c:v>
                </c:pt>
                <c:pt idx="107">
                  <c:v>0.00328818736464725</c:v>
                </c:pt>
                <c:pt idx="108">
                  <c:v>0.00305887089112075</c:v>
                </c:pt>
                <c:pt idx="109">
                  <c:v>0.00285723054370952</c:v>
                </c:pt>
                <c:pt idx="110">
                  <c:v>0.00266745139320483</c:v>
                </c:pt>
                <c:pt idx="111">
                  <c:v>0.0023814647566804</c:v>
                </c:pt>
                <c:pt idx="112">
                  <c:v>0.002380146845913</c:v>
                </c:pt>
                <c:pt idx="113">
                  <c:v>0.00210602140629511</c:v>
                </c:pt>
                <c:pt idx="114">
                  <c:v>0.00201640347411234</c:v>
                </c:pt>
                <c:pt idx="115">
                  <c:v>0.00201508556334495</c:v>
                </c:pt>
                <c:pt idx="116">
                  <c:v>0.00193469300653393</c:v>
                </c:pt>
                <c:pt idx="117">
                  <c:v>0.00176731833907494</c:v>
                </c:pt>
                <c:pt idx="118">
                  <c:v>0.00166847503152041</c:v>
                </c:pt>
                <c:pt idx="119">
                  <c:v>0.00161707651159206</c:v>
                </c:pt>
                <c:pt idx="120">
                  <c:v>0.00156172425936152</c:v>
                </c:pt>
                <c:pt idx="121">
                  <c:v>0.00146024513027221</c:v>
                </c:pt>
                <c:pt idx="122">
                  <c:v>0.00156963172396588</c:v>
                </c:pt>
                <c:pt idx="123">
                  <c:v>0.00135349435811332</c:v>
                </c:pt>
                <c:pt idx="124">
                  <c:v>0.00137589884115901</c:v>
                </c:pt>
                <c:pt idx="125">
                  <c:v>0.00126914806900012</c:v>
                </c:pt>
                <c:pt idx="126">
                  <c:v>0.00123092865674571</c:v>
                </c:pt>
                <c:pt idx="127">
                  <c:v>0.00126255851516315</c:v>
                </c:pt>
                <c:pt idx="128">
                  <c:v>0.0011689868506782</c:v>
                </c:pt>
                <c:pt idx="129">
                  <c:v>0.0011900734229565</c:v>
                </c:pt>
                <c:pt idx="130">
                  <c:v>0.00106750772158889</c:v>
                </c:pt>
                <c:pt idx="131">
                  <c:v>0.00101083755859096</c:v>
                </c:pt>
                <c:pt idx="132">
                  <c:v>0.000947577841756062</c:v>
                </c:pt>
                <c:pt idx="133">
                  <c:v>0.00103060622010186</c:v>
                </c:pt>
                <c:pt idx="134">
                  <c:v>0.000995022629382235</c:v>
                </c:pt>
                <c:pt idx="135">
                  <c:v>0.00097920770017351</c:v>
                </c:pt>
                <c:pt idx="136">
                  <c:v>0.000884318124921165</c:v>
                </c:pt>
                <c:pt idx="137">
                  <c:v>0.000850052444968929</c:v>
                </c:pt>
                <c:pt idx="138">
                  <c:v>0.000901450964897283</c:v>
                </c:pt>
                <c:pt idx="139">
                  <c:v>0.000777567352762276</c:v>
                </c:pt>
                <c:pt idx="140">
                  <c:v>0.000819740497318874</c:v>
                </c:pt>
                <c:pt idx="141">
                  <c:v>0.000822376318853662</c:v>
                </c:pt>
                <c:pt idx="142">
                  <c:v>0.000785474817366638</c:v>
                </c:pt>
                <c:pt idx="143">
                  <c:v>0.000788110638901426</c:v>
                </c:pt>
                <c:pt idx="144">
                  <c:v>0.000755162869716584</c:v>
                </c:pt>
                <c:pt idx="145">
                  <c:v>0.000720897189764348</c:v>
                </c:pt>
                <c:pt idx="146">
                  <c:v>0.000724850922066529</c:v>
                </c:pt>
                <c:pt idx="147">
                  <c:v>0.00070376434978823</c:v>
                </c:pt>
                <c:pt idx="148">
                  <c:v>0.00072880465436871</c:v>
                </c:pt>
                <c:pt idx="149">
                  <c:v>0.000691903152881686</c:v>
                </c:pt>
                <c:pt idx="150">
                  <c:v>0.00062864343604679</c:v>
                </c:pt>
                <c:pt idx="151">
                  <c:v>0.000602285220698916</c:v>
                </c:pt>
                <c:pt idx="152">
                  <c:v>0.000561429986909711</c:v>
                </c:pt>
                <c:pt idx="153">
                  <c:v>0.000651047919092482</c:v>
                </c:pt>
                <c:pt idx="154">
                  <c:v>0.000673452402138175</c:v>
                </c:pt>
                <c:pt idx="155">
                  <c:v>0.000589106113024979</c:v>
                </c:pt>
                <c:pt idx="156">
                  <c:v>0.00059305984532716</c:v>
                </c:pt>
                <c:pt idx="157">
                  <c:v>0.000583834469955404</c:v>
                </c:pt>
                <c:pt idx="158">
                  <c:v>0.000616782239140246</c:v>
                </c:pt>
                <c:pt idx="159">
                  <c:v>0.000577244916118436</c:v>
                </c:pt>
                <c:pt idx="160">
                  <c:v>0.000561429986909711</c:v>
                </c:pt>
                <c:pt idx="161">
                  <c:v>0.000597013577629341</c:v>
                </c:pt>
                <c:pt idx="162">
                  <c:v>0.000626007614512002</c:v>
                </c:pt>
                <c:pt idx="163">
                  <c:v>0.000560112076142318</c:v>
                </c:pt>
                <c:pt idx="164">
                  <c:v>0.00051793893158572</c:v>
                </c:pt>
                <c:pt idx="165">
                  <c:v>0.000549568790003168</c:v>
                </c:pt>
                <c:pt idx="166">
                  <c:v>0.000510031466981357</c:v>
                </c:pt>
                <c:pt idx="167">
                  <c:v>0.000529800128492263</c:v>
                </c:pt>
                <c:pt idx="168">
                  <c:v>0.000550886700770562</c:v>
                </c:pt>
                <c:pt idx="169">
                  <c:v>0.000539025503864019</c:v>
                </c:pt>
                <c:pt idx="170">
                  <c:v>0.000515303110050932</c:v>
                </c:pt>
                <c:pt idx="171">
                  <c:v>0.000506077734679176</c:v>
                </c:pt>
                <c:pt idx="172">
                  <c:v>0.000494216537772633</c:v>
                </c:pt>
                <c:pt idx="173">
                  <c:v>0.000465222500889972</c:v>
                </c:pt>
                <c:pt idx="174">
                  <c:v>0.00055747625460753</c:v>
                </c:pt>
                <c:pt idx="175">
                  <c:v>0.000486309073168271</c:v>
                </c:pt>
                <c:pt idx="176">
                  <c:v>0.000498170270074814</c:v>
                </c:pt>
                <c:pt idx="177">
                  <c:v>0.000461268768587791</c:v>
                </c:pt>
                <c:pt idx="178">
                  <c:v>0.000459950857820397</c:v>
                </c:pt>
                <c:pt idx="179">
                  <c:v>0.000452043393216035</c:v>
                </c:pt>
                <c:pt idx="180">
                  <c:v>0.000486309073168271</c:v>
                </c:pt>
                <c:pt idx="181">
                  <c:v>0.000459950857820397</c:v>
                </c:pt>
                <c:pt idx="182">
                  <c:v>0.000450725482448641</c:v>
                </c:pt>
                <c:pt idx="183">
                  <c:v>0.000437546374774705</c:v>
                </c:pt>
                <c:pt idx="184">
                  <c:v>0.000454679214750823</c:v>
                </c:pt>
                <c:pt idx="185">
                  <c:v>0.000434910553239917</c:v>
                </c:pt>
                <c:pt idx="186">
                  <c:v>0.000424367267100768</c:v>
                </c:pt>
                <c:pt idx="187">
                  <c:v>0.000521892663887901</c:v>
                </c:pt>
                <c:pt idx="188">
                  <c:v>0.00040723442712465</c:v>
                </c:pt>
                <c:pt idx="189">
                  <c:v>0.000433592642472524</c:v>
                </c:pt>
                <c:pt idx="190">
                  <c:v>0.000445453839379067</c:v>
                </c:pt>
                <c:pt idx="191">
                  <c:v>0.000438864285542098</c:v>
                </c:pt>
                <c:pt idx="192">
                  <c:v>0.000454679214750823</c:v>
                </c:pt>
                <c:pt idx="193">
                  <c:v>0.000438864285542098</c:v>
                </c:pt>
                <c:pt idx="194">
                  <c:v>0.000440182196309492</c:v>
                </c:pt>
                <c:pt idx="195">
                  <c:v>0.000450725482448641</c:v>
                </c:pt>
                <c:pt idx="196">
                  <c:v>0.000391419497915926</c:v>
                </c:pt>
                <c:pt idx="197">
                  <c:v>0.000413823980961618</c:v>
                </c:pt>
                <c:pt idx="198">
                  <c:v>0.000427003088635555</c:v>
                </c:pt>
                <c:pt idx="199">
                  <c:v>0.000433592642472524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neutron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>
                  <c:v>4.9463</c:v>
                </c:pt>
                <c:pt idx="602">
                  <c:v>5.0</c:v>
                </c:pt>
                <c:pt idx="603">
                  <c:v>5.4</c:v>
                </c:pt>
                <c:pt idx="604">
                  <c:v>6.0</c:v>
                </c:pt>
                <c:pt idx="605">
                  <c:v>6.5</c:v>
                </c:pt>
                <c:pt idx="606">
                  <c:v>7.0</c:v>
                </c:pt>
                <c:pt idx="607">
                  <c:v>7.5</c:v>
                </c:pt>
                <c:pt idx="608">
                  <c:v>8.0</c:v>
                </c:pt>
                <c:pt idx="609">
                  <c:v>8.5</c:v>
                </c:pt>
                <c:pt idx="610">
                  <c:v>9.0</c:v>
                </c:pt>
                <c:pt idx="611">
                  <c:v>10.0</c:v>
                </c:pt>
                <c:pt idx="612">
                  <c:v>10.5</c:v>
                </c:pt>
                <c:pt idx="613">
                  <c:v>11.0</c:v>
                </c:pt>
                <c:pt idx="614">
                  <c:v>11.5</c:v>
                </c:pt>
                <c:pt idx="615">
                  <c:v>12.0</c:v>
                </c:pt>
                <c:pt idx="616">
                  <c:v>12.5</c:v>
                </c:pt>
                <c:pt idx="617">
                  <c:v>13.0</c:v>
                </c:pt>
                <c:pt idx="618">
                  <c:v>13.7</c:v>
                </c:pt>
                <c:pt idx="619">
                  <c:v>14.0</c:v>
                </c:pt>
                <c:pt idx="620">
                  <c:v>14.5</c:v>
                </c:pt>
                <c:pt idx="621">
                  <c:v>14.7</c:v>
                </c:pt>
                <c:pt idx="622">
                  <c:v>15.0</c:v>
                </c:pt>
                <c:pt idx="623">
                  <c:v>15.5</c:v>
                </c:pt>
                <c:pt idx="624">
                  <c:v>16.0</c:v>
                </c:pt>
                <c:pt idx="625">
                  <c:v>16.5</c:v>
                </c:pt>
                <c:pt idx="626">
                  <c:v>17.0</c:v>
                </c:pt>
                <c:pt idx="627">
                  <c:v>17.5</c:v>
                </c:pt>
                <c:pt idx="628">
                  <c:v>18.0</c:v>
                </c:pt>
                <c:pt idx="629">
                  <c:v>18.5</c:v>
                </c:pt>
                <c:pt idx="630">
                  <c:v>19.0</c:v>
                </c:pt>
                <c:pt idx="631">
                  <c:v>19.5</c:v>
                </c:pt>
                <c:pt idx="632">
                  <c:v>20.0</c:v>
                </c:pt>
                <c:pt idx="633">
                  <c:v>20.5</c:v>
                </c:pt>
                <c:pt idx="634">
                  <c:v>21.0</c:v>
                </c:pt>
                <c:pt idx="635">
                  <c:v>21.5</c:v>
                </c:pt>
                <c:pt idx="636">
                  <c:v>22.0</c:v>
                </c:pt>
                <c:pt idx="637">
                  <c:v>22.5</c:v>
                </c:pt>
                <c:pt idx="638">
                  <c:v>23.0</c:v>
                </c:pt>
                <c:pt idx="639">
                  <c:v>23.5</c:v>
                </c:pt>
                <c:pt idx="640">
                  <c:v>24.0</c:v>
                </c:pt>
                <c:pt idx="641">
                  <c:v>24.5</c:v>
                </c:pt>
                <c:pt idx="642">
                  <c:v>25.0</c:v>
                </c:pt>
                <c:pt idx="643">
                  <c:v>26.0</c:v>
                </c:pt>
                <c:pt idx="644">
                  <c:v>27.0</c:v>
                </c:pt>
                <c:pt idx="645">
                  <c:v>28.0</c:v>
                </c:pt>
                <c:pt idx="646">
                  <c:v>29.0</c:v>
                </c:pt>
                <c:pt idx="647">
                  <c:v>30.0</c:v>
                </c:pt>
                <c:pt idx="648">
                  <c:v>31.0</c:v>
                </c:pt>
                <c:pt idx="649">
                  <c:v>32.0</c:v>
                </c:pt>
                <c:pt idx="650">
                  <c:v>33.0</c:v>
                </c:pt>
                <c:pt idx="651">
                  <c:v>34.0</c:v>
                </c:pt>
                <c:pt idx="652">
                  <c:v>35.0</c:v>
                </c:pt>
                <c:pt idx="653">
                  <c:v>36.0</c:v>
                </c:pt>
                <c:pt idx="654">
                  <c:v>37.0</c:v>
                </c:pt>
                <c:pt idx="655">
                  <c:v>38.0</c:v>
                </c:pt>
                <c:pt idx="656">
                  <c:v>39.0</c:v>
                </c:pt>
                <c:pt idx="657">
                  <c:v>40.0</c:v>
                </c:pt>
                <c:pt idx="658">
                  <c:v>42.0</c:v>
                </c:pt>
                <c:pt idx="659">
                  <c:v>44.0</c:v>
                </c:pt>
                <c:pt idx="660">
                  <c:v>46.0</c:v>
                </c:pt>
                <c:pt idx="661">
                  <c:v>48.0</c:v>
                </c:pt>
                <c:pt idx="662">
                  <c:v>50.0</c:v>
                </c:pt>
                <c:pt idx="663">
                  <c:v>54.0</c:v>
                </c:pt>
                <c:pt idx="664">
                  <c:v>58.0</c:v>
                </c:pt>
                <c:pt idx="665">
                  <c:v>65.0</c:v>
                </c:pt>
                <c:pt idx="666">
                  <c:v>85.0</c:v>
                </c:pt>
                <c:pt idx="667">
                  <c:v>110.0</c:v>
                </c:pt>
                <c:pt idx="668">
                  <c:v>120.0</c:v>
                </c:pt>
                <c:pt idx="669">
                  <c:v>130.0</c:v>
                </c:pt>
                <c:pt idx="670">
                  <c:v>140.0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Sheet2!$C$2:$C$951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0.000162103024389424</c:v>
                </c:pt>
                <c:pt idx="20">
                  <c:v>0.000183189596667723</c:v>
                </c:pt>
                <c:pt idx="21">
                  <c:v>0.000239859759665651</c:v>
                </c:pt>
                <c:pt idx="22">
                  <c:v>0.000253038867339588</c:v>
                </c:pt>
                <c:pt idx="23">
                  <c:v>0.000249085135037407</c:v>
                </c:pt>
                <c:pt idx="24">
                  <c:v>0.000299165744198367</c:v>
                </c:pt>
                <c:pt idx="25">
                  <c:v>0.000295212011896186</c:v>
                </c:pt>
                <c:pt idx="26">
                  <c:v>0.000333431424150603</c:v>
                </c:pt>
                <c:pt idx="27">
                  <c:v>0.000383512033311563</c:v>
                </c:pt>
                <c:pt idx="28">
                  <c:v>0.00042173144556598</c:v>
                </c:pt>
                <c:pt idx="29">
                  <c:v>0.000416459802496406</c:v>
                </c:pt>
                <c:pt idx="30">
                  <c:v>0.000470494143959547</c:v>
                </c:pt>
                <c:pt idx="31">
                  <c:v>0.000486309073168271</c:v>
                </c:pt>
                <c:pt idx="32">
                  <c:v>0.000510031466981357</c:v>
                </c:pt>
                <c:pt idx="33">
                  <c:v>0.000591741934559766</c:v>
                </c:pt>
                <c:pt idx="34">
                  <c:v>0.000586470291490191</c:v>
                </c:pt>
                <c:pt idx="35">
                  <c:v>0.000701128528253442</c:v>
                </c:pt>
                <c:pt idx="36">
                  <c:v>0.000676088223672962</c:v>
                </c:pt>
                <c:pt idx="37">
                  <c:v>0.000834237515760205</c:v>
                </c:pt>
                <c:pt idx="38">
                  <c:v>0.000998976361684417</c:v>
                </c:pt>
                <c:pt idx="39">
                  <c:v>0.00104246741700841</c:v>
                </c:pt>
                <c:pt idx="40">
                  <c:v>0.00116766893991081</c:v>
                </c:pt>
                <c:pt idx="41">
                  <c:v>0.00136667346578726</c:v>
                </c:pt>
                <c:pt idx="42">
                  <c:v>0.00178445117905105</c:v>
                </c:pt>
                <c:pt idx="43">
                  <c:v>0.00239332595358694</c:v>
                </c:pt>
                <c:pt idx="44">
                  <c:v>0.00219827516001267</c:v>
                </c:pt>
                <c:pt idx="45">
                  <c:v>0.00187011537893164</c:v>
                </c:pt>
                <c:pt idx="46">
                  <c:v>0.00222463337536055</c:v>
                </c:pt>
                <c:pt idx="47">
                  <c:v>0.00258178719332424</c:v>
                </c:pt>
                <c:pt idx="48">
                  <c:v>0.00268326632241355</c:v>
                </c:pt>
                <c:pt idx="49">
                  <c:v>0.00274125439617887</c:v>
                </c:pt>
                <c:pt idx="50">
                  <c:v>0.00304305596191203</c:v>
                </c:pt>
                <c:pt idx="51">
                  <c:v>0.00306150671265554</c:v>
                </c:pt>
                <c:pt idx="52">
                  <c:v>0.00333167841997124</c:v>
                </c:pt>
                <c:pt idx="53">
                  <c:v>0.00341997844138662</c:v>
                </c:pt>
                <c:pt idx="54">
                  <c:v>0.00361634714572828</c:v>
                </c:pt>
                <c:pt idx="55">
                  <c:v>0.00330136647232119</c:v>
                </c:pt>
                <c:pt idx="56">
                  <c:v>0.00289676786673133</c:v>
                </c:pt>
                <c:pt idx="57">
                  <c:v>0.00250007672574583</c:v>
                </c:pt>
                <c:pt idx="58">
                  <c:v>0.00265559019629828</c:v>
                </c:pt>
                <c:pt idx="59">
                  <c:v>0.00403676068052687</c:v>
                </c:pt>
                <c:pt idx="60">
                  <c:v>0.00331849931229731</c:v>
                </c:pt>
                <c:pt idx="61">
                  <c:v>0.00232084086138029</c:v>
                </c:pt>
                <c:pt idx="62">
                  <c:v>0.00217982440926916</c:v>
                </c:pt>
                <c:pt idx="63">
                  <c:v>0.00200322436643841</c:v>
                </c:pt>
                <c:pt idx="64">
                  <c:v>0.00245131402735226</c:v>
                </c:pt>
                <c:pt idx="65">
                  <c:v>0.00294025892205532</c:v>
                </c:pt>
                <c:pt idx="66">
                  <c:v>0.00274520812848105</c:v>
                </c:pt>
                <c:pt idx="67">
                  <c:v>0.00236696773823906</c:v>
                </c:pt>
                <c:pt idx="68">
                  <c:v>0.00233006623675204</c:v>
                </c:pt>
                <c:pt idx="69">
                  <c:v>0.00220091098154746</c:v>
                </c:pt>
                <c:pt idx="70">
                  <c:v>0.00212183633550384</c:v>
                </c:pt>
                <c:pt idx="71">
                  <c:v>0.00185298253895553</c:v>
                </c:pt>
                <c:pt idx="72">
                  <c:v>0.00213237962164299</c:v>
                </c:pt>
                <c:pt idx="73">
                  <c:v>0.00226812443068454</c:v>
                </c:pt>
                <c:pt idx="74">
                  <c:v>0.00243022745507396</c:v>
                </c:pt>
                <c:pt idx="75">
                  <c:v>0.00271884991313318</c:v>
                </c:pt>
                <c:pt idx="76">
                  <c:v>0.003173529127884</c:v>
                </c:pt>
                <c:pt idx="77">
                  <c:v>0.00346083367517583</c:v>
                </c:pt>
                <c:pt idx="78">
                  <c:v>0.00379690092086122</c:v>
                </c:pt>
                <c:pt idx="79">
                  <c:v>0.00423181147410113</c:v>
                </c:pt>
                <c:pt idx="80">
                  <c:v>0.004301660744773</c:v>
                </c:pt>
                <c:pt idx="81">
                  <c:v>0.00445981003686024</c:v>
                </c:pt>
                <c:pt idx="82">
                  <c:v>0.00482487131942829</c:v>
                </c:pt>
                <c:pt idx="83">
                  <c:v>0.00510031466981357</c:v>
                </c:pt>
                <c:pt idx="84">
                  <c:v>0.00439127867695577</c:v>
                </c:pt>
                <c:pt idx="85">
                  <c:v>0.00372046209635238</c:v>
                </c:pt>
                <c:pt idx="86">
                  <c:v>0.00347005905054758</c:v>
                </c:pt>
                <c:pt idx="87">
                  <c:v>0.00362161878879786</c:v>
                </c:pt>
                <c:pt idx="88">
                  <c:v>0.00393396364067016</c:v>
                </c:pt>
                <c:pt idx="89">
                  <c:v>0.00432011149551651</c:v>
                </c:pt>
                <c:pt idx="90">
                  <c:v>0.00427398461865773</c:v>
                </c:pt>
                <c:pt idx="91">
                  <c:v>0.00471021308266504</c:v>
                </c:pt>
                <c:pt idx="92">
                  <c:v>0.004636410079691</c:v>
                </c:pt>
                <c:pt idx="93">
                  <c:v>0.00484332207017181</c:v>
                </c:pt>
                <c:pt idx="94">
                  <c:v>0.0048235534086609</c:v>
                </c:pt>
                <c:pt idx="95">
                  <c:v>0.00488285939319362</c:v>
                </c:pt>
                <c:pt idx="96">
                  <c:v>0.00475502204875643</c:v>
                </c:pt>
                <c:pt idx="97">
                  <c:v>0.00466803993810844</c:v>
                </c:pt>
                <c:pt idx="98">
                  <c:v>0.00439655032002534</c:v>
                </c:pt>
                <c:pt idx="99">
                  <c:v>0.00419886370491629</c:v>
                </c:pt>
                <c:pt idx="100">
                  <c:v>0.00404335023436384</c:v>
                </c:pt>
                <c:pt idx="101">
                  <c:v>0.00379558301009382</c:v>
                </c:pt>
                <c:pt idx="102">
                  <c:v>0.00360580385958913</c:v>
                </c:pt>
                <c:pt idx="103">
                  <c:v>0.00336594409992348</c:v>
                </c:pt>
                <c:pt idx="104">
                  <c:v>0.0031524425556057</c:v>
                </c:pt>
                <c:pt idx="105">
                  <c:v>0.00288622458059218</c:v>
                </c:pt>
                <c:pt idx="106">
                  <c:v>0.00268063050087876</c:v>
                </c:pt>
                <c:pt idx="107">
                  <c:v>0.00259101256869599</c:v>
                </c:pt>
                <c:pt idx="108">
                  <c:v>0.0024631752242588</c:v>
                </c:pt>
                <c:pt idx="109">
                  <c:v>0.00225099159070842</c:v>
                </c:pt>
                <c:pt idx="110">
                  <c:v>0.00212842588934081</c:v>
                </c:pt>
                <c:pt idx="111">
                  <c:v>0.0019623691326492</c:v>
                </c:pt>
                <c:pt idx="112">
                  <c:v>0.00197159450802096</c:v>
                </c:pt>
                <c:pt idx="113">
                  <c:v>0.00176731833907494</c:v>
                </c:pt>
                <c:pt idx="114">
                  <c:v>0.00171460190837919</c:v>
                </c:pt>
                <c:pt idx="115">
                  <c:v>0.00173173474835531</c:v>
                </c:pt>
                <c:pt idx="116">
                  <c:v>0.00164079890540514</c:v>
                </c:pt>
                <c:pt idx="117">
                  <c:v>0.00150110036406141</c:v>
                </c:pt>
                <c:pt idx="118">
                  <c:v>0.00143256900415694</c:v>
                </c:pt>
                <c:pt idx="119">
                  <c:v>0.00142993318262215</c:v>
                </c:pt>
                <c:pt idx="120">
                  <c:v>0.00136535555501986</c:v>
                </c:pt>
                <c:pt idx="121">
                  <c:v>0.00128891673051103</c:v>
                </c:pt>
                <c:pt idx="122">
                  <c:v>0.00136535555501986</c:v>
                </c:pt>
                <c:pt idx="123">
                  <c:v>0.00119798088756086</c:v>
                </c:pt>
                <c:pt idx="124">
                  <c:v>0.00122829283521092</c:v>
                </c:pt>
                <c:pt idx="125">
                  <c:v>0.00112944952765639</c:v>
                </c:pt>
                <c:pt idx="126">
                  <c:v>0.00110968086614549</c:v>
                </c:pt>
                <c:pt idx="127">
                  <c:v>0.00110968086614549</c:v>
                </c:pt>
                <c:pt idx="128">
                  <c:v>0.00103851368470623</c:v>
                </c:pt>
                <c:pt idx="129">
                  <c:v>0.00106223607851931</c:v>
                </c:pt>
                <c:pt idx="130">
                  <c:v>0.000951531574058243</c:v>
                </c:pt>
                <c:pt idx="131">
                  <c:v>0.00090408678643207</c:v>
                </c:pt>
                <c:pt idx="132">
                  <c:v>0.000844780801899354</c:v>
                </c:pt>
                <c:pt idx="133">
                  <c:v>0.000922537537175582</c:v>
                </c:pt>
                <c:pt idx="134">
                  <c:v>0.000896179321827708</c:v>
                </c:pt>
                <c:pt idx="135">
                  <c:v>0.000865867374177653</c:v>
                </c:pt>
                <c:pt idx="136">
                  <c:v>0.000813150943481906</c:v>
                </c:pt>
                <c:pt idx="137">
                  <c:v>0.000774931531227489</c:v>
                </c:pt>
                <c:pt idx="138">
                  <c:v>0.000805243478877544</c:v>
                </c:pt>
                <c:pt idx="139">
                  <c:v>0.000709035992857804</c:v>
                </c:pt>
                <c:pt idx="140">
                  <c:v>0.000741983762042647</c:v>
                </c:pt>
                <c:pt idx="141">
                  <c:v>0.000763070334320946</c:v>
                </c:pt>
                <c:pt idx="142">
                  <c:v>0.000705082260555623</c:v>
                </c:pt>
                <c:pt idx="143">
                  <c:v>0.000736712118973072</c:v>
                </c:pt>
                <c:pt idx="144">
                  <c:v>0.00069322106364908</c:v>
                </c:pt>
                <c:pt idx="145">
                  <c:v>0.000662909115999025</c:v>
                </c:pt>
                <c:pt idx="146">
                  <c:v>0.000672134491370781</c:v>
                </c:pt>
                <c:pt idx="147">
                  <c:v>0.000639186722185939</c:v>
                </c:pt>
                <c:pt idx="148">
                  <c:v>0.000677406134440356</c:v>
                </c:pt>
                <c:pt idx="149">
                  <c:v>0.000626007614512002</c:v>
                </c:pt>
                <c:pt idx="150">
                  <c:v>0.00059305984532716</c:v>
                </c:pt>
                <c:pt idx="151">
                  <c:v>0.000549568790003168</c:v>
                </c:pt>
                <c:pt idx="152">
                  <c:v>0.000537707593096625</c:v>
                </c:pt>
                <c:pt idx="153">
                  <c:v>0.000600967309931522</c:v>
                </c:pt>
                <c:pt idx="154">
                  <c:v>0.000627325525279396</c:v>
                </c:pt>
                <c:pt idx="155">
                  <c:v>0.000560112076142318</c:v>
                </c:pt>
                <c:pt idx="156">
                  <c:v>0.000548250879235774</c:v>
                </c:pt>
                <c:pt idx="157">
                  <c:v>0.000550886700770562</c:v>
                </c:pt>
                <c:pt idx="158">
                  <c:v>0.000585152380722798</c:v>
                </c:pt>
                <c:pt idx="159">
                  <c:v>0.000541661325398806</c:v>
                </c:pt>
                <c:pt idx="160">
                  <c:v>0.000533753860794444</c:v>
                </c:pt>
                <c:pt idx="161">
                  <c:v>0.00055747625460753</c:v>
                </c:pt>
                <c:pt idx="162">
                  <c:v>0.000585152380722798</c:v>
                </c:pt>
                <c:pt idx="163">
                  <c:v>0.000527164306957475</c:v>
                </c:pt>
                <c:pt idx="164">
                  <c:v>0.000495534448540027</c:v>
                </c:pt>
                <c:pt idx="165">
                  <c:v>0.000524528485422688</c:v>
                </c:pt>
                <c:pt idx="166">
                  <c:v>0.000490262805470452</c:v>
                </c:pt>
                <c:pt idx="167">
                  <c:v>0.000502124002376995</c:v>
                </c:pt>
                <c:pt idx="168">
                  <c:v>0.000525846396190082</c:v>
                </c:pt>
                <c:pt idx="169">
                  <c:v>0.000492898627005239</c:v>
                </c:pt>
                <c:pt idx="170">
                  <c:v>0.000490262805470452</c:v>
                </c:pt>
                <c:pt idx="171">
                  <c:v>0.00048235534086609</c:v>
                </c:pt>
                <c:pt idx="172">
                  <c:v>0.000470494143959547</c:v>
                </c:pt>
                <c:pt idx="173">
                  <c:v>0.000445453839379067</c:v>
                </c:pt>
                <c:pt idx="174">
                  <c:v>0.000525846396190082</c:v>
                </c:pt>
                <c:pt idx="175">
                  <c:v>0.000458632947053004</c:v>
                </c:pt>
                <c:pt idx="176">
                  <c:v>0.000467858322424759</c:v>
                </c:pt>
                <c:pt idx="177">
                  <c:v>0.000442818017844279</c:v>
                </c:pt>
                <c:pt idx="178">
                  <c:v>0.000444135928611673</c:v>
                </c:pt>
                <c:pt idx="179">
                  <c:v>0.000437546374774705</c:v>
                </c:pt>
                <c:pt idx="180">
                  <c:v>0.000461268768587791</c:v>
                </c:pt>
                <c:pt idx="181">
                  <c:v>0.000450725482448641</c:v>
                </c:pt>
                <c:pt idx="182">
                  <c:v>0.000429638910170342</c:v>
                </c:pt>
                <c:pt idx="183">
                  <c:v>0.000404598605589862</c:v>
                </c:pt>
                <c:pt idx="184">
                  <c:v>0.000445453839379067</c:v>
                </c:pt>
                <c:pt idx="185">
                  <c:v>0.000400644873287681</c:v>
                </c:pt>
                <c:pt idx="186">
                  <c:v>0.000412506070194224</c:v>
                </c:pt>
                <c:pt idx="187">
                  <c:v>0.000484991162400877</c:v>
                </c:pt>
                <c:pt idx="188">
                  <c:v>0.000400644873287681</c:v>
                </c:pt>
                <c:pt idx="189">
                  <c:v>0.000428320999402949</c:v>
                </c:pt>
                <c:pt idx="190">
                  <c:v>0.000423049356333374</c:v>
                </c:pt>
                <c:pt idx="191">
                  <c:v>0.000420413534798587</c:v>
                </c:pt>
                <c:pt idx="192">
                  <c:v>0.000425685177868161</c:v>
                </c:pt>
                <c:pt idx="193">
                  <c:v>0.000420413534798587</c:v>
                </c:pt>
                <c:pt idx="194">
                  <c:v>0.000408552337892043</c:v>
                </c:pt>
                <c:pt idx="195">
                  <c:v>0.000412506070194224</c:v>
                </c:pt>
                <c:pt idx="196">
                  <c:v>0.000378240390241989</c:v>
                </c:pt>
                <c:pt idx="197">
                  <c:v>0.000394055319450713</c:v>
                </c:pt>
                <c:pt idx="198">
                  <c:v>0.000404598605589862</c:v>
                </c:pt>
                <c:pt idx="199">
                  <c:v>0.000413823980961618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proton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>
                  <c:v>4.9463</c:v>
                </c:pt>
                <c:pt idx="602">
                  <c:v>5.0</c:v>
                </c:pt>
                <c:pt idx="603">
                  <c:v>5.4</c:v>
                </c:pt>
                <c:pt idx="604">
                  <c:v>6.0</c:v>
                </c:pt>
                <c:pt idx="605">
                  <c:v>6.5</c:v>
                </c:pt>
                <c:pt idx="606">
                  <c:v>7.0</c:v>
                </c:pt>
                <c:pt idx="607">
                  <c:v>7.5</c:v>
                </c:pt>
                <c:pt idx="608">
                  <c:v>8.0</c:v>
                </c:pt>
                <c:pt idx="609">
                  <c:v>8.5</c:v>
                </c:pt>
                <c:pt idx="610">
                  <c:v>9.0</c:v>
                </c:pt>
                <c:pt idx="611">
                  <c:v>10.0</c:v>
                </c:pt>
                <c:pt idx="612">
                  <c:v>10.5</c:v>
                </c:pt>
                <c:pt idx="613">
                  <c:v>11.0</c:v>
                </c:pt>
                <c:pt idx="614">
                  <c:v>11.5</c:v>
                </c:pt>
                <c:pt idx="615">
                  <c:v>12.0</c:v>
                </c:pt>
                <c:pt idx="616">
                  <c:v>12.5</c:v>
                </c:pt>
                <c:pt idx="617">
                  <c:v>13.0</c:v>
                </c:pt>
                <c:pt idx="618">
                  <c:v>13.7</c:v>
                </c:pt>
                <c:pt idx="619">
                  <c:v>14.0</c:v>
                </c:pt>
                <c:pt idx="620">
                  <c:v>14.5</c:v>
                </c:pt>
                <c:pt idx="621">
                  <c:v>14.7</c:v>
                </c:pt>
                <c:pt idx="622">
                  <c:v>15.0</c:v>
                </c:pt>
                <c:pt idx="623">
                  <c:v>15.5</c:v>
                </c:pt>
                <c:pt idx="624">
                  <c:v>16.0</c:v>
                </c:pt>
                <c:pt idx="625">
                  <c:v>16.5</c:v>
                </c:pt>
                <c:pt idx="626">
                  <c:v>17.0</c:v>
                </c:pt>
                <c:pt idx="627">
                  <c:v>17.5</c:v>
                </c:pt>
                <c:pt idx="628">
                  <c:v>18.0</c:v>
                </c:pt>
                <c:pt idx="629">
                  <c:v>18.5</c:v>
                </c:pt>
                <c:pt idx="630">
                  <c:v>19.0</c:v>
                </c:pt>
                <c:pt idx="631">
                  <c:v>19.5</c:v>
                </c:pt>
                <c:pt idx="632">
                  <c:v>20.0</c:v>
                </c:pt>
                <c:pt idx="633">
                  <c:v>20.5</c:v>
                </c:pt>
                <c:pt idx="634">
                  <c:v>21.0</c:v>
                </c:pt>
                <c:pt idx="635">
                  <c:v>21.5</c:v>
                </c:pt>
                <c:pt idx="636">
                  <c:v>22.0</c:v>
                </c:pt>
                <c:pt idx="637">
                  <c:v>22.5</c:v>
                </c:pt>
                <c:pt idx="638">
                  <c:v>23.0</c:v>
                </c:pt>
                <c:pt idx="639">
                  <c:v>23.5</c:v>
                </c:pt>
                <c:pt idx="640">
                  <c:v>24.0</c:v>
                </c:pt>
                <c:pt idx="641">
                  <c:v>24.5</c:v>
                </c:pt>
                <c:pt idx="642">
                  <c:v>25.0</c:v>
                </c:pt>
                <c:pt idx="643">
                  <c:v>26.0</c:v>
                </c:pt>
                <c:pt idx="644">
                  <c:v>27.0</c:v>
                </c:pt>
                <c:pt idx="645">
                  <c:v>28.0</c:v>
                </c:pt>
                <c:pt idx="646">
                  <c:v>29.0</c:v>
                </c:pt>
                <c:pt idx="647">
                  <c:v>30.0</c:v>
                </c:pt>
                <c:pt idx="648">
                  <c:v>31.0</c:v>
                </c:pt>
                <c:pt idx="649">
                  <c:v>32.0</c:v>
                </c:pt>
                <c:pt idx="650">
                  <c:v>33.0</c:v>
                </c:pt>
                <c:pt idx="651">
                  <c:v>34.0</c:v>
                </c:pt>
                <c:pt idx="652">
                  <c:v>35.0</c:v>
                </c:pt>
                <c:pt idx="653">
                  <c:v>36.0</c:v>
                </c:pt>
                <c:pt idx="654">
                  <c:v>37.0</c:v>
                </c:pt>
                <c:pt idx="655">
                  <c:v>38.0</c:v>
                </c:pt>
                <c:pt idx="656">
                  <c:v>39.0</c:v>
                </c:pt>
                <c:pt idx="657">
                  <c:v>40.0</c:v>
                </c:pt>
                <c:pt idx="658">
                  <c:v>42.0</c:v>
                </c:pt>
                <c:pt idx="659">
                  <c:v>44.0</c:v>
                </c:pt>
                <c:pt idx="660">
                  <c:v>46.0</c:v>
                </c:pt>
                <c:pt idx="661">
                  <c:v>48.0</c:v>
                </c:pt>
                <c:pt idx="662">
                  <c:v>50.0</c:v>
                </c:pt>
                <c:pt idx="663">
                  <c:v>54.0</c:v>
                </c:pt>
                <c:pt idx="664">
                  <c:v>58.0</c:v>
                </c:pt>
                <c:pt idx="665">
                  <c:v>65.0</c:v>
                </c:pt>
                <c:pt idx="666">
                  <c:v>85.0</c:v>
                </c:pt>
                <c:pt idx="667">
                  <c:v>110.0</c:v>
                </c:pt>
                <c:pt idx="668">
                  <c:v>120.0</c:v>
                </c:pt>
                <c:pt idx="669">
                  <c:v>130.0</c:v>
                </c:pt>
                <c:pt idx="670">
                  <c:v>140.0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Sheet2!$D$2:$D$951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1.31791076739369E-6</c:v>
                </c:pt>
                <c:pt idx="74">
                  <c:v>1.31791076739369E-5</c:v>
                </c:pt>
                <c:pt idx="75">
                  <c:v>9.22537537175582E-6</c:v>
                </c:pt>
                <c:pt idx="76">
                  <c:v>3.42656799522359E-5</c:v>
                </c:pt>
                <c:pt idx="77">
                  <c:v>3.42656799522359E-5</c:v>
                </c:pt>
                <c:pt idx="78">
                  <c:v>8.30283783458032E-5</c:v>
                </c:pt>
                <c:pt idx="79">
                  <c:v>8.69821106479834E-5</c:v>
                </c:pt>
                <c:pt idx="80">
                  <c:v>0.000131791076739369</c:v>
                </c:pt>
                <c:pt idx="81">
                  <c:v>0.000144970184413306</c:v>
                </c:pt>
                <c:pt idx="82">
                  <c:v>0.000187143328969904</c:v>
                </c:pt>
                <c:pt idx="83">
                  <c:v>0.000243813491967832</c:v>
                </c:pt>
                <c:pt idx="84">
                  <c:v>0.000230634384293895</c:v>
                </c:pt>
                <c:pt idx="85">
                  <c:v>0.000222726919689533</c:v>
                </c:pt>
                <c:pt idx="86">
                  <c:v>0.000259628421176557</c:v>
                </c:pt>
                <c:pt idx="87">
                  <c:v>0.000267535885780919</c:v>
                </c:pt>
                <c:pt idx="88">
                  <c:v>0.000379558301009382</c:v>
                </c:pt>
                <c:pt idx="89">
                  <c:v>0.000445453839379067</c:v>
                </c:pt>
                <c:pt idx="90">
                  <c:v>0.000483673251633484</c:v>
                </c:pt>
                <c:pt idx="91">
                  <c:v>0.00064314045448812</c:v>
                </c:pt>
                <c:pt idx="92">
                  <c:v>0.00067872404520775</c:v>
                </c:pt>
                <c:pt idx="93">
                  <c:v>0.000719579278996954</c:v>
                </c:pt>
                <c:pt idx="94">
                  <c:v>0.000774931531227489</c:v>
                </c:pt>
                <c:pt idx="95">
                  <c:v>0.000827647961923236</c:v>
                </c:pt>
                <c:pt idx="96">
                  <c:v>0.00085400617727111</c:v>
                </c:pt>
                <c:pt idx="97">
                  <c:v>0.000902768875664677</c:v>
                </c:pt>
                <c:pt idx="98">
                  <c:v>0.00090408678643207</c:v>
                </c:pt>
                <c:pt idx="99">
                  <c:v>0.000860595731108079</c:v>
                </c:pt>
                <c:pt idx="100">
                  <c:v>0.000922537537175582</c:v>
                </c:pt>
                <c:pt idx="101">
                  <c:v>0.000881682303386378</c:v>
                </c:pt>
                <c:pt idx="102">
                  <c:v>0.000857959909573291</c:v>
                </c:pt>
                <c:pt idx="103">
                  <c:v>0.000918583804873401</c:v>
                </c:pt>
                <c:pt idx="104">
                  <c:v>0.000827647961923236</c:v>
                </c:pt>
                <c:pt idx="105">
                  <c:v>0.000739347940507859</c:v>
                </c:pt>
                <c:pt idx="106">
                  <c:v>0.000772295709692702</c:v>
                </c:pt>
                <c:pt idx="107">
                  <c:v>0.000712989725159985</c:v>
                </c:pt>
                <c:pt idx="108">
                  <c:v>0.000709035992857804</c:v>
                </c:pt>
                <c:pt idx="109">
                  <c:v>0.000687949420579505</c:v>
                </c:pt>
                <c:pt idx="110">
                  <c:v>0.000712989725159985</c:v>
                </c:pt>
                <c:pt idx="111">
                  <c:v>0.000626007614512002</c:v>
                </c:pt>
                <c:pt idx="112">
                  <c:v>0.000627325525279396</c:v>
                </c:pt>
                <c:pt idx="113">
                  <c:v>0.000544297146933593</c:v>
                </c:pt>
                <c:pt idx="114">
                  <c:v>0.000562747897677105</c:v>
                </c:pt>
                <c:pt idx="115">
                  <c:v>0.000571973273048861</c:v>
                </c:pt>
                <c:pt idx="116">
                  <c:v>0.000550886700770562</c:v>
                </c:pt>
                <c:pt idx="117">
                  <c:v>0.000490262805470452</c:v>
                </c:pt>
                <c:pt idx="118">
                  <c:v>0.000500806091609602</c:v>
                </c:pt>
                <c:pt idx="119">
                  <c:v>0.000490262805470452</c:v>
                </c:pt>
                <c:pt idx="120">
                  <c:v>0.000495534448540027</c:v>
                </c:pt>
                <c:pt idx="121">
                  <c:v>0.000475765787029122</c:v>
                </c:pt>
                <c:pt idx="122">
                  <c:v>0.000491580716237846</c:v>
                </c:pt>
                <c:pt idx="123">
                  <c:v>0.000420413534798587</c:v>
                </c:pt>
                <c:pt idx="124">
                  <c:v>0.000469176233192153</c:v>
                </c:pt>
                <c:pt idx="125">
                  <c:v>0.000413823980961618</c:v>
                </c:pt>
                <c:pt idx="126">
                  <c:v>0.00044677175014646</c:v>
                </c:pt>
                <c:pt idx="127">
                  <c:v>0.000427003088635555</c:v>
                </c:pt>
                <c:pt idx="128">
                  <c:v>0.000424367267100768</c:v>
                </c:pt>
                <c:pt idx="129">
                  <c:v>0.000458632947053004</c:v>
                </c:pt>
                <c:pt idx="130">
                  <c:v>0.000387465765613744</c:v>
                </c:pt>
                <c:pt idx="131">
                  <c:v>0.000404598605589862</c:v>
                </c:pt>
                <c:pt idx="132">
                  <c:v>0.000372968747172414</c:v>
                </c:pt>
                <c:pt idx="133">
                  <c:v>0.000419095624031193</c:v>
                </c:pt>
                <c:pt idx="134">
                  <c:v>0.000395373230218107</c:v>
                </c:pt>
                <c:pt idx="135">
                  <c:v>0.000390101587148532</c:v>
                </c:pt>
                <c:pt idx="136">
                  <c:v>0.000343974710289753</c:v>
                </c:pt>
                <c:pt idx="137">
                  <c:v>0.00035715381796369</c:v>
                </c:pt>
                <c:pt idx="138">
                  <c:v>0.000384829944078957</c:v>
                </c:pt>
                <c:pt idx="139">
                  <c:v>0.000317616494941879</c:v>
                </c:pt>
                <c:pt idx="140">
                  <c:v>0.000351882174894115</c:v>
                </c:pt>
                <c:pt idx="141">
                  <c:v>0.000337385156452784</c:v>
                </c:pt>
                <c:pt idx="142">
                  <c:v>0.000361107550265871</c:v>
                </c:pt>
                <c:pt idx="143">
                  <c:v>0.000324206048778847</c:v>
                </c:pt>
                <c:pt idx="144">
                  <c:v>0.000338703067220178</c:v>
                </c:pt>
                <c:pt idx="145">
                  <c:v>0.000322888138011454</c:v>
                </c:pt>
                <c:pt idx="146">
                  <c:v>0.000318934405709273</c:v>
                </c:pt>
                <c:pt idx="147">
                  <c:v>0.000308391119570123</c:v>
                </c:pt>
                <c:pt idx="148">
                  <c:v>0.000299165744198367</c:v>
                </c:pt>
                <c:pt idx="149">
                  <c:v>0.000303119476500548</c:v>
                </c:pt>
                <c:pt idx="150">
                  <c:v>0.000305755298035336</c:v>
                </c:pt>
                <c:pt idx="151">
                  <c:v>0.000279397082687462</c:v>
                </c:pt>
                <c:pt idx="152">
                  <c:v>0.000238541848898258</c:v>
                </c:pt>
                <c:pt idx="153">
                  <c:v>0.000270171707315706</c:v>
                </c:pt>
                <c:pt idx="154">
                  <c:v>0.000349246353359327</c:v>
                </c:pt>
                <c:pt idx="155">
                  <c:v>0.000284668725757037</c:v>
                </c:pt>
                <c:pt idx="156">
                  <c:v>0.000267535885780919</c:v>
                </c:pt>
                <c:pt idx="157">
                  <c:v>0.000268853796548312</c:v>
                </c:pt>
                <c:pt idx="158">
                  <c:v>0.000308391119570123</c:v>
                </c:pt>
                <c:pt idx="159">
                  <c:v>0.000303119476500548</c:v>
                </c:pt>
                <c:pt idx="160">
                  <c:v>0.00026094633194395</c:v>
                </c:pt>
                <c:pt idx="161">
                  <c:v>0.000288622458059218</c:v>
                </c:pt>
                <c:pt idx="162">
                  <c:v>0.000289940368826611</c:v>
                </c:pt>
                <c:pt idx="163">
                  <c:v>0.000263582153478738</c:v>
                </c:pt>
                <c:pt idx="164">
                  <c:v>0.000241177670433045</c:v>
                </c:pt>
                <c:pt idx="165">
                  <c:v>0.000292576190361399</c:v>
                </c:pt>
                <c:pt idx="166">
                  <c:v>0.000249085135037407</c:v>
                </c:pt>
                <c:pt idx="167">
                  <c:v>0.000247767224270013</c:v>
                </c:pt>
                <c:pt idx="168">
                  <c:v>0.00026094633194395</c:v>
                </c:pt>
                <c:pt idx="169">
                  <c:v>0.000287304547291824</c:v>
                </c:pt>
                <c:pt idx="170">
                  <c:v>0.000263582153478738</c:v>
                </c:pt>
                <c:pt idx="171">
                  <c:v>0.000249085135037407</c:v>
                </c:pt>
                <c:pt idx="172">
                  <c:v>0.000247767224270013</c:v>
                </c:pt>
                <c:pt idx="173">
                  <c:v>0.000239859759665651</c:v>
                </c:pt>
                <c:pt idx="174">
                  <c:v>0.000276761261152675</c:v>
                </c:pt>
                <c:pt idx="175">
                  <c:v>0.000245131402735226</c:v>
                </c:pt>
                <c:pt idx="176">
                  <c:v>0.000227998562759108</c:v>
                </c:pt>
                <c:pt idx="177">
                  <c:v>0.00024644931350262</c:v>
                </c:pt>
                <c:pt idx="178">
                  <c:v>0.000250403045804801</c:v>
                </c:pt>
                <c:pt idx="179">
                  <c:v>0.000225362741224321</c:v>
                </c:pt>
                <c:pt idx="180">
                  <c:v>0.00024644931350262</c:v>
                </c:pt>
                <c:pt idx="181">
                  <c:v>0.000245131402735226</c:v>
                </c:pt>
                <c:pt idx="182">
                  <c:v>0.000200322436643841</c:v>
                </c:pt>
                <c:pt idx="183">
                  <c:v>0.000208229901248203</c:v>
                </c:pt>
                <c:pt idx="184">
                  <c:v>0.000230634384293895</c:v>
                </c:pt>
                <c:pt idx="185">
                  <c:v>0.000218773187387352</c:v>
                </c:pt>
                <c:pt idx="186">
                  <c:v>0.000227998562759108</c:v>
                </c:pt>
                <c:pt idx="187">
                  <c:v>0.000288622458059218</c:v>
                </c:pt>
                <c:pt idx="188">
                  <c:v>0.000189779150504691</c:v>
                </c:pt>
                <c:pt idx="189">
                  <c:v>0.000226680651991714</c:v>
                </c:pt>
                <c:pt idx="190">
                  <c:v>0.000229316473526502</c:v>
                </c:pt>
                <c:pt idx="191">
                  <c:v>0.000233270205828683</c:v>
                </c:pt>
                <c:pt idx="192">
                  <c:v>0.000208229901248203</c:v>
                </c:pt>
                <c:pt idx="193">
                  <c:v>0.000209547812015596</c:v>
                </c:pt>
                <c:pt idx="194">
                  <c:v>0.000237223938130864</c:v>
                </c:pt>
                <c:pt idx="195">
                  <c:v>0.00023590602736347</c:v>
                </c:pt>
                <c:pt idx="196">
                  <c:v>0.000204276168946022</c:v>
                </c:pt>
                <c:pt idx="197">
                  <c:v>0.000213501544317778</c:v>
                </c:pt>
                <c:pt idx="198">
                  <c:v>0.00021086572278299</c:v>
                </c:pt>
                <c:pt idx="199">
                  <c:v>0.000209547812015596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6"/>
          <c:order val="3"/>
          <c:tx>
            <c:strRef>
              <c:f>Sheet2!$H$1</c:f>
              <c:strCache>
                <c:ptCount val="1"/>
                <c:pt idx="0">
                  <c:v>alpha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>
                  <c:v>4.9463</c:v>
                </c:pt>
                <c:pt idx="602">
                  <c:v>5.0</c:v>
                </c:pt>
                <c:pt idx="603">
                  <c:v>5.4</c:v>
                </c:pt>
                <c:pt idx="604">
                  <c:v>6.0</c:v>
                </c:pt>
                <c:pt idx="605">
                  <c:v>6.5</c:v>
                </c:pt>
                <c:pt idx="606">
                  <c:v>7.0</c:v>
                </c:pt>
                <c:pt idx="607">
                  <c:v>7.5</c:v>
                </c:pt>
                <c:pt idx="608">
                  <c:v>8.0</c:v>
                </c:pt>
                <c:pt idx="609">
                  <c:v>8.5</c:v>
                </c:pt>
                <c:pt idx="610">
                  <c:v>9.0</c:v>
                </c:pt>
                <c:pt idx="611">
                  <c:v>10.0</c:v>
                </c:pt>
                <c:pt idx="612">
                  <c:v>10.5</c:v>
                </c:pt>
                <c:pt idx="613">
                  <c:v>11.0</c:v>
                </c:pt>
                <c:pt idx="614">
                  <c:v>11.5</c:v>
                </c:pt>
                <c:pt idx="615">
                  <c:v>12.0</c:v>
                </c:pt>
                <c:pt idx="616">
                  <c:v>12.5</c:v>
                </c:pt>
                <c:pt idx="617">
                  <c:v>13.0</c:v>
                </c:pt>
                <c:pt idx="618">
                  <c:v>13.7</c:v>
                </c:pt>
                <c:pt idx="619">
                  <c:v>14.0</c:v>
                </c:pt>
                <c:pt idx="620">
                  <c:v>14.5</c:v>
                </c:pt>
                <c:pt idx="621">
                  <c:v>14.7</c:v>
                </c:pt>
                <c:pt idx="622">
                  <c:v>15.0</c:v>
                </c:pt>
                <c:pt idx="623">
                  <c:v>15.5</c:v>
                </c:pt>
                <c:pt idx="624">
                  <c:v>16.0</c:v>
                </c:pt>
                <c:pt idx="625">
                  <c:v>16.5</c:v>
                </c:pt>
                <c:pt idx="626">
                  <c:v>17.0</c:v>
                </c:pt>
                <c:pt idx="627">
                  <c:v>17.5</c:v>
                </c:pt>
                <c:pt idx="628">
                  <c:v>18.0</c:v>
                </c:pt>
                <c:pt idx="629">
                  <c:v>18.5</c:v>
                </c:pt>
                <c:pt idx="630">
                  <c:v>19.0</c:v>
                </c:pt>
                <c:pt idx="631">
                  <c:v>19.5</c:v>
                </c:pt>
                <c:pt idx="632">
                  <c:v>20.0</c:v>
                </c:pt>
                <c:pt idx="633">
                  <c:v>20.5</c:v>
                </c:pt>
                <c:pt idx="634">
                  <c:v>21.0</c:v>
                </c:pt>
                <c:pt idx="635">
                  <c:v>21.5</c:v>
                </c:pt>
                <c:pt idx="636">
                  <c:v>22.0</c:v>
                </c:pt>
                <c:pt idx="637">
                  <c:v>22.5</c:v>
                </c:pt>
                <c:pt idx="638">
                  <c:v>23.0</c:v>
                </c:pt>
                <c:pt idx="639">
                  <c:v>23.5</c:v>
                </c:pt>
                <c:pt idx="640">
                  <c:v>24.0</c:v>
                </c:pt>
                <c:pt idx="641">
                  <c:v>24.5</c:v>
                </c:pt>
                <c:pt idx="642">
                  <c:v>25.0</c:v>
                </c:pt>
                <c:pt idx="643">
                  <c:v>26.0</c:v>
                </c:pt>
                <c:pt idx="644">
                  <c:v>27.0</c:v>
                </c:pt>
                <c:pt idx="645">
                  <c:v>28.0</c:v>
                </c:pt>
                <c:pt idx="646">
                  <c:v>29.0</c:v>
                </c:pt>
                <c:pt idx="647">
                  <c:v>30.0</c:v>
                </c:pt>
                <c:pt idx="648">
                  <c:v>31.0</c:v>
                </c:pt>
                <c:pt idx="649">
                  <c:v>32.0</c:v>
                </c:pt>
                <c:pt idx="650">
                  <c:v>33.0</c:v>
                </c:pt>
                <c:pt idx="651">
                  <c:v>34.0</c:v>
                </c:pt>
                <c:pt idx="652">
                  <c:v>35.0</c:v>
                </c:pt>
                <c:pt idx="653">
                  <c:v>36.0</c:v>
                </c:pt>
                <c:pt idx="654">
                  <c:v>37.0</c:v>
                </c:pt>
                <c:pt idx="655">
                  <c:v>38.0</c:v>
                </c:pt>
                <c:pt idx="656">
                  <c:v>39.0</c:v>
                </c:pt>
                <c:pt idx="657">
                  <c:v>40.0</c:v>
                </c:pt>
                <c:pt idx="658">
                  <c:v>42.0</c:v>
                </c:pt>
                <c:pt idx="659">
                  <c:v>44.0</c:v>
                </c:pt>
                <c:pt idx="660">
                  <c:v>46.0</c:v>
                </c:pt>
                <c:pt idx="661">
                  <c:v>48.0</c:v>
                </c:pt>
                <c:pt idx="662">
                  <c:v>50.0</c:v>
                </c:pt>
                <c:pt idx="663">
                  <c:v>54.0</c:v>
                </c:pt>
                <c:pt idx="664">
                  <c:v>58.0</c:v>
                </c:pt>
                <c:pt idx="665">
                  <c:v>65.0</c:v>
                </c:pt>
                <c:pt idx="666">
                  <c:v>85.0</c:v>
                </c:pt>
                <c:pt idx="667">
                  <c:v>110.0</c:v>
                </c:pt>
                <c:pt idx="668">
                  <c:v>120.0</c:v>
                </c:pt>
                <c:pt idx="669">
                  <c:v>130.0</c:v>
                </c:pt>
                <c:pt idx="670">
                  <c:v>140.0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Sheet2!$H$2:$H$951</c:f>
              <c:numCache>
                <c:formatCode>General</c:formatCode>
                <c:ptCount val="95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1.31791076739369E-6</c:v>
                </c:pt>
                <c:pt idx="98">
                  <c:v>2.63582153478738E-6</c:v>
                </c:pt>
                <c:pt idx="99">
                  <c:v>1.31791076739369E-6</c:v>
                </c:pt>
                <c:pt idx="100">
                  <c:v>1.31791076739369E-6</c:v>
                </c:pt>
                <c:pt idx="101">
                  <c:v>3.95373230218107E-6</c:v>
                </c:pt>
                <c:pt idx="102">
                  <c:v>6.58955383696844E-6</c:v>
                </c:pt>
                <c:pt idx="103">
                  <c:v>1.05432861391495E-5</c:v>
                </c:pt>
                <c:pt idx="104">
                  <c:v>3.95373230218107E-6</c:v>
                </c:pt>
                <c:pt idx="105">
                  <c:v>6.58955383696844E-6</c:v>
                </c:pt>
                <c:pt idx="106">
                  <c:v>7.90746460436213E-6</c:v>
                </c:pt>
                <c:pt idx="107">
                  <c:v>7.90746460436213E-6</c:v>
                </c:pt>
                <c:pt idx="108">
                  <c:v>9.22537537175582E-6</c:v>
                </c:pt>
                <c:pt idx="109">
                  <c:v>5.27164306957475E-6</c:v>
                </c:pt>
                <c:pt idx="110">
                  <c:v>1.05432861391495E-5</c:v>
                </c:pt>
                <c:pt idx="111">
                  <c:v>6.58955383696844E-6</c:v>
                </c:pt>
                <c:pt idx="112">
                  <c:v>1.18611969065432E-5</c:v>
                </c:pt>
                <c:pt idx="113">
                  <c:v>1.18611969065432E-5</c:v>
                </c:pt>
                <c:pt idx="114">
                  <c:v>1.71328399761179E-5</c:v>
                </c:pt>
                <c:pt idx="115">
                  <c:v>1.58149292087243E-5</c:v>
                </c:pt>
                <c:pt idx="116">
                  <c:v>1.71328399761179E-5</c:v>
                </c:pt>
                <c:pt idx="117">
                  <c:v>1.05432861391495E-5</c:v>
                </c:pt>
                <c:pt idx="118">
                  <c:v>1.05432861391495E-5</c:v>
                </c:pt>
                <c:pt idx="119">
                  <c:v>3.95373230218107E-6</c:v>
                </c:pt>
                <c:pt idx="120">
                  <c:v>1.05432861391495E-5</c:v>
                </c:pt>
                <c:pt idx="121">
                  <c:v>1.44970184413306E-5</c:v>
                </c:pt>
                <c:pt idx="122">
                  <c:v>9.22537537175582E-6</c:v>
                </c:pt>
                <c:pt idx="123">
                  <c:v>2.63582153478738E-6</c:v>
                </c:pt>
                <c:pt idx="124">
                  <c:v>9.22537537175582E-6</c:v>
                </c:pt>
                <c:pt idx="125">
                  <c:v>5.27164306957475E-6</c:v>
                </c:pt>
                <c:pt idx="126">
                  <c:v>1.05432861391495E-5</c:v>
                </c:pt>
                <c:pt idx="127">
                  <c:v>6.58955383696844E-6</c:v>
                </c:pt>
                <c:pt idx="128">
                  <c:v>9.22537537175582E-6</c:v>
                </c:pt>
                <c:pt idx="129">
                  <c:v>9.22537537175582E-6</c:v>
                </c:pt>
                <c:pt idx="130">
                  <c:v>7.90746460436213E-6</c:v>
                </c:pt>
                <c:pt idx="131">
                  <c:v>1.05432861391495E-5</c:v>
                </c:pt>
                <c:pt idx="132">
                  <c:v>5.27164306957475E-6</c:v>
                </c:pt>
                <c:pt idx="133">
                  <c:v>3.95373230218107E-6</c:v>
                </c:pt>
                <c:pt idx="134">
                  <c:v>2.63582153478738E-6</c:v>
                </c:pt>
                <c:pt idx="135">
                  <c:v>3.95373230218107E-6</c:v>
                </c:pt>
                <c:pt idx="136">
                  <c:v>6.58955383696844E-6</c:v>
                </c:pt>
                <c:pt idx="137">
                  <c:v>7.90746460436213E-6</c:v>
                </c:pt>
                <c:pt idx="138">
                  <c:v>6.58955383696844E-6</c:v>
                </c:pt>
                <c:pt idx="139">
                  <c:v>6.58955383696844E-6</c:v>
                </c:pt>
                <c:pt idx="140">
                  <c:v>7.90746460436213E-6</c:v>
                </c:pt>
                <c:pt idx="141">
                  <c:v>5.27164306957475E-6</c:v>
                </c:pt>
                <c:pt idx="142">
                  <c:v>9.22537537175582E-6</c:v>
                </c:pt>
                <c:pt idx="143">
                  <c:v>6.58955383696844E-6</c:v>
                </c:pt>
                <c:pt idx="144">
                  <c:v>3.95373230218107E-6</c:v>
                </c:pt>
                <c:pt idx="145">
                  <c:v>2.63582153478738E-6</c:v>
                </c:pt>
                <c:pt idx="146">
                  <c:v>1.31791076739369E-6</c:v>
                </c:pt>
                <c:pt idx="147">
                  <c:v>1.05432861391495E-5</c:v>
                </c:pt>
                <c:pt idx="148">
                  <c:v>2.63582153478738E-6</c:v>
                </c:pt>
                <c:pt idx="149">
                  <c:v>3.95373230218107E-6</c:v>
                </c:pt>
                <c:pt idx="150">
                  <c:v>6.58955383696844E-6</c:v>
                </c:pt>
                <c:pt idx="151">
                  <c:v>7.90746460436213E-6</c:v>
                </c:pt>
                <c:pt idx="152">
                  <c:v>3.95373230218107E-6</c:v>
                </c:pt>
                <c:pt idx="153">
                  <c:v>6.58955383696844E-6</c:v>
                </c:pt>
                <c:pt idx="154">
                  <c:v>6.58955383696844E-6</c:v>
                </c:pt>
                <c:pt idx="155">
                  <c:v>3.95373230218107E-6</c:v>
                </c:pt>
                <c:pt idx="156">
                  <c:v>2.63582153478738E-6</c:v>
                </c:pt>
                <c:pt idx="157">
                  <c:v>5.27164306957475E-6</c:v>
                </c:pt>
                <c:pt idx="158">
                  <c:v>2.63582153478738E-6</c:v>
                </c:pt>
                <c:pt idx="159">
                  <c:v>5.27164306957475E-6</c:v>
                </c:pt>
                <c:pt idx="160">
                  <c:v>3.95373230218107E-6</c:v>
                </c:pt>
                <c:pt idx="161">
                  <c:v>3.95373230218107E-6</c:v>
                </c:pt>
                <c:pt idx="162">
                  <c:v>6.58955383696844E-6</c:v>
                </c:pt>
                <c:pt idx="163">
                  <c:v>6.58955383696844E-6</c:v>
                </c:pt>
                <c:pt idx="164">
                  <c:v>3.95373230218107E-6</c:v>
                </c:pt>
                <c:pt idx="165">
                  <c:v>5.27164306957475E-6</c:v>
                </c:pt>
                <c:pt idx="166">
                  <c:v>1.31791076739369E-6</c:v>
                </c:pt>
                <c:pt idx="167">
                  <c:v>3.95373230218107E-6</c:v>
                </c:pt>
                <c:pt idx="168">
                  <c:v>2.63582153478738E-6</c:v>
                </c:pt>
                <c:pt idx="169">
                  <c:v>2.63582153478738E-6</c:v>
                </c:pt>
                <c:pt idx="170">
                  <c:v>3.95373230218107E-6</c:v>
                </c:pt>
                <c:pt idx="171">
                  <c:v>2.63582153478738E-6</c:v>
                </c:pt>
                <c:pt idx="172">
                  <c:v>9.22537537175582E-6</c:v>
                </c:pt>
                <c:pt idx="173">
                  <c:v>3.95373230218107E-6</c:v>
                </c:pt>
                <c:pt idx="174">
                  <c:v>5.27164306957475E-6</c:v>
                </c:pt>
                <c:pt idx="175">
                  <c:v>7.90746460436213E-6</c:v>
                </c:pt>
                <c:pt idx="176">
                  <c:v>3.95373230218107E-6</c:v>
                </c:pt>
                <c:pt idx="177">
                  <c:v>2.63582153478738E-6</c:v>
                </c:pt>
                <c:pt idx="178">
                  <c:v>9.22537537175582E-6</c:v>
                </c:pt>
                <c:pt idx="179">
                  <c:v>3.95373230218107E-6</c:v>
                </c:pt>
                <c:pt idx="180">
                  <c:v>3.95373230218107E-6</c:v>
                </c:pt>
                <c:pt idx="181">
                  <c:v>3.95373230218107E-6</c:v>
                </c:pt>
                <c:pt idx="182">
                  <c:v>2.63582153478738E-6</c:v>
                </c:pt>
                <c:pt idx="183">
                  <c:v>3.95373230218107E-6</c:v>
                </c:pt>
                <c:pt idx="184">
                  <c:v>2.63582153478738E-6</c:v>
                </c:pt>
                <c:pt idx="185">
                  <c:v>3.95373230218107E-6</c:v>
                </c:pt>
                <c:pt idx="186">
                  <c:v>9.22537537175582E-6</c:v>
                </c:pt>
                <c:pt idx="187">
                  <c:v>6.58955383696844E-6</c:v>
                </c:pt>
                <c:pt idx="188">
                  <c:v>1.31791076739369E-6</c:v>
                </c:pt>
                <c:pt idx="189">
                  <c:v>5.27164306957475E-6</c:v>
                </c:pt>
                <c:pt idx="190">
                  <c:v>2.63582153478738E-6</c:v>
                </c:pt>
                <c:pt idx="191">
                  <c:v>2.63582153478738E-6</c:v>
                </c:pt>
                <c:pt idx="192">
                  <c:v>3.95373230218107E-6</c:v>
                </c:pt>
                <c:pt idx="193">
                  <c:v>9.22537537175582E-6</c:v>
                </c:pt>
                <c:pt idx="194">
                  <c:v>5.27164306957475E-6</c:v>
                </c:pt>
                <c:pt idx="195">
                  <c:v>5.27164306957475E-6</c:v>
                </c:pt>
                <c:pt idx="196">
                  <c:v>5.27164306957475E-6</c:v>
                </c:pt>
                <c:pt idx="197">
                  <c:v>9.22537537175582E-6</c:v>
                </c:pt>
                <c:pt idx="198">
                  <c:v>7.90746460436213E-6</c:v>
                </c:pt>
                <c:pt idx="199">
                  <c:v>1.31791076739369E-6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</c:numCache>
            </c:numRef>
          </c:yVal>
          <c:smooth val="0"/>
        </c:ser>
        <c:ser>
          <c:idx val="7"/>
          <c:order val="4"/>
          <c:tx>
            <c:strRef>
              <c:f>Sheet2!$I$1</c:f>
              <c:strCache>
                <c:ptCount val="1"/>
                <c:pt idx="0">
                  <c:v>ENDF C12(G,X)</c:v>
                </c:pt>
              </c:strCache>
            </c:strRef>
          </c:tx>
          <c:spPr>
            <a:ln w="19050" cmpd="sng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Sheet2!$A$2:$A$951</c:f>
              <c:numCache>
                <c:formatCode>General</c:formatCode>
                <c:ptCount val="950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1.0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2.0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3.0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4.0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5.0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6.0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7.0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8.0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9.0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10.0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  <c:pt idx="43">
                  <c:v>11.0</c:v>
                </c:pt>
                <c:pt idx="44">
                  <c:v>11.25</c:v>
                </c:pt>
                <c:pt idx="45">
                  <c:v>11.5</c:v>
                </c:pt>
                <c:pt idx="46">
                  <c:v>11.75</c:v>
                </c:pt>
                <c:pt idx="47">
                  <c:v>12.0</c:v>
                </c:pt>
                <c:pt idx="48">
                  <c:v>12.25</c:v>
                </c:pt>
                <c:pt idx="49">
                  <c:v>12.5</c:v>
                </c:pt>
                <c:pt idx="50">
                  <c:v>12.75</c:v>
                </c:pt>
                <c:pt idx="51">
                  <c:v>13.0</c:v>
                </c:pt>
                <c:pt idx="52">
                  <c:v>13.25</c:v>
                </c:pt>
                <c:pt idx="53">
                  <c:v>13.5</c:v>
                </c:pt>
                <c:pt idx="54">
                  <c:v>13.75</c:v>
                </c:pt>
                <c:pt idx="55">
                  <c:v>14.0</c:v>
                </c:pt>
                <c:pt idx="56">
                  <c:v>14.25</c:v>
                </c:pt>
                <c:pt idx="57">
                  <c:v>14.5</c:v>
                </c:pt>
                <c:pt idx="58">
                  <c:v>14.75</c:v>
                </c:pt>
                <c:pt idx="59">
                  <c:v>15.0</c:v>
                </c:pt>
                <c:pt idx="60">
                  <c:v>15.25</c:v>
                </c:pt>
                <c:pt idx="61">
                  <c:v>15.5</c:v>
                </c:pt>
                <c:pt idx="62">
                  <c:v>15.75</c:v>
                </c:pt>
                <c:pt idx="63">
                  <c:v>16.0</c:v>
                </c:pt>
                <c:pt idx="64">
                  <c:v>16.25</c:v>
                </c:pt>
                <c:pt idx="65">
                  <c:v>16.5</c:v>
                </c:pt>
                <c:pt idx="66">
                  <c:v>16.75</c:v>
                </c:pt>
                <c:pt idx="67">
                  <c:v>17.0</c:v>
                </c:pt>
                <c:pt idx="68">
                  <c:v>17.25</c:v>
                </c:pt>
                <c:pt idx="69">
                  <c:v>17.5</c:v>
                </c:pt>
                <c:pt idx="70">
                  <c:v>17.75</c:v>
                </c:pt>
                <c:pt idx="71">
                  <c:v>18.0</c:v>
                </c:pt>
                <c:pt idx="72">
                  <c:v>18.25</c:v>
                </c:pt>
                <c:pt idx="73">
                  <c:v>18.5</c:v>
                </c:pt>
                <c:pt idx="74">
                  <c:v>18.75</c:v>
                </c:pt>
                <c:pt idx="75">
                  <c:v>19.0</c:v>
                </c:pt>
                <c:pt idx="76">
                  <c:v>19.25</c:v>
                </c:pt>
                <c:pt idx="77">
                  <c:v>19.5</c:v>
                </c:pt>
                <c:pt idx="78">
                  <c:v>19.75</c:v>
                </c:pt>
                <c:pt idx="79">
                  <c:v>20.0</c:v>
                </c:pt>
                <c:pt idx="80">
                  <c:v>20.25</c:v>
                </c:pt>
                <c:pt idx="81">
                  <c:v>20.5</c:v>
                </c:pt>
                <c:pt idx="82">
                  <c:v>20.75</c:v>
                </c:pt>
                <c:pt idx="83">
                  <c:v>21.0</c:v>
                </c:pt>
                <c:pt idx="84">
                  <c:v>21.25</c:v>
                </c:pt>
                <c:pt idx="85">
                  <c:v>21.5</c:v>
                </c:pt>
                <c:pt idx="86">
                  <c:v>21.75</c:v>
                </c:pt>
                <c:pt idx="87">
                  <c:v>22.0</c:v>
                </c:pt>
                <c:pt idx="88">
                  <c:v>22.25</c:v>
                </c:pt>
                <c:pt idx="89">
                  <c:v>22.5</c:v>
                </c:pt>
                <c:pt idx="90">
                  <c:v>22.75</c:v>
                </c:pt>
                <c:pt idx="91">
                  <c:v>23.0</c:v>
                </c:pt>
                <c:pt idx="92">
                  <c:v>23.25</c:v>
                </c:pt>
                <c:pt idx="93">
                  <c:v>23.5</c:v>
                </c:pt>
                <c:pt idx="94">
                  <c:v>23.75</c:v>
                </c:pt>
                <c:pt idx="95">
                  <c:v>24.0</c:v>
                </c:pt>
                <c:pt idx="96">
                  <c:v>24.25</c:v>
                </c:pt>
                <c:pt idx="97">
                  <c:v>24.5</c:v>
                </c:pt>
                <c:pt idx="98">
                  <c:v>24.75</c:v>
                </c:pt>
                <c:pt idx="99">
                  <c:v>25.0</c:v>
                </c:pt>
                <c:pt idx="100">
                  <c:v>25.25</c:v>
                </c:pt>
                <c:pt idx="101">
                  <c:v>25.5</c:v>
                </c:pt>
                <c:pt idx="102">
                  <c:v>25.75</c:v>
                </c:pt>
                <c:pt idx="103">
                  <c:v>26.0</c:v>
                </c:pt>
                <c:pt idx="104">
                  <c:v>26.25</c:v>
                </c:pt>
                <c:pt idx="105">
                  <c:v>26.5</c:v>
                </c:pt>
                <c:pt idx="106">
                  <c:v>26.75</c:v>
                </c:pt>
                <c:pt idx="107">
                  <c:v>27.0</c:v>
                </c:pt>
                <c:pt idx="108">
                  <c:v>27.25</c:v>
                </c:pt>
                <c:pt idx="109">
                  <c:v>27.5</c:v>
                </c:pt>
                <c:pt idx="110">
                  <c:v>27.75</c:v>
                </c:pt>
                <c:pt idx="111">
                  <c:v>28.0</c:v>
                </c:pt>
                <c:pt idx="112">
                  <c:v>28.25</c:v>
                </c:pt>
                <c:pt idx="113">
                  <c:v>28.5</c:v>
                </c:pt>
                <c:pt idx="114">
                  <c:v>28.75</c:v>
                </c:pt>
                <c:pt idx="115">
                  <c:v>29.0</c:v>
                </c:pt>
                <c:pt idx="116">
                  <c:v>29.25</c:v>
                </c:pt>
                <c:pt idx="117">
                  <c:v>29.5</c:v>
                </c:pt>
                <c:pt idx="118">
                  <c:v>29.75</c:v>
                </c:pt>
                <c:pt idx="119">
                  <c:v>30.0</c:v>
                </c:pt>
                <c:pt idx="120">
                  <c:v>30.25</c:v>
                </c:pt>
                <c:pt idx="121">
                  <c:v>30.5</c:v>
                </c:pt>
                <c:pt idx="122">
                  <c:v>30.75</c:v>
                </c:pt>
                <c:pt idx="123">
                  <c:v>31.0</c:v>
                </c:pt>
                <c:pt idx="124">
                  <c:v>31.25</c:v>
                </c:pt>
                <c:pt idx="125">
                  <c:v>31.5</c:v>
                </c:pt>
                <c:pt idx="126">
                  <c:v>31.75</c:v>
                </c:pt>
                <c:pt idx="127">
                  <c:v>32.0</c:v>
                </c:pt>
                <c:pt idx="128">
                  <c:v>32.25</c:v>
                </c:pt>
                <c:pt idx="129">
                  <c:v>32.5</c:v>
                </c:pt>
                <c:pt idx="130">
                  <c:v>32.75</c:v>
                </c:pt>
                <c:pt idx="131">
                  <c:v>33.0</c:v>
                </c:pt>
                <c:pt idx="132">
                  <c:v>33.25</c:v>
                </c:pt>
                <c:pt idx="133">
                  <c:v>33.5</c:v>
                </c:pt>
                <c:pt idx="134">
                  <c:v>33.75</c:v>
                </c:pt>
                <c:pt idx="135">
                  <c:v>34.0</c:v>
                </c:pt>
                <c:pt idx="136">
                  <c:v>34.25</c:v>
                </c:pt>
                <c:pt idx="137">
                  <c:v>34.5</c:v>
                </c:pt>
                <c:pt idx="138">
                  <c:v>34.75</c:v>
                </c:pt>
                <c:pt idx="139">
                  <c:v>35.0</c:v>
                </c:pt>
                <c:pt idx="140">
                  <c:v>35.25</c:v>
                </c:pt>
                <c:pt idx="141">
                  <c:v>35.5</c:v>
                </c:pt>
                <c:pt idx="142">
                  <c:v>35.75</c:v>
                </c:pt>
                <c:pt idx="143">
                  <c:v>36.0</c:v>
                </c:pt>
                <c:pt idx="144">
                  <c:v>36.25</c:v>
                </c:pt>
                <c:pt idx="145">
                  <c:v>36.5</c:v>
                </c:pt>
                <c:pt idx="146">
                  <c:v>36.75</c:v>
                </c:pt>
                <c:pt idx="147">
                  <c:v>37.0</c:v>
                </c:pt>
                <c:pt idx="148">
                  <c:v>37.25</c:v>
                </c:pt>
                <c:pt idx="149">
                  <c:v>37.5</c:v>
                </c:pt>
                <c:pt idx="150">
                  <c:v>37.75</c:v>
                </c:pt>
                <c:pt idx="151">
                  <c:v>38.0</c:v>
                </c:pt>
                <c:pt idx="152">
                  <c:v>38.25</c:v>
                </c:pt>
                <c:pt idx="153">
                  <c:v>38.5</c:v>
                </c:pt>
                <c:pt idx="154">
                  <c:v>38.75</c:v>
                </c:pt>
                <c:pt idx="155">
                  <c:v>39.0</c:v>
                </c:pt>
                <c:pt idx="156">
                  <c:v>39.25</c:v>
                </c:pt>
                <c:pt idx="157">
                  <c:v>39.5</c:v>
                </c:pt>
                <c:pt idx="158">
                  <c:v>39.75</c:v>
                </c:pt>
                <c:pt idx="159">
                  <c:v>40.0</c:v>
                </c:pt>
                <c:pt idx="160">
                  <c:v>40.25</c:v>
                </c:pt>
                <c:pt idx="161">
                  <c:v>40.5</c:v>
                </c:pt>
                <c:pt idx="162">
                  <c:v>40.75</c:v>
                </c:pt>
                <c:pt idx="163">
                  <c:v>41.0</c:v>
                </c:pt>
                <c:pt idx="164">
                  <c:v>41.25</c:v>
                </c:pt>
                <c:pt idx="165">
                  <c:v>41.5</c:v>
                </c:pt>
                <c:pt idx="166">
                  <c:v>41.75</c:v>
                </c:pt>
                <c:pt idx="167">
                  <c:v>42.0</c:v>
                </c:pt>
                <c:pt idx="168">
                  <c:v>42.25</c:v>
                </c:pt>
                <c:pt idx="169">
                  <c:v>42.5</c:v>
                </c:pt>
                <c:pt idx="170">
                  <c:v>42.75</c:v>
                </c:pt>
                <c:pt idx="171">
                  <c:v>43.0</c:v>
                </c:pt>
                <c:pt idx="172">
                  <c:v>43.25</c:v>
                </c:pt>
                <c:pt idx="173">
                  <c:v>43.5</c:v>
                </c:pt>
                <c:pt idx="174">
                  <c:v>43.75</c:v>
                </c:pt>
                <c:pt idx="175">
                  <c:v>44.0</c:v>
                </c:pt>
                <c:pt idx="176">
                  <c:v>44.25</c:v>
                </c:pt>
                <c:pt idx="177">
                  <c:v>44.5</c:v>
                </c:pt>
                <c:pt idx="178">
                  <c:v>44.75</c:v>
                </c:pt>
                <c:pt idx="179">
                  <c:v>45.0</c:v>
                </c:pt>
                <c:pt idx="180">
                  <c:v>45.25</c:v>
                </c:pt>
                <c:pt idx="181">
                  <c:v>45.5</c:v>
                </c:pt>
                <c:pt idx="182">
                  <c:v>45.75</c:v>
                </c:pt>
                <c:pt idx="183">
                  <c:v>46.0</c:v>
                </c:pt>
                <c:pt idx="184">
                  <c:v>46.25</c:v>
                </c:pt>
                <c:pt idx="185">
                  <c:v>46.5</c:v>
                </c:pt>
                <c:pt idx="186">
                  <c:v>46.75</c:v>
                </c:pt>
                <c:pt idx="187">
                  <c:v>47.0</c:v>
                </c:pt>
                <c:pt idx="188">
                  <c:v>47.25</c:v>
                </c:pt>
                <c:pt idx="189">
                  <c:v>47.5</c:v>
                </c:pt>
                <c:pt idx="190">
                  <c:v>47.75</c:v>
                </c:pt>
                <c:pt idx="191">
                  <c:v>48.0</c:v>
                </c:pt>
                <c:pt idx="192">
                  <c:v>48.25</c:v>
                </c:pt>
                <c:pt idx="193">
                  <c:v>48.5</c:v>
                </c:pt>
                <c:pt idx="194">
                  <c:v>48.75</c:v>
                </c:pt>
                <c:pt idx="195">
                  <c:v>49.0</c:v>
                </c:pt>
                <c:pt idx="196">
                  <c:v>49.25</c:v>
                </c:pt>
                <c:pt idx="197">
                  <c:v>49.5</c:v>
                </c:pt>
                <c:pt idx="198">
                  <c:v>49.75</c:v>
                </c:pt>
                <c:pt idx="199">
                  <c:v>50.0</c:v>
                </c:pt>
                <c:pt idx="200">
                  <c:v>50.25</c:v>
                </c:pt>
                <c:pt idx="201">
                  <c:v>50.5</c:v>
                </c:pt>
                <c:pt idx="202">
                  <c:v>50.75</c:v>
                </c:pt>
                <c:pt idx="203">
                  <c:v>51.0</c:v>
                </c:pt>
                <c:pt idx="204">
                  <c:v>51.25</c:v>
                </c:pt>
                <c:pt idx="205">
                  <c:v>51.5</c:v>
                </c:pt>
                <c:pt idx="206">
                  <c:v>51.75</c:v>
                </c:pt>
                <c:pt idx="207">
                  <c:v>52.0</c:v>
                </c:pt>
                <c:pt idx="208">
                  <c:v>52.25</c:v>
                </c:pt>
                <c:pt idx="209">
                  <c:v>52.5</c:v>
                </c:pt>
                <c:pt idx="210">
                  <c:v>52.75</c:v>
                </c:pt>
                <c:pt idx="211">
                  <c:v>53.0</c:v>
                </c:pt>
                <c:pt idx="212">
                  <c:v>53.25</c:v>
                </c:pt>
                <c:pt idx="213">
                  <c:v>53.5</c:v>
                </c:pt>
                <c:pt idx="214">
                  <c:v>53.75</c:v>
                </c:pt>
                <c:pt idx="215">
                  <c:v>54.0</c:v>
                </c:pt>
                <c:pt idx="216">
                  <c:v>54.25</c:v>
                </c:pt>
                <c:pt idx="217">
                  <c:v>54.5</c:v>
                </c:pt>
                <c:pt idx="218">
                  <c:v>54.75</c:v>
                </c:pt>
                <c:pt idx="219">
                  <c:v>55.0</c:v>
                </c:pt>
                <c:pt idx="220">
                  <c:v>55.25</c:v>
                </c:pt>
                <c:pt idx="221">
                  <c:v>55.5</c:v>
                </c:pt>
                <c:pt idx="222">
                  <c:v>55.75</c:v>
                </c:pt>
                <c:pt idx="223">
                  <c:v>56.0</c:v>
                </c:pt>
                <c:pt idx="224">
                  <c:v>56.25</c:v>
                </c:pt>
                <c:pt idx="225">
                  <c:v>56.5</c:v>
                </c:pt>
                <c:pt idx="226">
                  <c:v>56.75</c:v>
                </c:pt>
                <c:pt idx="227">
                  <c:v>57.0</c:v>
                </c:pt>
                <c:pt idx="228">
                  <c:v>57.25</c:v>
                </c:pt>
                <c:pt idx="229">
                  <c:v>57.5</c:v>
                </c:pt>
                <c:pt idx="230">
                  <c:v>57.75</c:v>
                </c:pt>
                <c:pt idx="231">
                  <c:v>58.0</c:v>
                </c:pt>
                <c:pt idx="232">
                  <c:v>58.25</c:v>
                </c:pt>
                <c:pt idx="233">
                  <c:v>58.5</c:v>
                </c:pt>
                <c:pt idx="234">
                  <c:v>58.75</c:v>
                </c:pt>
                <c:pt idx="235">
                  <c:v>59.0</c:v>
                </c:pt>
                <c:pt idx="236">
                  <c:v>59.25</c:v>
                </c:pt>
                <c:pt idx="237">
                  <c:v>59.5</c:v>
                </c:pt>
                <c:pt idx="238">
                  <c:v>59.75</c:v>
                </c:pt>
                <c:pt idx="239">
                  <c:v>60.0</c:v>
                </c:pt>
                <c:pt idx="240">
                  <c:v>60.25</c:v>
                </c:pt>
                <c:pt idx="241">
                  <c:v>60.5</c:v>
                </c:pt>
                <c:pt idx="242">
                  <c:v>60.75</c:v>
                </c:pt>
                <c:pt idx="243">
                  <c:v>61.0</c:v>
                </c:pt>
                <c:pt idx="244">
                  <c:v>61.25</c:v>
                </c:pt>
                <c:pt idx="245">
                  <c:v>61.5</c:v>
                </c:pt>
                <c:pt idx="246">
                  <c:v>61.75</c:v>
                </c:pt>
                <c:pt idx="247">
                  <c:v>62.0</c:v>
                </c:pt>
                <c:pt idx="248">
                  <c:v>62.25</c:v>
                </c:pt>
                <c:pt idx="249">
                  <c:v>62.5</c:v>
                </c:pt>
                <c:pt idx="250">
                  <c:v>62.75</c:v>
                </c:pt>
                <c:pt idx="251">
                  <c:v>63.0</c:v>
                </c:pt>
                <c:pt idx="252">
                  <c:v>63.25</c:v>
                </c:pt>
                <c:pt idx="253">
                  <c:v>63.5</c:v>
                </c:pt>
                <c:pt idx="254">
                  <c:v>63.75</c:v>
                </c:pt>
                <c:pt idx="255">
                  <c:v>64.0</c:v>
                </c:pt>
                <c:pt idx="256">
                  <c:v>64.25</c:v>
                </c:pt>
                <c:pt idx="257">
                  <c:v>64.5</c:v>
                </c:pt>
                <c:pt idx="258">
                  <c:v>64.75</c:v>
                </c:pt>
                <c:pt idx="259">
                  <c:v>65.0</c:v>
                </c:pt>
                <c:pt idx="260">
                  <c:v>65.25</c:v>
                </c:pt>
                <c:pt idx="261">
                  <c:v>65.5</c:v>
                </c:pt>
                <c:pt idx="262">
                  <c:v>65.75</c:v>
                </c:pt>
                <c:pt idx="263">
                  <c:v>66.0</c:v>
                </c:pt>
                <c:pt idx="264">
                  <c:v>66.25</c:v>
                </c:pt>
                <c:pt idx="265">
                  <c:v>66.5</c:v>
                </c:pt>
                <c:pt idx="266">
                  <c:v>66.75</c:v>
                </c:pt>
                <c:pt idx="267">
                  <c:v>67.0</c:v>
                </c:pt>
                <c:pt idx="268">
                  <c:v>67.25</c:v>
                </c:pt>
                <c:pt idx="269">
                  <c:v>67.5</c:v>
                </c:pt>
                <c:pt idx="270">
                  <c:v>67.75</c:v>
                </c:pt>
                <c:pt idx="271">
                  <c:v>68.0</c:v>
                </c:pt>
                <c:pt idx="272">
                  <c:v>68.25</c:v>
                </c:pt>
                <c:pt idx="273">
                  <c:v>68.5</c:v>
                </c:pt>
                <c:pt idx="274">
                  <c:v>68.75</c:v>
                </c:pt>
                <c:pt idx="275">
                  <c:v>69.0</c:v>
                </c:pt>
                <c:pt idx="276">
                  <c:v>69.25</c:v>
                </c:pt>
                <c:pt idx="277">
                  <c:v>69.5</c:v>
                </c:pt>
                <c:pt idx="278">
                  <c:v>69.75</c:v>
                </c:pt>
                <c:pt idx="279">
                  <c:v>70.0</c:v>
                </c:pt>
                <c:pt idx="280">
                  <c:v>70.25</c:v>
                </c:pt>
                <c:pt idx="281">
                  <c:v>70.5</c:v>
                </c:pt>
                <c:pt idx="282">
                  <c:v>70.75</c:v>
                </c:pt>
                <c:pt idx="283">
                  <c:v>71.0</c:v>
                </c:pt>
                <c:pt idx="284">
                  <c:v>71.25</c:v>
                </c:pt>
                <c:pt idx="285">
                  <c:v>71.5</c:v>
                </c:pt>
                <c:pt idx="286">
                  <c:v>71.75</c:v>
                </c:pt>
                <c:pt idx="287">
                  <c:v>72.0</c:v>
                </c:pt>
                <c:pt idx="288">
                  <c:v>72.25</c:v>
                </c:pt>
                <c:pt idx="289">
                  <c:v>72.5</c:v>
                </c:pt>
                <c:pt idx="290">
                  <c:v>72.75</c:v>
                </c:pt>
                <c:pt idx="291">
                  <c:v>73.0</c:v>
                </c:pt>
                <c:pt idx="292">
                  <c:v>73.25</c:v>
                </c:pt>
                <c:pt idx="293">
                  <c:v>73.5</c:v>
                </c:pt>
                <c:pt idx="294">
                  <c:v>73.75</c:v>
                </c:pt>
                <c:pt idx="295">
                  <c:v>74.0</c:v>
                </c:pt>
                <c:pt idx="296">
                  <c:v>74.25</c:v>
                </c:pt>
                <c:pt idx="297">
                  <c:v>74.5</c:v>
                </c:pt>
                <c:pt idx="298">
                  <c:v>74.75</c:v>
                </c:pt>
                <c:pt idx="299">
                  <c:v>75.0</c:v>
                </c:pt>
                <c:pt idx="300">
                  <c:v>75.25</c:v>
                </c:pt>
                <c:pt idx="301">
                  <c:v>75.5</c:v>
                </c:pt>
                <c:pt idx="302">
                  <c:v>75.75</c:v>
                </c:pt>
                <c:pt idx="303">
                  <c:v>76.0</c:v>
                </c:pt>
                <c:pt idx="304">
                  <c:v>76.25</c:v>
                </c:pt>
                <c:pt idx="305">
                  <c:v>76.5</c:v>
                </c:pt>
                <c:pt idx="306">
                  <c:v>76.75</c:v>
                </c:pt>
                <c:pt idx="307">
                  <c:v>77.0</c:v>
                </c:pt>
                <c:pt idx="308">
                  <c:v>77.25</c:v>
                </c:pt>
                <c:pt idx="309">
                  <c:v>77.5</c:v>
                </c:pt>
                <c:pt idx="310">
                  <c:v>77.75</c:v>
                </c:pt>
                <c:pt idx="311">
                  <c:v>78.0</c:v>
                </c:pt>
                <c:pt idx="312">
                  <c:v>78.25</c:v>
                </c:pt>
                <c:pt idx="313">
                  <c:v>78.5</c:v>
                </c:pt>
                <c:pt idx="314">
                  <c:v>78.75</c:v>
                </c:pt>
                <c:pt idx="315">
                  <c:v>79.0</c:v>
                </c:pt>
                <c:pt idx="316">
                  <c:v>79.25</c:v>
                </c:pt>
                <c:pt idx="317">
                  <c:v>79.5</c:v>
                </c:pt>
                <c:pt idx="318">
                  <c:v>79.75</c:v>
                </c:pt>
                <c:pt idx="319">
                  <c:v>80.0</c:v>
                </c:pt>
                <c:pt idx="320">
                  <c:v>80.25</c:v>
                </c:pt>
                <c:pt idx="321">
                  <c:v>80.5</c:v>
                </c:pt>
                <c:pt idx="322">
                  <c:v>80.75</c:v>
                </c:pt>
                <c:pt idx="323">
                  <c:v>81.0</c:v>
                </c:pt>
                <c:pt idx="324">
                  <c:v>81.25</c:v>
                </c:pt>
                <c:pt idx="325">
                  <c:v>81.5</c:v>
                </c:pt>
                <c:pt idx="326">
                  <c:v>81.75</c:v>
                </c:pt>
                <c:pt idx="327">
                  <c:v>82.0</c:v>
                </c:pt>
                <c:pt idx="328">
                  <c:v>82.25</c:v>
                </c:pt>
                <c:pt idx="329">
                  <c:v>82.5</c:v>
                </c:pt>
                <c:pt idx="330">
                  <c:v>82.75</c:v>
                </c:pt>
                <c:pt idx="331">
                  <c:v>83.0</c:v>
                </c:pt>
                <c:pt idx="332">
                  <c:v>83.25</c:v>
                </c:pt>
                <c:pt idx="333">
                  <c:v>83.5</c:v>
                </c:pt>
                <c:pt idx="334">
                  <c:v>83.75</c:v>
                </c:pt>
                <c:pt idx="335">
                  <c:v>84.0</c:v>
                </c:pt>
                <c:pt idx="336">
                  <c:v>84.25</c:v>
                </c:pt>
                <c:pt idx="337">
                  <c:v>84.5</c:v>
                </c:pt>
                <c:pt idx="338">
                  <c:v>84.75</c:v>
                </c:pt>
                <c:pt idx="339">
                  <c:v>85.0</c:v>
                </c:pt>
                <c:pt idx="340">
                  <c:v>85.25</c:v>
                </c:pt>
                <c:pt idx="341">
                  <c:v>85.5</c:v>
                </c:pt>
                <c:pt idx="342">
                  <c:v>85.75</c:v>
                </c:pt>
                <c:pt idx="343">
                  <c:v>86.0</c:v>
                </c:pt>
                <c:pt idx="344">
                  <c:v>86.25</c:v>
                </c:pt>
                <c:pt idx="345">
                  <c:v>86.5</c:v>
                </c:pt>
                <c:pt idx="346">
                  <c:v>86.75</c:v>
                </c:pt>
                <c:pt idx="347">
                  <c:v>87.0</c:v>
                </c:pt>
                <c:pt idx="348">
                  <c:v>87.25</c:v>
                </c:pt>
                <c:pt idx="349">
                  <c:v>87.5</c:v>
                </c:pt>
                <c:pt idx="350">
                  <c:v>87.75</c:v>
                </c:pt>
                <c:pt idx="351">
                  <c:v>88.0</c:v>
                </c:pt>
                <c:pt idx="352">
                  <c:v>88.25</c:v>
                </c:pt>
                <c:pt idx="353">
                  <c:v>88.5</c:v>
                </c:pt>
                <c:pt idx="354">
                  <c:v>88.75</c:v>
                </c:pt>
                <c:pt idx="355">
                  <c:v>89.0</c:v>
                </c:pt>
                <c:pt idx="356">
                  <c:v>89.25</c:v>
                </c:pt>
                <c:pt idx="357">
                  <c:v>89.5</c:v>
                </c:pt>
                <c:pt idx="358">
                  <c:v>89.75</c:v>
                </c:pt>
                <c:pt idx="359">
                  <c:v>90.0</c:v>
                </c:pt>
                <c:pt idx="360">
                  <c:v>90.25</c:v>
                </c:pt>
                <c:pt idx="361">
                  <c:v>90.5</c:v>
                </c:pt>
                <c:pt idx="362">
                  <c:v>90.75</c:v>
                </c:pt>
                <c:pt idx="363">
                  <c:v>91.0</c:v>
                </c:pt>
                <c:pt idx="364">
                  <c:v>91.25</c:v>
                </c:pt>
                <c:pt idx="365">
                  <c:v>91.5</c:v>
                </c:pt>
                <c:pt idx="366">
                  <c:v>91.75</c:v>
                </c:pt>
                <c:pt idx="367">
                  <c:v>92.0</c:v>
                </c:pt>
                <c:pt idx="368">
                  <c:v>92.25</c:v>
                </c:pt>
                <c:pt idx="369">
                  <c:v>92.5</c:v>
                </c:pt>
                <c:pt idx="370">
                  <c:v>92.75</c:v>
                </c:pt>
                <c:pt idx="371">
                  <c:v>93.0</c:v>
                </c:pt>
                <c:pt idx="372">
                  <c:v>93.25</c:v>
                </c:pt>
                <c:pt idx="373">
                  <c:v>93.5</c:v>
                </c:pt>
                <c:pt idx="374">
                  <c:v>93.75</c:v>
                </c:pt>
                <c:pt idx="375">
                  <c:v>94.0</c:v>
                </c:pt>
                <c:pt idx="376">
                  <c:v>94.25</c:v>
                </c:pt>
                <c:pt idx="377">
                  <c:v>94.5</c:v>
                </c:pt>
                <c:pt idx="378">
                  <c:v>94.75</c:v>
                </c:pt>
                <c:pt idx="379">
                  <c:v>95.0</c:v>
                </c:pt>
                <c:pt idx="380">
                  <c:v>95.25</c:v>
                </c:pt>
                <c:pt idx="381">
                  <c:v>95.5</c:v>
                </c:pt>
                <c:pt idx="382">
                  <c:v>95.75</c:v>
                </c:pt>
                <c:pt idx="383">
                  <c:v>96.0</c:v>
                </c:pt>
                <c:pt idx="384">
                  <c:v>96.25</c:v>
                </c:pt>
                <c:pt idx="385">
                  <c:v>96.5</c:v>
                </c:pt>
                <c:pt idx="386">
                  <c:v>96.75</c:v>
                </c:pt>
                <c:pt idx="387">
                  <c:v>97.0</c:v>
                </c:pt>
                <c:pt idx="388">
                  <c:v>97.25</c:v>
                </c:pt>
                <c:pt idx="389">
                  <c:v>97.5</c:v>
                </c:pt>
                <c:pt idx="390">
                  <c:v>97.75</c:v>
                </c:pt>
                <c:pt idx="391">
                  <c:v>98.0</c:v>
                </c:pt>
                <c:pt idx="392">
                  <c:v>98.25</c:v>
                </c:pt>
                <c:pt idx="393">
                  <c:v>98.5</c:v>
                </c:pt>
                <c:pt idx="394">
                  <c:v>98.75</c:v>
                </c:pt>
                <c:pt idx="395">
                  <c:v>99.0</c:v>
                </c:pt>
                <c:pt idx="396">
                  <c:v>99.25</c:v>
                </c:pt>
                <c:pt idx="397">
                  <c:v>99.5</c:v>
                </c:pt>
                <c:pt idx="398">
                  <c:v>99.75</c:v>
                </c:pt>
                <c:pt idx="399">
                  <c:v>100.0</c:v>
                </c:pt>
                <c:pt idx="400">
                  <c:v>100.25</c:v>
                </c:pt>
                <c:pt idx="401">
                  <c:v>100.5</c:v>
                </c:pt>
                <c:pt idx="402">
                  <c:v>100.75</c:v>
                </c:pt>
                <c:pt idx="403">
                  <c:v>101.0</c:v>
                </c:pt>
                <c:pt idx="404">
                  <c:v>101.25</c:v>
                </c:pt>
                <c:pt idx="405">
                  <c:v>101.5</c:v>
                </c:pt>
                <c:pt idx="406">
                  <c:v>101.75</c:v>
                </c:pt>
                <c:pt idx="407">
                  <c:v>102.0</c:v>
                </c:pt>
                <c:pt idx="408">
                  <c:v>102.25</c:v>
                </c:pt>
                <c:pt idx="409">
                  <c:v>102.5</c:v>
                </c:pt>
                <c:pt idx="410">
                  <c:v>102.75</c:v>
                </c:pt>
                <c:pt idx="411">
                  <c:v>103.0</c:v>
                </c:pt>
                <c:pt idx="412">
                  <c:v>103.25</c:v>
                </c:pt>
                <c:pt idx="413">
                  <c:v>103.5</c:v>
                </c:pt>
                <c:pt idx="414">
                  <c:v>103.75</c:v>
                </c:pt>
                <c:pt idx="415">
                  <c:v>104.0</c:v>
                </c:pt>
                <c:pt idx="416">
                  <c:v>104.25</c:v>
                </c:pt>
                <c:pt idx="417">
                  <c:v>104.5</c:v>
                </c:pt>
                <c:pt idx="418">
                  <c:v>104.75</c:v>
                </c:pt>
                <c:pt idx="419">
                  <c:v>105.0</c:v>
                </c:pt>
                <c:pt idx="420">
                  <c:v>105.25</c:v>
                </c:pt>
                <c:pt idx="421">
                  <c:v>105.5</c:v>
                </c:pt>
                <c:pt idx="422">
                  <c:v>105.75</c:v>
                </c:pt>
                <c:pt idx="423">
                  <c:v>106.0</c:v>
                </c:pt>
                <c:pt idx="424">
                  <c:v>106.25</c:v>
                </c:pt>
                <c:pt idx="425">
                  <c:v>106.5</c:v>
                </c:pt>
                <c:pt idx="426">
                  <c:v>106.75</c:v>
                </c:pt>
                <c:pt idx="427">
                  <c:v>107.0</c:v>
                </c:pt>
                <c:pt idx="428">
                  <c:v>107.25</c:v>
                </c:pt>
                <c:pt idx="429">
                  <c:v>107.5</c:v>
                </c:pt>
                <c:pt idx="430">
                  <c:v>107.75</c:v>
                </c:pt>
                <c:pt idx="431">
                  <c:v>108.0</c:v>
                </c:pt>
                <c:pt idx="432">
                  <c:v>108.25</c:v>
                </c:pt>
                <c:pt idx="433">
                  <c:v>108.5</c:v>
                </c:pt>
                <c:pt idx="434">
                  <c:v>108.75</c:v>
                </c:pt>
                <c:pt idx="435">
                  <c:v>109.0</c:v>
                </c:pt>
                <c:pt idx="436">
                  <c:v>109.25</c:v>
                </c:pt>
                <c:pt idx="437">
                  <c:v>109.5</c:v>
                </c:pt>
                <c:pt idx="438">
                  <c:v>109.75</c:v>
                </c:pt>
                <c:pt idx="439">
                  <c:v>110.0</c:v>
                </c:pt>
                <c:pt idx="440">
                  <c:v>110.25</c:v>
                </c:pt>
                <c:pt idx="441">
                  <c:v>110.5</c:v>
                </c:pt>
                <c:pt idx="442">
                  <c:v>110.75</c:v>
                </c:pt>
                <c:pt idx="443">
                  <c:v>111.0</c:v>
                </c:pt>
                <c:pt idx="444">
                  <c:v>111.25</c:v>
                </c:pt>
                <c:pt idx="445">
                  <c:v>111.5</c:v>
                </c:pt>
                <c:pt idx="446">
                  <c:v>111.75</c:v>
                </c:pt>
                <c:pt idx="447">
                  <c:v>112.0</c:v>
                </c:pt>
                <c:pt idx="448">
                  <c:v>112.25</c:v>
                </c:pt>
                <c:pt idx="449">
                  <c:v>112.5</c:v>
                </c:pt>
                <c:pt idx="450">
                  <c:v>112.75</c:v>
                </c:pt>
                <c:pt idx="451">
                  <c:v>113.0</c:v>
                </c:pt>
                <c:pt idx="452">
                  <c:v>113.25</c:v>
                </c:pt>
                <c:pt idx="453">
                  <c:v>113.5</c:v>
                </c:pt>
                <c:pt idx="454">
                  <c:v>113.75</c:v>
                </c:pt>
                <c:pt idx="455">
                  <c:v>114.0</c:v>
                </c:pt>
                <c:pt idx="456">
                  <c:v>114.25</c:v>
                </c:pt>
                <c:pt idx="457">
                  <c:v>114.5</c:v>
                </c:pt>
                <c:pt idx="458">
                  <c:v>114.75</c:v>
                </c:pt>
                <c:pt idx="459">
                  <c:v>115.0</c:v>
                </c:pt>
                <c:pt idx="460">
                  <c:v>115.25</c:v>
                </c:pt>
                <c:pt idx="461">
                  <c:v>115.5</c:v>
                </c:pt>
                <c:pt idx="462">
                  <c:v>115.75</c:v>
                </c:pt>
                <c:pt idx="463">
                  <c:v>116.0</c:v>
                </c:pt>
                <c:pt idx="464">
                  <c:v>116.25</c:v>
                </c:pt>
                <c:pt idx="465">
                  <c:v>116.5</c:v>
                </c:pt>
                <c:pt idx="466">
                  <c:v>116.75</c:v>
                </c:pt>
                <c:pt idx="467">
                  <c:v>117.0</c:v>
                </c:pt>
                <c:pt idx="468">
                  <c:v>117.25</c:v>
                </c:pt>
                <c:pt idx="469">
                  <c:v>117.5</c:v>
                </c:pt>
                <c:pt idx="470">
                  <c:v>117.75</c:v>
                </c:pt>
                <c:pt idx="471">
                  <c:v>118.0</c:v>
                </c:pt>
                <c:pt idx="472">
                  <c:v>118.25</c:v>
                </c:pt>
                <c:pt idx="473">
                  <c:v>118.5</c:v>
                </c:pt>
                <c:pt idx="474">
                  <c:v>118.75</c:v>
                </c:pt>
                <c:pt idx="475">
                  <c:v>119.0</c:v>
                </c:pt>
                <c:pt idx="476">
                  <c:v>119.25</c:v>
                </c:pt>
                <c:pt idx="477">
                  <c:v>119.5</c:v>
                </c:pt>
                <c:pt idx="478">
                  <c:v>119.75</c:v>
                </c:pt>
                <c:pt idx="479">
                  <c:v>120.0</c:v>
                </c:pt>
                <c:pt idx="480">
                  <c:v>120.25</c:v>
                </c:pt>
                <c:pt idx="481">
                  <c:v>120.5</c:v>
                </c:pt>
                <c:pt idx="482">
                  <c:v>120.75</c:v>
                </c:pt>
                <c:pt idx="483">
                  <c:v>121.0</c:v>
                </c:pt>
                <c:pt idx="484">
                  <c:v>121.25</c:v>
                </c:pt>
                <c:pt idx="485">
                  <c:v>121.5</c:v>
                </c:pt>
                <c:pt idx="486">
                  <c:v>121.75</c:v>
                </c:pt>
                <c:pt idx="487">
                  <c:v>122.0</c:v>
                </c:pt>
                <c:pt idx="488">
                  <c:v>122.25</c:v>
                </c:pt>
                <c:pt idx="489">
                  <c:v>122.5</c:v>
                </c:pt>
                <c:pt idx="490">
                  <c:v>122.75</c:v>
                </c:pt>
                <c:pt idx="491">
                  <c:v>123.0</c:v>
                </c:pt>
                <c:pt idx="492">
                  <c:v>123.25</c:v>
                </c:pt>
                <c:pt idx="493">
                  <c:v>123.5</c:v>
                </c:pt>
                <c:pt idx="494">
                  <c:v>123.75</c:v>
                </c:pt>
                <c:pt idx="495">
                  <c:v>124.0</c:v>
                </c:pt>
                <c:pt idx="496">
                  <c:v>124.25</c:v>
                </c:pt>
                <c:pt idx="497">
                  <c:v>124.5</c:v>
                </c:pt>
                <c:pt idx="498">
                  <c:v>124.75</c:v>
                </c:pt>
                <c:pt idx="499">
                  <c:v>125.0</c:v>
                </c:pt>
                <c:pt idx="500">
                  <c:v>125.25</c:v>
                </c:pt>
                <c:pt idx="501">
                  <c:v>125.5</c:v>
                </c:pt>
                <c:pt idx="502">
                  <c:v>125.75</c:v>
                </c:pt>
                <c:pt idx="503">
                  <c:v>126.0</c:v>
                </c:pt>
                <c:pt idx="504">
                  <c:v>126.25</c:v>
                </c:pt>
                <c:pt idx="505">
                  <c:v>126.5</c:v>
                </c:pt>
                <c:pt idx="506">
                  <c:v>126.75</c:v>
                </c:pt>
                <c:pt idx="507">
                  <c:v>127.0</c:v>
                </c:pt>
                <c:pt idx="508">
                  <c:v>127.25</c:v>
                </c:pt>
                <c:pt idx="509">
                  <c:v>127.5</c:v>
                </c:pt>
                <c:pt idx="510">
                  <c:v>127.75</c:v>
                </c:pt>
                <c:pt idx="511">
                  <c:v>128.0</c:v>
                </c:pt>
                <c:pt idx="512">
                  <c:v>128.25</c:v>
                </c:pt>
                <c:pt idx="513">
                  <c:v>128.5</c:v>
                </c:pt>
                <c:pt idx="514">
                  <c:v>128.75</c:v>
                </c:pt>
                <c:pt idx="515">
                  <c:v>129.0</c:v>
                </c:pt>
                <c:pt idx="516">
                  <c:v>129.25</c:v>
                </c:pt>
                <c:pt idx="517">
                  <c:v>129.5</c:v>
                </c:pt>
                <c:pt idx="518">
                  <c:v>129.75</c:v>
                </c:pt>
                <c:pt idx="519">
                  <c:v>130.0</c:v>
                </c:pt>
                <c:pt idx="520">
                  <c:v>130.25</c:v>
                </c:pt>
                <c:pt idx="521">
                  <c:v>130.5</c:v>
                </c:pt>
                <c:pt idx="522">
                  <c:v>130.75</c:v>
                </c:pt>
                <c:pt idx="523">
                  <c:v>131.0</c:v>
                </c:pt>
                <c:pt idx="524">
                  <c:v>131.25</c:v>
                </c:pt>
                <c:pt idx="525">
                  <c:v>131.5</c:v>
                </c:pt>
                <c:pt idx="526">
                  <c:v>131.75</c:v>
                </c:pt>
                <c:pt idx="527">
                  <c:v>132.0</c:v>
                </c:pt>
                <c:pt idx="528">
                  <c:v>132.25</c:v>
                </c:pt>
                <c:pt idx="529">
                  <c:v>132.5</c:v>
                </c:pt>
                <c:pt idx="530">
                  <c:v>132.75</c:v>
                </c:pt>
                <c:pt idx="531">
                  <c:v>133.0</c:v>
                </c:pt>
                <c:pt idx="532">
                  <c:v>133.25</c:v>
                </c:pt>
                <c:pt idx="533">
                  <c:v>133.5</c:v>
                </c:pt>
                <c:pt idx="534">
                  <c:v>133.75</c:v>
                </c:pt>
                <c:pt idx="535">
                  <c:v>134.0</c:v>
                </c:pt>
                <c:pt idx="536">
                  <c:v>134.25</c:v>
                </c:pt>
                <c:pt idx="537">
                  <c:v>134.5</c:v>
                </c:pt>
                <c:pt idx="538">
                  <c:v>134.75</c:v>
                </c:pt>
                <c:pt idx="539">
                  <c:v>135.0</c:v>
                </c:pt>
                <c:pt idx="540">
                  <c:v>135.25</c:v>
                </c:pt>
                <c:pt idx="541">
                  <c:v>135.5</c:v>
                </c:pt>
                <c:pt idx="542">
                  <c:v>135.75</c:v>
                </c:pt>
                <c:pt idx="543">
                  <c:v>136.0</c:v>
                </c:pt>
                <c:pt idx="544">
                  <c:v>136.25</c:v>
                </c:pt>
                <c:pt idx="545">
                  <c:v>136.5</c:v>
                </c:pt>
                <c:pt idx="546">
                  <c:v>136.75</c:v>
                </c:pt>
                <c:pt idx="547">
                  <c:v>137.0</c:v>
                </c:pt>
                <c:pt idx="548">
                  <c:v>137.25</c:v>
                </c:pt>
                <c:pt idx="549">
                  <c:v>137.5</c:v>
                </c:pt>
                <c:pt idx="550">
                  <c:v>137.75</c:v>
                </c:pt>
                <c:pt idx="551">
                  <c:v>138.0</c:v>
                </c:pt>
                <c:pt idx="552">
                  <c:v>138.25</c:v>
                </c:pt>
                <c:pt idx="553">
                  <c:v>138.5</c:v>
                </c:pt>
                <c:pt idx="554">
                  <c:v>138.75</c:v>
                </c:pt>
                <c:pt idx="555">
                  <c:v>139.0</c:v>
                </c:pt>
                <c:pt idx="556">
                  <c:v>139.25</c:v>
                </c:pt>
                <c:pt idx="557">
                  <c:v>139.5</c:v>
                </c:pt>
                <c:pt idx="558">
                  <c:v>139.75</c:v>
                </c:pt>
                <c:pt idx="559">
                  <c:v>140.0</c:v>
                </c:pt>
                <c:pt idx="560">
                  <c:v>140.25</c:v>
                </c:pt>
                <c:pt idx="561">
                  <c:v>140.5</c:v>
                </c:pt>
                <c:pt idx="562">
                  <c:v>140.75</c:v>
                </c:pt>
                <c:pt idx="563">
                  <c:v>141.0</c:v>
                </c:pt>
                <c:pt idx="564">
                  <c:v>141.25</c:v>
                </c:pt>
                <c:pt idx="565">
                  <c:v>141.5</c:v>
                </c:pt>
                <c:pt idx="566">
                  <c:v>141.75</c:v>
                </c:pt>
                <c:pt idx="567">
                  <c:v>142.0</c:v>
                </c:pt>
                <c:pt idx="568">
                  <c:v>142.25</c:v>
                </c:pt>
                <c:pt idx="569">
                  <c:v>142.5</c:v>
                </c:pt>
                <c:pt idx="570">
                  <c:v>142.75</c:v>
                </c:pt>
                <c:pt idx="571">
                  <c:v>143.0</c:v>
                </c:pt>
                <c:pt idx="572">
                  <c:v>143.25</c:v>
                </c:pt>
                <c:pt idx="573">
                  <c:v>143.5</c:v>
                </c:pt>
                <c:pt idx="574">
                  <c:v>143.75</c:v>
                </c:pt>
                <c:pt idx="575">
                  <c:v>144.0</c:v>
                </c:pt>
                <c:pt idx="576">
                  <c:v>144.25</c:v>
                </c:pt>
                <c:pt idx="577">
                  <c:v>144.5</c:v>
                </c:pt>
                <c:pt idx="578">
                  <c:v>144.75</c:v>
                </c:pt>
                <c:pt idx="579">
                  <c:v>145.0</c:v>
                </c:pt>
                <c:pt idx="580">
                  <c:v>145.25</c:v>
                </c:pt>
                <c:pt idx="581">
                  <c:v>145.5</c:v>
                </c:pt>
                <c:pt idx="582">
                  <c:v>145.75</c:v>
                </c:pt>
                <c:pt idx="583">
                  <c:v>146.0</c:v>
                </c:pt>
                <c:pt idx="584">
                  <c:v>146.25</c:v>
                </c:pt>
                <c:pt idx="585">
                  <c:v>146.5</c:v>
                </c:pt>
                <c:pt idx="586">
                  <c:v>146.75</c:v>
                </c:pt>
                <c:pt idx="587">
                  <c:v>147.0</c:v>
                </c:pt>
                <c:pt idx="588">
                  <c:v>147.25</c:v>
                </c:pt>
                <c:pt idx="589">
                  <c:v>147.5</c:v>
                </c:pt>
                <c:pt idx="590">
                  <c:v>147.75</c:v>
                </c:pt>
                <c:pt idx="591">
                  <c:v>148.0</c:v>
                </c:pt>
                <c:pt idx="592">
                  <c:v>148.25</c:v>
                </c:pt>
                <c:pt idx="593">
                  <c:v>148.5</c:v>
                </c:pt>
                <c:pt idx="594">
                  <c:v>148.75</c:v>
                </c:pt>
                <c:pt idx="595">
                  <c:v>149.0</c:v>
                </c:pt>
                <c:pt idx="596">
                  <c:v>149.25</c:v>
                </c:pt>
                <c:pt idx="597">
                  <c:v>149.5</c:v>
                </c:pt>
                <c:pt idx="598">
                  <c:v>149.75</c:v>
                </c:pt>
                <c:pt idx="599">
                  <c:v>150.0</c:v>
                </c:pt>
                <c:pt idx="601">
                  <c:v>4.9463</c:v>
                </c:pt>
                <c:pt idx="602">
                  <c:v>5.0</c:v>
                </c:pt>
                <c:pt idx="603">
                  <c:v>5.4</c:v>
                </c:pt>
                <c:pt idx="604">
                  <c:v>6.0</c:v>
                </c:pt>
                <c:pt idx="605">
                  <c:v>6.5</c:v>
                </c:pt>
                <c:pt idx="606">
                  <c:v>7.0</c:v>
                </c:pt>
                <c:pt idx="607">
                  <c:v>7.5</c:v>
                </c:pt>
                <c:pt idx="608">
                  <c:v>8.0</c:v>
                </c:pt>
                <c:pt idx="609">
                  <c:v>8.5</c:v>
                </c:pt>
                <c:pt idx="610">
                  <c:v>9.0</c:v>
                </c:pt>
                <c:pt idx="611">
                  <c:v>10.0</c:v>
                </c:pt>
                <c:pt idx="612">
                  <c:v>10.5</c:v>
                </c:pt>
                <c:pt idx="613">
                  <c:v>11.0</c:v>
                </c:pt>
                <c:pt idx="614">
                  <c:v>11.5</c:v>
                </c:pt>
                <c:pt idx="615">
                  <c:v>12.0</c:v>
                </c:pt>
                <c:pt idx="616">
                  <c:v>12.5</c:v>
                </c:pt>
                <c:pt idx="617">
                  <c:v>13.0</c:v>
                </c:pt>
                <c:pt idx="618">
                  <c:v>13.7</c:v>
                </c:pt>
                <c:pt idx="619">
                  <c:v>14.0</c:v>
                </c:pt>
                <c:pt idx="620">
                  <c:v>14.5</c:v>
                </c:pt>
                <c:pt idx="621">
                  <c:v>14.7</c:v>
                </c:pt>
                <c:pt idx="622">
                  <c:v>15.0</c:v>
                </c:pt>
                <c:pt idx="623">
                  <c:v>15.5</c:v>
                </c:pt>
                <c:pt idx="624">
                  <c:v>16.0</c:v>
                </c:pt>
                <c:pt idx="625">
                  <c:v>16.5</c:v>
                </c:pt>
                <c:pt idx="626">
                  <c:v>17.0</c:v>
                </c:pt>
                <c:pt idx="627">
                  <c:v>17.5</c:v>
                </c:pt>
                <c:pt idx="628">
                  <c:v>18.0</c:v>
                </c:pt>
                <c:pt idx="629">
                  <c:v>18.5</c:v>
                </c:pt>
                <c:pt idx="630">
                  <c:v>19.0</c:v>
                </c:pt>
                <c:pt idx="631">
                  <c:v>19.5</c:v>
                </c:pt>
                <c:pt idx="632">
                  <c:v>20.0</c:v>
                </c:pt>
                <c:pt idx="633">
                  <c:v>20.5</c:v>
                </c:pt>
                <c:pt idx="634">
                  <c:v>21.0</c:v>
                </c:pt>
                <c:pt idx="635">
                  <c:v>21.5</c:v>
                </c:pt>
                <c:pt idx="636">
                  <c:v>22.0</c:v>
                </c:pt>
                <c:pt idx="637">
                  <c:v>22.5</c:v>
                </c:pt>
                <c:pt idx="638">
                  <c:v>23.0</c:v>
                </c:pt>
                <c:pt idx="639">
                  <c:v>23.5</c:v>
                </c:pt>
                <c:pt idx="640">
                  <c:v>24.0</c:v>
                </c:pt>
                <c:pt idx="641">
                  <c:v>24.5</c:v>
                </c:pt>
                <c:pt idx="642">
                  <c:v>25.0</c:v>
                </c:pt>
                <c:pt idx="643">
                  <c:v>26.0</c:v>
                </c:pt>
                <c:pt idx="644">
                  <c:v>27.0</c:v>
                </c:pt>
                <c:pt idx="645">
                  <c:v>28.0</c:v>
                </c:pt>
                <c:pt idx="646">
                  <c:v>29.0</c:v>
                </c:pt>
                <c:pt idx="647">
                  <c:v>30.0</c:v>
                </c:pt>
                <c:pt idx="648">
                  <c:v>31.0</c:v>
                </c:pt>
                <c:pt idx="649">
                  <c:v>32.0</c:v>
                </c:pt>
                <c:pt idx="650">
                  <c:v>33.0</c:v>
                </c:pt>
                <c:pt idx="651">
                  <c:v>34.0</c:v>
                </c:pt>
                <c:pt idx="652">
                  <c:v>35.0</c:v>
                </c:pt>
                <c:pt idx="653">
                  <c:v>36.0</c:v>
                </c:pt>
                <c:pt idx="654">
                  <c:v>37.0</c:v>
                </c:pt>
                <c:pt idx="655">
                  <c:v>38.0</c:v>
                </c:pt>
                <c:pt idx="656">
                  <c:v>39.0</c:v>
                </c:pt>
                <c:pt idx="657">
                  <c:v>40.0</c:v>
                </c:pt>
                <c:pt idx="658">
                  <c:v>42.0</c:v>
                </c:pt>
                <c:pt idx="659">
                  <c:v>44.0</c:v>
                </c:pt>
                <c:pt idx="660">
                  <c:v>46.0</c:v>
                </c:pt>
                <c:pt idx="661">
                  <c:v>48.0</c:v>
                </c:pt>
                <c:pt idx="662">
                  <c:v>50.0</c:v>
                </c:pt>
                <c:pt idx="663">
                  <c:v>54.0</c:v>
                </c:pt>
                <c:pt idx="664">
                  <c:v>58.0</c:v>
                </c:pt>
                <c:pt idx="665">
                  <c:v>65.0</c:v>
                </c:pt>
                <c:pt idx="666">
                  <c:v>85.0</c:v>
                </c:pt>
                <c:pt idx="667">
                  <c:v>110.0</c:v>
                </c:pt>
                <c:pt idx="668">
                  <c:v>120.0</c:v>
                </c:pt>
                <c:pt idx="669">
                  <c:v>130.0</c:v>
                </c:pt>
                <c:pt idx="670">
                  <c:v>140.0</c:v>
                </c:pt>
                <c:pt idx="671" formatCode="0.00">
                  <c:v>82.5</c:v>
                </c:pt>
                <c:pt idx="672" formatCode="0.00">
                  <c:v>85.0</c:v>
                </c:pt>
                <c:pt idx="673" formatCode="0.00">
                  <c:v>87.5</c:v>
                </c:pt>
                <c:pt idx="674" formatCode="0.00">
                  <c:v>90.0</c:v>
                </c:pt>
                <c:pt idx="675" formatCode="0.00">
                  <c:v>92.5</c:v>
                </c:pt>
                <c:pt idx="676" formatCode="0.00">
                  <c:v>95.0</c:v>
                </c:pt>
                <c:pt idx="677" formatCode="0.00">
                  <c:v>97.5</c:v>
                </c:pt>
                <c:pt idx="678" formatCode="0.00">
                  <c:v>100.0</c:v>
                </c:pt>
                <c:pt idx="679" formatCode="0.00">
                  <c:v>102.5</c:v>
                </c:pt>
                <c:pt idx="680" formatCode="0.00">
                  <c:v>105.0</c:v>
                </c:pt>
                <c:pt idx="681" formatCode="0.00">
                  <c:v>107.5</c:v>
                </c:pt>
                <c:pt idx="682" formatCode="0.00">
                  <c:v>110.0</c:v>
                </c:pt>
                <c:pt idx="683" formatCode="0.00">
                  <c:v>112.5</c:v>
                </c:pt>
                <c:pt idx="684" formatCode="0.00">
                  <c:v>115.0</c:v>
                </c:pt>
                <c:pt idx="685" formatCode="0.00">
                  <c:v>117.5</c:v>
                </c:pt>
                <c:pt idx="686" formatCode="0.00">
                  <c:v>120.0</c:v>
                </c:pt>
                <c:pt idx="687" formatCode="0.00">
                  <c:v>122.5</c:v>
                </c:pt>
                <c:pt idx="688" formatCode="0.00">
                  <c:v>125.0</c:v>
                </c:pt>
                <c:pt idx="689" formatCode="0.00">
                  <c:v>127.5</c:v>
                </c:pt>
                <c:pt idx="690" formatCode="0.00">
                  <c:v>130.0</c:v>
                </c:pt>
                <c:pt idx="691" formatCode="0.00">
                  <c:v>132.5</c:v>
                </c:pt>
                <c:pt idx="692" formatCode="0.00">
                  <c:v>135.0</c:v>
                </c:pt>
                <c:pt idx="693" formatCode="0.00">
                  <c:v>137.5</c:v>
                </c:pt>
                <c:pt idx="694" formatCode="0.00">
                  <c:v>140.0</c:v>
                </c:pt>
                <c:pt idx="695" formatCode="0.00">
                  <c:v>142.5</c:v>
                </c:pt>
                <c:pt idx="696" formatCode="0.00">
                  <c:v>145.0</c:v>
                </c:pt>
                <c:pt idx="697" formatCode="0.00">
                  <c:v>147.5</c:v>
                </c:pt>
                <c:pt idx="698" formatCode="0.00">
                  <c:v>150.0</c:v>
                </c:pt>
                <c:pt idx="700" formatCode="0.00">
                  <c:v>7.3666</c:v>
                </c:pt>
                <c:pt idx="701" formatCode="0.00">
                  <c:v>7.5</c:v>
                </c:pt>
                <c:pt idx="702" formatCode="0.00">
                  <c:v>8.0</c:v>
                </c:pt>
                <c:pt idx="703" formatCode="0.00">
                  <c:v>8.5</c:v>
                </c:pt>
                <c:pt idx="704" formatCode="0.00">
                  <c:v>9.0</c:v>
                </c:pt>
                <c:pt idx="705" formatCode="0.00">
                  <c:v>9.5</c:v>
                </c:pt>
                <c:pt idx="706" formatCode="0.00">
                  <c:v>10.0</c:v>
                </c:pt>
                <c:pt idx="707" formatCode="0.00">
                  <c:v>10.5</c:v>
                </c:pt>
                <c:pt idx="708" formatCode="0.00">
                  <c:v>11.0</c:v>
                </c:pt>
                <c:pt idx="709" formatCode="0.00">
                  <c:v>11.5</c:v>
                </c:pt>
                <c:pt idx="710" formatCode="0.00">
                  <c:v>12.0</c:v>
                </c:pt>
                <c:pt idx="711" formatCode="0.00">
                  <c:v>12.5</c:v>
                </c:pt>
                <c:pt idx="712" formatCode="0.00">
                  <c:v>13.0</c:v>
                </c:pt>
                <c:pt idx="713" formatCode="0.00">
                  <c:v>13.5</c:v>
                </c:pt>
                <c:pt idx="714" formatCode="0.00">
                  <c:v>14.0</c:v>
                </c:pt>
                <c:pt idx="715" formatCode="0.00">
                  <c:v>14.5</c:v>
                </c:pt>
                <c:pt idx="716" formatCode="0.00">
                  <c:v>15.0</c:v>
                </c:pt>
                <c:pt idx="717" formatCode="0.00">
                  <c:v>15.5</c:v>
                </c:pt>
                <c:pt idx="718" formatCode="0.00">
                  <c:v>15.9571</c:v>
                </c:pt>
                <c:pt idx="719" formatCode="0.00">
                  <c:v>16.0</c:v>
                </c:pt>
                <c:pt idx="720" formatCode="0.00">
                  <c:v>16.5</c:v>
                </c:pt>
                <c:pt idx="721" formatCode="0.00">
                  <c:v>17.0</c:v>
                </c:pt>
                <c:pt idx="722" formatCode="0.00">
                  <c:v>17.5</c:v>
                </c:pt>
                <c:pt idx="723" formatCode="0.00">
                  <c:v>18.0</c:v>
                </c:pt>
                <c:pt idx="724" formatCode="0.00">
                  <c:v>18.5</c:v>
                </c:pt>
                <c:pt idx="725" formatCode="0.00">
                  <c:v>18.722</c:v>
                </c:pt>
                <c:pt idx="726" formatCode="0.00">
                  <c:v>19.0</c:v>
                </c:pt>
                <c:pt idx="727" formatCode="0.00">
                  <c:v>19.5</c:v>
                </c:pt>
                <c:pt idx="728" formatCode="0.00">
                  <c:v>20.0</c:v>
                </c:pt>
                <c:pt idx="729" formatCode="0.00">
                  <c:v>20.5</c:v>
                </c:pt>
                <c:pt idx="730" formatCode="0.00">
                  <c:v>21.0</c:v>
                </c:pt>
                <c:pt idx="731" formatCode="0.00">
                  <c:v>21.5</c:v>
                </c:pt>
                <c:pt idx="732" formatCode="0.00">
                  <c:v>22.0</c:v>
                </c:pt>
                <c:pt idx="733" formatCode="0.00">
                  <c:v>22.5</c:v>
                </c:pt>
                <c:pt idx="734" formatCode="0.00">
                  <c:v>23.0</c:v>
                </c:pt>
                <c:pt idx="735" formatCode="0.00">
                  <c:v>23.5</c:v>
                </c:pt>
                <c:pt idx="736" formatCode="0.00">
                  <c:v>24.0</c:v>
                </c:pt>
                <c:pt idx="737" formatCode="0.00">
                  <c:v>24.5</c:v>
                </c:pt>
                <c:pt idx="738" formatCode="0.00">
                  <c:v>25.0</c:v>
                </c:pt>
                <c:pt idx="739" formatCode="0.00">
                  <c:v>25.5</c:v>
                </c:pt>
                <c:pt idx="740" formatCode="0.00">
                  <c:v>26.0</c:v>
                </c:pt>
                <c:pt idx="741" formatCode="0.00">
                  <c:v>26.5</c:v>
                </c:pt>
                <c:pt idx="742" formatCode="0.00">
                  <c:v>27.0</c:v>
                </c:pt>
                <c:pt idx="743" formatCode="0.00">
                  <c:v>27.5</c:v>
                </c:pt>
                <c:pt idx="744" formatCode="0.00">
                  <c:v>28.0</c:v>
                </c:pt>
                <c:pt idx="745" formatCode="0.00">
                  <c:v>28.5</c:v>
                </c:pt>
                <c:pt idx="746" formatCode="0.00">
                  <c:v>29.0</c:v>
                </c:pt>
                <c:pt idx="747" formatCode="0.00">
                  <c:v>29.5</c:v>
                </c:pt>
                <c:pt idx="748" formatCode="0.00">
                  <c:v>30.0</c:v>
                </c:pt>
                <c:pt idx="749" formatCode="0.00">
                  <c:v>32.5</c:v>
                </c:pt>
                <c:pt idx="750" formatCode="0.00">
                  <c:v>35.0</c:v>
                </c:pt>
                <c:pt idx="751" formatCode="0.00">
                  <c:v>37.5</c:v>
                </c:pt>
                <c:pt idx="752" formatCode="0.00">
                  <c:v>40.0</c:v>
                </c:pt>
                <c:pt idx="753" formatCode="0.00">
                  <c:v>42.5</c:v>
                </c:pt>
                <c:pt idx="754" formatCode="0.00">
                  <c:v>45.0</c:v>
                </c:pt>
                <c:pt idx="755" formatCode="0.00">
                  <c:v>47.5</c:v>
                </c:pt>
                <c:pt idx="756" formatCode="0.00">
                  <c:v>50.0</c:v>
                </c:pt>
                <c:pt idx="757" formatCode="0.00">
                  <c:v>52.5</c:v>
                </c:pt>
                <c:pt idx="758" formatCode="0.00">
                  <c:v>55.0</c:v>
                </c:pt>
                <c:pt idx="759" formatCode="0.00">
                  <c:v>57.5</c:v>
                </c:pt>
                <c:pt idx="760" formatCode="0.00">
                  <c:v>60.0</c:v>
                </c:pt>
                <c:pt idx="761" formatCode="0.00">
                  <c:v>62.5</c:v>
                </c:pt>
                <c:pt idx="762" formatCode="0.00">
                  <c:v>65.0</c:v>
                </c:pt>
                <c:pt idx="763" formatCode="0.00">
                  <c:v>67.5</c:v>
                </c:pt>
                <c:pt idx="764" formatCode="0.00">
                  <c:v>70.0</c:v>
                </c:pt>
                <c:pt idx="765" formatCode="0.00">
                  <c:v>72.5</c:v>
                </c:pt>
                <c:pt idx="766" formatCode="0.00">
                  <c:v>75.0</c:v>
                </c:pt>
                <c:pt idx="767" formatCode="0.00">
                  <c:v>77.5</c:v>
                </c:pt>
                <c:pt idx="768" formatCode="0.00">
                  <c:v>80.0</c:v>
                </c:pt>
                <c:pt idx="769" formatCode="0.00">
                  <c:v>82.5</c:v>
                </c:pt>
                <c:pt idx="770" formatCode="0.00">
                  <c:v>85.0</c:v>
                </c:pt>
                <c:pt idx="771" formatCode="0.00">
                  <c:v>87.5</c:v>
                </c:pt>
                <c:pt idx="772" formatCode="0.00">
                  <c:v>90.0</c:v>
                </c:pt>
                <c:pt idx="773" formatCode="0.00">
                  <c:v>92.5</c:v>
                </c:pt>
                <c:pt idx="774" formatCode="0.00">
                  <c:v>95.0</c:v>
                </c:pt>
                <c:pt idx="775" formatCode="0.00">
                  <c:v>97.5</c:v>
                </c:pt>
                <c:pt idx="776" formatCode="0.00">
                  <c:v>100.0</c:v>
                </c:pt>
                <c:pt idx="777" formatCode="0.00">
                  <c:v>102.5</c:v>
                </c:pt>
                <c:pt idx="778" formatCode="0.00">
                  <c:v>105.0</c:v>
                </c:pt>
                <c:pt idx="779" formatCode="0.00">
                  <c:v>107.5</c:v>
                </c:pt>
                <c:pt idx="780" formatCode="0.00">
                  <c:v>110.0</c:v>
                </c:pt>
                <c:pt idx="781" formatCode="0.00">
                  <c:v>112.5</c:v>
                </c:pt>
                <c:pt idx="782" formatCode="0.00">
                  <c:v>115.0</c:v>
                </c:pt>
                <c:pt idx="783" formatCode="0.00">
                  <c:v>117.5</c:v>
                </c:pt>
                <c:pt idx="784" formatCode="0.00">
                  <c:v>120.0</c:v>
                </c:pt>
                <c:pt idx="785" formatCode="0.00">
                  <c:v>122.5</c:v>
                </c:pt>
                <c:pt idx="786" formatCode="0.00">
                  <c:v>125.0</c:v>
                </c:pt>
                <c:pt idx="787" formatCode="0.00">
                  <c:v>127.5</c:v>
                </c:pt>
                <c:pt idx="788" formatCode="0.00">
                  <c:v>130.0</c:v>
                </c:pt>
                <c:pt idx="789" formatCode="0.00">
                  <c:v>132.5</c:v>
                </c:pt>
                <c:pt idx="790" formatCode="0.00">
                  <c:v>135.0</c:v>
                </c:pt>
                <c:pt idx="791" formatCode="0.00">
                  <c:v>137.5</c:v>
                </c:pt>
                <c:pt idx="792" formatCode="0.00">
                  <c:v>140.0</c:v>
                </c:pt>
                <c:pt idx="793" formatCode="0.00">
                  <c:v>142.5</c:v>
                </c:pt>
                <c:pt idx="794" formatCode="0.00">
                  <c:v>145.0</c:v>
                </c:pt>
                <c:pt idx="795" formatCode="0.00">
                  <c:v>147.5</c:v>
                </c:pt>
                <c:pt idx="796" formatCode="0.00">
                  <c:v>150.0</c:v>
                </c:pt>
                <c:pt idx="798" formatCode="0.00">
                  <c:v>18.722</c:v>
                </c:pt>
                <c:pt idx="799" formatCode="0.00">
                  <c:v>19.0</c:v>
                </c:pt>
                <c:pt idx="800" formatCode="0.00">
                  <c:v>19.5</c:v>
                </c:pt>
                <c:pt idx="801" formatCode="0.00">
                  <c:v>20.0</c:v>
                </c:pt>
                <c:pt idx="802" formatCode="0.00">
                  <c:v>20.5</c:v>
                </c:pt>
                <c:pt idx="803" formatCode="0.00">
                  <c:v>21.0</c:v>
                </c:pt>
                <c:pt idx="804" formatCode="0.00">
                  <c:v>21.5</c:v>
                </c:pt>
                <c:pt idx="805" formatCode="0.00">
                  <c:v>22.0</c:v>
                </c:pt>
                <c:pt idx="806" formatCode="0.00">
                  <c:v>22.5</c:v>
                </c:pt>
                <c:pt idx="807" formatCode="0.00">
                  <c:v>23.0</c:v>
                </c:pt>
                <c:pt idx="808" formatCode="0.00">
                  <c:v>23.5</c:v>
                </c:pt>
                <c:pt idx="809" formatCode="0.00">
                  <c:v>24.0</c:v>
                </c:pt>
                <c:pt idx="810" formatCode="0.00">
                  <c:v>24.5</c:v>
                </c:pt>
                <c:pt idx="811" formatCode="0.00">
                  <c:v>25.0</c:v>
                </c:pt>
                <c:pt idx="812" formatCode="0.00">
                  <c:v>25.5</c:v>
                </c:pt>
                <c:pt idx="813" formatCode="0.00">
                  <c:v>26.0</c:v>
                </c:pt>
                <c:pt idx="814" formatCode="0.00">
                  <c:v>26.5</c:v>
                </c:pt>
                <c:pt idx="815" formatCode="0.00">
                  <c:v>27.0</c:v>
                </c:pt>
                <c:pt idx="816" formatCode="0.00">
                  <c:v>27.5</c:v>
                </c:pt>
                <c:pt idx="817" formatCode="0.00">
                  <c:v>28.0</c:v>
                </c:pt>
                <c:pt idx="818" formatCode="0.00">
                  <c:v>28.5</c:v>
                </c:pt>
                <c:pt idx="819" formatCode="0.00">
                  <c:v>29.0</c:v>
                </c:pt>
                <c:pt idx="820" formatCode="0.00">
                  <c:v>29.5</c:v>
                </c:pt>
                <c:pt idx="821" formatCode="0.00">
                  <c:v>30.0</c:v>
                </c:pt>
                <c:pt idx="822" formatCode="0.00">
                  <c:v>32.5</c:v>
                </c:pt>
                <c:pt idx="823" formatCode="0.00">
                  <c:v>35.0</c:v>
                </c:pt>
                <c:pt idx="824" formatCode="0.00">
                  <c:v>37.5</c:v>
                </c:pt>
                <c:pt idx="825" formatCode="0.00">
                  <c:v>40.0</c:v>
                </c:pt>
                <c:pt idx="826" formatCode="0.00">
                  <c:v>42.5</c:v>
                </c:pt>
                <c:pt idx="827" formatCode="0.00">
                  <c:v>45.0</c:v>
                </c:pt>
                <c:pt idx="828" formatCode="0.00">
                  <c:v>47.5</c:v>
                </c:pt>
                <c:pt idx="829" formatCode="0.00">
                  <c:v>50.0</c:v>
                </c:pt>
                <c:pt idx="830" formatCode="0.00">
                  <c:v>52.5</c:v>
                </c:pt>
                <c:pt idx="831" formatCode="0.00">
                  <c:v>55.0</c:v>
                </c:pt>
                <c:pt idx="832" formatCode="0.00">
                  <c:v>57.5</c:v>
                </c:pt>
                <c:pt idx="833" formatCode="0.00">
                  <c:v>60.0</c:v>
                </c:pt>
                <c:pt idx="834" formatCode="0.00">
                  <c:v>62.5</c:v>
                </c:pt>
                <c:pt idx="835" formatCode="0.00">
                  <c:v>65.0</c:v>
                </c:pt>
                <c:pt idx="836" formatCode="0.00">
                  <c:v>67.5</c:v>
                </c:pt>
                <c:pt idx="837" formatCode="0.00">
                  <c:v>70.0</c:v>
                </c:pt>
                <c:pt idx="838" formatCode="0.00">
                  <c:v>72.5</c:v>
                </c:pt>
                <c:pt idx="839" formatCode="0.00">
                  <c:v>75.0</c:v>
                </c:pt>
                <c:pt idx="840" formatCode="0.00">
                  <c:v>77.5</c:v>
                </c:pt>
                <c:pt idx="841" formatCode="0.00">
                  <c:v>80.0</c:v>
                </c:pt>
                <c:pt idx="842" formatCode="0.00">
                  <c:v>82.5</c:v>
                </c:pt>
                <c:pt idx="843" formatCode="0.00">
                  <c:v>85.0</c:v>
                </c:pt>
                <c:pt idx="844" formatCode="0.00">
                  <c:v>87.5</c:v>
                </c:pt>
                <c:pt idx="845" formatCode="0.00">
                  <c:v>90.0</c:v>
                </c:pt>
                <c:pt idx="846" formatCode="0.00">
                  <c:v>92.5</c:v>
                </c:pt>
                <c:pt idx="847" formatCode="0.00">
                  <c:v>95.0</c:v>
                </c:pt>
                <c:pt idx="848" formatCode="0.00">
                  <c:v>97.5</c:v>
                </c:pt>
                <c:pt idx="849" formatCode="0.00">
                  <c:v>100.0</c:v>
                </c:pt>
                <c:pt idx="850" formatCode="0.00">
                  <c:v>102.5</c:v>
                </c:pt>
                <c:pt idx="851" formatCode="0.00">
                  <c:v>105.0</c:v>
                </c:pt>
                <c:pt idx="852" formatCode="0.00">
                  <c:v>107.5</c:v>
                </c:pt>
                <c:pt idx="853" formatCode="0.00">
                  <c:v>110.0</c:v>
                </c:pt>
                <c:pt idx="854" formatCode="0.00">
                  <c:v>112.5</c:v>
                </c:pt>
                <c:pt idx="855" formatCode="0.00">
                  <c:v>115.0</c:v>
                </c:pt>
                <c:pt idx="856" formatCode="0.00">
                  <c:v>117.5</c:v>
                </c:pt>
                <c:pt idx="857" formatCode="0.00">
                  <c:v>120.0</c:v>
                </c:pt>
                <c:pt idx="858" formatCode="0.00">
                  <c:v>122.5</c:v>
                </c:pt>
                <c:pt idx="859" formatCode="0.00">
                  <c:v>125.0</c:v>
                </c:pt>
                <c:pt idx="860" formatCode="0.00">
                  <c:v>127.5</c:v>
                </c:pt>
                <c:pt idx="861" formatCode="0.00">
                  <c:v>130.0</c:v>
                </c:pt>
                <c:pt idx="862" formatCode="0.00">
                  <c:v>132.5</c:v>
                </c:pt>
                <c:pt idx="863" formatCode="0.00">
                  <c:v>135.0</c:v>
                </c:pt>
                <c:pt idx="864" formatCode="0.00">
                  <c:v>137.5</c:v>
                </c:pt>
                <c:pt idx="865" formatCode="0.00">
                  <c:v>140.0</c:v>
                </c:pt>
                <c:pt idx="866" formatCode="0.00">
                  <c:v>142.5</c:v>
                </c:pt>
                <c:pt idx="867" formatCode="0.00">
                  <c:v>145.0</c:v>
                </c:pt>
                <c:pt idx="868" formatCode="0.00">
                  <c:v>147.5</c:v>
                </c:pt>
                <c:pt idx="869" formatCode="0.00">
                  <c:v>150.0</c:v>
                </c:pt>
                <c:pt idx="871" formatCode="0.00">
                  <c:v>15.9571</c:v>
                </c:pt>
                <c:pt idx="872" formatCode="0.00">
                  <c:v>16.0</c:v>
                </c:pt>
                <c:pt idx="873" formatCode="0.00">
                  <c:v>16.5</c:v>
                </c:pt>
                <c:pt idx="874" formatCode="0.00">
                  <c:v>17.0</c:v>
                </c:pt>
                <c:pt idx="875" formatCode="0.00">
                  <c:v>17.5</c:v>
                </c:pt>
                <c:pt idx="876" formatCode="0.00">
                  <c:v>18.0</c:v>
                </c:pt>
                <c:pt idx="877" formatCode="0.00">
                  <c:v>18.5</c:v>
                </c:pt>
                <c:pt idx="878" formatCode="0.00">
                  <c:v>18.722</c:v>
                </c:pt>
                <c:pt idx="879" formatCode="0.00">
                  <c:v>19.0</c:v>
                </c:pt>
                <c:pt idx="880" formatCode="0.00">
                  <c:v>19.5</c:v>
                </c:pt>
                <c:pt idx="881" formatCode="0.00">
                  <c:v>20.0</c:v>
                </c:pt>
                <c:pt idx="882" formatCode="0.00">
                  <c:v>20.5</c:v>
                </c:pt>
                <c:pt idx="883" formatCode="0.00">
                  <c:v>21.0</c:v>
                </c:pt>
                <c:pt idx="884" formatCode="0.00">
                  <c:v>21.5</c:v>
                </c:pt>
                <c:pt idx="885" formatCode="0.00">
                  <c:v>22.0</c:v>
                </c:pt>
                <c:pt idx="886" formatCode="0.00">
                  <c:v>22.5</c:v>
                </c:pt>
                <c:pt idx="887" formatCode="0.00">
                  <c:v>23.0</c:v>
                </c:pt>
                <c:pt idx="888" formatCode="0.00">
                  <c:v>23.5</c:v>
                </c:pt>
                <c:pt idx="889" formatCode="0.00">
                  <c:v>24.0</c:v>
                </c:pt>
                <c:pt idx="890" formatCode="0.00">
                  <c:v>24.5</c:v>
                </c:pt>
                <c:pt idx="891" formatCode="0.00">
                  <c:v>25.0</c:v>
                </c:pt>
                <c:pt idx="892" formatCode="0.00">
                  <c:v>25.5</c:v>
                </c:pt>
                <c:pt idx="893" formatCode="0.00">
                  <c:v>26.0</c:v>
                </c:pt>
                <c:pt idx="894" formatCode="0.00">
                  <c:v>26.5</c:v>
                </c:pt>
                <c:pt idx="895" formatCode="0.00">
                  <c:v>27.0</c:v>
                </c:pt>
                <c:pt idx="896" formatCode="0.00">
                  <c:v>27.5</c:v>
                </c:pt>
                <c:pt idx="897" formatCode="0.00">
                  <c:v>28.0</c:v>
                </c:pt>
                <c:pt idx="898" formatCode="0.00">
                  <c:v>28.5</c:v>
                </c:pt>
                <c:pt idx="899" formatCode="0.00">
                  <c:v>29.0</c:v>
                </c:pt>
                <c:pt idx="900" formatCode="0.00">
                  <c:v>29.5</c:v>
                </c:pt>
                <c:pt idx="901" formatCode="0.00">
                  <c:v>30.0</c:v>
                </c:pt>
                <c:pt idx="902" formatCode="0.00">
                  <c:v>32.5</c:v>
                </c:pt>
                <c:pt idx="903" formatCode="0.00">
                  <c:v>35.0</c:v>
                </c:pt>
                <c:pt idx="904" formatCode="0.00">
                  <c:v>37.5</c:v>
                </c:pt>
                <c:pt idx="905" formatCode="0.00">
                  <c:v>40.0</c:v>
                </c:pt>
                <c:pt idx="906" formatCode="0.00">
                  <c:v>42.5</c:v>
                </c:pt>
                <c:pt idx="907" formatCode="0.00">
                  <c:v>45.0</c:v>
                </c:pt>
                <c:pt idx="908" formatCode="0.00">
                  <c:v>47.5</c:v>
                </c:pt>
                <c:pt idx="909" formatCode="0.00">
                  <c:v>50.0</c:v>
                </c:pt>
                <c:pt idx="910" formatCode="0.00">
                  <c:v>52.5</c:v>
                </c:pt>
                <c:pt idx="911" formatCode="0.00">
                  <c:v>55.0</c:v>
                </c:pt>
                <c:pt idx="912" formatCode="0.00">
                  <c:v>57.5</c:v>
                </c:pt>
                <c:pt idx="913" formatCode="0.00">
                  <c:v>60.0</c:v>
                </c:pt>
                <c:pt idx="914" formatCode="0.00">
                  <c:v>62.5</c:v>
                </c:pt>
                <c:pt idx="915" formatCode="0.00">
                  <c:v>65.0</c:v>
                </c:pt>
                <c:pt idx="916" formatCode="0.00">
                  <c:v>67.5</c:v>
                </c:pt>
                <c:pt idx="917" formatCode="0.00">
                  <c:v>70.0</c:v>
                </c:pt>
                <c:pt idx="918" formatCode="0.00">
                  <c:v>72.5</c:v>
                </c:pt>
                <c:pt idx="919" formatCode="0.00">
                  <c:v>75.0</c:v>
                </c:pt>
                <c:pt idx="920" formatCode="0.00">
                  <c:v>77.5</c:v>
                </c:pt>
                <c:pt idx="921" formatCode="0.00">
                  <c:v>80.0</c:v>
                </c:pt>
                <c:pt idx="922" formatCode="0.00">
                  <c:v>82.5</c:v>
                </c:pt>
                <c:pt idx="923" formatCode="0.00">
                  <c:v>85.0</c:v>
                </c:pt>
                <c:pt idx="924" formatCode="0.00">
                  <c:v>87.5</c:v>
                </c:pt>
                <c:pt idx="925" formatCode="0.00">
                  <c:v>90.0</c:v>
                </c:pt>
                <c:pt idx="926" formatCode="0.00">
                  <c:v>92.5</c:v>
                </c:pt>
                <c:pt idx="927" formatCode="0.00">
                  <c:v>95.0</c:v>
                </c:pt>
                <c:pt idx="928" formatCode="0.00">
                  <c:v>97.5</c:v>
                </c:pt>
                <c:pt idx="929" formatCode="0.00">
                  <c:v>100.0</c:v>
                </c:pt>
                <c:pt idx="930" formatCode="0.00">
                  <c:v>102.5</c:v>
                </c:pt>
                <c:pt idx="931" formatCode="0.00">
                  <c:v>105.0</c:v>
                </c:pt>
                <c:pt idx="932" formatCode="0.00">
                  <c:v>107.5</c:v>
                </c:pt>
                <c:pt idx="933" formatCode="0.00">
                  <c:v>110.0</c:v>
                </c:pt>
                <c:pt idx="934" formatCode="0.00">
                  <c:v>112.5</c:v>
                </c:pt>
                <c:pt idx="935" formatCode="0.00">
                  <c:v>115.0</c:v>
                </c:pt>
                <c:pt idx="936" formatCode="0.00">
                  <c:v>117.5</c:v>
                </c:pt>
                <c:pt idx="937" formatCode="0.00">
                  <c:v>120.0</c:v>
                </c:pt>
                <c:pt idx="938" formatCode="0.00">
                  <c:v>122.5</c:v>
                </c:pt>
                <c:pt idx="939" formatCode="0.00">
                  <c:v>125.0</c:v>
                </c:pt>
                <c:pt idx="940" formatCode="0.00">
                  <c:v>127.5</c:v>
                </c:pt>
                <c:pt idx="941" formatCode="0.00">
                  <c:v>130.0</c:v>
                </c:pt>
                <c:pt idx="942" formatCode="0.00">
                  <c:v>132.5</c:v>
                </c:pt>
                <c:pt idx="943" formatCode="0.00">
                  <c:v>135.0</c:v>
                </c:pt>
                <c:pt idx="944" formatCode="0.00">
                  <c:v>137.5</c:v>
                </c:pt>
                <c:pt idx="945" formatCode="0.00">
                  <c:v>140.0</c:v>
                </c:pt>
                <c:pt idx="946" formatCode="0.00">
                  <c:v>142.5</c:v>
                </c:pt>
                <c:pt idx="947" formatCode="0.00">
                  <c:v>145.0</c:v>
                </c:pt>
                <c:pt idx="948" formatCode="0.00">
                  <c:v>147.5</c:v>
                </c:pt>
                <c:pt idx="949" formatCode="0.00">
                  <c:v>150.0</c:v>
                </c:pt>
              </c:numCache>
            </c:numRef>
          </c:xVal>
          <c:yVal>
            <c:numRef>
              <c:f>Sheet2!$I$2:$I$951</c:f>
              <c:numCache>
                <c:formatCode>General</c:formatCode>
                <c:ptCount val="950"/>
                <c:pt idx="601">
                  <c:v>0.0</c:v>
                </c:pt>
                <c:pt idx="602">
                  <c:v>0.000188649</c:v>
                </c:pt>
                <c:pt idx="603">
                  <c:v>0.000222487</c:v>
                </c:pt>
                <c:pt idx="604">
                  <c:v>0.000270865</c:v>
                </c:pt>
                <c:pt idx="605">
                  <c:v>0.000317175</c:v>
                </c:pt>
                <c:pt idx="606">
                  <c:v>0.000370174</c:v>
                </c:pt>
                <c:pt idx="607">
                  <c:v>0.000431868</c:v>
                </c:pt>
                <c:pt idx="608">
                  <c:v>0.000505052</c:v>
                </c:pt>
                <c:pt idx="609">
                  <c:v>0.00059332</c:v>
                </c:pt>
                <c:pt idx="610">
                  <c:v>0.000701661</c:v>
                </c:pt>
                <c:pt idx="611">
                  <c:v>0.00109989</c:v>
                </c:pt>
                <c:pt idx="612">
                  <c:v>0.00140194</c:v>
                </c:pt>
                <c:pt idx="613">
                  <c:v>0.00250947</c:v>
                </c:pt>
                <c:pt idx="614">
                  <c:v>0.0020092</c:v>
                </c:pt>
                <c:pt idx="615">
                  <c:v>0.0028093</c:v>
                </c:pt>
                <c:pt idx="616">
                  <c:v>0.00300068</c:v>
                </c:pt>
                <c:pt idx="617">
                  <c:v>0.00340884</c:v>
                </c:pt>
                <c:pt idx="618">
                  <c:v>0.00400527</c:v>
                </c:pt>
                <c:pt idx="619">
                  <c:v>0.00360536</c:v>
                </c:pt>
                <c:pt idx="620">
                  <c:v>0.00270598</c:v>
                </c:pt>
                <c:pt idx="621">
                  <c:v>0.00251309</c:v>
                </c:pt>
                <c:pt idx="622">
                  <c:v>0.00450326</c:v>
                </c:pt>
                <c:pt idx="623">
                  <c:v>0.00250623</c:v>
                </c:pt>
                <c:pt idx="624">
                  <c:v>0.0021068</c:v>
                </c:pt>
                <c:pt idx="625">
                  <c:v>0.00309989</c:v>
                </c:pt>
                <c:pt idx="626">
                  <c:v>0.00250396</c:v>
                </c:pt>
                <c:pt idx="627">
                  <c:v>0.00230673</c:v>
                </c:pt>
                <c:pt idx="628">
                  <c:v>0.00200615</c:v>
                </c:pt>
                <c:pt idx="629">
                  <c:v>0.00230246</c:v>
                </c:pt>
                <c:pt idx="630">
                  <c:v>0.00300146</c:v>
                </c:pt>
                <c:pt idx="631">
                  <c:v>0.00390446</c:v>
                </c:pt>
                <c:pt idx="632">
                  <c:v>0.004999</c:v>
                </c:pt>
                <c:pt idx="633">
                  <c:v>0.00569909</c:v>
                </c:pt>
                <c:pt idx="634">
                  <c:v>0.00700175</c:v>
                </c:pt>
                <c:pt idx="635">
                  <c:v>0.00523476</c:v>
                </c:pt>
                <c:pt idx="636">
                  <c:v>0.00546797</c:v>
                </c:pt>
                <c:pt idx="637">
                  <c:v>0.00717614</c:v>
                </c:pt>
                <c:pt idx="638">
                  <c:v>0.00846903</c:v>
                </c:pt>
                <c:pt idx="639">
                  <c:v>0.00967749</c:v>
                </c:pt>
                <c:pt idx="640">
                  <c:v>0.010591</c:v>
                </c:pt>
                <c:pt idx="641">
                  <c:v>0.0110431</c:v>
                </c:pt>
                <c:pt idx="642">
                  <c:v>0.0110003</c:v>
                </c:pt>
                <c:pt idx="643">
                  <c:v>0.00986285</c:v>
                </c:pt>
                <c:pt idx="644">
                  <c:v>0.00826919</c:v>
                </c:pt>
                <c:pt idx="645">
                  <c:v>0.00684757</c:v>
                </c:pt>
                <c:pt idx="646">
                  <c:v>0.00573383</c:v>
                </c:pt>
                <c:pt idx="647">
                  <c:v>0.00488842</c:v>
                </c:pt>
                <c:pt idx="648">
                  <c:v>0.00424394</c:v>
                </c:pt>
                <c:pt idx="649">
                  <c:v>0.00374424</c:v>
                </c:pt>
                <c:pt idx="650">
                  <c:v>0.0033489</c:v>
                </c:pt>
                <c:pt idx="651">
                  <c:v>0.00302965</c:v>
                </c:pt>
                <c:pt idx="652">
                  <c:v>0.00276689</c:v>
                </c:pt>
                <c:pt idx="653">
                  <c:v>0.00254682</c:v>
                </c:pt>
                <c:pt idx="654">
                  <c:v>0.00235965</c:v>
                </c:pt>
                <c:pt idx="655">
                  <c:v>0.00219838</c:v>
                </c:pt>
                <c:pt idx="656">
                  <c:v>0.0020577</c:v>
                </c:pt>
                <c:pt idx="657">
                  <c:v>0.00193361</c:v>
                </c:pt>
                <c:pt idx="658">
                  <c:v>0.00172435</c:v>
                </c:pt>
                <c:pt idx="659">
                  <c:v>0.00155367</c:v>
                </c:pt>
                <c:pt idx="660">
                  <c:v>0.00146319</c:v>
                </c:pt>
                <c:pt idx="661">
                  <c:v>0.0014069</c:v>
                </c:pt>
                <c:pt idx="662">
                  <c:v>0.00137261</c:v>
                </c:pt>
                <c:pt idx="663">
                  <c:v>0.00132253</c:v>
                </c:pt>
                <c:pt idx="664">
                  <c:v>0.00128264</c:v>
                </c:pt>
                <c:pt idx="665">
                  <c:v>0.00122545</c:v>
                </c:pt>
                <c:pt idx="666">
                  <c:v>0.00108028</c:v>
                </c:pt>
                <c:pt idx="667">
                  <c:v>0.000888389</c:v>
                </c:pt>
                <c:pt idx="668">
                  <c:v>0.000815202</c:v>
                </c:pt>
                <c:pt idx="669">
                  <c:v>0.000749804</c:v>
                </c:pt>
                <c:pt idx="670">
                  <c:v>0.000696005</c:v>
                </c:pt>
                <c:pt idx="671">
                  <c:v>0.00131875</c:v>
                </c:pt>
                <c:pt idx="672">
                  <c:v>0.001149</c:v>
                </c:pt>
                <c:pt idx="673">
                  <c:v>0.00137301</c:v>
                </c:pt>
                <c:pt idx="674">
                  <c:v>0.0015881</c:v>
                </c:pt>
                <c:pt idx="675">
                  <c:v>0.00150447</c:v>
                </c:pt>
                <c:pt idx="676">
                  <c:v>0.0013567</c:v>
                </c:pt>
                <c:pt idx="677">
                  <c:v>0.00110795</c:v>
                </c:pt>
                <c:pt idx="678">
                  <c:v>0.00091649</c:v>
                </c:pt>
                <c:pt idx="679">
                  <c:v>0.000927429</c:v>
                </c:pt>
                <c:pt idx="680">
                  <c:v>0.00102606</c:v>
                </c:pt>
                <c:pt idx="681">
                  <c:v>0.00113785</c:v>
                </c:pt>
                <c:pt idx="682">
                  <c:v>0.0011883</c:v>
                </c:pt>
                <c:pt idx="683">
                  <c:v>0.0011795</c:v>
                </c:pt>
                <c:pt idx="684">
                  <c:v>0.00116657</c:v>
                </c:pt>
                <c:pt idx="685">
                  <c:v>0.00115445</c:v>
                </c:pt>
                <c:pt idx="686">
                  <c:v>0.00114811</c:v>
                </c:pt>
                <c:pt idx="687">
                  <c:v>0.00115438</c:v>
                </c:pt>
                <c:pt idx="688">
                  <c:v>0.00117051</c:v>
                </c:pt>
                <c:pt idx="689">
                  <c:v>0.00118701</c:v>
                </c:pt>
                <c:pt idx="690">
                  <c:v>0.0011944</c:v>
                </c:pt>
                <c:pt idx="691">
                  <c:v>0.00112304</c:v>
                </c:pt>
                <c:pt idx="692">
                  <c:v>0.000962276</c:v>
                </c:pt>
                <c:pt idx="693">
                  <c:v>0.000791064</c:v>
                </c:pt>
                <c:pt idx="694">
                  <c:v>0.00068837</c:v>
                </c:pt>
                <c:pt idx="695">
                  <c:v>0.000683451</c:v>
                </c:pt>
                <c:pt idx="696">
                  <c:v>0.00074707</c:v>
                </c:pt>
                <c:pt idx="697">
                  <c:v>0.000870445</c:v>
                </c:pt>
                <c:pt idx="698">
                  <c:v>0.0010448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46515000"/>
        <c:axId val="-2053796296"/>
      </c:scatterChart>
      <c:valAx>
        <c:axId val="-2046515000"/>
        <c:scaling>
          <c:orientation val="minMax"/>
          <c:max val="5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energy [MeV]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53796296"/>
        <c:crossesAt val="0.0001"/>
        <c:crossBetween val="midCat"/>
      </c:valAx>
      <c:valAx>
        <c:axId val="-2053796296"/>
        <c:scaling>
          <c:logBase val="10.0"/>
          <c:orientation val="minMax"/>
          <c:max val="0.1"/>
          <c:min val="0.000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cross</a:t>
                </a:r>
                <a:r>
                  <a:rPr lang="en-US" baseline="0" dirty="0"/>
                  <a:t> section </a:t>
                </a:r>
                <a:r>
                  <a:rPr lang="en-US" baseline="0" dirty="0" smtClean="0"/>
                  <a:t>[barn]</a:t>
                </a:r>
                <a:endParaRPr lang="en-US" baseline="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465150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9629200761669"/>
          <c:y val="0.120223826188393"/>
          <c:w val="0.218148577016108"/>
          <c:h val="0.72992271799358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Delayed</a:t>
            </a:r>
            <a:r>
              <a:rPr lang="en-US" baseline="0"/>
              <a:t> neutrons from thermal neutron fissions of U235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LEND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Sheet1!$A$2:$A$50</c:f>
              <c:numCache>
                <c:formatCode>General</c:formatCode>
                <c:ptCount val="49"/>
                <c:pt idx="0">
                  <c:v>3.0</c:v>
                </c:pt>
                <c:pt idx="1">
                  <c:v>5.0</c:v>
                </c:pt>
                <c:pt idx="2">
                  <c:v>7.0</c:v>
                </c:pt>
                <c:pt idx="3">
                  <c:v>9.0</c:v>
                </c:pt>
                <c:pt idx="4">
                  <c:v>11.0</c:v>
                </c:pt>
                <c:pt idx="5">
                  <c:v>13.0</c:v>
                </c:pt>
                <c:pt idx="6">
                  <c:v>15.0</c:v>
                </c:pt>
                <c:pt idx="7">
                  <c:v>17.0</c:v>
                </c:pt>
                <c:pt idx="8">
                  <c:v>19.0</c:v>
                </c:pt>
                <c:pt idx="9">
                  <c:v>21.0</c:v>
                </c:pt>
                <c:pt idx="10">
                  <c:v>23.0</c:v>
                </c:pt>
                <c:pt idx="11">
                  <c:v>25.0</c:v>
                </c:pt>
                <c:pt idx="12">
                  <c:v>27.0</c:v>
                </c:pt>
                <c:pt idx="13">
                  <c:v>29.0</c:v>
                </c:pt>
                <c:pt idx="14">
                  <c:v>31.0</c:v>
                </c:pt>
                <c:pt idx="15">
                  <c:v>33.0</c:v>
                </c:pt>
                <c:pt idx="16">
                  <c:v>35.0</c:v>
                </c:pt>
                <c:pt idx="17">
                  <c:v>37.0</c:v>
                </c:pt>
                <c:pt idx="18">
                  <c:v>39.0</c:v>
                </c:pt>
                <c:pt idx="19">
                  <c:v>41.0</c:v>
                </c:pt>
                <c:pt idx="20">
                  <c:v>43.0</c:v>
                </c:pt>
                <c:pt idx="21">
                  <c:v>45.0</c:v>
                </c:pt>
                <c:pt idx="22">
                  <c:v>47.0</c:v>
                </c:pt>
                <c:pt idx="23">
                  <c:v>49.0</c:v>
                </c:pt>
                <c:pt idx="24">
                  <c:v>51.0</c:v>
                </c:pt>
                <c:pt idx="25">
                  <c:v>53.0</c:v>
                </c:pt>
                <c:pt idx="26">
                  <c:v>55.0</c:v>
                </c:pt>
                <c:pt idx="27">
                  <c:v>57.0</c:v>
                </c:pt>
                <c:pt idx="28">
                  <c:v>59.0</c:v>
                </c:pt>
                <c:pt idx="29">
                  <c:v>61.0</c:v>
                </c:pt>
                <c:pt idx="30">
                  <c:v>63.0</c:v>
                </c:pt>
                <c:pt idx="31">
                  <c:v>65.0</c:v>
                </c:pt>
                <c:pt idx="32">
                  <c:v>67.0</c:v>
                </c:pt>
                <c:pt idx="33">
                  <c:v>69.0</c:v>
                </c:pt>
                <c:pt idx="34">
                  <c:v>71.0</c:v>
                </c:pt>
                <c:pt idx="35">
                  <c:v>73.0</c:v>
                </c:pt>
                <c:pt idx="36">
                  <c:v>75.0</c:v>
                </c:pt>
                <c:pt idx="37">
                  <c:v>77.0</c:v>
                </c:pt>
                <c:pt idx="38">
                  <c:v>79.0</c:v>
                </c:pt>
                <c:pt idx="39">
                  <c:v>81.0</c:v>
                </c:pt>
                <c:pt idx="40">
                  <c:v>83.0</c:v>
                </c:pt>
                <c:pt idx="41">
                  <c:v>85.0</c:v>
                </c:pt>
                <c:pt idx="42">
                  <c:v>87.0</c:v>
                </c:pt>
                <c:pt idx="43">
                  <c:v>89.0</c:v>
                </c:pt>
                <c:pt idx="44">
                  <c:v>91.0</c:v>
                </c:pt>
                <c:pt idx="45">
                  <c:v>93.0</c:v>
                </c:pt>
                <c:pt idx="46">
                  <c:v>95.0</c:v>
                </c:pt>
                <c:pt idx="47">
                  <c:v>97.0</c:v>
                </c:pt>
                <c:pt idx="48">
                  <c:v>99.0</c:v>
                </c:pt>
              </c:numCache>
            </c:numRef>
          </c:xVal>
          <c:yVal>
            <c:numRef>
              <c:f>Sheet1!$B$2:$B$50</c:f>
              <c:numCache>
                <c:formatCode>General</c:formatCode>
                <c:ptCount val="49"/>
                <c:pt idx="0">
                  <c:v>1330.0</c:v>
                </c:pt>
                <c:pt idx="1">
                  <c:v>742.5</c:v>
                </c:pt>
                <c:pt idx="2">
                  <c:v>478.0</c:v>
                </c:pt>
                <c:pt idx="3">
                  <c:v>311.0</c:v>
                </c:pt>
                <c:pt idx="4">
                  <c:v>226.5</c:v>
                </c:pt>
                <c:pt idx="5">
                  <c:v>198.5</c:v>
                </c:pt>
                <c:pt idx="6">
                  <c:v>146.5</c:v>
                </c:pt>
                <c:pt idx="7">
                  <c:v>109.0</c:v>
                </c:pt>
                <c:pt idx="8">
                  <c:v>102.5</c:v>
                </c:pt>
                <c:pt idx="9">
                  <c:v>91.0</c:v>
                </c:pt>
                <c:pt idx="10">
                  <c:v>82.5</c:v>
                </c:pt>
                <c:pt idx="11">
                  <c:v>66.0</c:v>
                </c:pt>
                <c:pt idx="12">
                  <c:v>59.0</c:v>
                </c:pt>
                <c:pt idx="13">
                  <c:v>53.5</c:v>
                </c:pt>
                <c:pt idx="14">
                  <c:v>52.0</c:v>
                </c:pt>
                <c:pt idx="15">
                  <c:v>54.5</c:v>
                </c:pt>
                <c:pt idx="16">
                  <c:v>36.0</c:v>
                </c:pt>
                <c:pt idx="17">
                  <c:v>39.0</c:v>
                </c:pt>
                <c:pt idx="18">
                  <c:v>31.0</c:v>
                </c:pt>
                <c:pt idx="19">
                  <c:v>34.5</c:v>
                </c:pt>
                <c:pt idx="20">
                  <c:v>30.0</c:v>
                </c:pt>
                <c:pt idx="21">
                  <c:v>25.0</c:v>
                </c:pt>
                <c:pt idx="22">
                  <c:v>26.0</c:v>
                </c:pt>
                <c:pt idx="23">
                  <c:v>31.5</c:v>
                </c:pt>
                <c:pt idx="24">
                  <c:v>24.5</c:v>
                </c:pt>
                <c:pt idx="25">
                  <c:v>27.5</c:v>
                </c:pt>
                <c:pt idx="26">
                  <c:v>19.0</c:v>
                </c:pt>
                <c:pt idx="27">
                  <c:v>23.0</c:v>
                </c:pt>
                <c:pt idx="28">
                  <c:v>17.0</c:v>
                </c:pt>
                <c:pt idx="29">
                  <c:v>13.0</c:v>
                </c:pt>
                <c:pt idx="30">
                  <c:v>17.5</c:v>
                </c:pt>
                <c:pt idx="31">
                  <c:v>15.0</c:v>
                </c:pt>
                <c:pt idx="32">
                  <c:v>15.5</c:v>
                </c:pt>
                <c:pt idx="33">
                  <c:v>13.0</c:v>
                </c:pt>
                <c:pt idx="34">
                  <c:v>12.5</c:v>
                </c:pt>
                <c:pt idx="35">
                  <c:v>14.0</c:v>
                </c:pt>
                <c:pt idx="36">
                  <c:v>9.0</c:v>
                </c:pt>
                <c:pt idx="37">
                  <c:v>9.5</c:v>
                </c:pt>
                <c:pt idx="38">
                  <c:v>10.0</c:v>
                </c:pt>
                <c:pt idx="39">
                  <c:v>6.5</c:v>
                </c:pt>
                <c:pt idx="40">
                  <c:v>12.0</c:v>
                </c:pt>
                <c:pt idx="41">
                  <c:v>6.5</c:v>
                </c:pt>
                <c:pt idx="42">
                  <c:v>12.0</c:v>
                </c:pt>
                <c:pt idx="43">
                  <c:v>9.5</c:v>
                </c:pt>
                <c:pt idx="44">
                  <c:v>7.5</c:v>
                </c:pt>
                <c:pt idx="45">
                  <c:v>5.5</c:v>
                </c:pt>
                <c:pt idx="46">
                  <c:v>9.5</c:v>
                </c:pt>
                <c:pt idx="47">
                  <c:v>4.0</c:v>
                </c:pt>
                <c:pt idx="48">
                  <c:v>7.0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HP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6"/>
          </c:marker>
          <c:xVal>
            <c:numRef>
              <c:f>Sheet1!$A$2:$A$50</c:f>
              <c:numCache>
                <c:formatCode>General</c:formatCode>
                <c:ptCount val="49"/>
                <c:pt idx="0">
                  <c:v>3.0</c:v>
                </c:pt>
                <c:pt idx="1">
                  <c:v>5.0</c:v>
                </c:pt>
                <c:pt idx="2">
                  <c:v>7.0</c:v>
                </c:pt>
                <c:pt idx="3">
                  <c:v>9.0</c:v>
                </c:pt>
                <c:pt idx="4">
                  <c:v>11.0</c:v>
                </c:pt>
                <c:pt idx="5">
                  <c:v>13.0</c:v>
                </c:pt>
                <c:pt idx="6">
                  <c:v>15.0</c:v>
                </c:pt>
                <c:pt idx="7">
                  <c:v>17.0</c:v>
                </c:pt>
                <c:pt idx="8">
                  <c:v>19.0</c:v>
                </c:pt>
                <c:pt idx="9">
                  <c:v>21.0</c:v>
                </c:pt>
                <c:pt idx="10">
                  <c:v>23.0</c:v>
                </c:pt>
                <c:pt idx="11">
                  <c:v>25.0</c:v>
                </c:pt>
                <c:pt idx="12">
                  <c:v>27.0</c:v>
                </c:pt>
                <c:pt idx="13">
                  <c:v>29.0</c:v>
                </c:pt>
                <c:pt idx="14">
                  <c:v>31.0</c:v>
                </c:pt>
                <c:pt idx="15">
                  <c:v>33.0</c:v>
                </c:pt>
                <c:pt idx="16">
                  <c:v>35.0</c:v>
                </c:pt>
                <c:pt idx="17">
                  <c:v>37.0</c:v>
                </c:pt>
                <c:pt idx="18">
                  <c:v>39.0</c:v>
                </c:pt>
                <c:pt idx="19">
                  <c:v>41.0</c:v>
                </c:pt>
                <c:pt idx="20">
                  <c:v>43.0</c:v>
                </c:pt>
                <c:pt idx="21">
                  <c:v>45.0</c:v>
                </c:pt>
                <c:pt idx="22">
                  <c:v>47.0</c:v>
                </c:pt>
                <c:pt idx="23">
                  <c:v>49.0</c:v>
                </c:pt>
                <c:pt idx="24">
                  <c:v>51.0</c:v>
                </c:pt>
                <c:pt idx="25">
                  <c:v>53.0</c:v>
                </c:pt>
                <c:pt idx="26">
                  <c:v>55.0</c:v>
                </c:pt>
                <c:pt idx="27">
                  <c:v>57.0</c:v>
                </c:pt>
                <c:pt idx="28">
                  <c:v>59.0</c:v>
                </c:pt>
                <c:pt idx="29">
                  <c:v>61.0</c:v>
                </c:pt>
                <c:pt idx="30">
                  <c:v>63.0</c:v>
                </c:pt>
                <c:pt idx="31">
                  <c:v>65.0</c:v>
                </c:pt>
                <c:pt idx="32">
                  <c:v>67.0</c:v>
                </c:pt>
                <c:pt idx="33">
                  <c:v>69.0</c:v>
                </c:pt>
                <c:pt idx="34">
                  <c:v>71.0</c:v>
                </c:pt>
                <c:pt idx="35">
                  <c:v>73.0</c:v>
                </c:pt>
                <c:pt idx="36">
                  <c:v>75.0</c:v>
                </c:pt>
                <c:pt idx="37">
                  <c:v>77.0</c:v>
                </c:pt>
                <c:pt idx="38">
                  <c:v>79.0</c:v>
                </c:pt>
                <c:pt idx="39">
                  <c:v>81.0</c:v>
                </c:pt>
                <c:pt idx="40">
                  <c:v>83.0</c:v>
                </c:pt>
                <c:pt idx="41">
                  <c:v>85.0</c:v>
                </c:pt>
                <c:pt idx="42">
                  <c:v>87.0</c:v>
                </c:pt>
                <c:pt idx="43">
                  <c:v>89.0</c:v>
                </c:pt>
                <c:pt idx="44">
                  <c:v>91.0</c:v>
                </c:pt>
                <c:pt idx="45">
                  <c:v>93.0</c:v>
                </c:pt>
                <c:pt idx="46">
                  <c:v>95.0</c:v>
                </c:pt>
                <c:pt idx="47">
                  <c:v>97.0</c:v>
                </c:pt>
                <c:pt idx="48">
                  <c:v>99.0</c:v>
                </c:pt>
              </c:numCache>
            </c:numRef>
          </c:xVal>
          <c:yVal>
            <c:numRef>
              <c:f>Sheet1!$C$2:$C$50</c:f>
              <c:numCache>
                <c:formatCode>General</c:formatCode>
                <c:ptCount val="49"/>
                <c:pt idx="0">
                  <c:v>1372.5</c:v>
                </c:pt>
                <c:pt idx="1">
                  <c:v>757.5</c:v>
                </c:pt>
                <c:pt idx="2">
                  <c:v>466.0</c:v>
                </c:pt>
                <c:pt idx="3">
                  <c:v>313.0</c:v>
                </c:pt>
                <c:pt idx="4">
                  <c:v>230.0</c:v>
                </c:pt>
                <c:pt idx="5">
                  <c:v>187.0</c:v>
                </c:pt>
                <c:pt idx="6">
                  <c:v>147.0</c:v>
                </c:pt>
                <c:pt idx="7">
                  <c:v>117.0</c:v>
                </c:pt>
                <c:pt idx="8">
                  <c:v>104.0</c:v>
                </c:pt>
                <c:pt idx="9">
                  <c:v>80.0</c:v>
                </c:pt>
                <c:pt idx="10">
                  <c:v>74.0</c:v>
                </c:pt>
                <c:pt idx="11">
                  <c:v>69.0</c:v>
                </c:pt>
                <c:pt idx="12">
                  <c:v>47.0</c:v>
                </c:pt>
                <c:pt idx="13">
                  <c:v>63.5</c:v>
                </c:pt>
                <c:pt idx="14">
                  <c:v>42.0</c:v>
                </c:pt>
                <c:pt idx="15">
                  <c:v>43.5</c:v>
                </c:pt>
                <c:pt idx="16">
                  <c:v>45.0</c:v>
                </c:pt>
                <c:pt idx="17">
                  <c:v>34.0</c:v>
                </c:pt>
                <c:pt idx="18">
                  <c:v>31.0</c:v>
                </c:pt>
                <c:pt idx="19">
                  <c:v>33.5</c:v>
                </c:pt>
                <c:pt idx="20">
                  <c:v>26.5</c:v>
                </c:pt>
                <c:pt idx="21">
                  <c:v>22.0</c:v>
                </c:pt>
                <c:pt idx="22">
                  <c:v>19.5</c:v>
                </c:pt>
                <c:pt idx="23">
                  <c:v>23.0</c:v>
                </c:pt>
                <c:pt idx="24">
                  <c:v>27.0</c:v>
                </c:pt>
                <c:pt idx="25">
                  <c:v>23.0</c:v>
                </c:pt>
                <c:pt idx="26">
                  <c:v>17.5</c:v>
                </c:pt>
                <c:pt idx="27">
                  <c:v>18.5</c:v>
                </c:pt>
                <c:pt idx="28">
                  <c:v>15.0</c:v>
                </c:pt>
                <c:pt idx="29">
                  <c:v>20.0</c:v>
                </c:pt>
                <c:pt idx="30">
                  <c:v>15.5</c:v>
                </c:pt>
                <c:pt idx="31">
                  <c:v>17.0</c:v>
                </c:pt>
                <c:pt idx="32">
                  <c:v>17.0</c:v>
                </c:pt>
                <c:pt idx="33">
                  <c:v>15.0</c:v>
                </c:pt>
                <c:pt idx="34">
                  <c:v>10.0</c:v>
                </c:pt>
                <c:pt idx="35">
                  <c:v>18.5</c:v>
                </c:pt>
                <c:pt idx="36">
                  <c:v>10.0</c:v>
                </c:pt>
                <c:pt idx="37">
                  <c:v>8.0</c:v>
                </c:pt>
                <c:pt idx="38">
                  <c:v>8.0</c:v>
                </c:pt>
                <c:pt idx="39">
                  <c:v>11.5</c:v>
                </c:pt>
                <c:pt idx="40">
                  <c:v>9.5</c:v>
                </c:pt>
                <c:pt idx="41">
                  <c:v>11.5</c:v>
                </c:pt>
                <c:pt idx="42">
                  <c:v>9.0</c:v>
                </c:pt>
                <c:pt idx="43">
                  <c:v>7.5</c:v>
                </c:pt>
                <c:pt idx="44">
                  <c:v>9.5</c:v>
                </c:pt>
                <c:pt idx="45">
                  <c:v>11.5</c:v>
                </c:pt>
                <c:pt idx="46">
                  <c:v>4.0</c:v>
                </c:pt>
                <c:pt idx="47">
                  <c:v>8.0</c:v>
                </c:pt>
                <c:pt idx="48">
                  <c:v>6.0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45459448"/>
        <c:axId val="-2045595128"/>
      </c:scatterChart>
      <c:valAx>
        <c:axId val="-2045459448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[second]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45595128"/>
        <c:crosses val="autoZero"/>
        <c:crossBetween val="midCat"/>
      </c:valAx>
      <c:valAx>
        <c:axId val="-2045595128"/>
        <c:scaling>
          <c:logBase val="10.0"/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Neutrons per 1M fissions</a:t>
                </a:r>
              </a:p>
            </c:rich>
          </c:tx>
          <c:layout>
            <c:manualLayout>
              <c:xMode val="edge"/>
              <c:yMode val="edge"/>
              <c:x val="0.0305555555555555"/>
              <c:y val="0.32774563575663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-204545944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Memory</a:t>
            </a:r>
            <a:r>
              <a:rPr lang="en-US" baseline="0" dirty="0"/>
              <a:t> consumption in a </a:t>
            </a:r>
            <a:r>
              <a:rPr lang="en-US" baseline="0" dirty="0" smtClean="0"/>
              <a:t>multithreading </a:t>
            </a:r>
            <a:r>
              <a:rPr lang="en-US" baseline="0" dirty="0"/>
              <a:t>application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Sheet1!$L$2</c:f>
              <c:strCache>
                <c:ptCount val="1"/>
                <c:pt idx="0">
                  <c:v>V10.03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Sheet1!$M$1:$P$1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xVal>
          <c:yVal>
            <c:numRef>
              <c:f>Sheet1!$M$2:$P$2</c:f>
              <c:numCache>
                <c:formatCode>General</c:formatCode>
                <c:ptCount val="4"/>
                <c:pt idx="0">
                  <c:v>1.49548E6</c:v>
                </c:pt>
                <c:pt idx="1">
                  <c:v>1.5211E6</c:v>
                </c:pt>
                <c:pt idx="2">
                  <c:v>1.56678E6</c:v>
                </c:pt>
                <c:pt idx="3">
                  <c:v>1.6693E6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Sheet1!$L$3</c:f>
              <c:strCache>
                <c:ptCount val="1"/>
                <c:pt idx="0">
                  <c:v>V10.02</c:v>
                </c:pt>
              </c:strCache>
            </c:strRef>
          </c:tx>
          <c:spPr>
            <a:ln w="47625">
              <a:noFill/>
            </a:ln>
          </c:spPr>
          <c:marker>
            <c:symbol val="diamond"/>
            <c:size val="9"/>
          </c:marker>
          <c:xVal>
            <c:numRef>
              <c:f>Sheet1!$M$1:$P$1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xVal>
          <c:yVal>
            <c:numRef>
              <c:f>Sheet1!$M$3:$P$3</c:f>
              <c:numCache>
                <c:formatCode>General</c:formatCode>
                <c:ptCount val="4"/>
                <c:pt idx="0">
                  <c:v>2.701536E6</c:v>
                </c:pt>
                <c:pt idx="1">
                  <c:v>3.925164E6</c:v>
                </c:pt>
                <c:pt idx="2">
                  <c:v>6.539392E6</c:v>
                </c:pt>
                <c:pt idx="3">
                  <c:v>1.1777368E7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0457704"/>
        <c:axId val="-2052720904"/>
      </c:scatterChart>
      <c:valAx>
        <c:axId val="-2050457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Threads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52720904"/>
        <c:crosses val="autoZero"/>
        <c:crossBetween val="midCat"/>
      </c:valAx>
      <c:valAx>
        <c:axId val="-20527209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Maximum </a:t>
                </a:r>
                <a:r>
                  <a:rPr lang="en-US" dirty="0"/>
                  <a:t>resident </a:t>
                </a:r>
                <a:r>
                  <a:rPr lang="en-US" dirty="0" smtClean="0"/>
                  <a:t>set size</a:t>
                </a:r>
                <a:r>
                  <a:rPr lang="en-US" baseline="0" dirty="0" smtClean="0"/>
                  <a:t> </a:t>
                </a:r>
                <a:r>
                  <a:rPr lang="en-US" baseline="0" dirty="0"/>
                  <a:t>[</a:t>
                </a:r>
                <a:r>
                  <a:rPr lang="en-US" baseline="0" dirty="0" smtClean="0"/>
                  <a:t>Kb]</a:t>
                </a:r>
                <a:r>
                  <a:rPr lang="en-US" dirty="0" smtClean="0"/>
                  <a:t>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352941176470588"/>
              <c:y val="0.352259070393264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crossAx val="-205045770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Sheet3!$C$1</c:f>
              <c:strCache>
                <c:ptCount val="1"/>
                <c:pt idx="0">
                  <c:v>G4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8"/>
          </c:marker>
          <c:xVal>
            <c:numRef>
              <c:f>Sheet3!$B$2:$B$539</c:f>
              <c:numCache>
                <c:formatCode>General</c:formatCode>
                <c:ptCount val="538"/>
                <c:pt idx="0">
                  <c:v>10.0</c:v>
                </c:pt>
                <c:pt idx="1">
                  <c:v>30.0</c:v>
                </c:pt>
                <c:pt idx="2">
                  <c:v>50.0</c:v>
                </c:pt>
                <c:pt idx="3">
                  <c:v>70.0</c:v>
                </c:pt>
                <c:pt idx="4">
                  <c:v>90.0</c:v>
                </c:pt>
                <c:pt idx="5">
                  <c:v>110.0</c:v>
                </c:pt>
                <c:pt idx="6">
                  <c:v>130.0</c:v>
                </c:pt>
                <c:pt idx="7">
                  <c:v>150.0</c:v>
                </c:pt>
                <c:pt idx="8">
                  <c:v>170.0</c:v>
                </c:pt>
                <c:pt idx="9">
                  <c:v>190.0</c:v>
                </c:pt>
                <c:pt idx="10">
                  <c:v>210.0</c:v>
                </c:pt>
                <c:pt idx="11">
                  <c:v>230.0</c:v>
                </c:pt>
                <c:pt idx="12">
                  <c:v>250.0</c:v>
                </c:pt>
                <c:pt idx="13">
                  <c:v>270.0</c:v>
                </c:pt>
                <c:pt idx="14">
                  <c:v>290.0</c:v>
                </c:pt>
                <c:pt idx="15">
                  <c:v>310.0</c:v>
                </c:pt>
                <c:pt idx="16">
                  <c:v>330.0</c:v>
                </c:pt>
                <c:pt idx="17">
                  <c:v>350.0</c:v>
                </c:pt>
                <c:pt idx="18">
                  <c:v>370.0</c:v>
                </c:pt>
                <c:pt idx="19">
                  <c:v>390.0</c:v>
                </c:pt>
                <c:pt idx="20">
                  <c:v>410.0</c:v>
                </c:pt>
                <c:pt idx="21">
                  <c:v>430.0</c:v>
                </c:pt>
                <c:pt idx="22">
                  <c:v>450.0</c:v>
                </c:pt>
                <c:pt idx="23">
                  <c:v>470.0</c:v>
                </c:pt>
                <c:pt idx="24">
                  <c:v>490.0</c:v>
                </c:pt>
                <c:pt idx="25">
                  <c:v>510.0</c:v>
                </c:pt>
                <c:pt idx="26">
                  <c:v>530.0</c:v>
                </c:pt>
                <c:pt idx="27">
                  <c:v>550.0</c:v>
                </c:pt>
                <c:pt idx="28">
                  <c:v>570.0</c:v>
                </c:pt>
                <c:pt idx="29">
                  <c:v>590.0</c:v>
                </c:pt>
                <c:pt idx="30">
                  <c:v>610.0</c:v>
                </c:pt>
                <c:pt idx="31">
                  <c:v>630.0</c:v>
                </c:pt>
                <c:pt idx="32">
                  <c:v>650.0</c:v>
                </c:pt>
                <c:pt idx="33">
                  <c:v>670.0</c:v>
                </c:pt>
                <c:pt idx="34">
                  <c:v>690.0</c:v>
                </c:pt>
                <c:pt idx="35">
                  <c:v>710.0</c:v>
                </c:pt>
                <c:pt idx="36">
                  <c:v>730.0</c:v>
                </c:pt>
                <c:pt idx="37">
                  <c:v>750.0</c:v>
                </c:pt>
                <c:pt idx="38">
                  <c:v>770.0</c:v>
                </c:pt>
                <c:pt idx="39">
                  <c:v>790.0</c:v>
                </c:pt>
                <c:pt idx="40">
                  <c:v>810.0</c:v>
                </c:pt>
                <c:pt idx="41">
                  <c:v>830.0</c:v>
                </c:pt>
                <c:pt idx="42">
                  <c:v>850.0</c:v>
                </c:pt>
                <c:pt idx="43">
                  <c:v>870.0</c:v>
                </c:pt>
                <c:pt idx="44">
                  <c:v>890.0</c:v>
                </c:pt>
                <c:pt idx="45">
                  <c:v>910.0</c:v>
                </c:pt>
                <c:pt idx="46">
                  <c:v>930.0</c:v>
                </c:pt>
                <c:pt idx="47">
                  <c:v>950.0</c:v>
                </c:pt>
                <c:pt idx="48">
                  <c:v>970.0</c:v>
                </c:pt>
                <c:pt idx="49">
                  <c:v>990.0</c:v>
                </c:pt>
                <c:pt idx="50">
                  <c:v>1010.0</c:v>
                </c:pt>
                <c:pt idx="51">
                  <c:v>1030.0</c:v>
                </c:pt>
                <c:pt idx="52">
                  <c:v>1050.0</c:v>
                </c:pt>
                <c:pt idx="53">
                  <c:v>1070.0</c:v>
                </c:pt>
                <c:pt idx="54">
                  <c:v>1090.0</c:v>
                </c:pt>
                <c:pt idx="55">
                  <c:v>1110.0</c:v>
                </c:pt>
                <c:pt idx="56">
                  <c:v>1130.0</c:v>
                </c:pt>
                <c:pt idx="57">
                  <c:v>1150.0</c:v>
                </c:pt>
                <c:pt idx="58">
                  <c:v>1170.0</c:v>
                </c:pt>
                <c:pt idx="59">
                  <c:v>1190.0</c:v>
                </c:pt>
                <c:pt idx="60">
                  <c:v>1210.0</c:v>
                </c:pt>
                <c:pt idx="61">
                  <c:v>1230.0</c:v>
                </c:pt>
                <c:pt idx="62">
                  <c:v>1250.0</c:v>
                </c:pt>
                <c:pt idx="63">
                  <c:v>1270.0</c:v>
                </c:pt>
                <c:pt idx="64">
                  <c:v>1290.0</c:v>
                </c:pt>
                <c:pt idx="65">
                  <c:v>1310.0</c:v>
                </c:pt>
                <c:pt idx="66">
                  <c:v>1330.0</c:v>
                </c:pt>
                <c:pt idx="67">
                  <c:v>1350.0</c:v>
                </c:pt>
                <c:pt idx="68">
                  <c:v>1370.0</c:v>
                </c:pt>
                <c:pt idx="69">
                  <c:v>1390.0</c:v>
                </c:pt>
                <c:pt idx="70">
                  <c:v>1410.0</c:v>
                </c:pt>
                <c:pt idx="71">
                  <c:v>1430.0</c:v>
                </c:pt>
                <c:pt idx="72">
                  <c:v>1450.0</c:v>
                </c:pt>
                <c:pt idx="73">
                  <c:v>1470.0</c:v>
                </c:pt>
                <c:pt idx="74">
                  <c:v>1490.0</c:v>
                </c:pt>
                <c:pt idx="75">
                  <c:v>1510.0</c:v>
                </c:pt>
                <c:pt idx="76">
                  <c:v>1530.0</c:v>
                </c:pt>
                <c:pt idx="77">
                  <c:v>1550.0</c:v>
                </c:pt>
                <c:pt idx="78">
                  <c:v>1570.0</c:v>
                </c:pt>
                <c:pt idx="79">
                  <c:v>1590.0</c:v>
                </c:pt>
                <c:pt idx="80">
                  <c:v>1610.0</c:v>
                </c:pt>
                <c:pt idx="81">
                  <c:v>1630.0</c:v>
                </c:pt>
                <c:pt idx="82">
                  <c:v>1650.0</c:v>
                </c:pt>
                <c:pt idx="83">
                  <c:v>1670.0</c:v>
                </c:pt>
                <c:pt idx="84">
                  <c:v>1690.0</c:v>
                </c:pt>
                <c:pt idx="85">
                  <c:v>1710.0</c:v>
                </c:pt>
                <c:pt idx="86">
                  <c:v>1730.0</c:v>
                </c:pt>
                <c:pt idx="87">
                  <c:v>1750.0</c:v>
                </c:pt>
                <c:pt idx="88">
                  <c:v>1770.0</c:v>
                </c:pt>
                <c:pt idx="89">
                  <c:v>1790.0</c:v>
                </c:pt>
                <c:pt idx="90">
                  <c:v>1810.0</c:v>
                </c:pt>
                <c:pt idx="91">
                  <c:v>1830.0</c:v>
                </c:pt>
                <c:pt idx="92">
                  <c:v>1850.0</c:v>
                </c:pt>
                <c:pt idx="93">
                  <c:v>1870.0</c:v>
                </c:pt>
                <c:pt idx="94">
                  <c:v>1890.0</c:v>
                </c:pt>
                <c:pt idx="95">
                  <c:v>1910.0</c:v>
                </c:pt>
                <c:pt idx="96">
                  <c:v>1930.0</c:v>
                </c:pt>
                <c:pt idx="97">
                  <c:v>1950.0</c:v>
                </c:pt>
                <c:pt idx="98">
                  <c:v>1970.0</c:v>
                </c:pt>
                <c:pt idx="99">
                  <c:v>1990.0</c:v>
                </c:pt>
                <c:pt idx="100">
                  <c:v>2010.0</c:v>
                </c:pt>
                <c:pt idx="101">
                  <c:v>2030.0</c:v>
                </c:pt>
                <c:pt idx="102">
                  <c:v>2050.0</c:v>
                </c:pt>
                <c:pt idx="103">
                  <c:v>2070.0</c:v>
                </c:pt>
                <c:pt idx="104">
                  <c:v>2090.0</c:v>
                </c:pt>
                <c:pt idx="105">
                  <c:v>2110.0</c:v>
                </c:pt>
                <c:pt idx="106">
                  <c:v>2130.0</c:v>
                </c:pt>
                <c:pt idx="107">
                  <c:v>2150.0</c:v>
                </c:pt>
                <c:pt idx="108">
                  <c:v>2170.0</c:v>
                </c:pt>
                <c:pt idx="109">
                  <c:v>2190.0</c:v>
                </c:pt>
                <c:pt idx="110">
                  <c:v>2210.0</c:v>
                </c:pt>
                <c:pt idx="111">
                  <c:v>2230.0</c:v>
                </c:pt>
                <c:pt idx="112">
                  <c:v>2250.0</c:v>
                </c:pt>
                <c:pt idx="113">
                  <c:v>2270.0</c:v>
                </c:pt>
                <c:pt idx="114">
                  <c:v>2290.0</c:v>
                </c:pt>
                <c:pt idx="115">
                  <c:v>2310.0</c:v>
                </c:pt>
                <c:pt idx="116">
                  <c:v>2330.0</c:v>
                </c:pt>
                <c:pt idx="117">
                  <c:v>2350.0</c:v>
                </c:pt>
                <c:pt idx="118">
                  <c:v>2370.0</c:v>
                </c:pt>
                <c:pt idx="119">
                  <c:v>2390.0</c:v>
                </c:pt>
                <c:pt idx="120">
                  <c:v>2410.0</c:v>
                </c:pt>
                <c:pt idx="121">
                  <c:v>2430.0</c:v>
                </c:pt>
                <c:pt idx="122">
                  <c:v>2450.0</c:v>
                </c:pt>
                <c:pt idx="123">
                  <c:v>2470.0</c:v>
                </c:pt>
                <c:pt idx="124">
                  <c:v>2490.0</c:v>
                </c:pt>
                <c:pt idx="125">
                  <c:v>2510.0</c:v>
                </c:pt>
                <c:pt idx="126">
                  <c:v>2530.0</c:v>
                </c:pt>
                <c:pt idx="127">
                  <c:v>2550.0</c:v>
                </c:pt>
                <c:pt idx="128">
                  <c:v>2570.0</c:v>
                </c:pt>
                <c:pt idx="129">
                  <c:v>2590.0</c:v>
                </c:pt>
                <c:pt idx="130">
                  <c:v>2610.0</c:v>
                </c:pt>
                <c:pt idx="131">
                  <c:v>2630.0</c:v>
                </c:pt>
                <c:pt idx="132">
                  <c:v>2650.0</c:v>
                </c:pt>
                <c:pt idx="133">
                  <c:v>2670.0</c:v>
                </c:pt>
                <c:pt idx="134">
                  <c:v>2690.0</c:v>
                </c:pt>
                <c:pt idx="135">
                  <c:v>2710.0</c:v>
                </c:pt>
                <c:pt idx="136">
                  <c:v>2730.0</c:v>
                </c:pt>
                <c:pt idx="137">
                  <c:v>2750.0</c:v>
                </c:pt>
                <c:pt idx="138">
                  <c:v>2770.0</c:v>
                </c:pt>
                <c:pt idx="139">
                  <c:v>2790.0</c:v>
                </c:pt>
                <c:pt idx="140">
                  <c:v>2810.0</c:v>
                </c:pt>
                <c:pt idx="141">
                  <c:v>2830.0</c:v>
                </c:pt>
                <c:pt idx="142">
                  <c:v>2850.0</c:v>
                </c:pt>
                <c:pt idx="143">
                  <c:v>2870.0</c:v>
                </c:pt>
                <c:pt idx="144">
                  <c:v>2890.0</c:v>
                </c:pt>
                <c:pt idx="145">
                  <c:v>2910.0</c:v>
                </c:pt>
                <c:pt idx="146">
                  <c:v>2930.0</c:v>
                </c:pt>
                <c:pt idx="147">
                  <c:v>2950.0</c:v>
                </c:pt>
                <c:pt idx="148">
                  <c:v>2970.0</c:v>
                </c:pt>
                <c:pt idx="149">
                  <c:v>2990.0</c:v>
                </c:pt>
                <c:pt idx="150">
                  <c:v>3010.0</c:v>
                </c:pt>
                <c:pt idx="151">
                  <c:v>3030.0</c:v>
                </c:pt>
                <c:pt idx="152">
                  <c:v>3050.0</c:v>
                </c:pt>
                <c:pt idx="153">
                  <c:v>3070.0</c:v>
                </c:pt>
                <c:pt idx="154">
                  <c:v>3090.0</c:v>
                </c:pt>
                <c:pt idx="155">
                  <c:v>3110.0</c:v>
                </c:pt>
                <c:pt idx="156">
                  <c:v>3130.0</c:v>
                </c:pt>
                <c:pt idx="157">
                  <c:v>3150.0</c:v>
                </c:pt>
                <c:pt idx="158">
                  <c:v>3170.0</c:v>
                </c:pt>
                <c:pt idx="159">
                  <c:v>3190.0</c:v>
                </c:pt>
                <c:pt idx="160">
                  <c:v>3210.0</c:v>
                </c:pt>
                <c:pt idx="161">
                  <c:v>3230.0</c:v>
                </c:pt>
                <c:pt idx="162">
                  <c:v>3250.0</c:v>
                </c:pt>
                <c:pt idx="163">
                  <c:v>3270.0</c:v>
                </c:pt>
                <c:pt idx="164">
                  <c:v>3290.0</c:v>
                </c:pt>
                <c:pt idx="165">
                  <c:v>3310.0</c:v>
                </c:pt>
                <c:pt idx="166">
                  <c:v>3330.0</c:v>
                </c:pt>
                <c:pt idx="167">
                  <c:v>3350.0</c:v>
                </c:pt>
                <c:pt idx="168">
                  <c:v>3370.0</c:v>
                </c:pt>
                <c:pt idx="169">
                  <c:v>3390.0</c:v>
                </c:pt>
                <c:pt idx="170">
                  <c:v>3410.0</c:v>
                </c:pt>
                <c:pt idx="171">
                  <c:v>3430.0</c:v>
                </c:pt>
                <c:pt idx="172">
                  <c:v>3450.0</c:v>
                </c:pt>
                <c:pt idx="173">
                  <c:v>3470.0</c:v>
                </c:pt>
                <c:pt idx="174">
                  <c:v>3490.0</c:v>
                </c:pt>
                <c:pt idx="175">
                  <c:v>3510.0</c:v>
                </c:pt>
                <c:pt idx="176">
                  <c:v>3530.0</c:v>
                </c:pt>
                <c:pt idx="177">
                  <c:v>3550.0</c:v>
                </c:pt>
                <c:pt idx="178">
                  <c:v>3570.0</c:v>
                </c:pt>
                <c:pt idx="179">
                  <c:v>3590.0</c:v>
                </c:pt>
                <c:pt idx="180">
                  <c:v>3610.0</c:v>
                </c:pt>
                <c:pt idx="181">
                  <c:v>3630.0</c:v>
                </c:pt>
                <c:pt idx="182">
                  <c:v>3650.0</c:v>
                </c:pt>
                <c:pt idx="183">
                  <c:v>3670.0</c:v>
                </c:pt>
                <c:pt idx="184">
                  <c:v>3690.0</c:v>
                </c:pt>
                <c:pt idx="185">
                  <c:v>3710.0</c:v>
                </c:pt>
                <c:pt idx="186">
                  <c:v>3730.0</c:v>
                </c:pt>
                <c:pt idx="187">
                  <c:v>3750.0</c:v>
                </c:pt>
                <c:pt idx="188">
                  <c:v>3770.0</c:v>
                </c:pt>
                <c:pt idx="189">
                  <c:v>3790.0</c:v>
                </c:pt>
                <c:pt idx="190">
                  <c:v>3810.0</c:v>
                </c:pt>
                <c:pt idx="191">
                  <c:v>3830.0</c:v>
                </c:pt>
                <c:pt idx="192">
                  <c:v>3850.0</c:v>
                </c:pt>
                <c:pt idx="193">
                  <c:v>3870.0</c:v>
                </c:pt>
                <c:pt idx="194">
                  <c:v>3890.0</c:v>
                </c:pt>
                <c:pt idx="195">
                  <c:v>3910.0</c:v>
                </c:pt>
                <c:pt idx="196">
                  <c:v>3930.0</c:v>
                </c:pt>
                <c:pt idx="197">
                  <c:v>3950.0</c:v>
                </c:pt>
                <c:pt idx="198">
                  <c:v>3970.0</c:v>
                </c:pt>
                <c:pt idx="199">
                  <c:v>3990.0</c:v>
                </c:pt>
                <c:pt idx="200">
                  <c:v>4010.0</c:v>
                </c:pt>
                <c:pt idx="201">
                  <c:v>4030.0</c:v>
                </c:pt>
                <c:pt idx="202">
                  <c:v>4050.0</c:v>
                </c:pt>
                <c:pt idx="203">
                  <c:v>4070.0</c:v>
                </c:pt>
                <c:pt idx="204">
                  <c:v>4090.0</c:v>
                </c:pt>
                <c:pt idx="205">
                  <c:v>4110.0</c:v>
                </c:pt>
                <c:pt idx="206">
                  <c:v>4130.0</c:v>
                </c:pt>
                <c:pt idx="207">
                  <c:v>4150.0</c:v>
                </c:pt>
                <c:pt idx="208">
                  <c:v>4170.0</c:v>
                </c:pt>
                <c:pt idx="209">
                  <c:v>4190.0</c:v>
                </c:pt>
                <c:pt idx="210">
                  <c:v>4210.0</c:v>
                </c:pt>
                <c:pt idx="211">
                  <c:v>4230.0</c:v>
                </c:pt>
                <c:pt idx="212">
                  <c:v>4250.0</c:v>
                </c:pt>
                <c:pt idx="213">
                  <c:v>4270.0</c:v>
                </c:pt>
                <c:pt idx="214">
                  <c:v>4290.0</c:v>
                </c:pt>
                <c:pt idx="215">
                  <c:v>4310.0</c:v>
                </c:pt>
                <c:pt idx="216">
                  <c:v>4330.0</c:v>
                </c:pt>
                <c:pt idx="217">
                  <c:v>4350.0</c:v>
                </c:pt>
                <c:pt idx="218">
                  <c:v>4370.0</c:v>
                </c:pt>
                <c:pt idx="219">
                  <c:v>4390.0</c:v>
                </c:pt>
                <c:pt idx="220">
                  <c:v>4410.0</c:v>
                </c:pt>
                <c:pt idx="221">
                  <c:v>4430.0</c:v>
                </c:pt>
                <c:pt idx="222">
                  <c:v>4450.0</c:v>
                </c:pt>
                <c:pt idx="223">
                  <c:v>4470.0</c:v>
                </c:pt>
                <c:pt idx="224">
                  <c:v>4490.0</c:v>
                </c:pt>
                <c:pt idx="225">
                  <c:v>4510.0</c:v>
                </c:pt>
                <c:pt idx="226">
                  <c:v>4530.0</c:v>
                </c:pt>
                <c:pt idx="227">
                  <c:v>4550.0</c:v>
                </c:pt>
                <c:pt idx="228">
                  <c:v>4570.0</c:v>
                </c:pt>
                <c:pt idx="229">
                  <c:v>4590.0</c:v>
                </c:pt>
                <c:pt idx="230">
                  <c:v>4610.0</c:v>
                </c:pt>
                <c:pt idx="231">
                  <c:v>4630.0</c:v>
                </c:pt>
                <c:pt idx="232">
                  <c:v>4650.0</c:v>
                </c:pt>
                <c:pt idx="233">
                  <c:v>4670.0</c:v>
                </c:pt>
                <c:pt idx="234">
                  <c:v>4690.0</c:v>
                </c:pt>
                <c:pt idx="235">
                  <c:v>4710.0</c:v>
                </c:pt>
                <c:pt idx="236">
                  <c:v>4730.0</c:v>
                </c:pt>
                <c:pt idx="237">
                  <c:v>4750.0</c:v>
                </c:pt>
                <c:pt idx="238">
                  <c:v>4770.0</c:v>
                </c:pt>
                <c:pt idx="239">
                  <c:v>4790.0</c:v>
                </c:pt>
                <c:pt idx="240">
                  <c:v>4810.0</c:v>
                </c:pt>
                <c:pt idx="241">
                  <c:v>4830.0</c:v>
                </c:pt>
                <c:pt idx="242">
                  <c:v>4850.0</c:v>
                </c:pt>
                <c:pt idx="243">
                  <c:v>4870.0</c:v>
                </c:pt>
                <c:pt idx="244">
                  <c:v>4890.0</c:v>
                </c:pt>
                <c:pt idx="245">
                  <c:v>4910.0</c:v>
                </c:pt>
                <c:pt idx="246">
                  <c:v>4930.0</c:v>
                </c:pt>
                <c:pt idx="247">
                  <c:v>4950.0</c:v>
                </c:pt>
                <c:pt idx="248">
                  <c:v>4970.0</c:v>
                </c:pt>
                <c:pt idx="249">
                  <c:v>4990.0</c:v>
                </c:pt>
                <c:pt idx="250">
                  <c:v>5010.0</c:v>
                </c:pt>
                <c:pt idx="251">
                  <c:v>5030.0</c:v>
                </c:pt>
                <c:pt idx="252">
                  <c:v>5050.0</c:v>
                </c:pt>
                <c:pt idx="253">
                  <c:v>5070.0</c:v>
                </c:pt>
                <c:pt idx="254">
                  <c:v>5090.0</c:v>
                </c:pt>
                <c:pt idx="255">
                  <c:v>5110.0</c:v>
                </c:pt>
                <c:pt idx="256">
                  <c:v>5130.0</c:v>
                </c:pt>
                <c:pt idx="257">
                  <c:v>5150.0</c:v>
                </c:pt>
                <c:pt idx="258">
                  <c:v>5170.0</c:v>
                </c:pt>
                <c:pt idx="259">
                  <c:v>5190.0</c:v>
                </c:pt>
                <c:pt idx="260">
                  <c:v>5210.0</c:v>
                </c:pt>
                <c:pt idx="261">
                  <c:v>5230.0</c:v>
                </c:pt>
                <c:pt idx="262">
                  <c:v>5250.0</c:v>
                </c:pt>
                <c:pt idx="263">
                  <c:v>5270.0</c:v>
                </c:pt>
                <c:pt idx="264">
                  <c:v>5290.0</c:v>
                </c:pt>
                <c:pt idx="265">
                  <c:v>5310.0</c:v>
                </c:pt>
                <c:pt idx="266">
                  <c:v>5330.0</c:v>
                </c:pt>
                <c:pt idx="267">
                  <c:v>5350.0</c:v>
                </c:pt>
                <c:pt idx="268">
                  <c:v>5370.0</c:v>
                </c:pt>
                <c:pt idx="269">
                  <c:v>5390.0</c:v>
                </c:pt>
                <c:pt idx="270">
                  <c:v>5410.0</c:v>
                </c:pt>
                <c:pt idx="271">
                  <c:v>5430.0</c:v>
                </c:pt>
                <c:pt idx="272">
                  <c:v>5450.0</c:v>
                </c:pt>
                <c:pt idx="273">
                  <c:v>5470.0</c:v>
                </c:pt>
                <c:pt idx="274">
                  <c:v>5490.0</c:v>
                </c:pt>
                <c:pt idx="275">
                  <c:v>5510.0</c:v>
                </c:pt>
                <c:pt idx="276">
                  <c:v>5530.0</c:v>
                </c:pt>
                <c:pt idx="277">
                  <c:v>5550.0</c:v>
                </c:pt>
                <c:pt idx="278">
                  <c:v>5570.0</c:v>
                </c:pt>
                <c:pt idx="279">
                  <c:v>5590.0</c:v>
                </c:pt>
                <c:pt idx="280">
                  <c:v>5610.0</c:v>
                </c:pt>
                <c:pt idx="281">
                  <c:v>5630.0</c:v>
                </c:pt>
                <c:pt idx="282">
                  <c:v>5650.0</c:v>
                </c:pt>
                <c:pt idx="283">
                  <c:v>5670.0</c:v>
                </c:pt>
                <c:pt idx="284">
                  <c:v>5690.0</c:v>
                </c:pt>
                <c:pt idx="285">
                  <c:v>5710.0</c:v>
                </c:pt>
                <c:pt idx="286">
                  <c:v>5730.0</c:v>
                </c:pt>
                <c:pt idx="287">
                  <c:v>5750.0</c:v>
                </c:pt>
                <c:pt idx="288">
                  <c:v>5770.0</c:v>
                </c:pt>
                <c:pt idx="289">
                  <c:v>5790.0</c:v>
                </c:pt>
                <c:pt idx="290">
                  <c:v>5810.0</c:v>
                </c:pt>
                <c:pt idx="291">
                  <c:v>5830.0</c:v>
                </c:pt>
                <c:pt idx="292">
                  <c:v>5850.0</c:v>
                </c:pt>
                <c:pt idx="293">
                  <c:v>5870.0</c:v>
                </c:pt>
                <c:pt idx="294">
                  <c:v>5890.0</c:v>
                </c:pt>
                <c:pt idx="295">
                  <c:v>5910.0</c:v>
                </c:pt>
                <c:pt idx="296">
                  <c:v>5930.0</c:v>
                </c:pt>
                <c:pt idx="297">
                  <c:v>5950.0</c:v>
                </c:pt>
                <c:pt idx="298">
                  <c:v>5970.0</c:v>
                </c:pt>
                <c:pt idx="299">
                  <c:v>5990.0</c:v>
                </c:pt>
                <c:pt idx="300">
                  <c:v>6010.0</c:v>
                </c:pt>
                <c:pt idx="301">
                  <c:v>6030.0</c:v>
                </c:pt>
                <c:pt idx="302">
                  <c:v>6050.0</c:v>
                </c:pt>
                <c:pt idx="303">
                  <c:v>6070.0</c:v>
                </c:pt>
                <c:pt idx="304">
                  <c:v>6090.0</c:v>
                </c:pt>
                <c:pt idx="305">
                  <c:v>6110.0</c:v>
                </c:pt>
                <c:pt idx="306">
                  <c:v>6130.0</c:v>
                </c:pt>
                <c:pt idx="307">
                  <c:v>6150.0</c:v>
                </c:pt>
                <c:pt idx="308">
                  <c:v>6170.0</c:v>
                </c:pt>
                <c:pt idx="309">
                  <c:v>6190.0</c:v>
                </c:pt>
                <c:pt idx="310">
                  <c:v>6210.0</c:v>
                </c:pt>
                <c:pt idx="311">
                  <c:v>6230.0</c:v>
                </c:pt>
                <c:pt idx="312">
                  <c:v>6250.0</c:v>
                </c:pt>
                <c:pt idx="313">
                  <c:v>6270.0</c:v>
                </c:pt>
                <c:pt idx="314">
                  <c:v>6290.0</c:v>
                </c:pt>
                <c:pt idx="315">
                  <c:v>6310.0</c:v>
                </c:pt>
                <c:pt idx="316">
                  <c:v>6330.0</c:v>
                </c:pt>
                <c:pt idx="317">
                  <c:v>6350.0</c:v>
                </c:pt>
                <c:pt idx="318">
                  <c:v>6370.0</c:v>
                </c:pt>
                <c:pt idx="319">
                  <c:v>6390.0</c:v>
                </c:pt>
                <c:pt idx="320">
                  <c:v>6410.0</c:v>
                </c:pt>
                <c:pt idx="321">
                  <c:v>6430.0</c:v>
                </c:pt>
                <c:pt idx="322">
                  <c:v>6450.0</c:v>
                </c:pt>
                <c:pt idx="323">
                  <c:v>6470.0</c:v>
                </c:pt>
                <c:pt idx="324">
                  <c:v>6490.0</c:v>
                </c:pt>
                <c:pt idx="325">
                  <c:v>6510.0</c:v>
                </c:pt>
                <c:pt idx="326">
                  <c:v>6530.0</c:v>
                </c:pt>
                <c:pt idx="327">
                  <c:v>6550.0</c:v>
                </c:pt>
                <c:pt idx="328">
                  <c:v>6570.0</c:v>
                </c:pt>
                <c:pt idx="329">
                  <c:v>6590.0</c:v>
                </c:pt>
                <c:pt idx="330">
                  <c:v>6610.0</c:v>
                </c:pt>
                <c:pt idx="331">
                  <c:v>6630.0</c:v>
                </c:pt>
                <c:pt idx="332">
                  <c:v>6650.0</c:v>
                </c:pt>
                <c:pt idx="333">
                  <c:v>6670.0</c:v>
                </c:pt>
                <c:pt idx="334">
                  <c:v>6690.0</c:v>
                </c:pt>
                <c:pt idx="335">
                  <c:v>6710.0</c:v>
                </c:pt>
                <c:pt idx="336">
                  <c:v>6730.0</c:v>
                </c:pt>
                <c:pt idx="337">
                  <c:v>6750.0</c:v>
                </c:pt>
                <c:pt idx="338">
                  <c:v>6770.0</c:v>
                </c:pt>
                <c:pt idx="339">
                  <c:v>6790.0</c:v>
                </c:pt>
                <c:pt idx="340">
                  <c:v>6810.0</c:v>
                </c:pt>
                <c:pt idx="341">
                  <c:v>6830.0</c:v>
                </c:pt>
                <c:pt idx="342">
                  <c:v>6850.0</c:v>
                </c:pt>
                <c:pt idx="343">
                  <c:v>6870.0</c:v>
                </c:pt>
                <c:pt idx="344">
                  <c:v>6890.0</c:v>
                </c:pt>
                <c:pt idx="345">
                  <c:v>6910.0</c:v>
                </c:pt>
                <c:pt idx="346">
                  <c:v>6930.0</c:v>
                </c:pt>
                <c:pt idx="347">
                  <c:v>6950.0</c:v>
                </c:pt>
                <c:pt idx="348">
                  <c:v>6970.0</c:v>
                </c:pt>
                <c:pt idx="349">
                  <c:v>6990.0</c:v>
                </c:pt>
                <c:pt idx="350">
                  <c:v>7010.0</c:v>
                </c:pt>
                <c:pt idx="351">
                  <c:v>7030.0</c:v>
                </c:pt>
                <c:pt idx="352">
                  <c:v>7050.0</c:v>
                </c:pt>
                <c:pt idx="353">
                  <c:v>7070.0</c:v>
                </c:pt>
                <c:pt idx="354">
                  <c:v>7090.0</c:v>
                </c:pt>
                <c:pt idx="355">
                  <c:v>7110.0</c:v>
                </c:pt>
                <c:pt idx="356">
                  <c:v>7130.0</c:v>
                </c:pt>
                <c:pt idx="357">
                  <c:v>7150.0</c:v>
                </c:pt>
                <c:pt idx="358">
                  <c:v>7170.0</c:v>
                </c:pt>
                <c:pt idx="359">
                  <c:v>7190.0</c:v>
                </c:pt>
                <c:pt idx="360">
                  <c:v>7210.0</c:v>
                </c:pt>
                <c:pt idx="361">
                  <c:v>7230.0</c:v>
                </c:pt>
                <c:pt idx="362">
                  <c:v>7250.0</c:v>
                </c:pt>
                <c:pt idx="363">
                  <c:v>7270.0</c:v>
                </c:pt>
                <c:pt idx="364">
                  <c:v>7290.0</c:v>
                </c:pt>
                <c:pt idx="365">
                  <c:v>7310.0</c:v>
                </c:pt>
                <c:pt idx="366">
                  <c:v>7330.0</c:v>
                </c:pt>
                <c:pt idx="367">
                  <c:v>7350.0</c:v>
                </c:pt>
                <c:pt idx="368">
                  <c:v>7370.0</c:v>
                </c:pt>
                <c:pt idx="369">
                  <c:v>7390.0</c:v>
                </c:pt>
                <c:pt idx="370">
                  <c:v>7410.0</c:v>
                </c:pt>
                <c:pt idx="371">
                  <c:v>7430.0</c:v>
                </c:pt>
                <c:pt idx="372">
                  <c:v>7450.0</c:v>
                </c:pt>
                <c:pt idx="373">
                  <c:v>7470.0</c:v>
                </c:pt>
                <c:pt idx="374">
                  <c:v>7490.0</c:v>
                </c:pt>
                <c:pt idx="375">
                  <c:v>7510.0</c:v>
                </c:pt>
                <c:pt idx="376">
                  <c:v>7530.0</c:v>
                </c:pt>
                <c:pt idx="377">
                  <c:v>7550.0</c:v>
                </c:pt>
                <c:pt idx="378">
                  <c:v>7570.0</c:v>
                </c:pt>
                <c:pt idx="379">
                  <c:v>7590.0</c:v>
                </c:pt>
                <c:pt idx="380">
                  <c:v>7610.0</c:v>
                </c:pt>
                <c:pt idx="381">
                  <c:v>7630.0</c:v>
                </c:pt>
                <c:pt idx="382">
                  <c:v>7650.0</c:v>
                </c:pt>
                <c:pt idx="383">
                  <c:v>7670.0</c:v>
                </c:pt>
                <c:pt idx="384">
                  <c:v>7690.0</c:v>
                </c:pt>
                <c:pt idx="385">
                  <c:v>7710.0</c:v>
                </c:pt>
                <c:pt idx="386">
                  <c:v>7730.0</c:v>
                </c:pt>
                <c:pt idx="387">
                  <c:v>7750.0</c:v>
                </c:pt>
                <c:pt idx="388">
                  <c:v>7770.0</c:v>
                </c:pt>
                <c:pt idx="389">
                  <c:v>7790.0</c:v>
                </c:pt>
                <c:pt idx="390">
                  <c:v>7810.0</c:v>
                </c:pt>
                <c:pt idx="391">
                  <c:v>7830.0</c:v>
                </c:pt>
                <c:pt idx="392">
                  <c:v>7850.0</c:v>
                </c:pt>
                <c:pt idx="393">
                  <c:v>7870.0</c:v>
                </c:pt>
                <c:pt idx="394">
                  <c:v>7890.0</c:v>
                </c:pt>
                <c:pt idx="395">
                  <c:v>7910.0</c:v>
                </c:pt>
                <c:pt idx="396">
                  <c:v>7930.0</c:v>
                </c:pt>
                <c:pt idx="397">
                  <c:v>7950.0</c:v>
                </c:pt>
                <c:pt idx="398">
                  <c:v>7970.0</c:v>
                </c:pt>
                <c:pt idx="399">
                  <c:v>7990.0</c:v>
                </c:pt>
                <c:pt idx="400">
                  <c:v>8010.0</c:v>
                </c:pt>
                <c:pt idx="401">
                  <c:v>8030.0</c:v>
                </c:pt>
                <c:pt idx="402">
                  <c:v>8050.0</c:v>
                </c:pt>
                <c:pt idx="403">
                  <c:v>8070.0</c:v>
                </c:pt>
                <c:pt idx="404">
                  <c:v>8090.0</c:v>
                </c:pt>
                <c:pt idx="405">
                  <c:v>8110.0</c:v>
                </c:pt>
                <c:pt idx="406">
                  <c:v>8130.0</c:v>
                </c:pt>
                <c:pt idx="407">
                  <c:v>8150.0</c:v>
                </c:pt>
                <c:pt idx="408">
                  <c:v>8170.0</c:v>
                </c:pt>
                <c:pt idx="409">
                  <c:v>8190.0</c:v>
                </c:pt>
                <c:pt idx="410">
                  <c:v>8210.0</c:v>
                </c:pt>
                <c:pt idx="411">
                  <c:v>8230.0</c:v>
                </c:pt>
                <c:pt idx="412">
                  <c:v>8250.0</c:v>
                </c:pt>
                <c:pt idx="413">
                  <c:v>8270.0</c:v>
                </c:pt>
                <c:pt idx="414">
                  <c:v>8290.0</c:v>
                </c:pt>
                <c:pt idx="415">
                  <c:v>8310.0</c:v>
                </c:pt>
                <c:pt idx="416">
                  <c:v>8330.0</c:v>
                </c:pt>
                <c:pt idx="417">
                  <c:v>8350.0</c:v>
                </c:pt>
                <c:pt idx="418">
                  <c:v>8370.0</c:v>
                </c:pt>
                <c:pt idx="419">
                  <c:v>8390.0</c:v>
                </c:pt>
                <c:pt idx="420">
                  <c:v>8410.0</c:v>
                </c:pt>
                <c:pt idx="421">
                  <c:v>8430.0</c:v>
                </c:pt>
                <c:pt idx="422">
                  <c:v>8450.0</c:v>
                </c:pt>
                <c:pt idx="423">
                  <c:v>8470.0</c:v>
                </c:pt>
                <c:pt idx="424">
                  <c:v>8490.0</c:v>
                </c:pt>
                <c:pt idx="425">
                  <c:v>8510.0</c:v>
                </c:pt>
                <c:pt idx="426">
                  <c:v>8530.0</c:v>
                </c:pt>
                <c:pt idx="427">
                  <c:v>8550.0</c:v>
                </c:pt>
                <c:pt idx="428">
                  <c:v>8570.0</c:v>
                </c:pt>
                <c:pt idx="429">
                  <c:v>8590.0</c:v>
                </c:pt>
                <c:pt idx="430">
                  <c:v>8610.0</c:v>
                </c:pt>
                <c:pt idx="431">
                  <c:v>8630.0</c:v>
                </c:pt>
                <c:pt idx="432">
                  <c:v>8650.0</c:v>
                </c:pt>
                <c:pt idx="433">
                  <c:v>8670.0</c:v>
                </c:pt>
                <c:pt idx="434">
                  <c:v>8690.0</c:v>
                </c:pt>
                <c:pt idx="435">
                  <c:v>8710.0</c:v>
                </c:pt>
                <c:pt idx="436">
                  <c:v>8730.0</c:v>
                </c:pt>
                <c:pt idx="437">
                  <c:v>8750.0</c:v>
                </c:pt>
                <c:pt idx="438">
                  <c:v>8770.0</c:v>
                </c:pt>
                <c:pt idx="439">
                  <c:v>8790.0</c:v>
                </c:pt>
                <c:pt idx="440">
                  <c:v>8810.0</c:v>
                </c:pt>
                <c:pt idx="441">
                  <c:v>8830.0</c:v>
                </c:pt>
                <c:pt idx="442">
                  <c:v>8850.0</c:v>
                </c:pt>
                <c:pt idx="443">
                  <c:v>8870.0</c:v>
                </c:pt>
                <c:pt idx="444">
                  <c:v>8890.0</c:v>
                </c:pt>
                <c:pt idx="445">
                  <c:v>8910.0</c:v>
                </c:pt>
                <c:pt idx="446">
                  <c:v>8930.0</c:v>
                </c:pt>
                <c:pt idx="447">
                  <c:v>8950.0</c:v>
                </c:pt>
                <c:pt idx="448">
                  <c:v>8970.0</c:v>
                </c:pt>
                <c:pt idx="449">
                  <c:v>8990.0</c:v>
                </c:pt>
                <c:pt idx="450">
                  <c:v>9010.0</c:v>
                </c:pt>
                <c:pt idx="451">
                  <c:v>9030.0</c:v>
                </c:pt>
                <c:pt idx="452">
                  <c:v>9050.0</c:v>
                </c:pt>
                <c:pt idx="453">
                  <c:v>9070.0</c:v>
                </c:pt>
                <c:pt idx="454">
                  <c:v>9090.0</c:v>
                </c:pt>
                <c:pt idx="455">
                  <c:v>9110.0</c:v>
                </c:pt>
                <c:pt idx="456">
                  <c:v>9130.0</c:v>
                </c:pt>
                <c:pt idx="457">
                  <c:v>9150.0</c:v>
                </c:pt>
                <c:pt idx="458">
                  <c:v>9170.0</c:v>
                </c:pt>
                <c:pt idx="459">
                  <c:v>9190.0</c:v>
                </c:pt>
                <c:pt idx="460">
                  <c:v>9210.0</c:v>
                </c:pt>
                <c:pt idx="461">
                  <c:v>9230.0</c:v>
                </c:pt>
                <c:pt idx="462">
                  <c:v>9250.0</c:v>
                </c:pt>
                <c:pt idx="463">
                  <c:v>9270.0</c:v>
                </c:pt>
                <c:pt idx="464">
                  <c:v>9290.0</c:v>
                </c:pt>
                <c:pt idx="465">
                  <c:v>9310.0</c:v>
                </c:pt>
                <c:pt idx="466">
                  <c:v>9330.0</c:v>
                </c:pt>
                <c:pt idx="467">
                  <c:v>9350.0</c:v>
                </c:pt>
                <c:pt idx="468">
                  <c:v>9370.0</c:v>
                </c:pt>
                <c:pt idx="469">
                  <c:v>9390.0</c:v>
                </c:pt>
                <c:pt idx="470">
                  <c:v>9410.0</c:v>
                </c:pt>
                <c:pt idx="471">
                  <c:v>9430.0</c:v>
                </c:pt>
                <c:pt idx="472">
                  <c:v>9450.0</c:v>
                </c:pt>
                <c:pt idx="473">
                  <c:v>9470.0</c:v>
                </c:pt>
                <c:pt idx="474">
                  <c:v>9490.0</c:v>
                </c:pt>
                <c:pt idx="475">
                  <c:v>9510.0</c:v>
                </c:pt>
                <c:pt idx="476">
                  <c:v>9530.0</c:v>
                </c:pt>
                <c:pt idx="477">
                  <c:v>9550.0</c:v>
                </c:pt>
                <c:pt idx="478">
                  <c:v>9570.0</c:v>
                </c:pt>
                <c:pt idx="479">
                  <c:v>9590.0</c:v>
                </c:pt>
                <c:pt idx="480">
                  <c:v>9610.0</c:v>
                </c:pt>
                <c:pt idx="481">
                  <c:v>9630.0</c:v>
                </c:pt>
                <c:pt idx="482">
                  <c:v>9650.0</c:v>
                </c:pt>
                <c:pt idx="483">
                  <c:v>9670.0</c:v>
                </c:pt>
                <c:pt idx="484">
                  <c:v>9690.0</c:v>
                </c:pt>
                <c:pt idx="485">
                  <c:v>9710.0</c:v>
                </c:pt>
                <c:pt idx="486">
                  <c:v>9730.0</c:v>
                </c:pt>
                <c:pt idx="487">
                  <c:v>9750.0</c:v>
                </c:pt>
                <c:pt idx="488">
                  <c:v>9770.0</c:v>
                </c:pt>
                <c:pt idx="489">
                  <c:v>9790.0</c:v>
                </c:pt>
                <c:pt idx="490">
                  <c:v>9810.0</c:v>
                </c:pt>
                <c:pt idx="491">
                  <c:v>9830.0</c:v>
                </c:pt>
                <c:pt idx="492">
                  <c:v>9850.0</c:v>
                </c:pt>
                <c:pt idx="493">
                  <c:v>9870.0</c:v>
                </c:pt>
                <c:pt idx="494">
                  <c:v>9890.0</c:v>
                </c:pt>
                <c:pt idx="495">
                  <c:v>9910.0</c:v>
                </c:pt>
                <c:pt idx="496">
                  <c:v>9930.0</c:v>
                </c:pt>
                <c:pt idx="497">
                  <c:v>9950.0</c:v>
                </c:pt>
                <c:pt idx="498">
                  <c:v>9970.0</c:v>
                </c:pt>
                <c:pt idx="499">
                  <c:v>9990.0</c:v>
                </c:pt>
                <c:pt idx="501">
                  <c:v>95.202</c:v>
                </c:pt>
                <c:pt idx="502">
                  <c:v>229.812</c:v>
                </c:pt>
                <c:pt idx="503">
                  <c:v>367.893</c:v>
                </c:pt>
                <c:pt idx="504">
                  <c:v>448.518</c:v>
                </c:pt>
                <c:pt idx="505">
                  <c:v>477.604</c:v>
                </c:pt>
                <c:pt idx="506">
                  <c:v>522.5419999999997</c:v>
                </c:pt>
                <c:pt idx="507">
                  <c:v>536.3499999999997</c:v>
                </c:pt>
                <c:pt idx="508">
                  <c:v>558.4559999999997</c:v>
                </c:pt>
                <c:pt idx="509">
                  <c:v>576.079</c:v>
                </c:pt>
                <c:pt idx="510">
                  <c:v>651.256</c:v>
                </c:pt>
                <c:pt idx="511">
                  <c:v>654.5509999999997</c:v>
                </c:pt>
                <c:pt idx="512">
                  <c:v>725.298</c:v>
                </c:pt>
                <c:pt idx="513">
                  <c:v>805.8869999999996</c:v>
                </c:pt>
                <c:pt idx="514">
                  <c:v>1209.713</c:v>
                </c:pt>
                <c:pt idx="515">
                  <c:v>1283.495</c:v>
                </c:pt>
                <c:pt idx="516">
                  <c:v>1301.234</c:v>
                </c:pt>
                <c:pt idx="517">
                  <c:v>1305.783</c:v>
                </c:pt>
                <c:pt idx="518">
                  <c:v>1364.339</c:v>
                </c:pt>
                <c:pt idx="519">
                  <c:v>1370.617</c:v>
                </c:pt>
                <c:pt idx="520">
                  <c:v>1399.638</c:v>
                </c:pt>
                <c:pt idx="521">
                  <c:v>1489.56</c:v>
                </c:pt>
                <c:pt idx="522">
                  <c:v>1660.368</c:v>
                </c:pt>
                <c:pt idx="523">
                  <c:v>1826.302</c:v>
                </c:pt>
                <c:pt idx="524">
                  <c:v>2456.0</c:v>
                </c:pt>
                <c:pt idx="525">
                  <c:v>2550.1</c:v>
                </c:pt>
                <c:pt idx="526">
                  <c:v>2660.1</c:v>
                </c:pt>
                <c:pt idx="527">
                  <c:v>2767.5</c:v>
                </c:pt>
                <c:pt idx="528">
                  <c:v>2999.7</c:v>
                </c:pt>
                <c:pt idx="529">
                  <c:v>5433.1</c:v>
                </c:pt>
                <c:pt idx="530">
                  <c:v>5824.6</c:v>
                </c:pt>
                <c:pt idx="532">
                  <c:v>8484.799999999994</c:v>
                </c:pt>
                <c:pt idx="533">
                  <c:v>9043.1</c:v>
                </c:pt>
              </c:numCache>
            </c:numRef>
          </c:xVal>
          <c:yVal>
            <c:numRef>
              <c:f>Sheet3!$C$2:$C$539</c:f>
              <c:numCache>
                <c:formatCode>General</c:formatCode>
                <c:ptCount val="53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0.88725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0.0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0.89136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0.10864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Sheet3!$D$1</c:f>
              <c:strCache>
                <c:ptCount val="1"/>
                <c:pt idx="0">
                  <c:v>PGAA TypeA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Sheet3!$B$2:$B$539</c:f>
              <c:numCache>
                <c:formatCode>General</c:formatCode>
                <c:ptCount val="538"/>
                <c:pt idx="0">
                  <c:v>10.0</c:v>
                </c:pt>
                <c:pt idx="1">
                  <c:v>30.0</c:v>
                </c:pt>
                <c:pt idx="2">
                  <c:v>50.0</c:v>
                </c:pt>
                <c:pt idx="3">
                  <c:v>70.0</c:v>
                </c:pt>
                <c:pt idx="4">
                  <c:v>90.0</c:v>
                </c:pt>
                <c:pt idx="5">
                  <c:v>110.0</c:v>
                </c:pt>
                <c:pt idx="6">
                  <c:v>130.0</c:v>
                </c:pt>
                <c:pt idx="7">
                  <c:v>150.0</c:v>
                </c:pt>
                <c:pt idx="8">
                  <c:v>170.0</c:v>
                </c:pt>
                <c:pt idx="9">
                  <c:v>190.0</c:v>
                </c:pt>
                <c:pt idx="10">
                  <c:v>210.0</c:v>
                </c:pt>
                <c:pt idx="11">
                  <c:v>230.0</c:v>
                </c:pt>
                <c:pt idx="12">
                  <c:v>250.0</c:v>
                </c:pt>
                <c:pt idx="13">
                  <c:v>270.0</c:v>
                </c:pt>
                <c:pt idx="14">
                  <c:v>290.0</c:v>
                </c:pt>
                <c:pt idx="15">
                  <c:v>310.0</c:v>
                </c:pt>
                <c:pt idx="16">
                  <c:v>330.0</c:v>
                </c:pt>
                <c:pt idx="17">
                  <c:v>350.0</c:v>
                </c:pt>
                <c:pt idx="18">
                  <c:v>370.0</c:v>
                </c:pt>
                <c:pt idx="19">
                  <c:v>390.0</c:v>
                </c:pt>
                <c:pt idx="20">
                  <c:v>410.0</c:v>
                </c:pt>
                <c:pt idx="21">
                  <c:v>430.0</c:v>
                </c:pt>
                <c:pt idx="22">
                  <c:v>450.0</c:v>
                </c:pt>
                <c:pt idx="23">
                  <c:v>470.0</c:v>
                </c:pt>
                <c:pt idx="24">
                  <c:v>490.0</c:v>
                </c:pt>
                <c:pt idx="25">
                  <c:v>510.0</c:v>
                </c:pt>
                <c:pt idx="26">
                  <c:v>530.0</c:v>
                </c:pt>
                <c:pt idx="27">
                  <c:v>550.0</c:v>
                </c:pt>
                <c:pt idx="28">
                  <c:v>570.0</c:v>
                </c:pt>
                <c:pt idx="29">
                  <c:v>590.0</c:v>
                </c:pt>
                <c:pt idx="30">
                  <c:v>610.0</c:v>
                </c:pt>
                <c:pt idx="31">
                  <c:v>630.0</c:v>
                </c:pt>
                <c:pt idx="32">
                  <c:v>650.0</c:v>
                </c:pt>
                <c:pt idx="33">
                  <c:v>670.0</c:v>
                </c:pt>
                <c:pt idx="34">
                  <c:v>690.0</c:v>
                </c:pt>
                <c:pt idx="35">
                  <c:v>710.0</c:v>
                </c:pt>
                <c:pt idx="36">
                  <c:v>730.0</c:v>
                </c:pt>
                <c:pt idx="37">
                  <c:v>750.0</c:v>
                </c:pt>
                <c:pt idx="38">
                  <c:v>770.0</c:v>
                </c:pt>
                <c:pt idx="39">
                  <c:v>790.0</c:v>
                </c:pt>
                <c:pt idx="40">
                  <c:v>810.0</c:v>
                </c:pt>
                <c:pt idx="41">
                  <c:v>830.0</c:v>
                </c:pt>
                <c:pt idx="42">
                  <c:v>850.0</c:v>
                </c:pt>
                <c:pt idx="43">
                  <c:v>870.0</c:v>
                </c:pt>
                <c:pt idx="44">
                  <c:v>890.0</c:v>
                </c:pt>
                <c:pt idx="45">
                  <c:v>910.0</c:v>
                </c:pt>
                <c:pt idx="46">
                  <c:v>930.0</c:v>
                </c:pt>
                <c:pt idx="47">
                  <c:v>950.0</c:v>
                </c:pt>
                <c:pt idx="48">
                  <c:v>970.0</c:v>
                </c:pt>
                <c:pt idx="49">
                  <c:v>990.0</c:v>
                </c:pt>
                <c:pt idx="50">
                  <c:v>1010.0</c:v>
                </c:pt>
                <c:pt idx="51">
                  <c:v>1030.0</c:v>
                </c:pt>
                <c:pt idx="52">
                  <c:v>1050.0</c:v>
                </c:pt>
                <c:pt idx="53">
                  <c:v>1070.0</c:v>
                </c:pt>
                <c:pt idx="54">
                  <c:v>1090.0</c:v>
                </c:pt>
                <c:pt idx="55">
                  <c:v>1110.0</c:v>
                </c:pt>
                <c:pt idx="56">
                  <c:v>1130.0</c:v>
                </c:pt>
                <c:pt idx="57">
                  <c:v>1150.0</c:v>
                </c:pt>
                <c:pt idx="58">
                  <c:v>1170.0</c:v>
                </c:pt>
                <c:pt idx="59">
                  <c:v>1190.0</c:v>
                </c:pt>
                <c:pt idx="60">
                  <c:v>1210.0</c:v>
                </c:pt>
                <c:pt idx="61">
                  <c:v>1230.0</c:v>
                </c:pt>
                <c:pt idx="62">
                  <c:v>1250.0</c:v>
                </c:pt>
                <c:pt idx="63">
                  <c:v>1270.0</c:v>
                </c:pt>
                <c:pt idx="64">
                  <c:v>1290.0</c:v>
                </c:pt>
                <c:pt idx="65">
                  <c:v>1310.0</c:v>
                </c:pt>
                <c:pt idx="66">
                  <c:v>1330.0</c:v>
                </c:pt>
                <c:pt idx="67">
                  <c:v>1350.0</c:v>
                </c:pt>
                <c:pt idx="68">
                  <c:v>1370.0</c:v>
                </c:pt>
                <c:pt idx="69">
                  <c:v>1390.0</c:v>
                </c:pt>
                <c:pt idx="70">
                  <c:v>1410.0</c:v>
                </c:pt>
                <c:pt idx="71">
                  <c:v>1430.0</c:v>
                </c:pt>
                <c:pt idx="72">
                  <c:v>1450.0</c:v>
                </c:pt>
                <c:pt idx="73">
                  <c:v>1470.0</c:v>
                </c:pt>
                <c:pt idx="74">
                  <c:v>1490.0</c:v>
                </c:pt>
                <c:pt idx="75">
                  <c:v>1510.0</c:v>
                </c:pt>
                <c:pt idx="76">
                  <c:v>1530.0</c:v>
                </c:pt>
                <c:pt idx="77">
                  <c:v>1550.0</c:v>
                </c:pt>
                <c:pt idx="78">
                  <c:v>1570.0</c:v>
                </c:pt>
                <c:pt idx="79">
                  <c:v>1590.0</c:v>
                </c:pt>
                <c:pt idx="80">
                  <c:v>1610.0</c:v>
                </c:pt>
                <c:pt idx="81">
                  <c:v>1630.0</c:v>
                </c:pt>
                <c:pt idx="82">
                  <c:v>1650.0</c:v>
                </c:pt>
                <c:pt idx="83">
                  <c:v>1670.0</c:v>
                </c:pt>
                <c:pt idx="84">
                  <c:v>1690.0</c:v>
                </c:pt>
                <c:pt idx="85">
                  <c:v>1710.0</c:v>
                </c:pt>
                <c:pt idx="86">
                  <c:v>1730.0</c:v>
                </c:pt>
                <c:pt idx="87">
                  <c:v>1750.0</c:v>
                </c:pt>
                <c:pt idx="88">
                  <c:v>1770.0</c:v>
                </c:pt>
                <c:pt idx="89">
                  <c:v>1790.0</c:v>
                </c:pt>
                <c:pt idx="90">
                  <c:v>1810.0</c:v>
                </c:pt>
                <c:pt idx="91">
                  <c:v>1830.0</c:v>
                </c:pt>
                <c:pt idx="92">
                  <c:v>1850.0</c:v>
                </c:pt>
                <c:pt idx="93">
                  <c:v>1870.0</c:v>
                </c:pt>
                <c:pt idx="94">
                  <c:v>1890.0</c:v>
                </c:pt>
                <c:pt idx="95">
                  <c:v>1910.0</c:v>
                </c:pt>
                <c:pt idx="96">
                  <c:v>1930.0</c:v>
                </c:pt>
                <c:pt idx="97">
                  <c:v>1950.0</c:v>
                </c:pt>
                <c:pt idx="98">
                  <c:v>1970.0</c:v>
                </c:pt>
                <c:pt idx="99">
                  <c:v>1990.0</c:v>
                </c:pt>
                <c:pt idx="100">
                  <c:v>2010.0</c:v>
                </c:pt>
                <c:pt idx="101">
                  <c:v>2030.0</c:v>
                </c:pt>
                <c:pt idx="102">
                  <c:v>2050.0</c:v>
                </c:pt>
                <c:pt idx="103">
                  <c:v>2070.0</c:v>
                </c:pt>
                <c:pt idx="104">
                  <c:v>2090.0</c:v>
                </c:pt>
                <c:pt idx="105">
                  <c:v>2110.0</c:v>
                </c:pt>
                <c:pt idx="106">
                  <c:v>2130.0</c:v>
                </c:pt>
                <c:pt idx="107">
                  <c:v>2150.0</c:v>
                </c:pt>
                <c:pt idx="108">
                  <c:v>2170.0</c:v>
                </c:pt>
                <c:pt idx="109">
                  <c:v>2190.0</c:v>
                </c:pt>
                <c:pt idx="110">
                  <c:v>2210.0</c:v>
                </c:pt>
                <c:pt idx="111">
                  <c:v>2230.0</c:v>
                </c:pt>
                <c:pt idx="112">
                  <c:v>2250.0</c:v>
                </c:pt>
                <c:pt idx="113">
                  <c:v>2270.0</c:v>
                </c:pt>
                <c:pt idx="114">
                  <c:v>2290.0</c:v>
                </c:pt>
                <c:pt idx="115">
                  <c:v>2310.0</c:v>
                </c:pt>
                <c:pt idx="116">
                  <c:v>2330.0</c:v>
                </c:pt>
                <c:pt idx="117">
                  <c:v>2350.0</c:v>
                </c:pt>
                <c:pt idx="118">
                  <c:v>2370.0</c:v>
                </c:pt>
                <c:pt idx="119">
                  <c:v>2390.0</c:v>
                </c:pt>
                <c:pt idx="120">
                  <c:v>2410.0</c:v>
                </c:pt>
                <c:pt idx="121">
                  <c:v>2430.0</c:v>
                </c:pt>
                <c:pt idx="122">
                  <c:v>2450.0</c:v>
                </c:pt>
                <c:pt idx="123">
                  <c:v>2470.0</c:v>
                </c:pt>
                <c:pt idx="124">
                  <c:v>2490.0</c:v>
                </c:pt>
                <c:pt idx="125">
                  <c:v>2510.0</c:v>
                </c:pt>
                <c:pt idx="126">
                  <c:v>2530.0</c:v>
                </c:pt>
                <c:pt idx="127">
                  <c:v>2550.0</c:v>
                </c:pt>
                <c:pt idx="128">
                  <c:v>2570.0</c:v>
                </c:pt>
                <c:pt idx="129">
                  <c:v>2590.0</c:v>
                </c:pt>
                <c:pt idx="130">
                  <c:v>2610.0</c:v>
                </c:pt>
                <c:pt idx="131">
                  <c:v>2630.0</c:v>
                </c:pt>
                <c:pt idx="132">
                  <c:v>2650.0</c:v>
                </c:pt>
                <c:pt idx="133">
                  <c:v>2670.0</c:v>
                </c:pt>
                <c:pt idx="134">
                  <c:v>2690.0</c:v>
                </c:pt>
                <c:pt idx="135">
                  <c:v>2710.0</c:v>
                </c:pt>
                <c:pt idx="136">
                  <c:v>2730.0</c:v>
                </c:pt>
                <c:pt idx="137">
                  <c:v>2750.0</c:v>
                </c:pt>
                <c:pt idx="138">
                  <c:v>2770.0</c:v>
                </c:pt>
                <c:pt idx="139">
                  <c:v>2790.0</c:v>
                </c:pt>
                <c:pt idx="140">
                  <c:v>2810.0</c:v>
                </c:pt>
                <c:pt idx="141">
                  <c:v>2830.0</c:v>
                </c:pt>
                <c:pt idx="142">
                  <c:v>2850.0</c:v>
                </c:pt>
                <c:pt idx="143">
                  <c:v>2870.0</c:v>
                </c:pt>
                <c:pt idx="144">
                  <c:v>2890.0</c:v>
                </c:pt>
                <c:pt idx="145">
                  <c:v>2910.0</c:v>
                </c:pt>
                <c:pt idx="146">
                  <c:v>2930.0</c:v>
                </c:pt>
                <c:pt idx="147">
                  <c:v>2950.0</c:v>
                </c:pt>
                <c:pt idx="148">
                  <c:v>2970.0</c:v>
                </c:pt>
                <c:pt idx="149">
                  <c:v>2990.0</c:v>
                </c:pt>
                <c:pt idx="150">
                  <c:v>3010.0</c:v>
                </c:pt>
                <c:pt idx="151">
                  <c:v>3030.0</c:v>
                </c:pt>
                <c:pt idx="152">
                  <c:v>3050.0</c:v>
                </c:pt>
                <c:pt idx="153">
                  <c:v>3070.0</c:v>
                </c:pt>
                <c:pt idx="154">
                  <c:v>3090.0</c:v>
                </c:pt>
                <c:pt idx="155">
                  <c:v>3110.0</c:v>
                </c:pt>
                <c:pt idx="156">
                  <c:v>3130.0</c:v>
                </c:pt>
                <c:pt idx="157">
                  <c:v>3150.0</c:v>
                </c:pt>
                <c:pt idx="158">
                  <c:v>3170.0</c:v>
                </c:pt>
                <c:pt idx="159">
                  <c:v>3190.0</c:v>
                </c:pt>
                <c:pt idx="160">
                  <c:v>3210.0</c:v>
                </c:pt>
                <c:pt idx="161">
                  <c:v>3230.0</c:v>
                </c:pt>
                <c:pt idx="162">
                  <c:v>3250.0</c:v>
                </c:pt>
                <c:pt idx="163">
                  <c:v>3270.0</c:v>
                </c:pt>
                <c:pt idx="164">
                  <c:v>3290.0</c:v>
                </c:pt>
                <c:pt idx="165">
                  <c:v>3310.0</c:v>
                </c:pt>
                <c:pt idx="166">
                  <c:v>3330.0</c:v>
                </c:pt>
                <c:pt idx="167">
                  <c:v>3350.0</c:v>
                </c:pt>
                <c:pt idx="168">
                  <c:v>3370.0</c:v>
                </c:pt>
                <c:pt idx="169">
                  <c:v>3390.0</c:v>
                </c:pt>
                <c:pt idx="170">
                  <c:v>3410.0</c:v>
                </c:pt>
                <c:pt idx="171">
                  <c:v>3430.0</c:v>
                </c:pt>
                <c:pt idx="172">
                  <c:v>3450.0</c:v>
                </c:pt>
                <c:pt idx="173">
                  <c:v>3470.0</c:v>
                </c:pt>
                <c:pt idx="174">
                  <c:v>3490.0</c:v>
                </c:pt>
                <c:pt idx="175">
                  <c:v>3510.0</c:v>
                </c:pt>
                <c:pt idx="176">
                  <c:v>3530.0</c:v>
                </c:pt>
                <c:pt idx="177">
                  <c:v>3550.0</c:v>
                </c:pt>
                <c:pt idx="178">
                  <c:v>3570.0</c:v>
                </c:pt>
                <c:pt idx="179">
                  <c:v>3590.0</c:v>
                </c:pt>
                <c:pt idx="180">
                  <c:v>3610.0</c:v>
                </c:pt>
                <c:pt idx="181">
                  <c:v>3630.0</c:v>
                </c:pt>
                <c:pt idx="182">
                  <c:v>3650.0</c:v>
                </c:pt>
                <c:pt idx="183">
                  <c:v>3670.0</c:v>
                </c:pt>
                <c:pt idx="184">
                  <c:v>3690.0</c:v>
                </c:pt>
                <c:pt idx="185">
                  <c:v>3710.0</c:v>
                </c:pt>
                <c:pt idx="186">
                  <c:v>3730.0</c:v>
                </c:pt>
                <c:pt idx="187">
                  <c:v>3750.0</c:v>
                </c:pt>
                <c:pt idx="188">
                  <c:v>3770.0</c:v>
                </c:pt>
                <c:pt idx="189">
                  <c:v>3790.0</c:v>
                </c:pt>
                <c:pt idx="190">
                  <c:v>3810.0</c:v>
                </c:pt>
                <c:pt idx="191">
                  <c:v>3830.0</c:v>
                </c:pt>
                <c:pt idx="192">
                  <c:v>3850.0</c:v>
                </c:pt>
                <c:pt idx="193">
                  <c:v>3870.0</c:v>
                </c:pt>
                <c:pt idx="194">
                  <c:v>3890.0</c:v>
                </c:pt>
                <c:pt idx="195">
                  <c:v>3910.0</c:v>
                </c:pt>
                <c:pt idx="196">
                  <c:v>3930.0</c:v>
                </c:pt>
                <c:pt idx="197">
                  <c:v>3950.0</c:v>
                </c:pt>
                <c:pt idx="198">
                  <c:v>3970.0</c:v>
                </c:pt>
                <c:pt idx="199">
                  <c:v>3990.0</c:v>
                </c:pt>
                <c:pt idx="200">
                  <c:v>4010.0</c:v>
                </c:pt>
                <c:pt idx="201">
                  <c:v>4030.0</c:v>
                </c:pt>
                <c:pt idx="202">
                  <c:v>4050.0</c:v>
                </c:pt>
                <c:pt idx="203">
                  <c:v>4070.0</c:v>
                </c:pt>
                <c:pt idx="204">
                  <c:v>4090.0</c:v>
                </c:pt>
                <c:pt idx="205">
                  <c:v>4110.0</c:v>
                </c:pt>
                <c:pt idx="206">
                  <c:v>4130.0</c:v>
                </c:pt>
                <c:pt idx="207">
                  <c:v>4150.0</c:v>
                </c:pt>
                <c:pt idx="208">
                  <c:v>4170.0</c:v>
                </c:pt>
                <c:pt idx="209">
                  <c:v>4190.0</c:v>
                </c:pt>
                <c:pt idx="210">
                  <c:v>4210.0</c:v>
                </c:pt>
                <c:pt idx="211">
                  <c:v>4230.0</c:v>
                </c:pt>
                <c:pt idx="212">
                  <c:v>4250.0</c:v>
                </c:pt>
                <c:pt idx="213">
                  <c:v>4270.0</c:v>
                </c:pt>
                <c:pt idx="214">
                  <c:v>4290.0</c:v>
                </c:pt>
                <c:pt idx="215">
                  <c:v>4310.0</c:v>
                </c:pt>
                <c:pt idx="216">
                  <c:v>4330.0</c:v>
                </c:pt>
                <c:pt idx="217">
                  <c:v>4350.0</c:v>
                </c:pt>
                <c:pt idx="218">
                  <c:v>4370.0</c:v>
                </c:pt>
                <c:pt idx="219">
                  <c:v>4390.0</c:v>
                </c:pt>
                <c:pt idx="220">
                  <c:v>4410.0</c:v>
                </c:pt>
                <c:pt idx="221">
                  <c:v>4430.0</c:v>
                </c:pt>
                <c:pt idx="222">
                  <c:v>4450.0</c:v>
                </c:pt>
                <c:pt idx="223">
                  <c:v>4470.0</c:v>
                </c:pt>
                <c:pt idx="224">
                  <c:v>4490.0</c:v>
                </c:pt>
                <c:pt idx="225">
                  <c:v>4510.0</c:v>
                </c:pt>
                <c:pt idx="226">
                  <c:v>4530.0</c:v>
                </c:pt>
                <c:pt idx="227">
                  <c:v>4550.0</c:v>
                </c:pt>
                <c:pt idx="228">
                  <c:v>4570.0</c:v>
                </c:pt>
                <c:pt idx="229">
                  <c:v>4590.0</c:v>
                </c:pt>
                <c:pt idx="230">
                  <c:v>4610.0</c:v>
                </c:pt>
                <c:pt idx="231">
                  <c:v>4630.0</c:v>
                </c:pt>
                <c:pt idx="232">
                  <c:v>4650.0</c:v>
                </c:pt>
                <c:pt idx="233">
                  <c:v>4670.0</c:v>
                </c:pt>
                <c:pt idx="234">
                  <c:v>4690.0</c:v>
                </c:pt>
                <c:pt idx="235">
                  <c:v>4710.0</c:v>
                </c:pt>
                <c:pt idx="236">
                  <c:v>4730.0</c:v>
                </c:pt>
                <c:pt idx="237">
                  <c:v>4750.0</c:v>
                </c:pt>
                <c:pt idx="238">
                  <c:v>4770.0</c:v>
                </c:pt>
                <c:pt idx="239">
                  <c:v>4790.0</c:v>
                </c:pt>
                <c:pt idx="240">
                  <c:v>4810.0</c:v>
                </c:pt>
                <c:pt idx="241">
                  <c:v>4830.0</c:v>
                </c:pt>
                <c:pt idx="242">
                  <c:v>4850.0</c:v>
                </c:pt>
                <c:pt idx="243">
                  <c:v>4870.0</c:v>
                </c:pt>
                <c:pt idx="244">
                  <c:v>4890.0</c:v>
                </c:pt>
                <c:pt idx="245">
                  <c:v>4910.0</c:v>
                </c:pt>
                <c:pt idx="246">
                  <c:v>4930.0</c:v>
                </c:pt>
                <c:pt idx="247">
                  <c:v>4950.0</c:v>
                </c:pt>
                <c:pt idx="248">
                  <c:v>4970.0</c:v>
                </c:pt>
                <c:pt idx="249">
                  <c:v>4990.0</c:v>
                </c:pt>
                <c:pt idx="250">
                  <c:v>5010.0</c:v>
                </c:pt>
                <c:pt idx="251">
                  <c:v>5030.0</c:v>
                </c:pt>
                <c:pt idx="252">
                  <c:v>5050.0</c:v>
                </c:pt>
                <c:pt idx="253">
                  <c:v>5070.0</c:v>
                </c:pt>
                <c:pt idx="254">
                  <c:v>5090.0</c:v>
                </c:pt>
                <c:pt idx="255">
                  <c:v>5110.0</c:v>
                </c:pt>
                <c:pt idx="256">
                  <c:v>5130.0</c:v>
                </c:pt>
                <c:pt idx="257">
                  <c:v>5150.0</c:v>
                </c:pt>
                <c:pt idx="258">
                  <c:v>5170.0</c:v>
                </c:pt>
                <c:pt idx="259">
                  <c:v>5190.0</c:v>
                </c:pt>
                <c:pt idx="260">
                  <c:v>5210.0</c:v>
                </c:pt>
                <c:pt idx="261">
                  <c:v>5230.0</c:v>
                </c:pt>
                <c:pt idx="262">
                  <c:v>5250.0</c:v>
                </c:pt>
                <c:pt idx="263">
                  <c:v>5270.0</c:v>
                </c:pt>
                <c:pt idx="264">
                  <c:v>5290.0</c:v>
                </c:pt>
                <c:pt idx="265">
                  <c:v>5310.0</c:v>
                </c:pt>
                <c:pt idx="266">
                  <c:v>5330.0</c:v>
                </c:pt>
                <c:pt idx="267">
                  <c:v>5350.0</c:v>
                </c:pt>
                <c:pt idx="268">
                  <c:v>5370.0</c:v>
                </c:pt>
                <c:pt idx="269">
                  <c:v>5390.0</c:v>
                </c:pt>
                <c:pt idx="270">
                  <c:v>5410.0</c:v>
                </c:pt>
                <c:pt idx="271">
                  <c:v>5430.0</c:v>
                </c:pt>
                <c:pt idx="272">
                  <c:v>5450.0</c:v>
                </c:pt>
                <c:pt idx="273">
                  <c:v>5470.0</c:v>
                </c:pt>
                <c:pt idx="274">
                  <c:v>5490.0</c:v>
                </c:pt>
                <c:pt idx="275">
                  <c:v>5510.0</c:v>
                </c:pt>
                <c:pt idx="276">
                  <c:v>5530.0</c:v>
                </c:pt>
                <c:pt idx="277">
                  <c:v>5550.0</c:v>
                </c:pt>
                <c:pt idx="278">
                  <c:v>5570.0</c:v>
                </c:pt>
                <c:pt idx="279">
                  <c:v>5590.0</c:v>
                </c:pt>
                <c:pt idx="280">
                  <c:v>5610.0</c:v>
                </c:pt>
                <c:pt idx="281">
                  <c:v>5630.0</c:v>
                </c:pt>
                <c:pt idx="282">
                  <c:v>5650.0</c:v>
                </c:pt>
                <c:pt idx="283">
                  <c:v>5670.0</c:v>
                </c:pt>
                <c:pt idx="284">
                  <c:v>5690.0</c:v>
                </c:pt>
                <c:pt idx="285">
                  <c:v>5710.0</c:v>
                </c:pt>
                <c:pt idx="286">
                  <c:v>5730.0</c:v>
                </c:pt>
                <c:pt idx="287">
                  <c:v>5750.0</c:v>
                </c:pt>
                <c:pt idx="288">
                  <c:v>5770.0</c:v>
                </c:pt>
                <c:pt idx="289">
                  <c:v>5790.0</c:v>
                </c:pt>
                <c:pt idx="290">
                  <c:v>5810.0</c:v>
                </c:pt>
                <c:pt idx="291">
                  <c:v>5830.0</c:v>
                </c:pt>
                <c:pt idx="292">
                  <c:v>5850.0</c:v>
                </c:pt>
                <c:pt idx="293">
                  <c:v>5870.0</c:v>
                </c:pt>
                <c:pt idx="294">
                  <c:v>5890.0</c:v>
                </c:pt>
                <c:pt idx="295">
                  <c:v>5910.0</c:v>
                </c:pt>
                <c:pt idx="296">
                  <c:v>5930.0</c:v>
                </c:pt>
                <c:pt idx="297">
                  <c:v>5950.0</c:v>
                </c:pt>
                <c:pt idx="298">
                  <c:v>5970.0</c:v>
                </c:pt>
                <c:pt idx="299">
                  <c:v>5990.0</c:v>
                </c:pt>
                <c:pt idx="300">
                  <c:v>6010.0</c:v>
                </c:pt>
                <c:pt idx="301">
                  <c:v>6030.0</c:v>
                </c:pt>
                <c:pt idx="302">
                  <c:v>6050.0</c:v>
                </c:pt>
                <c:pt idx="303">
                  <c:v>6070.0</c:v>
                </c:pt>
                <c:pt idx="304">
                  <c:v>6090.0</c:v>
                </c:pt>
                <c:pt idx="305">
                  <c:v>6110.0</c:v>
                </c:pt>
                <c:pt idx="306">
                  <c:v>6130.0</c:v>
                </c:pt>
                <c:pt idx="307">
                  <c:v>6150.0</c:v>
                </c:pt>
                <c:pt idx="308">
                  <c:v>6170.0</c:v>
                </c:pt>
                <c:pt idx="309">
                  <c:v>6190.0</c:v>
                </c:pt>
                <c:pt idx="310">
                  <c:v>6210.0</c:v>
                </c:pt>
                <c:pt idx="311">
                  <c:v>6230.0</c:v>
                </c:pt>
                <c:pt idx="312">
                  <c:v>6250.0</c:v>
                </c:pt>
                <c:pt idx="313">
                  <c:v>6270.0</c:v>
                </c:pt>
                <c:pt idx="314">
                  <c:v>6290.0</c:v>
                </c:pt>
                <c:pt idx="315">
                  <c:v>6310.0</c:v>
                </c:pt>
                <c:pt idx="316">
                  <c:v>6330.0</c:v>
                </c:pt>
                <c:pt idx="317">
                  <c:v>6350.0</c:v>
                </c:pt>
                <c:pt idx="318">
                  <c:v>6370.0</c:v>
                </c:pt>
                <c:pt idx="319">
                  <c:v>6390.0</c:v>
                </c:pt>
                <c:pt idx="320">
                  <c:v>6410.0</c:v>
                </c:pt>
                <c:pt idx="321">
                  <c:v>6430.0</c:v>
                </c:pt>
                <c:pt idx="322">
                  <c:v>6450.0</c:v>
                </c:pt>
                <c:pt idx="323">
                  <c:v>6470.0</c:v>
                </c:pt>
                <c:pt idx="324">
                  <c:v>6490.0</c:v>
                </c:pt>
                <c:pt idx="325">
                  <c:v>6510.0</c:v>
                </c:pt>
                <c:pt idx="326">
                  <c:v>6530.0</c:v>
                </c:pt>
                <c:pt idx="327">
                  <c:v>6550.0</c:v>
                </c:pt>
                <c:pt idx="328">
                  <c:v>6570.0</c:v>
                </c:pt>
                <c:pt idx="329">
                  <c:v>6590.0</c:v>
                </c:pt>
                <c:pt idx="330">
                  <c:v>6610.0</c:v>
                </c:pt>
                <c:pt idx="331">
                  <c:v>6630.0</c:v>
                </c:pt>
                <c:pt idx="332">
                  <c:v>6650.0</c:v>
                </c:pt>
                <c:pt idx="333">
                  <c:v>6670.0</c:v>
                </c:pt>
                <c:pt idx="334">
                  <c:v>6690.0</c:v>
                </c:pt>
                <c:pt idx="335">
                  <c:v>6710.0</c:v>
                </c:pt>
                <c:pt idx="336">
                  <c:v>6730.0</c:v>
                </c:pt>
                <c:pt idx="337">
                  <c:v>6750.0</c:v>
                </c:pt>
                <c:pt idx="338">
                  <c:v>6770.0</c:v>
                </c:pt>
                <c:pt idx="339">
                  <c:v>6790.0</c:v>
                </c:pt>
                <c:pt idx="340">
                  <c:v>6810.0</c:v>
                </c:pt>
                <c:pt idx="341">
                  <c:v>6830.0</c:v>
                </c:pt>
                <c:pt idx="342">
                  <c:v>6850.0</c:v>
                </c:pt>
                <c:pt idx="343">
                  <c:v>6870.0</c:v>
                </c:pt>
                <c:pt idx="344">
                  <c:v>6890.0</c:v>
                </c:pt>
                <c:pt idx="345">
                  <c:v>6910.0</c:v>
                </c:pt>
                <c:pt idx="346">
                  <c:v>6930.0</c:v>
                </c:pt>
                <c:pt idx="347">
                  <c:v>6950.0</c:v>
                </c:pt>
                <c:pt idx="348">
                  <c:v>6970.0</c:v>
                </c:pt>
                <c:pt idx="349">
                  <c:v>6990.0</c:v>
                </c:pt>
                <c:pt idx="350">
                  <c:v>7010.0</c:v>
                </c:pt>
                <c:pt idx="351">
                  <c:v>7030.0</c:v>
                </c:pt>
                <c:pt idx="352">
                  <c:v>7050.0</c:v>
                </c:pt>
                <c:pt idx="353">
                  <c:v>7070.0</c:v>
                </c:pt>
                <c:pt idx="354">
                  <c:v>7090.0</c:v>
                </c:pt>
                <c:pt idx="355">
                  <c:v>7110.0</c:v>
                </c:pt>
                <c:pt idx="356">
                  <c:v>7130.0</c:v>
                </c:pt>
                <c:pt idx="357">
                  <c:v>7150.0</c:v>
                </c:pt>
                <c:pt idx="358">
                  <c:v>7170.0</c:v>
                </c:pt>
                <c:pt idx="359">
                  <c:v>7190.0</c:v>
                </c:pt>
                <c:pt idx="360">
                  <c:v>7210.0</c:v>
                </c:pt>
                <c:pt idx="361">
                  <c:v>7230.0</c:v>
                </c:pt>
                <c:pt idx="362">
                  <c:v>7250.0</c:v>
                </c:pt>
                <c:pt idx="363">
                  <c:v>7270.0</c:v>
                </c:pt>
                <c:pt idx="364">
                  <c:v>7290.0</c:v>
                </c:pt>
                <c:pt idx="365">
                  <c:v>7310.0</c:v>
                </c:pt>
                <c:pt idx="366">
                  <c:v>7330.0</c:v>
                </c:pt>
                <c:pt idx="367">
                  <c:v>7350.0</c:v>
                </c:pt>
                <c:pt idx="368">
                  <c:v>7370.0</c:v>
                </c:pt>
                <c:pt idx="369">
                  <c:v>7390.0</c:v>
                </c:pt>
                <c:pt idx="370">
                  <c:v>7410.0</c:v>
                </c:pt>
                <c:pt idx="371">
                  <c:v>7430.0</c:v>
                </c:pt>
                <c:pt idx="372">
                  <c:v>7450.0</c:v>
                </c:pt>
                <c:pt idx="373">
                  <c:v>7470.0</c:v>
                </c:pt>
                <c:pt idx="374">
                  <c:v>7490.0</c:v>
                </c:pt>
                <c:pt idx="375">
                  <c:v>7510.0</c:v>
                </c:pt>
                <c:pt idx="376">
                  <c:v>7530.0</c:v>
                </c:pt>
                <c:pt idx="377">
                  <c:v>7550.0</c:v>
                </c:pt>
                <c:pt idx="378">
                  <c:v>7570.0</c:v>
                </c:pt>
                <c:pt idx="379">
                  <c:v>7590.0</c:v>
                </c:pt>
                <c:pt idx="380">
                  <c:v>7610.0</c:v>
                </c:pt>
                <c:pt idx="381">
                  <c:v>7630.0</c:v>
                </c:pt>
                <c:pt idx="382">
                  <c:v>7650.0</c:v>
                </c:pt>
                <c:pt idx="383">
                  <c:v>7670.0</c:v>
                </c:pt>
                <c:pt idx="384">
                  <c:v>7690.0</c:v>
                </c:pt>
                <c:pt idx="385">
                  <c:v>7710.0</c:v>
                </c:pt>
                <c:pt idx="386">
                  <c:v>7730.0</c:v>
                </c:pt>
                <c:pt idx="387">
                  <c:v>7750.0</c:v>
                </c:pt>
                <c:pt idx="388">
                  <c:v>7770.0</c:v>
                </c:pt>
                <c:pt idx="389">
                  <c:v>7790.0</c:v>
                </c:pt>
                <c:pt idx="390">
                  <c:v>7810.0</c:v>
                </c:pt>
                <c:pt idx="391">
                  <c:v>7830.0</c:v>
                </c:pt>
                <c:pt idx="392">
                  <c:v>7850.0</c:v>
                </c:pt>
                <c:pt idx="393">
                  <c:v>7870.0</c:v>
                </c:pt>
                <c:pt idx="394">
                  <c:v>7890.0</c:v>
                </c:pt>
                <c:pt idx="395">
                  <c:v>7910.0</c:v>
                </c:pt>
                <c:pt idx="396">
                  <c:v>7930.0</c:v>
                </c:pt>
                <c:pt idx="397">
                  <c:v>7950.0</c:v>
                </c:pt>
                <c:pt idx="398">
                  <c:v>7970.0</c:v>
                </c:pt>
                <c:pt idx="399">
                  <c:v>7990.0</c:v>
                </c:pt>
                <c:pt idx="400">
                  <c:v>8010.0</c:v>
                </c:pt>
                <c:pt idx="401">
                  <c:v>8030.0</c:v>
                </c:pt>
                <c:pt idx="402">
                  <c:v>8050.0</c:v>
                </c:pt>
                <c:pt idx="403">
                  <c:v>8070.0</c:v>
                </c:pt>
                <c:pt idx="404">
                  <c:v>8090.0</c:v>
                </c:pt>
                <c:pt idx="405">
                  <c:v>8110.0</c:v>
                </c:pt>
                <c:pt idx="406">
                  <c:v>8130.0</c:v>
                </c:pt>
                <c:pt idx="407">
                  <c:v>8150.0</c:v>
                </c:pt>
                <c:pt idx="408">
                  <c:v>8170.0</c:v>
                </c:pt>
                <c:pt idx="409">
                  <c:v>8190.0</c:v>
                </c:pt>
                <c:pt idx="410">
                  <c:v>8210.0</c:v>
                </c:pt>
                <c:pt idx="411">
                  <c:v>8230.0</c:v>
                </c:pt>
                <c:pt idx="412">
                  <c:v>8250.0</c:v>
                </c:pt>
                <c:pt idx="413">
                  <c:v>8270.0</c:v>
                </c:pt>
                <c:pt idx="414">
                  <c:v>8290.0</c:v>
                </c:pt>
                <c:pt idx="415">
                  <c:v>8310.0</c:v>
                </c:pt>
                <c:pt idx="416">
                  <c:v>8330.0</c:v>
                </c:pt>
                <c:pt idx="417">
                  <c:v>8350.0</c:v>
                </c:pt>
                <c:pt idx="418">
                  <c:v>8370.0</c:v>
                </c:pt>
                <c:pt idx="419">
                  <c:v>8390.0</c:v>
                </c:pt>
                <c:pt idx="420">
                  <c:v>8410.0</c:v>
                </c:pt>
                <c:pt idx="421">
                  <c:v>8430.0</c:v>
                </c:pt>
                <c:pt idx="422">
                  <c:v>8450.0</c:v>
                </c:pt>
                <c:pt idx="423">
                  <c:v>8470.0</c:v>
                </c:pt>
                <c:pt idx="424">
                  <c:v>8490.0</c:v>
                </c:pt>
                <c:pt idx="425">
                  <c:v>8510.0</c:v>
                </c:pt>
                <c:pt idx="426">
                  <c:v>8530.0</c:v>
                </c:pt>
                <c:pt idx="427">
                  <c:v>8550.0</c:v>
                </c:pt>
                <c:pt idx="428">
                  <c:v>8570.0</c:v>
                </c:pt>
                <c:pt idx="429">
                  <c:v>8590.0</c:v>
                </c:pt>
                <c:pt idx="430">
                  <c:v>8610.0</c:v>
                </c:pt>
                <c:pt idx="431">
                  <c:v>8630.0</c:v>
                </c:pt>
                <c:pt idx="432">
                  <c:v>8650.0</c:v>
                </c:pt>
                <c:pt idx="433">
                  <c:v>8670.0</c:v>
                </c:pt>
                <c:pt idx="434">
                  <c:v>8690.0</c:v>
                </c:pt>
                <c:pt idx="435">
                  <c:v>8710.0</c:v>
                </c:pt>
                <c:pt idx="436">
                  <c:v>8730.0</c:v>
                </c:pt>
                <c:pt idx="437">
                  <c:v>8750.0</c:v>
                </c:pt>
                <c:pt idx="438">
                  <c:v>8770.0</c:v>
                </c:pt>
                <c:pt idx="439">
                  <c:v>8790.0</c:v>
                </c:pt>
                <c:pt idx="440">
                  <c:v>8810.0</c:v>
                </c:pt>
                <c:pt idx="441">
                  <c:v>8830.0</c:v>
                </c:pt>
                <c:pt idx="442">
                  <c:v>8850.0</c:v>
                </c:pt>
                <c:pt idx="443">
                  <c:v>8870.0</c:v>
                </c:pt>
                <c:pt idx="444">
                  <c:v>8890.0</c:v>
                </c:pt>
                <c:pt idx="445">
                  <c:v>8910.0</c:v>
                </c:pt>
                <c:pt idx="446">
                  <c:v>8930.0</c:v>
                </c:pt>
                <c:pt idx="447">
                  <c:v>8950.0</c:v>
                </c:pt>
                <c:pt idx="448">
                  <c:v>8970.0</c:v>
                </c:pt>
                <c:pt idx="449">
                  <c:v>8990.0</c:v>
                </c:pt>
                <c:pt idx="450">
                  <c:v>9010.0</c:v>
                </c:pt>
                <c:pt idx="451">
                  <c:v>9030.0</c:v>
                </c:pt>
                <c:pt idx="452">
                  <c:v>9050.0</c:v>
                </c:pt>
                <c:pt idx="453">
                  <c:v>9070.0</c:v>
                </c:pt>
                <c:pt idx="454">
                  <c:v>9090.0</c:v>
                </c:pt>
                <c:pt idx="455">
                  <c:v>9110.0</c:v>
                </c:pt>
                <c:pt idx="456">
                  <c:v>9130.0</c:v>
                </c:pt>
                <c:pt idx="457">
                  <c:v>9150.0</c:v>
                </c:pt>
                <c:pt idx="458">
                  <c:v>9170.0</c:v>
                </c:pt>
                <c:pt idx="459">
                  <c:v>9190.0</c:v>
                </c:pt>
                <c:pt idx="460">
                  <c:v>9210.0</c:v>
                </c:pt>
                <c:pt idx="461">
                  <c:v>9230.0</c:v>
                </c:pt>
                <c:pt idx="462">
                  <c:v>9250.0</c:v>
                </c:pt>
                <c:pt idx="463">
                  <c:v>9270.0</c:v>
                </c:pt>
                <c:pt idx="464">
                  <c:v>9290.0</c:v>
                </c:pt>
                <c:pt idx="465">
                  <c:v>9310.0</c:v>
                </c:pt>
                <c:pt idx="466">
                  <c:v>9330.0</c:v>
                </c:pt>
                <c:pt idx="467">
                  <c:v>9350.0</c:v>
                </c:pt>
                <c:pt idx="468">
                  <c:v>9370.0</c:v>
                </c:pt>
                <c:pt idx="469">
                  <c:v>9390.0</c:v>
                </c:pt>
                <c:pt idx="470">
                  <c:v>9410.0</c:v>
                </c:pt>
                <c:pt idx="471">
                  <c:v>9430.0</c:v>
                </c:pt>
                <c:pt idx="472">
                  <c:v>9450.0</c:v>
                </c:pt>
                <c:pt idx="473">
                  <c:v>9470.0</c:v>
                </c:pt>
                <c:pt idx="474">
                  <c:v>9490.0</c:v>
                </c:pt>
                <c:pt idx="475">
                  <c:v>9510.0</c:v>
                </c:pt>
                <c:pt idx="476">
                  <c:v>9530.0</c:v>
                </c:pt>
                <c:pt idx="477">
                  <c:v>9550.0</c:v>
                </c:pt>
                <c:pt idx="478">
                  <c:v>9570.0</c:v>
                </c:pt>
                <c:pt idx="479">
                  <c:v>9590.0</c:v>
                </c:pt>
                <c:pt idx="480">
                  <c:v>9610.0</c:v>
                </c:pt>
                <c:pt idx="481">
                  <c:v>9630.0</c:v>
                </c:pt>
                <c:pt idx="482">
                  <c:v>9650.0</c:v>
                </c:pt>
                <c:pt idx="483">
                  <c:v>9670.0</c:v>
                </c:pt>
                <c:pt idx="484">
                  <c:v>9690.0</c:v>
                </c:pt>
                <c:pt idx="485">
                  <c:v>9710.0</c:v>
                </c:pt>
                <c:pt idx="486">
                  <c:v>9730.0</c:v>
                </c:pt>
                <c:pt idx="487">
                  <c:v>9750.0</c:v>
                </c:pt>
                <c:pt idx="488">
                  <c:v>9770.0</c:v>
                </c:pt>
                <c:pt idx="489">
                  <c:v>9790.0</c:v>
                </c:pt>
                <c:pt idx="490">
                  <c:v>9810.0</c:v>
                </c:pt>
                <c:pt idx="491">
                  <c:v>9830.0</c:v>
                </c:pt>
                <c:pt idx="492">
                  <c:v>9850.0</c:v>
                </c:pt>
                <c:pt idx="493">
                  <c:v>9870.0</c:v>
                </c:pt>
                <c:pt idx="494">
                  <c:v>9890.0</c:v>
                </c:pt>
                <c:pt idx="495">
                  <c:v>9910.0</c:v>
                </c:pt>
                <c:pt idx="496">
                  <c:v>9930.0</c:v>
                </c:pt>
                <c:pt idx="497">
                  <c:v>9950.0</c:v>
                </c:pt>
                <c:pt idx="498">
                  <c:v>9970.0</c:v>
                </c:pt>
                <c:pt idx="499">
                  <c:v>9990.0</c:v>
                </c:pt>
                <c:pt idx="501">
                  <c:v>95.202</c:v>
                </c:pt>
                <c:pt idx="502">
                  <c:v>229.812</c:v>
                </c:pt>
                <c:pt idx="503">
                  <c:v>367.893</c:v>
                </c:pt>
                <c:pt idx="504">
                  <c:v>448.518</c:v>
                </c:pt>
                <c:pt idx="505">
                  <c:v>477.604</c:v>
                </c:pt>
                <c:pt idx="506">
                  <c:v>522.5419999999997</c:v>
                </c:pt>
                <c:pt idx="507">
                  <c:v>536.3499999999997</c:v>
                </c:pt>
                <c:pt idx="508">
                  <c:v>558.4559999999997</c:v>
                </c:pt>
                <c:pt idx="509">
                  <c:v>576.079</c:v>
                </c:pt>
                <c:pt idx="510">
                  <c:v>651.256</c:v>
                </c:pt>
                <c:pt idx="511">
                  <c:v>654.5509999999997</c:v>
                </c:pt>
                <c:pt idx="512">
                  <c:v>725.298</c:v>
                </c:pt>
                <c:pt idx="513">
                  <c:v>805.8869999999996</c:v>
                </c:pt>
                <c:pt idx="514">
                  <c:v>1209.713</c:v>
                </c:pt>
                <c:pt idx="515">
                  <c:v>1283.495</c:v>
                </c:pt>
                <c:pt idx="516">
                  <c:v>1301.234</c:v>
                </c:pt>
                <c:pt idx="517">
                  <c:v>1305.783</c:v>
                </c:pt>
                <c:pt idx="518">
                  <c:v>1364.339</c:v>
                </c:pt>
                <c:pt idx="519">
                  <c:v>1370.617</c:v>
                </c:pt>
                <c:pt idx="520">
                  <c:v>1399.638</c:v>
                </c:pt>
                <c:pt idx="521">
                  <c:v>1489.56</c:v>
                </c:pt>
                <c:pt idx="522">
                  <c:v>1660.368</c:v>
                </c:pt>
                <c:pt idx="523">
                  <c:v>1826.302</c:v>
                </c:pt>
                <c:pt idx="524">
                  <c:v>2456.0</c:v>
                </c:pt>
                <c:pt idx="525">
                  <c:v>2550.1</c:v>
                </c:pt>
                <c:pt idx="526">
                  <c:v>2660.1</c:v>
                </c:pt>
                <c:pt idx="527">
                  <c:v>2767.5</c:v>
                </c:pt>
                <c:pt idx="528">
                  <c:v>2999.7</c:v>
                </c:pt>
                <c:pt idx="529">
                  <c:v>5433.1</c:v>
                </c:pt>
                <c:pt idx="530">
                  <c:v>5824.6</c:v>
                </c:pt>
                <c:pt idx="532">
                  <c:v>8484.799999999994</c:v>
                </c:pt>
                <c:pt idx="533">
                  <c:v>9043.1</c:v>
                </c:pt>
              </c:numCache>
            </c:numRef>
          </c:xVal>
          <c:yVal>
            <c:numRef>
              <c:f>Sheet3!$D$2:$D$539</c:f>
              <c:numCache>
                <c:formatCode>General</c:formatCode>
                <c:ptCount val="53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0.00509</c:v>
                </c:pt>
                <c:pt idx="4">
                  <c:v>0.00941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0.00051</c:v>
                </c:pt>
                <c:pt idx="11">
                  <c:v>0.00124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0.00203</c:v>
                </c:pt>
                <c:pt idx="19">
                  <c:v>0.0</c:v>
                </c:pt>
                <c:pt idx="20">
                  <c:v>0.00056</c:v>
                </c:pt>
                <c:pt idx="21">
                  <c:v>0.00086</c:v>
                </c:pt>
                <c:pt idx="22">
                  <c:v>0.00122</c:v>
                </c:pt>
                <c:pt idx="23">
                  <c:v>0.00512</c:v>
                </c:pt>
                <c:pt idx="24">
                  <c:v>0.00062</c:v>
                </c:pt>
                <c:pt idx="25">
                  <c:v>0.0</c:v>
                </c:pt>
                <c:pt idx="26">
                  <c:v>0.00775</c:v>
                </c:pt>
                <c:pt idx="27">
                  <c:v>0.74079</c:v>
                </c:pt>
                <c:pt idx="28">
                  <c:v>0.04463</c:v>
                </c:pt>
                <c:pt idx="29">
                  <c:v>0.00482</c:v>
                </c:pt>
                <c:pt idx="30">
                  <c:v>0.00044</c:v>
                </c:pt>
                <c:pt idx="31">
                  <c:v>0.00119</c:v>
                </c:pt>
                <c:pt idx="32">
                  <c:v>0.16804</c:v>
                </c:pt>
                <c:pt idx="33">
                  <c:v>0.00035</c:v>
                </c:pt>
                <c:pt idx="34">
                  <c:v>0.0</c:v>
                </c:pt>
                <c:pt idx="35">
                  <c:v>0.0112</c:v>
                </c:pt>
                <c:pt idx="36">
                  <c:v>0.04799</c:v>
                </c:pt>
                <c:pt idx="37">
                  <c:v>0.02234</c:v>
                </c:pt>
                <c:pt idx="38">
                  <c:v>0.0</c:v>
                </c:pt>
                <c:pt idx="39">
                  <c:v>0.0</c:v>
                </c:pt>
                <c:pt idx="40">
                  <c:v>0.06023</c:v>
                </c:pt>
                <c:pt idx="41">
                  <c:v>0.00369</c:v>
                </c:pt>
                <c:pt idx="42">
                  <c:v>0.00111</c:v>
                </c:pt>
                <c:pt idx="43">
                  <c:v>0.00188</c:v>
                </c:pt>
                <c:pt idx="44">
                  <c:v>0.0</c:v>
                </c:pt>
                <c:pt idx="45">
                  <c:v>0.0</c:v>
                </c:pt>
                <c:pt idx="46">
                  <c:v>0.00417</c:v>
                </c:pt>
                <c:pt idx="47">
                  <c:v>0.0009</c:v>
                </c:pt>
                <c:pt idx="48">
                  <c:v>0.0</c:v>
                </c:pt>
                <c:pt idx="49">
                  <c:v>0.00694</c:v>
                </c:pt>
                <c:pt idx="50">
                  <c:v>0.00148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0.00078</c:v>
                </c:pt>
                <c:pt idx="55">
                  <c:v>0.00185</c:v>
                </c:pt>
                <c:pt idx="56">
                  <c:v>0.0</c:v>
                </c:pt>
                <c:pt idx="57">
                  <c:v>0.0</c:v>
                </c:pt>
                <c:pt idx="58">
                  <c:v>0.00531</c:v>
                </c:pt>
                <c:pt idx="59">
                  <c:v>0.0</c:v>
                </c:pt>
                <c:pt idx="60">
                  <c:v>0.05075</c:v>
                </c:pt>
                <c:pt idx="61">
                  <c:v>0.0</c:v>
                </c:pt>
                <c:pt idx="62">
                  <c:v>0.00077</c:v>
                </c:pt>
                <c:pt idx="63">
                  <c:v>0.00253</c:v>
                </c:pt>
                <c:pt idx="64">
                  <c:v>0.02096</c:v>
                </c:pt>
                <c:pt idx="65">
                  <c:v>0.01583</c:v>
                </c:pt>
                <c:pt idx="66">
                  <c:v>0.0</c:v>
                </c:pt>
                <c:pt idx="67">
                  <c:v>0.0</c:v>
                </c:pt>
                <c:pt idx="68">
                  <c:v>0.06161</c:v>
                </c:pt>
                <c:pt idx="69">
                  <c:v>0.03931</c:v>
                </c:pt>
                <c:pt idx="70">
                  <c:v>0.00171</c:v>
                </c:pt>
                <c:pt idx="71">
                  <c:v>0.0005</c:v>
                </c:pt>
                <c:pt idx="72">
                  <c:v>0.00164</c:v>
                </c:pt>
                <c:pt idx="73">
                  <c:v>0.0</c:v>
                </c:pt>
                <c:pt idx="74">
                  <c:v>0.02796</c:v>
                </c:pt>
                <c:pt idx="75">
                  <c:v>0.0</c:v>
                </c:pt>
                <c:pt idx="76">
                  <c:v>0.00135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0.00817</c:v>
                </c:pt>
                <c:pt idx="83">
                  <c:v>0.02657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0.01008</c:v>
                </c:pt>
                <c:pt idx="92">
                  <c:v>0.001</c:v>
                </c:pt>
                <c:pt idx="93">
                  <c:v>0.0065</c:v>
                </c:pt>
                <c:pt idx="94">
                  <c:v>0.00163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0.00183</c:v>
                </c:pt>
                <c:pt idx="99">
                  <c:v>0.00438</c:v>
                </c:pt>
                <c:pt idx="100">
                  <c:v>0.0</c:v>
                </c:pt>
                <c:pt idx="101">
                  <c:v>0.00387</c:v>
                </c:pt>
                <c:pt idx="102">
                  <c:v>0.00266</c:v>
                </c:pt>
                <c:pt idx="103">
                  <c:v>0.00646</c:v>
                </c:pt>
                <c:pt idx="104">
                  <c:v>0.0</c:v>
                </c:pt>
                <c:pt idx="105">
                  <c:v>0.00978</c:v>
                </c:pt>
                <c:pt idx="106">
                  <c:v>0.0</c:v>
                </c:pt>
                <c:pt idx="107">
                  <c:v>0.00263</c:v>
                </c:pt>
                <c:pt idx="108">
                  <c:v>0.0</c:v>
                </c:pt>
                <c:pt idx="109">
                  <c:v>0.005</c:v>
                </c:pt>
                <c:pt idx="110">
                  <c:v>0.00573</c:v>
                </c:pt>
                <c:pt idx="111">
                  <c:v>0.00582</c:v>
                </c:pt>
                <c:pt idx="112">
                  <c:v>0.01022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0.0156</c:v>
                </c:pt>
                <c:pt idx="120">
                  <c:v>0.0</c:v>
                </c:pt>
                <c:pt idx="121">
                  <c:v>0.0</c:v>
                </c:pt>
                <c:pt idx="122">
                  <c:v>0.03672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0.01544</c:v>
                </c:pt>
                <c:pt idx="128">
                  <c:v>0.0</c:v>
                </c:pt>
                <c:pt idx="129">
                  <c:v>0.00346</c:v>
                </c:pt>
                <c:pt idx="130">
                  <c:v>0.0</c:v>
                </c:pt>
                <c:pt idx="131">
                  <c:v>0.0</c:v>
                </c:pt>
                <c:pt idx="132">
                  <c:v>0.03309</c:v>
                </c:pt>
                <c:pt idx="133">
                  <c:v>0.0</c:v>
                </c:pt>
                <c:pt idx="134">
                  <c:v>0.00563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0.00899</c:v>
                </c:pt>
                <c:pt idx="139">
                  <c:v>0.01274</c:v>
                </c:pt>
                <c:pt idx="140">
                  <c:v>0.00592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0.01159</c:v>
                </c:pt>
                <c:pt idx="150">
                  <c:v>0.0</c:v>
                </c:pt>
                <c:pt idx="151">
                  <c:v>0.0</c:v>
                </c:pt>
                <c:pt idx="152">
                  <c:v>0.00562</c:v>
                </c:pt>
                <c:pt idx="153">
                  <c:v>0.00173</c:v>
                </c:pt>
                <c:pt idx="154">
                  <c:v>0.0</c:v>
                </c:pt>
                <c:pt idx="155">
                  <c:v>0.01164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0.00767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0.0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0.00771</c:v>
                </c:pt>
                <c:pt idx="290">
                  <c:v>0.0</c:v>
                </c:pt>
                <c:pt idx="291">
                  <c:v>0.02938</c:v>
                </c:pt>
                <c:pt idx="292">
                  <c:v>0.0</c:v>
                </c:pt>
                <c:pt idx="293">
                  <c:v>0.0</c:v>
                </c:pt>
                <c:pt idx="294">
                  <c:v>0.00129</c:v>
                </c:pt>
                <c:pt idx="295">
                  <c:v>0.0</c:v>
                </c:pt>
                <c:pt idx="296">
                  <c:v>0.00774</c:v>
                </c:pt>
                <c:pt idx="297">
                  <c:v>0.00397</c:v>
                </c:pt>
                <c:pt idx="298">
                  <c:v>0.0</c:v>
                </c:pt>
                <c:pt idx="299">
                  <c:v>0.00143</c:v>
                </c:pt>
                <c:pt idx="300">
                  <c:v>0.0</c:v>
                </c:pt>
                <c:pt idx="301">
                  <c:v>0.0</c:v>
                </c:pt>
                <c:pt idx="302">
                  <c:v>0.00126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0.00145</c:v>
                </c:pt>
                <c:pt idx="312">
                  <c:v>0.0007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0.00128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0.00206</c:v>
                </c:pt>
                <c:pt idx="324">
                  <c:v>0.0</c:v>
                </c:pt>
                <c:pt idx="325">
                  <c:v>0.00164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0.00286</c:v>
                </c:pt>
                <c:pt idx="330">
                  <c:v>0.00419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0.00641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0.00124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0.00028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0.00636</c:v>
                </c:pt>
                <c:pt idx="384">
                  <c:v>0.0</c:v>
                </c:pt>
                <c:pt idx="385">
                  <c:v>0.0</c:v>
                </c:pt>
                <c:pt idx="386">
                  <c:v>0.00365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0.00285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0.00458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0.00325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Sheet3!$E$1</c:f>
              <c:strCache>
                <c:ptCount val="1"/>
                <c:pt idx="0">
                  <c:v>PGAA TypeB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6"/>
          </c:marker>
          <c:xVal>
            <c:numRef>
              <c:f>Sheet3!$B$2:$B$539</c:f>
              <c:numCache>
                <c:formatCode>General</c:formatCode>
                <c:ptCount val="538"/>
                <c:pt idx="0">
                  <c:v>10.0</c:v>
                </c:pt>
                <c:pt idx="1">
                  <c:v>30.0</c:v>
                </c:pt>
                <c:pt idx="2">
                  <c:v>50.0</c:v>
                </c:pt>
                <c:pt idx="3">
                  <c:v>70.0</c:v>
                </c:pt>
                <c:pt idx="4">
                  <c:v>90.0</c:v>
                </c:pt>
                <c:pt idx="5">
                  <c:v>110.0</c:v>
                </c:pt>
                <c:pt idx="6">
                  <c:v>130.0</c:v>
                </c:pt>
                <c:pt idx="7">
                  <c:v>150.0</c:v>
                </c:pt>
                <c:pt idx="8">
                  <c:v>170.0</c:v>
                </c:pt>
                <c:pt idx="9">
                  <c:v>190.0</c:v>
                </c:pt>
                <c:pt idx="10">
                  <c:v>210.0</c:v>
                </c:pt>
                <c:pt idx="11">
                  <c:v>230.0</c:v>
                </c:pt>
                <c:pt idx="12">
                  <c:v>250.0</c:v>
                </c:pt>
                <c:pt idx="13">
                  <c:v>270.0</c:v>
                </c:pt>
                <c:pt idx="14">
                  <c:v>290.0</c:v>
                </c:pt>
                <c:pt idx="15">
                  <c:v>310.0</c:v>
                </c:pt>
                <c:pt idx="16">
                  <c:v>330.0</c:v>
                </c:pt>
                <c:pt idx="17">
                  <c:v>350.0</c:v>
                </c:pt>
                <c:pt idx="18">
                  <c:v>370.0</c:v>
                </c:pt>
                <c:pt idx="19">
                  <c:v>390.0</c:v>
                </c:pt>
                <c:pt idx="20">
                  <c:v>410.0</c:v>
                </c:pt>
                <c:pt idx="21">
                  <c:v>430.0</c:v>
                </c:pt>
                <c:pt idx="22">
                  <c:v>450.0</c:v>
                </c:pt>
                <c:pt idx="23">
                  <c:v>470.0</c:v>
                </c:pt>
                <c:pt idx="24">
                  <c:v>490.0</c:v>
                </c:pt>
                <c:pt idx="25">
                  <c:v>510.0</c:v>
                </c:pt>
                <c:pt idx="26">
                  <c:v>530.0</c:v>
                </c:pt>
                <c:pt idx="27">
                  <c:v>550.0</c:v>
                </c:pt>
                <c:pt idx="28">
                  <c:v>570.0</c:v>
                </c:pt>
                <c:pt idx="29">
                  <c:v>590.0</c:v>
                </c:pt>
                <c:pt idx="30">
                  <c:v>610.0</c:v>
                </c:pt>
                <c:pt idx="31">
                  <c:v>630.0</c:v>
                </c:pt>
                <c:pt idx="32">
                  <c:v>650.0</c:v>
                </c:pt>
                <c:pt idx="33">
                  <c:v>670.0</c:v>
                </c:pt>
                <c:pt idx="34">
                  <c:v>690.0</c:v>
                </c:pt>
                <c:pt idx="35">
                  <c:v>710.0</c:v>
                </c:pt>
                <c:pt idx="36">
                  <c:v>730.0</c:v>
                </c:pt>
                <c:pt idx="37">
                  <c:v>750.0</c:v>
                </c:pt>
                <c:pt idx="38">
                  <c:v>770.0</c:v>
                </c:pt>
                <c:pt idx="39">
                  <c:v>790.0</c:v>
                </c:pt>
                <c:pt idx="40">
                  <c:v>810.0</c:v>
                </c:pt>
                <c:pt idx="41">
                  <c:v>830.0</c:v>
                </c:pt>
                <c:pt idx="42">
                  <c:v>850.0</c:v>
                </c:pt>
                <c:pt idx="43">
                  <c:v>870.0</c:v>
                </c:pt>
                <c:pt idx="44">
                  <c:v>890.0</c:v>
                </c:pt>
                <c:pt idx="45">
                  <c:v>910.0</c:v>
                </c:pt>
                <c:pt idx="46">
                  <c:v>930.0</c:v>
                </c:pt>
                <c:pt idx="47">
                  <c:v>950.0</c:v>
                </c:pt>
                <c:pt idx="48">
                  <c:v>970.0</c:v>
                </c:pt>
                <c:pt idx="49">
                  <c:v>990.0</c:v>
                </c:pt>
                <c:pt idx="50">
                  <c:v>1010.0</c:v>
                </c:pt>
                <c:pt idx="51">
                  <c:v>1030.0</c:v>
                </c:pt>
                <c:pt idx="52">
                  <c:v>1050.0</c:v>
                </c:pt>
                <c:pt idx="53">
                  <c:v>1070.0</c:v>
                </c:pt>
                <c:pt idx="54">
                  <c:v>1090.0</c:v>
                </c:pt>
                <c:pt idx="55">
                  <c:v>1110.0</c:v>
                </c:pt>
                <c:pt idx="56">
                  <c:v>1130.0</c:v>
                </c:pt>
                <c:pt idx="57">
                  <c:v>1150.0</c:v>
                </c:pt>
                <c:pt idx="58">
                  <c:v>1170.0</c:v>
                </c:pt>
                <c:pt idx="59">
                  <c:v>1190.0</c:v>
                </c:pt>
                <c:pt idx="60">
                  <c:v>1210.0</c:v>
                </c:pt>
                <c:pt idx="61">
                  <c:v>1230.0</c:v>
                </c:pt>
                <c:pt idx="62">
                  <c:v>1250.0</c:v>
                </c:pt>
                <c:pt idx="63">
                  <c:v>1270.0</c:v>
                </c:pt>
                <c:pt idx="64">
                  <c:v>1290.0</c:v>
                </c:pt>
                <c:pt idx="65">
                  <c:v>1310.0</c:v>
                </c:pt>
                <c:pt idx="66">
                  <c:v>1330.0</c:v>
                </c:pt>
                <c:pt idx="67">
                  <c:v>1350.0</c:v>
                </c:pt>
                <c:pt idx="68">
                  <c:v>1370.0</c:v>
                </c:pt>
                <c:pt idx="69">
                  <c:v>1390.0</c:v>
                </c:pt>
                <c:pt idx="70">
                  <c:v>1410.0</c:v>
                </c:pt>
                <c:pt idx="71">
                  <c:v>1430.0</c:v>
                </c:pt>
                <c:pt idx="72">
                  <c:v>1450.0</c:v>
                </c:pt>
                <c:pt idx="73">
                  <c:v>1470.0</c:v>
                </c:pt>
                <c:pt idx="74">
                  <c:v>1490.0</c:v>
                </c:pt>
                <c:pt idx="75">
                  <c:v>1510.0</c:v>
                </c:pt>
                <c:pt idx="76">
                  <c:v>1530.0</c:v>
                </c:pt>
                <c:pt idx="77">
                  <c:v>1550.0</c:v>
                </c:pt>
                <c:pt idx="78">
                  <c:v>1570.0</c:v>
                </c:pt>
                <c:pt idx="79">
                  <c:v>1590.0</c:v>
                </c:pt>
                <c:pt idx="80">
                  <c:v>1610.0</c:v>
                </c:pt>
                <c:pt idx="81">
                  <c:v>1630.0</c:v>
                </c:pt>
                <c:pt idx="82">
                  <c:v>1650.0</c:v>
                </c:pt>
                <c:pt idx="83">
                  <c:v>1670.0</c:v>
                </c:pt>
                <c:pt idx="84">
                  <c:v>1690.0</c:v>
                </c:pt>
                <c:pt idx="85">
                  <c:v>1710.0</c:v>
                </c:pt>
                <c:pt idx="86">
                  <c:v>1730.0</c:v>
                </c:pt>
                <c:pt idx="87">
                  <c:v>1750.0</c:v>
                </c:pt>
                <c:pt idx="88">
                  <c:v>1770.0</c:v>
                </c:pt>
                <c:pt idx="89">
                  <c:v>1790.0</c:v>
                </c:pt>
                <c:pt idx="90">
                  <c:v>1810.0</c:v>
                </c:pt>
                <c:pt idx="91">
                  <c:v>1830.0</c:v>
                </c:pt>
                <c:pt idx="92">
                  <c:v>1850.0</c:v>
                </c:pt>
                <c:pt idx="93">
                  <c:v>1870.0</c:v>
                </c:pt>
                <c:pt idx="94">
                  <c:v>1890.0</c:v>
                </c:pt>
                <c:pt idx="95">
                  <c:v>1910.0</c:v>
                </c:pt>
                <c:pt idx="96">
                  <c:v>1930.0</c:v>
                </c:pt>
                <c:pt idx="97">
                  <c:v>1950.0</c:v>
                </c:pt>
                <c:pt idx="98">
                  <c:v>1970.0</c:v>
                </c:pt>
                <c:pt idx="99">
                  <c:v>1990.0</c:v>
                </c:pt>
                <c:pt idx="100">
                  <c:v>2010.0</c:v>
                </c:pt>
                <c:pt idx="101">
                  <c:v>2030.0</c:v>
                </c:pt>
                <c:pt idx="102">
                  <c:v>2050.0</c:v>
                </c:pt>
                <c:pt idx="103">
                  <c:v>2070.0</c:v>
                </c:pt>
                <c:pt idx="104">
                  <c:v>2090.0</c:v>
                </c:pt>
                <c:pt idx="105">
                  <c:v>2110.0</c:v>
                </c:pt>
                <c:pt idx="106">
                  <c:v>2130.0</c:v>
                </c:pt>
                <c:pt idx="107">
                  <c:v>2150.0</c:v>
                </c:pt>
                <c:pt idx="108">
                  <c:v>2170.0</c:v>
                </c:pt>
                <c:pt idx="109">
                  <c:v>2190.0</c:v>
                </c:pt>
                <c:pt idx="110">
                  <c:v>2210.0</c:v>
                </c:pt>
                <c:pt idx="111">
                  <c:v>2230.0</c:v>
                </c:pt>
                <c:pt idx="112">
                  <c:v>2250.0</c:v>
                </c:pt>
                <c:pt idx="113">
                  <c:v>2270.0</c:v>
                </c:pt>
                <c:pt idx="114">
                  <c:v>2290.0</c:v>
                </c:pt>
                <c:pt idx="115">
                  <c:v>2310.0</c:v>
                </c:pt>
                <c:pt idx="116">
                  <c:v>2330.0</c:v>
                </c:pt>
                <c:pt idx="117">
                  <c:v>2350.0</c:v>
                </c:pt>
                <c:pt idx="118">
                  <c:v>2370.0</c:v>
                </c:pt>
                <c:pt idx="119">
                  <c:v>2390.0</c:v>
                </c:pt>
                <c:pt idx="120">
                  <c:v>2410.0</c:v>
                </c:pt>
                <c:pt idx="121">
                  <c:v>2430.0</c:v>
                </c:pt>
                <c:pt idx="122">
                  <c:v>2450.0</c:v>
                </c:pt>
                <c:pt idx="123">
                  <c:v>2470.0</c:v>
                </c:pt>
                <c:pt idx="124">
                  <c:v>2490.0</c:v>
                </c:pt>
                <c:pt idx="125">
                  <c:v>2510.0</c:v>
                </c:pt>
                <c:pt idx="126">
                  <c:v>2530.0</c:v>
                </c:pt>
                <c:pt idx="127">
                  <c:v>2550.0</c:v>
                </c:pt>
                <c:pt idx="128">
                  <c:v>2570.0</c:v>
                </c:pt>
                <c:pt idx="129">
                  <c:v>2590.0</c:v>
                </c:pt>
                <c:pt idx="130">
                  <c:v>2610.0</c:v>
                </c:pt>
                <c:pt idx="131">
                  <c:v>2630.0</c:v>
                </c:pt>
                <c:pt idx="132">
                  <c:v>2650.0</c:v>
                </c:pt>
                <c:pt idx="133">
                  <c:v>2670.0</c:v>
                </c:pt>
                <c:pt idx="134">
                  <c:v>2690.0</c:v>
                </c:pt>
                <c:pt idx="135">
                  <c:v>2710.0</c:v>
                </c:pt>
                <c:pt idx="136">
                  <c:v>2730.0</c:v>
                </c:pt>
                <c:pt idx="137">
                  <c:v>2750.0</c:v>
                </c:pt>
                <c:pt idx="138">
                  <c:v>2770.0</c:v>
                </c:pt>
                <c:pt idx="139">
                  <c:v>2790.0</c:v>
                </c:pt>
                <c:pt idx="140">
                  <c:v>2810.0</c:v>
                </c:pt>
                <c:pt idx="141">
                  <c:v>2830.0</c:v>
                </c:pt>
                <c:pt idx="142">
                  <c:v>2850.0</c:v>
                </c:pt>
                <c:pt idx="143">
                  <c:v>2870.0</c:v>
                </c:pt>
                <c:pt idx="144">
                  <c:v>2890.0</c:v>
                </c:pt>
                <c:pt idx="145">
                  <c:v>2910.0</c:v>
                </c:pt>
                <c:pt idx="146">
                  <c:v>2930.0</c:v>
                </c:pt>
                <c:pt idx="147">
                  <c:v>2950.0</c:v>
                </c:pt>
                <c:pt idx="148">
                  <c:v>2970.0</c:v>
                </c:pt>
                <c:pt idx="149">
                  <c:v>2990.0</c:v>
                </c:pt>
                <c:pt idx="150">
                  <c:v>3010.0</c:v>
                </c:pt>
                <c:pt idx="151">
                  <c:v>3030.0</c:v>
                </c:pt>
                <c:pt idx="152">
                  <c:v>3050.0</c:v>
                </c:pt>
                <c:pt idx="153">
                  <c:v>3070.0</c:v>
                </c:pt>
                <c:pt idx="154">
                  <c:v>3090.0</c:v>
                </c:pt>
                <c:pt idx="155">
                  <c:v>3110.0</c:v>
                </c:pt>
                <c:pt idx="156">
                  <c:v>3130.0</c:v>
                </c:pt>
                <c:pt idx="157">
                  <c:v>3150.0</c:v>
                </c:pt>
                <c:pt idx="158">
                  <c:v>3170.0</c:v>
                </c:pt>
                <c:pt idx="159">
                  <c:v>3190.0</c:v>
                </c:pt>
                <c:pt idx="160">
                  <c:v>3210.0</c:v>
                </c:pt>
                <c:pt idx="161">
                  <c:v>3230.0</c:v>
                </c:pt>
                <c:pt idx="162">
                  <c:v>3250.0</c:v>
                </c:pt>
                <c:pt idx="163">
                  <c:v>3270.0</c:v>
                </c:pt>
                <c:pt idx="164">
                  <c:v>3290.0</c:v>
                </c:pt>
                <c:pt idx="165">
                  <c:v>3310.0</c:v>
                </c:pt>
                <c:pt idx="166">
                  <c:v>3330.0</c:v>
                </c:pt>
                <c:pt idx="167">
                  <c:v>3350.0</c:v>
                </c:pt>
                <c:pt idx="168">
                  <c:v>3370.0</c:v>
                </c:pt>
                <c:pt idx="169">
                  <c:v>3390.0</c:v>
                </c:pt>
                <c:pt idx="170">
                  <c:v>3410.0</c:v>
                </c:pt>
                <c:pt idx="171">
                  <c:v>3430.0</c:v>
                </c:pt>
                <c:pt idx="172">
                  <c:v>3450.0</c:v>
                </c:pt>
                <c:pt idx="173">
                  <c:v>3470.0</c:v>
                </c:pt>
                <c:pt idx="174">
                  <c:v>3490.0</c:v>
                </c:pt>
                <c:pt idx="175">
                  <c:v>3510.0</c:v>
                </c:pt>
                <c:pt idx="176">
                  <c:v>3530.0</c:v>
                </c:pt>
                <c:pt idx="177">
                  <c:v>3550.0</c:v>
                </c:pt>
                <c:pt idx="178">
                  <c:v>3570.0</c:v>
                </c:pt>
                <c:pt idx="179">
                  <c:v>3590.0</c:v>
                </c:pt>
                <c:pt idx="180">
                  <c:v>3610.0</c:v>
                </c:pt>
                <c:pt idx="181">
                  <c:v>3630.0</c:v>
                </c:pt>
                <c:pt idx="182">
                  <c:v>3650.0</c:v>
                </c:pt>
                <c:pt idx="183">
                  <c:v>3670.0</c:v>
                </c:pt>
                <c:pt idx="184">
                  <c:v>3690.0</c:v>
                </c:pt>
                <c:pt idx="185">
                  <c:v>3710.0</c:v>
                </c:pt>
                <c:pt idx="186">
                  <c:v>3730.0</c:v>
                </c:pt>
                <c:pt idx="187">
                  <c:v>3750.0</c:v>
                </c:pt>
                <c:pt idx="188">
                  <c:v>3770.0</c:v>
                </c:pt>
                <c:pt idx="189">
                  <c:v>3790.0</c:v>
                </c:pt>
                <c:pt idx="190">
                  <c:v>3810.0</c:v>
                </c:pt>
                <c:pt idx="191">
                  <c:v>3830.0</c:v>
                </c:pt>
                <c:pt idx="192">
                  <c:v>3850.0</c:v>
                </c:pt>
                <c:pt idx="193">
                  <c:v>3870.0</c:v>
                </c:pt>
                <c:pt idx="194">
                  <c:v>3890.0</c:v>
                </c:pt>
                <c:pt idx="195">
                  <c:v>3910.0</c:v>
                </c:pt>
                <c:pt idx="196">
                  <c:v>3930.0</c:v>
                </c:pt>
                <c:pt idx="197">
                  <c:v>3950.0</c:v>
                </c:pt>
                <c:pt idx="198">
                  <c:v>3970.0</c:v>
                </c:pt>
                <c:pt idx="199">
                  <c:v>3990.0</c:v>
                </c:pt>
                <c:pt idx="200">
                  <c:v>4010.0</c:v>
                </c:pt>
                <c:pt idx="201">
                  <c:v>4030.0</c:v>
                </c:pt>
                <c:pt idx="202">
                  <c:v>4050.0</c:v>
                </c:pt>
                <c:pt idx="203">
                  <c:v>4070.0</c:v>
                </c:pt>
                <c:pt idx="204">
                  <c:v>4090.0</c:v>
                </c:pt>
                <c:pt idx="205">
                  <c:v>4110.0</c:v>
                </c:pt>
                <c:pt idx="206">
                  <c:v>4130.0</c:v>
                </c:pt>
                <c:pt idx="207">
                  <c:v>4150.0</c:v>
                </c:pt>
                <c:pt idx="208">
                  <c:v>4170.0</c:v>
                </c:pt>
                <c:pt idx="209">
                  <c:v>4190.0</c:v>
                </c:pt>
                <c:pt idx="210">
                  <c:v>4210.0</c:v>
                </c:pt>
                <c:pt idx="211">
                  <c:v>4230.0</c:v>
                </c:pt>
                <c:pt idx="212">
                  <c:v>4250.0</c:v>
                </c:pt>
                <c:pt idx="213">
                  <c:v>4270.0</c:v>
                </c:pt>
                <c:pt idx="214">
                  <c:v>4290.0</c:v>
                </c:pt>
                <c:pt idx="215">
                  <c:v>4310.0</c:v>
                </c:pt>
                <c:pt idx="216">
                  <c:v>4330.0</c:v>
                </c:pt>
                <c:pt idx="217">
                  <c:v>4350.0</c:v>
                </c:pt>
                <c:pt idx="218">
                  <c:v>4370.0</c:v>
                </c:pt>
                <c:pt idx="219">
                  <c:v>4390.0</c:v>
                </c:pt>
                <c:pt idx="220">
                  <c:v>4410.0</c:v>
                </c:pt>
                <c:pt idx="221">
                  <c:v>4430.0</c:v>
                </c:pt>
                <c:pt idx="222">
                  <c:v>4450.0</c:v>
                </c:pt>
                <c:pt idx="223">
                  <c:v>4470.0</c:v>
                </c:pt>
                <c:pt idx="224">
                  <c:v>4490.0</c:v>
                </c:pt>
                <c:pt idx="225">
                  <c:v>4510.0</c:v>
                </c:pt>
                <c:pt idx="226">
                  <c:v>4530.0</c:v>
                </c:pt>
                <c:pt idx="227">
                  <c:v>4550.0</c:v>
                </c:pt>
                <c:pt idx="228">
                  <c:v>4570.0</c:v>
                </c:pt>
                <c:pt idx="229">
                  <c:v>4590.0</c:v>
                </c:pt>
                <c:pt idx="230">
                  <c:v>4610.0</c:v>
                </c:pt>
                <c:pt idx="231">
                  <c:v>4630.0</c:v>
                </c:pt>
                <c:pt idx="232">
                  <c:v>4650.0</c:v>
                </c:pt>
                <c:pt idx="233">
                  <c:v>4670.0</c:v>
                </c:pt>
                <c:pt idx="234">
                  <c:v>4690.0</c:v>
                </c:pt>
                <c:pt idx="235">
                  <c:v>4710.0</c:v>
                </c:pt>
                <c:pt idx="236">
                  <c:v>4730.0</c:v>
                </c:pt>
                <c:pt idx="237">
                  <c:v>4750.0</c:v>
                </c:pt>
                <c:pt idx="238">
                  <c:v>4770.0</c:v>
                </c:pt>
                <c:pt idx="239">
                  <c:v>4790.0</c:v>
                </c:pt>
                <c:pt idx="240">
                  <c:v>4810.0</c:v>
                </c:pt>
                <c:pt idx="241">
                  <c:v>4830.0</c:v>
                </c:pt>
                <c:pt idx="242">
                  <c:v>4850.0</c:v>
                </c:pt>
                <c:pt idx="243">
                  <c:v>4870.0</c:v>
                </c:pt>
                <c:pt idx="244">
                  <c:v>4890.0</c:v>
                </c:pt>
                <c:pt idx="245">
                  <c:v>4910.0</c:v>
                </c:pt>
                <c:pt idx="246">
                  <c:v>4930.0</c:v>
                </c:pt>
                <c:pt idx="247">
                  <c:v>4950.0</c:v>
                </c:pt>
                <c:pt idx="248">
                  <c:v>4970.0</c:v>
                </c:pt>
                <c:pt idx="249">
                  <c:v>4990.0</c:v>
                </c:pt>
                <c:pt idx="250">
                  <c:v>5010.0</c:v>
                </c:pt>
                <c:pt idx="251">
                  <c:v>5030.0</c:v>
                </c:pt>
                <c:pt idx="252">
                  <c:v>5050.0</c:v>
                </c:pt>
                <c:pt idx="253">
                  <c:v>5070.0</c:v>
                </c:pt>
                <c:pt idx="254">
                  <c:v>5090.0</c:v>
                </c:pt>
                <c:pt idx="255">
                  <c:v>5110.0</c:v>
                </c:pt>
                <c:pt idx="256">
                  <c:v>5130.0</c:v>
                </c:pt>
                <c:pt idx="257">
                  <c:v>5150.0</c:v>
                </c:pt>
                <c:pt idx="258">
                  <c:v>5170.0</c:v>
                </c:pt>
                <c:pt idx="259">
                  <c:v>5190.0</c:v>
                </c:pt>
                <c:pt idx="260">
                  <c:v>5210.0</c:v>
                </c:pt>
                <c:pt idx="261">
                  <c:v>5230.0</c:v>
                </c:pt>
                <c:pt idx="262">
                  <c:v>5250.0</c:v>
                </c:pt>
                <c:pt idx="263">
                  <c:v>5270.0</c:v>
                </c:pt>
                <c:pt idx="264">
                  <c:v>5290.0</c:v>
                </c:pt>
                <c:pt idx="265">
                  <c:v>5310.0</c:v>
                </c:pt>
                <c:pt idx="266">
                  <c:v>5330.0</c:v>
                </c:pt>
                <c:pt idx="267">
                  <c:v>5350.0</c:v>
                </c:pt>
                <c:pt idx="268">
                  <c:v>5370.0</c:v>
                </c:pt>
                <c:pt idx="269">
                  <c:v>5390.0</c:v>
                </c:pt>
                <c:pt idx="270">
                  <c:v>5410.0</c:v>
                </c:pt>
                <c:pt idx="271">
                  <c:v>5430.0</c:v>
                </c:pt>
                <c:pt idx="272">
                  <c:v>5450.0</c:v>
                </c:pt>
                <c:pt idx="273">
                  <c:v>5470.0</c:v>
                </c:pt>
                <c:pt idx="274">
                  <c:v>5490.0</c:v>
                </c:pt>
                <c:pt idx="275">
                  <c:v>5510.0</c:v>
                </c:pt>
                <c:pt idx="276">
                  <c:v>5530.0</c:v>
                </c:pt>
                <c:pt idx="277">
                  <c:v>5550.0</c:v>
                </c:pt>
                <c:pt idx="278">
                  <c:v>5570.0</c:v>
                </c:pt>
                <c:pt idx="279">
                  <c:v>5590.0</c:v>
                </c:pt>
                <c:pt idx="280">
                  <c:v>5610.0</c:v>
                </c:pt>
                <c:pt idx="281">
                  <c:v>5630.0</c:v>
                </c:pt>
                <c:pt idx="282">
                  <c:v>5650.0</c:v>
                </c:pt>
                <c:pt idx="283">
                  <c:v>5670.0</c:v>
                </c:pt>
                <c:pt idx="284">
                  <c:v>5690.0</c:v>
                </c:pt>
                <c:pt idx="285">
                  <c:v>5710.0</c:v>
                </c:pt>
                <c:pt idx="286">
                  <c:v>5730.0</c:v>
                </c:pt>
                <c:pt idx="287">
                  <c:v>5750.0</c:v>
                </c:pt>
                <c:pt idx="288">
                  <c:v>5770.0</c:v>
                </c:pt>
                <c:pt idx="289">
                  <c:v>5790.0</c:v>
                </c:pt>
                <c:pt idx="290">
                  <c:v>5810.0</c:v>
                </c:pt>
                <c:pt idx="291">
                  <c:v>5830.0</c:v>
                </c:pt>
                <c:pt idx="292">
                  <c:v>5850.0</c:v>
                </c:pt>
                <c:pt idx="293">
                  <c:v>5870.0</c:v>
                </c:pt>
                <c:pt idx="294">
                  <c:v>5890.0</c:v>
                </c:pt>
                <c:pt idx="295">
                  <c:v>5910.0</c:v>
                </c:pt>
                <c:pt idx="296">
                  <c:v>5930.0</c:v>
                </c:pt>
                <c:pt idx="297">
                  <c:v>5950.0</c:v>
                </c:pt>
                <c:pt idx="298">
                  <c:v>5970.0</c:v>
                </c:pt>
                <c:pt idx="299">
                  <c:v>5990.0</c:v>
                </c:pt>
                <c:pt idx="300">
                  <c:v>6010.0</c:v>
                </c:pt>
                <c:pt idx="301">
                  <c:v>6030.0</c:v>
                </c:pt>
                <c:pt idx="302">
                  <c:v>6050.0</c:v>
                </c:pt>
                <c:pt idx="303">
                  <c:v>6070.0</c:v>
                </c:pt>
                <c:pt idx="304">
                  <c:v>6090.0</c:v>
                </c:pt>
                <c:pt idx="305">
                  <c:v>6110.0</c:v>
                </c:pt>
                <c:pt idx="306">
                  <c:v>6130.0</c:v>
                </c:pt>
                <c:pt idx="307">
                  <c:v>6150.0</c:v>
                </c:pt>
                <c:pt idx="308">
                  <c:v>6170.0</c:v>
                </c:pt>
                <c:pt idx="309">
                  <c:v>6190.0</c:v>
                </c:pt>
                <c:pt idx="310">
                  <c:v>6210.0</c:v>
                </c:pt>
                <c:pt idx="311">
                  <c:v>6230.0</c:v>
                </c:pt>
                <c:pt idx="312">
                  <c:v>6250.0</c:v>
                </c:pt>
                <c:pt idx="313">
                  <c:v>6270.0</c:v>
                </c:pt>
                <c:pt idx="314">
                  <c:v>6290.0</c:v>
                </c:pt>
                <c:pt idx="315">
                  <c:v>6310.0</c:v>
                </c:pt>
                <c:pt idx="316">
                  <c:v>6330.0</c:v>
                </c:pt>
                <c:pt idx="317">
                  <c:v>6350.0</c:v>
                </c:pt>
                <c:pt idx="318">
                  <c:v>6370.0</c:v>
                </c:pt>
                <c:pt idx="319">
                  <c:v>6390.0</c:v>
                </c:pt>
                <c:pt idx="320">
                  <c:v>6410.0</c:v>
                </c:pt>
                <c:pt idx="321">
                  <c:v>6430.0</c:v>
                </c:pt>
                <c:pt idx="322">
                  <c:v>6450.0</c:v>
                </c:pt>
                <c:pt idx="323">
                  <c:v>6470.0</c:v>
                </c:pt>
                <c:pt idx="324">
                  <c:v>6490.0</c:v>
                </c:pt>
                <c:pt idx="325">
                  <c:v>6510.0</c:v>
                </c:pt>
                <c:pt idx="326">
                  <c:v>6530.0</c:v>
                </c:pt>
                <c:pt idx="327">
                  <c:v>6550.0</c:v>
                </c:pt>
                <c:pt idx="328">
                  <c:v>6570.0</c:v>
                </c:pt>
                <c:pt idx="329">
                  <c:v>6590.0</c:v>
                </c:pt>
                <c:pt idx="330">
                  <c:v>6610.0</c:v>
                </c:pt>
                <c:pt idx="331">
                  <c:v>6630.0</c:v>
                </c:pt>
                <c:pt idx="332">
                  <c:v>6650.0</c:v>
                </c:pt>
                <c:pt idx="333">
                  <c:v>6670.0</c:v>
                </c:pt>
                <c:pt idx="334">
                  <c:v>6690.0</c:v>
                </c:pt>
                <c:pt idx="335">
                  <c:v>6710.0</c:v>
                </c:pt>
                <c:pt idx="336">
                  <c:v>6730.0</c:v>
                </c:pt>
                <c:pt idx="337">
                  <c:v>6750.0</c:v>
                </c:pt>
                <c:pt idx="338">
                  <c:v>6770.0</c:v>
                </c:pt>
                <c:pt idx="339">
                  <c:v>6790.0</c:v>
                </c:pt>
                <c:pt idx="340">
                  <c:v>6810.0</c:v>
                </c:pt>
                <c:pt idx="341">
                  <c:v>6830.0</c:v>
                </c:pt>
                <c:pt idx="342">
                  <c:v>6850.0</c:v>
                </c:pt>
                <c:pt idx="343">
                  <c:v>6870.0</c:v>
                </c:pt>
                <c:pt idx="344">
                  <c:v>6890.0</c:v>
                </c:pt>
                <c:pt idx="345">
                  <c:v>6910.0</c:v>
                </c:pt>
                <c:pt idx="346">
                  <c:v>6930.0</c:v>
                </c:pt>
                <c:pt idx="347">
                  <c:v>6950.0</c:v>
                </c:pt>
                <c:pt idx="348">
                  <c:v>6970.0</c:v>
                </c:pt>
                <c:pt idx="349">
                  <c:v>6990.0</c:v>
                </c:pt>
                <c:pt idx="350">
                  <c:v>7010.0</c:v>
                </c:pt>
                <c:pt idx="351">
                  <c:v>7030.0</c:v>
                </c:pt>
                <c:pt idx="352">
                  <c:v>7050.0</c:v>
                </c:pt>
                <c:pt idx="353">
                  <c:v>7070.0</c:v>
                </c:pt>
                <c:pt idx="354">
                  <c:v>7090.0</c:v>
                </c:pt>
                <c:pt idx="355">
                  <c:v>7110.0</c:v>
                </c:pt>
                <c:pt idx="356">
                  <c:v>7130.0</c:v>
                </c:pt>
                <c:pt idx="357">
                  <c:v>7150.0</c:v>
                </c:pt>
                <c:pt idx="358">
                  <c:v>7170.0</c:v>
                </c:pt>
                <c:pt idx="359">
                  <c:v>7190.0</c:v>
                </c:pt>
                <c:pt idx="360">
                  <c:v>7210.0</c:v>
                </c:pt>
                <c:pt idx="361">
                  <c:v>7230.0</c:v>
                </c:pt>
                <c:pt idx="362">
                  <c:v>7250.0</c:v>
                </c:pt>
                <c:pt idx="363">
                  <c:v>7270.0</c:v>
                </c:pt>
                <c:pt idx="364">
                  <c:v>7290.0</c:v>
                </c:pt>
                <c:pt idx="365">
                  <c:v>7310.0</c:v>
                </c:pt>
                <c:pt idx="366">
                  <c:v>7330.0</c:v>
                </c:pt>
                <c:pt idx="367">
                  <c:v>7350.0</c:v>
                </c:pt>
                <c:pt idx="368">
                  <c:v>7370.0</c:v>
                </c:pt>
                <c:pt idx="369">
                  <c:v>7390.0</c:v>
                </c:pt>
                <c:pt idx="370">
                  <c:v>7410.0</c:v>
                </c:pt>
                <c:pt idx="371">
                  <c:v>7430.0</c:v>
                </c:pt>
                <c:pt idx="372">
                  <c:v>7450.0</c:v>
                </c:pt>
                <c:pt idx="373">
                  <c:v>7470.0</c:v>
                </c:pt>
                <c:pt idx="374">
                  <c:v>7490.0</c:v>
                </c:pt>
                <c:pt idx="375">
                  <c:v>7510.0</c:v>
                </c:pt>
                <c:pt idx="376">
                  <c:v>7530.0</c:v>
                </c:pt>
                <c:pt idx="377">
                  <c:v>7550.0</c:v>
                </c:pt>
                <c:pt idx="378">
                  <c:v>7570.0</c:v>
                </c:pt>
                <c:pt idx="379">
                  <c:v>7590.0</c:v>
                </c:pt>
                <c:pt idx="380">
                  <c:v>7610.0</c:v>
                </c:pt>
                <c:pt idx="381">
                  <c:v>7630.0</c:v>
                </c:pt>
                <c:pt idx="382">
                  <c:v>7650.0</c:v>
                </c:pt>
                <c:pt idx="383">
                  <c:v>7670.0</c:v>
                </c:pt>
                <c:pt idx="384">
                  <c:v>7690.0</c:v>
                </c:pt>
                <c:pt idx="385">
                  <c:v>7710.0</c:v>
                </c:pt>
                <c:pt idx="386">
                  <c:v>7730.0</c:v>
                </c:pt>
                <c:pt idx="387">
                  <c:v>7750.0</c:v>
                </c:pt>
                <c:pt idx="388">
                  <c:v>7770.0</c:v>
                </c:pt>
                <c:pt idx="389">
                  <c:v>7790.0</c:v>
                </c:pt>
                <c:pt idx="390">
                  <c:v>7810.0</c:v>
                </c:pt>
                <c:pt idx="391">
                  <c:v>7830.0</c:v>
                </c:pt>
                <c:pt idx="392">
                  <c:v>7850.0</c:v>
                </c:pt>
                <c:pt idx="393">
                  <c:v>7870.0</c:v>
                </c:pt>
                <c:pt idx="394">
                  <c:v>7890.0</c:v>
                </c:pt>
                <c:pt idx="395">
                  <c:v>7910.0</c:v>
                </c:pt>
                <c:pt idx="396">
                  <c:v>7930.0</c:v>
                </c:pt>
                <c:pt idx="397">
                  <c:v>7950.0</c:v>
                </c:pt>
                <c:pt idx="398">
                  <c:v>7970.0</c:v>
                </c:pt>
                <c:pt idx="399">
                  <c:v>7990.0</c:v>
                </c:pt>
                <c:pt idx="400">
                  <c:v>8010.0</c:v>
                </c:pt>
                <c:pt idx="401">
                  <c:v>8030.0</c:v>
                </c:pt>
                <c:pt idx="402">
                  <c:v>8050.0</c:v>
                </c:pt>
                <c:pt idx="403">
                  <c:v>8070.0</c:v>
                </c:pt>
                <c:pt idx="404">
                  <c:v>8090.0</c:v>
                </c:pt>
                <c:pt idx="405">
                  <c:v>8110.0</c:v>
                </c:pt>
                <c:pt idx="406">
                  <c:v>8130.0</c:v>
                </c:pt>
                <c:pt idx="407">
                  <c:v>8150.0</c:v>
                </c:pt>
                <c:pt idx="408">
                  <c:v>8170.0</c:v>
                </c:pt>
                <c:pt idx="409">
                  <c:v>8190.0</c:v>
                </c:pt>
                <c:pt idx="410">
                  <c:v>8210.0</c:v>
                </c:pt>
                <c:pt idx="411">
                  <c:v>8230.0</c:v>
                </c:pt>
                <c:pt idx="412">
                  <c:v>8250.0</c:v>
                </c:pt>
                <c:pt idx="413">
                  <c:v>8270.0</c:v>
                </c:pt>
                <c:pt idx="414">
                  <c:v>8290.0</c:v>
                </c:pt>
                <c:pt idx="415">
                  <c:v>8310.0</c:v>
                </c:pt>
                <c:pt idx="416">
                  <c:v>8330.0</c:v>
                </c:pt>
                <c:pt idx="417">
                  <c:v>8350.0</c:v>
                </c:pt>
                <c:pt idx="418">
                  <c:v>8370.0</c:v>
                </c:pt>
                <c:pt idx="419">
                  <c:v>8390.0</c:v>
                </c:pt>
                <c:pt idx="420">
                  <c:v>8410.0</c:v>
                </c:pt>
                <c:pt idx="421">
                  <c:v>8430.0</c:v>
                </c:pt>
                <c:pt idx="422">
                  <c:v>8450.0</c:v>
                </c:pt>
                <c:pt idx="423">
                  <c:v>8470.0</c:v>
                </c:pt>
                <c:pt idx="424">
                  <c:v>8490.0</c:v>
                </c:pt>
                <c:pt idx="425">
                  <c:v>8510.0</c:v>
                </c:pt>
                <c:pt idx="426">
                  <c:v>8530.0</c:v>
                </c:pt>
                <c:pt idx="427">
                  <c:v>8550.0</c:v>
                </c:pt>
                <c:pt idx="428">
                  <c:v>8570.0</c:v>
                </c:pt>
                <c:pt idx="429">
                  <c:v>8590.0</c:v>
                </c:pt>
                <c:pt idx="430">
                  <c:v>8610.0</c:v>
                </c:pt>
                <c:pt idx="431">
                  <c:v>8630.0</c:v>
                </c:pt>
                <c:pt idx="432">
                  <c:v>8650.0</c:v>
                </c:pt>
                <c:pt idx="433">
                  <c:v>8670.0</c:v>
                </c:pt>
                <c:pt idx="434">
                  <c:v>8690.0</c:v>
                </c:pt>
                <c:pt idx="435">
                  <c:v>8710.0</c:v>
                </c:pt>
                <c:pt idx="436">
                  <c:v>8730.0</c:v>
                </c:pt>
                <c:pt idx="437">
                  <c:v>8750.0</c:v>
                </c:pt>
                <c:pt idx="438">
                  <c:v>8770.0</c:v>
                </c:pt>
                <c:pt idx="439">
                  <c:v>8790.0</c:v>
                </c:pt>
                <c:pt idx="440">
                  <c:v>8810.0</c:v>
                </c:pt>
                <c:pt idx="441">
                  <c:v>8830.0</c:v>
                </c:pt>
                <c:pt idx="442">
                  <c:v>8850.0</c:v>
                </c:pt>
                <c:pt idx="443">
                  <c:v>8870.0</c:v>
                </c:pt>
                <c:pt idx="444">
                  <c:v>8890.0</c:v>
                </c:pt>
                <c:pt idx="445">
                  <c:v>8910.0</c:v>
                </c:pt>
                <c:pt idx="446">
                  <c:v>8930.0</c:v>
                </c:pt>
                <c:pt idx="447">
                  <c:v>8950.0</c:v>
                </c:pt>
                <c:pt idx="448">
                  <c:v>8970.0</c:v>
                </c:pt>
                <c:pt idx="449">
                  <c:v>8990.0</c:v>
                </c:pt>
                <c:pt idx="450">
                  <c:v>9010.0</c:v>
                </c:pt>
                <c:pt idx="451">
                  <c:v>9030.0</c:v>
                </c:pt>
                <c:pt idx="452">
                  <c:v>9050.0</c:v>
                </c:pt>
                <c:pt idx="453">
                  <c:v>9070.0</c:v>
                </c:pt>
                <c:pt idx="454">
                  <c:v>9090.0</c:v>
                </c:pt>
                <c:pt idx="455">
                  <c:v>9110.0</c:v>
                </c:pt>
                <c:pt idx="456">
                  <c:v>9130.0</c:v>
                </c:pt>
                <c:pt idx="457">
                  <c:v>9150.0</c:v>
                </c:pt>
                <c:pt idx="458">
                  <c:v>9170.0</c:v>
                </c:pt>
                <c:pt idx="459">
                  <c:v>9190.0</c:v>
                </c:pt>
                <c:pt idx="460">
                  <c:v>9210.0</c:v>
                </c:pt>
                <c:pt idx="461">
                  <c:v>9230.0</c:v>
                </c:pt>
                <c:pt idx="462">
                  <c:v>9250.0</c:v>
                </c:pt>
                <c:pt idx="463">
                  <c:v>9270.0</c:v>
                </c:pt>
                <c:pt idx="464">
                  <c:v>9290.0</c:v>
                </c:pt>
                <c:pt idx="465">
                  <c:v>9310.0</c:v>
                </c:pt>
                <c:pt idx="466">
                  <c:v>9330.0</c:v>
                </c:pt>
                <c:pt idx="467">
                  <c:v>9350.0</c:v>
                </c:pt>
                <c:pt idx="468">
                  <c:v>9370.0</c:v>
                </c:pt>
                <c:pt idx="469">
                  <c:v>9390.0</c:v>
                </c:pt>
                <c:pt idx="470">
                  <c:v>9410.0</c:v>
                </c:pt>
                <c:pt idx="471">
                  <c:v>9430.0</c:v>
                </c:pt>
                <c:pt idx="472">
                  <c:v>9450.0</c:v>
                </c:pt>
                <c:pt idx="473">
                  <c:v>9470.0</c:v>
                </c:pt>
                <c:pt idx="474">
                  <c:v>9490.0</c:v>
                </c:pt>
                <c:pt idx="475">
                  <c:v>9510.0</c:v>
                </c:pt>
                <c:pt idx="476">
                  <c:v>9530.0</c:v>
                </c:pt>
                <c:pt idx="477">
                  <c:v>9550.0</c:v>
                </c:pt>
                <c:pt idx="478">
                  <c:v>9570.0</c:v>
                </c:pt>
                <c:pt idx="479">
                  <c:v>9590.0</c:v>
                </c:pt>
                <c:pt idx="480">
                  <c:v>9610.0</c:v>
                </c:pt>
                <c:pt idx="481">
                  <c:v>9630.0</c:v>
                </c:pt>
                <c:pt idx="482">
                  <c:v>9650.0</c:v>
                </c:pt>
                <c:pt idx="483">
                  <c:v>9670.0</c:v>
                </c:pt>
                <c:pt idx="484">
                  <c:v>9690.0</c:v>
                </c:pt>
                <c:pt idx="485">
                  <c:v>9710.0</c:v>
                </c:pt>
                <c:pt idx="486">
                  <c:v>9730.0</c:v>
                </c:pt>
                <c:pt idx="487">
                  <c:v>9750.0</c:v>
                </c:pt>
                <c:pt idx="488">
                  <c:v>9770.0</c:v>
                </c:pt>
                <c:pt idx="489">
                  <c:v>9790.0</c:v>
                </c:pt>
                <c:pt idx="490">
                  <c:v>9810.0</c:v>
                </c:pt>
                <c:pt idx="491">
                  <c:v>9830.0</c:v>
                </c:pt>
                <c:pt idx="492">
                  <c:v>9850.0</c:v>
                </c:pt>
                <c:pt idx="493">
                  <c:v>9870.0</c:v>
                </c:pt>
                <c:pt idx="494">
                  <c:v>9890.0</c:v>
                </c:pt>
                <c:pt idx="495">
                  <c:v>9910.0</c:v>
                </c:pt>
                <c:pt idx="496">
                  <c:v>9930.0</c:v>
                </c:pt>
                <c:pt idx="497">
                  <c:v>9950.0</c:v>
                </c:pt>
                <c:pt idx="498">
                  <c:v>9970.0</c:v>
                </c:pt>
                <c:pt idx="499">
                  <c:v>9990.0</c:v>
                </c:pt>
                <c:pt idx="501">
                  <c:v>95.202</c:v>
                </c:pt>
                <c:pt idx="502">
                  <c:v>229.812</c:v>
                </c:pt>
                <c:pt idx="503">
                  <c:v>367.893</c:v>
                </c:pt>
                <c:pt idx="504">
                  <c:v>448.518</c:v>
                </c:pt>
                <c:pt idx="505">
                  <c:v>477.604</c:v>
                </c:pt>
                <c:pt idx="506">
                  <c:v>522.5419999999997</c:v>
                </c:pt>
                <c:pt idx="507">
                  <c:v>536.3499999999997</c:v>
                </c:pt>
                <c:pt idx="508">
                  <c:v>558.4559999999997</c:v>
                </c:pt>
                <c:pt idx="509">
                  <c:v>576.079</c:v>
                </c:pt>
                <c:pt idx="510">
                  <c:v>651.256</c:v>
                </c:pt>
                <c:pt idx="511">
                  <c:v>654.5509999999997</c:v>
                </c:pt>
                <c:pt idx="512">
                  <c:v>725.298</c:v>
                </c:pt>
                <c:pt idx="513">
                  <c:v>805.8869999999996</c:v>
                </c:pt>
                <c:pt idx="514">
                  <c:v>1209.713</c:v>
                </c:pt>
                <c:pt idx="515">
                  <c:v>1283.495</c:v>
                </c:pt>
                <c:pt idx="516">
                  <c:v>1301.234</c:v>
                </c:pt>
                <c:pt idx="517">
                  <c:v>1305.783</c:v>
                </c:pt>
                <c:pt idx="518">
                  <c:v>1364.339</c:v>
                </c:pt>
                <c:pt idx="519">
                  <c:v>1370.617</c:v>
                </c:pt>
                <c:pt idx="520">
                  <c:v>1399.638</c:v>
                </c:pt>
                <c:pt idx="521">
                  <c:v>1489.56</c:v>
                </c:pt>
                <c:pt idx="522">
                  <c:v>1660.368</c:v>
                </c:pt>
                <c:pt idx="523">
                  <c:v>1826.302</c:v>
                </c:pt>
                <c:pt idx="524">
                  <c:v>2456.0</c:v>
                </c:pt>
                <c:pt idx="525">
                  <c:v>2550.1</c:v>
                </c:pt>
                <c:pt idx="526">
                  <c:v>2660.1</c:v>
                </c:pt>
                <c:pt idx="527">
                  <c:v>2767.5</c:v>
                </c:pt>
                <c:pt idx="528">
                  <c:v>2999.7</c:v>
                </c:pt>
                <c:pt idx="529">
                  <c:v>5433.1</c:v>
                </c:pt>
                <c:pt idx="530">
                  <c:v>5824.6</c:v>
                </c:pt>
                <c:pt idx="532">
                  <c:v>8484.799999999994</c:v>
                </c:pt>
                <c:pt idx="533">
                  <c:v>9043.1</c:v>
                </c:pt>
              </c:numCache>
            </c:numRef>
          </c:xVal>
          <c:yVal>
            <c:numRef>
              <c:f>Sheet3!$E$2:$E$539</c:f>
              <c:numCache>
                <c:formatCode>General</c:formatCode>
                <c:ptCount val="538"/>
                <c:pt idx="0">
                  <c:v>0.00285</c:v>
                </c:pt>
                <c:pt idx="1">
                  <c:v>0.00232</c:v>
                </c:pt>
                <c:pt idx="2">
                  <c:v>0.00197</c:v>
                </c:pt>
                <c:pt idx="3">
                  <c:v>0.02309</c:v>
                </c:pt>
                <c:pt idx="4">
                  <c:v>0.03833</c:v>
                </c:pt>
                <c:pt idx="5">
                  <c:v>0.00205</c:v>
                </c:pt>
                <c:pt idx="6">
                  <c:v>0.00189</c:v>
                </c:pt>
                <c:pt idx="7">
                  <c:v>0.0024</c:v>
                </c:pt>
                <c:pt idx="8">
                  <c:v>0.00197</c:v>
                </c:pt>
                <c:pt idx="9">
                  <c:v>0.00177</c:v>
                </c:pt>
                <c:pt idx="10">
                  <c:v>0.00434</c:v>
                </c:pt>
                <c:pt idx="11">
                  <c:v>0.00743</c:v>
                </c:pt>
                <c:pt idx="12">
                  <c:v>0.00195</c:v>
                </c:pt>
                <c:pt idx="13">
                  <c:v>0.00189</c:v>
                </c:pt>
                <c:pt idx="14">
                  <c:v>0.00184</c:v>
                </c:pt>
                <c:pt idx="15">
                  <c:v>0.00179</c:v>
                </c:pt>
                <c:pt idx="16">
                  <c:v>0.00187</c:v>
                </c:pt>
                <c:pt idx="17">
                  <c:v>0.00202</c:v>
                </c:pt>
                <c:pt idx="18">
                  <c:v>0.00948</c:v>
                </c:pt>
                <c:pt idx="19">
                  <c:v>0.00239</c:v>
                </c:pt>
                <c:pt idx="20">
                  <c:v>0.00386</c:v>
                </c:pt>
                <c:pt idx="21">
                  <c:v>0.00527</c:v>
                </c:pt>
                <c:pt idx="22">
                  <c:v>0.00755</c:v>
                </c:pt>
                <c:pt idx="23">
                  <c:v>0.02313</c:v>
                </c:pt>
                <c:pt idx="24">
                  <c:v>0.00396</c:v>
                </c:pt>
                <c:pt idx="25">
                  <c:v>0.00202</c:v>
                </c:pt>
                <c:pt idx="26">
                  <c:v>0.03363</c:v>
                </c:pt>
                <c:pt idx="27">
                  <c:v>0.67315</c:v>
                </c:pt>
                <c:pt idx="28">
                  <c:v>0.14259</c:v>
                </c:pt>
                <c:pt idx="29">
                  <c:v>0.02105</c:v>
                </c:pt>
                <c:pt idx="30">
                  <c:v>0.00413</c:v>
                </c:pt>
                <c:pt idx="31">
                  <c:v>0.00717</c:v>
                </c:pt>
                <c:pt idx="32">
                  <c:v>0.42013</c:v>
                </c:pt>
                <c:pt idx="33">
                  <c:v>0.00356</c:v>
                </c:pt>
                <c:pt idx="34">
                  <c:v>0.00214</c:v>
                </c:pt>
                <c:pt idx="35">
                  <c:v>0.0436</c:v>
                </c:pt>
                <c:pt idx="36">
                  <c:v>0.15763</c:v>
                </c:pt>
                <c:pt idx="37">
                  <c:v>0.08092</c:v>
                </c:pt>
                <c:pt idx="38">
                  <c:v>0.00175</c:v>
                </c:pt>
                <c:pt idx="39">
                  <c:v>0.00186</c:v>
                </c:pt>
                <c:pt idx="40">
                  <c:v>0.18359</c:v>
                </c:pt>
                <c:pt idx="41">
                  <c:v>0.01325</c:v>
                </c:pt>
                <c:pt idx="42">
                  <c:v>0.00595</c:v>
                </c:pt>
                <c:pt idx="43">
                  <c:v>0.00941</c:v>
                </c:pt>
                <c:pt idx="44">
                  <c:v>0.00185</c:v>
                </c:pt>
                <c:pt idx="45">
                  <c:v>0.00168</c:v>
                </c:pt>
                <c:pt idx="46">
                  <c:v>0.01657</c:v>
                </c:pt>
                <c:pt idx="47">
                  <c:v>0.00449</c:v>
                </c:pt>
                <c:pt idx="48">
                  <c:v>0.00177</c:v>
                </c:pt>
                <c:pt idx="49">
                  <c:v>0.02725</c:v>
                </c:pt>
                <c:pt idx="50">
                  <c:v>0.00762</c:v>
                </c:pt>
                <c:pt idx="51">
                  <c:v>0.0018</c:v>
                </c:pt>
                <c:pt idx="52">
                  <c:v>0.00185</c:v>
                </c:pt>
                <c:pt idx="53">
                  <c:v>0.00164</c:v>
                </c:pt>
                <c:pt idx="54">
                  <c:v>0.00488</c:v>
                </c:pt>
                <c:pt idx="55">
                  <c:v>0.00811</c:v>
                </c:pt>
                <c:pt idx="56">
                  <c:v>0.00212</c:v>
                </c:pt>
                <c:pt idx="57">
                  <c:v>0.00228</c:v>
                </c:pt>
                <c:pt idx="58">
                  <c:v>0.02074</c:v>
                </c:pt>
                <c:pt idx="59">
                  <c:v>0.00203</c:v>
                </c:pt>
                <c:pt idx="60">
                  <c:v>0.14784</c:v>
                </c:pt>
                <c:pt idx="61">
                  <c:v>0.00213</c:v>
                </c:pt>
                <c:pt idx="62">
                  <c:v>0.00518</c:v>
                </c:pt>
                <c:pt idx="63">
                  <c:v>0.01263</c:v>
                </c:pt>
                <c:pt idx="64">
                  <c:v>0.06777</c:v>
                </c:pt>
                <c:pt idx="65">
                  <c:v>0.05319</c:v>
                </c:pt>
                <c:pt idx="66">
                  <c:v>0.00203</c:v>
                </c:pt>
                <c:pt idx="67">
                  <c:v>0.00223</c:v>
                </c:pt>
                <c:pt idx="68">
                  <c:v>0.17316</c:v>
                </c:pt>
                <c:pt idx="69">
                  <c:v>0.11284</c:v>
                </c:pt>
                <c:pt idx="70">
                  <c:v>0.00681</c:v>
                </c:pt>
                <c:pt idx="71">
                  <c:v>0.00349</c:v>
                </c:pt>
                <c:pt idx="72">
                  <c:v>0.00687</c:v>
                </c:pt>
                <c:pt idx="73">
                  <c:v>0.00182</c:v>
                </c:pt>
                <c:pt idx="74">
                  <c:v>0.07968</c:v>
                </c:pt>
                <c:pt idx="75">
                  <c:v>0.00155</c:v>
                </c:pt>
                <c:pt idx="76">
                  <c:v>0.0055</c:v>
                </c:pt>
                <c:pt idx="77">
                  <c:v>0.00172</c:v>
                </c:pt>
                <c:pt idx="78">
                  <c:v>0.00195</c:v>
                </c:pt>
                <c:pt idx="79">
                  <c:v>0.00166</c:v>
                </c:pt>
                <c:pt idx="80">
                  <c:v>0.00195</c:v>
                </c:pt>
                <c:pt idx="81">
                  <c:v>0.00179</c:v>
                </c:pt>
                <c:pt idx="82">
                  <c:v>0.02544</c:v>
                </c:pt>
                <c:pt idx="83">
                  <c:v>0.07818</c:v>
                </c:pt>
                <c:pt idx="84">
                  <c:v>0.00176</c:v>
                </c:pt>
                <c:pt idx="85">
                  <c:v>0.00159</c:v>
                </c:pt>
                <c:pt idx="86">
                  <c:v>0.00193</c:v>
                </c:pt>
                <c:pt idx="87">
                  <c:v>0.00206</c:v>
                </c:pt>
                <c:pt idx="88">
                  <c:v>0.00215</c:v>
                </c:pt>
                <c:pt idx="89">
                  <c:v>0.00174</c:v>
                </c:pt>
                <c:pt idx="90">
                  <c:v>0.00217</c:v>
                </c:pt>
                <c:pt idx="91">
                  <c:v>0.03124</c:v>
                </c:pt>
                <c:pt idx="92">
                  <c:v>0.00619</c:v>
                </c:pt>
                <c:pt idx="93">
                  <c:v>0.02151</c:v>
                </c:pt>
                <c:pt idx="94">
                  <c:v>0.00818</c:v>
                </c:pt>
                <c:pt idx="95">
                  <c:v>0.00203</c:v>
                </c:pt>
                <c:pt idx="96">
                  <c:v>0.00223</c:v>
                </c:pt>
                <c:pt idx="97">
                  <c:v>0.00225</c:v>
                </c:pt>
                <c:pt idx="98">
                  <c:v>0.00707</c:v>
                </c:pt>
                <c:pt idx="99">
                  <c:v>0.01396</c:v>
                </c:pt>
                <c:pt idx="100">
                  <c:v>0.00307</c:v>
                </c:pt>
                <c:pt idx="101">
                  <c:v>0.01277</c:v>
                </c:pt>
                <c:pt idx="102">
                  <c:v>0.01057</c:v>
                </c:pt>
                <c:pt idx="103">
                  <c:v>0.01929</c:v>
                </c:pt>
                <c:pt idx="104">
                  <c:v>0.00185</c:v>
                </c:pt>
                <c:pt idx="105">
                  <c:v>0.02757</c:v>
                </c:pt>
                <c:pt idx="106">
                  <c:v>0.00221</c:v>
                </c:pt>
                <c:pt idx="107">
                  <c:v>0.00989</c:v>
                </c:pt>
                <c:pt idx="108">
                  <c:v>0.00149</c:v>
                </c:pt>
                <c:pt idx="109">
                  <c:v>0.01664</c:v>
                </c:pt>
                <c:pt idx="110">
                  <c:v>0.01719</c:v>
                </c:pt>
                <c:pt idx="111">
                  <c:v>0.01838</c:v>
                </c:pt>
                <c:pt idx="112">
                  <c:v>0.02933</c:v>
                </c:pt>
                <c:pt idx="113">
                  <c:v>0.00174</c:v>
                </c:pt>
                <c:pt idx="114">
                  <c:v>0.00163</c:v>
                </c:pt>
                <c:pt idx="115">
                  <c:v>0.00166</c:v>
                </c:pt>
                <c:pt idx="116">
                  <c:v>0.00173</c:v>
                </c:pt>
                <c:pt idx="117">
                  <c:v>0.00173</c:v>
                </c:pt>
                <c:pt idx="118">
                  <c:v>0.00181</c:v>
                </c:pt>
                <c:pt idx="119">
                  <c:v>0.04199</c:v>
                </c:pt>
                <c:pt idx="120">
                  <c:v>0.00198</c:v>
                </c:pt>
                <c:pt idx="121">
                  <c:v>0.00196</c:v>
                </c:pt>
                <c:pt idx="122">
                  <c:v>0.08984</c:v>
                </c:pt>
                <c:pt idx="123">
                  <c:v>0.00183</c:v>
                </c:pt>
                <c:pt idx="124">
                  <c:v>0.00205</c:v>
                </c:pt>
                <c:pt idx="125">
                  <c:v>0.00176</c:v>
                </c:pt>
                <c:pt idx="126">
                  <c:v>0.00211</c:v>
                </c:pt>
                <c:pt idx="127">
                  <c:v>0.04149</c:v>
                </c:pt>
                <c:pt idx="128">
                  <c:v>0.00263</c:v>
                </c:pt>
                <c:pt idx="129">
                  <c:v>0.01097</c:v>
                </c:pt>
                <c:pt idx="130">
                  <c:v>0.00203</c:v>
                </c:pt>
                <c:pt idx="131">
                  <c:v>0.00186</c:v>
                </c:pt>
                <c:pt idx="132">
                  <c:v>0.07751</c:v>
                </c:pt>
                <c:pt idx="133">
                  <c:v>0.00471</c:v>
                </c:pt>
                <c:pt idx="134">
                  <c:v>0.01469</c:v>
                </c:pt>
                <c:pt idx="135">
                  <c:v>0.00275</c:v>
                </c:pt>
                <c:pt idx="136">
                  <c:v>0.00187</c:v>
                </c:pt>
                <c:pt idx="137">
                  <c:v>0.00162</c:v>
                </c:pt>
                <c:pt idx="138">
                  <c:v>0.02277</c:v>
                </c:pt>
                <c:pt idx="139">
                  <c:v>0.03159</c:v>
                </c:pt>
                <c:pt idx="140">
                  <c:v>0.01537</c:v>
                </c:pt>
                <c:pt idx="141">
                  <c:v>0.00194</c:v>
                </c:pt>
                <c:pt idx="142">
                  <c:v>0.00151</c:v>
                </c:pt>
                <c:pt idx="143">
                  <c:v>0.00172</c:v>
                </c:pt>
                <c:pt idx="144">
                  <c:v>0.0017</c:v>
                </c:pt>
                <c:pt idx="145">
                  <c:v>0.0019</c:v>
                </c:pt>
                <c:pt idx="146">
                  <c:v>0.00178</c:v>
                </c:pt>
                <c:pt idx="147">
                  <c:v>0.00158</c:v>
                </c:pt>
                <c:pt idx="148">
                  <c:v>0.00162</c:v>
                </c:pt>
                <c:pt idx="149">
                  <c:v>0.02765</c:v>
                </c:pt>
                <c:pt idx="150">
                  <c:v>0.00187</c:v>
                </c:pt>
                <c:pt idx="151">
                  <c:v>0.00201</c:v>
                </c:pt>
                <c:pt idx="152">
                  <c:v>0.01441</c:v>
                </c:pt>
                <c:pt idx="153">
                  <c:v>0.00597</c:v>
                </c:pt>
                <c:pt idx="154">
                  <c:v>0.00209</c:v>
                </c:pt>
                <c:pt idx="155">
                  <c:v>0.02669</c:v>
                </c:pt>
                <c:pt idx="156">
                  <c:v>0.00205</c:v>
                </c:pt>
                <c:pt idx="157">
                  <c:v>0.00186</c:v>
                </c:pt>
                <c:pt idx="158">
                  <c:v>0.00208</c:v>
                </c:pt>
                <c:pt idx="159">
                  <c:v>0.00179</c:v>
                </c:pt>
                <c:pt idx="160">
                  <c:v>0.01926</c:v>
                </c:pt>
                <c:pt idx="161">
                  <c:v>0.00181</c:v>
                </c:pt>
                <c:pt idx="162">
                  <c:v>0.00253</c:v>
                </c:pt>
                <c:pt idx="163">
                  <c:v>0.00217</c:v>
                </c:pt>
                <c:pt idx="164">
                  <c:v>0.00208</c:v>
                </c:pt>
                <c:pt idx="165">
                  <c:v>0.00138</c:v>
                </c:pt>
                <c:pt idx="166">
                  <c:v>0.00183</c:v>
                </c:pt>
                <c:pt idx="167">
                  <c:v>0.00185</c:v>
                </c:pt>
                <c:pt idx="168">
                  <c:v>0.00235</c:v>
                </c:pt>
                <c:pt idx="169">
                  <c:v>0.00159</c:v>
                </c:pt>
                <c:pt idx="170">
                  <c:v>0.00169</c:v>
                </c:pt>
                <c:pt idx="171">
                  <c:v>0.00196</c:v>
                </c:pt>
                <c:pt idx="172">
                  <c:v>0.00174</c:v>
                </c:pt>
                <c:pt idx="173">
                  <c:v>0.00221</c:v>
                </c:pt>
                <c:pt idx="174">
                  <c:v>0.0017</c:v>
                </c:pt>
                <c:pt idx="175">
                  <c:v>0.00193</c:v>
                </c:pt>
                <c:pt idx="176">
                  <c:v>0.00194</c:v>
                </c:pt>
                <c:pt idx="177">
                  <c:v>0.00177</c:v>
                </c:pt>
                <c:pt idx="178">
                  <c:v>0.00192</c:v>
                </c:pt>
                <c:pt idx="179">
                  <c:v>0.00188</c:v>
                </c:pt>
                <c:pt idx="180">
                  <c:v>0.00207</c:v>
                </c:pt>
                <c:pt idx="181">
                  <c:v>0.00214</c:v>
                </c:pt>
                <c:pt idx="182">
                  <c:v>0.00179</c:v>
                </c:pt>
                <c:pt idx="183">
                  <c:v>0.00199</c:v>
                </c:pt>
                <c:pt idx="184">
                  <c:v>0.00205</c:v>
                </c:pt>
                <c:pt idx="185">
                  <c:v>0.00231</c:v>
                </c:pt>
                <c:pt idx="186">
                  <c:v>0.00203</c:v>
                </c:pt>
                <c:pt idx="187">
                  <c:v>0.0017</c:v>
                </c:pt>
                <c:pt idx="188">
                  <c:v>0.00215</c:v>
                </c:pt>
                <c:pt idx="189">
                  <c:v>0.00204</c:v>
                </c:pt>
                <c:pt idx="190">
                  <c:v>0.00214</c:v>
                </c:pt>
                <c:pt idx="191">
                  <c:v>0.00194</c:v>
                </c:pt>
                <c:pt idx="192">
                  <c:v>0.0018</c:v>
                </c:pt>
                <c:pt idx="193">
                  <c:v>0.00159</c:v>
                </c:pt>
                <c:pt idx="194">
                  <c:v>0.00235</c:v>
                </c:pt>
                <c:pt idx="195">
                  <c:v>0.00204</c:v>
                </c:pt>
                <c:pt idx="196">
                  <c:v>0.00191</c:v>
                </c:pt>
                <c:pt idx="197">
                  <c:v>0.00198</c:v>
                </c:pt>
                <c:pt idx="198">
                  <c:v>0.00222</c:v>
                </c:pt>
                <c:pt idx="199">
                  <c:v>0.00207</c:v>
                </c:pt>
                <c:pt idx="200">
                  <c:v>0.00226</c:v>
                </c:pt>
                <c:pt idx="201">
                  <c:v>0.00206</c:v>
                </c:pt>
                <c:pt idx="202">
                  <c:v>0.00148</c:v>
                </c:pt>
                <c:pt idx="203">
                  <c:v>0.00206</c:v>
                </c:pt>
                <c:pt idx="204">
                  <c:v>0.00219</c:v>
                </c:pt>
                <c:pt idx="205">
                  <c:v>0.00183</c:v>
                </c:pt>
                <c:pt idx="206">
                  <c:v>0.00169</c:v>
                </c:pt>
                <c:pt idx="207">
                  <c:v>0.00186</c:v>
                </c:pt>
                <c:pt idx="208">
                  <c:v>0.00245</c:v>
                </c:pt>
                <c:pt idx="209">
                  <c:v>0.00201</c:v>
                </c:pt>
                <c:pt idx="210">
                  <c:v>0.00187</c:v>
                </c:pt>
                <c:pt idx="211">
                  <c:v>0.00222</c:v>
                </c:pt>
                <c:pt idx="212">
                  <c:v>0.00178</c:v>
                </c:pt>
                <c:pt idx="213">
                  <c:v>0.00212</c:v>
                </c:pt>
                <c:pt idx="214">
                  <c:v>0.00202</c:v>
                </c:pt>
                <c:pt idx="215">
                  <c:v>0.00188</c:v>
                </c:pt>
                <c:pt idx="216">
                  <c:v>0.00213</c:v>
                </c:pt>
                <c:pt idx="217">
                  <c:v>0.00205</c:v>
                </c:pt>
                <c:pt idx="218">
                  <c:v>0.00251</c:v>
                </c:pt>
                <c:pt idx="219">
                  <c:v>0.00193</c:v>
                </c:pt>
                <c:pt idx="220">
                  <c:v>0.00215</c:v>
                </c:pt>
                <c:pt idx="221">
                  <c:v>0.0022</c:v>
                </c:pt>
                <c:pt idx="222">
                  <c:v>0.00265</c:v>
                </c:pt>
                <c:pt idx="223">
                  <c:v>0.00236</c:v>
                </c:pt>
                <c:pt idx="224">
                  <c:v>0.00172</c:v>
                </c:pt>
                <c:pt idx="225">
                  <c:v>0.00179</c:v>
                </c:pt>
                <c:pt idx="226">
                  <c:v>0.00259</c:v>
                </c:pt>
                <c:pt idx="227">
                  <c:v>0.00216</c:v>
                </c:pt>
                <c:pt idx="228">
                  <c:v>0.0024</c:v>
                </c:pt>
                <c:pt idx="229">
                  <c:v>0.002</c:v>
                </c:pt>
                <c:pt idx="230">
                  <c:v>0.00261</c:v>
                </c:pt>
                <c:pt idx="231">
                  <c:v>0.00263</c:v>
                </c:pt>
                <c:pt idx="232">
                  <c:v>0.00234</c:v>
                </c:pt>
                <c:pt idx="233">
                  <c:v>0.00194</c:v>
                </c:pt>
                <c:pt idx="234">
                  <c:v>0.00175</c:v>
                </c:pt>
                <c:pt idx="235">
                  <c:v>0.00145</c:v>
                </c:pt>
                <c:pt idx="236">
                  <c:v>0.00279</c:v>
                </c:pt>
                <c:pt idx="237">
                  <c:v>0.00186</c:v>
                </c:pt>
                <c:pt idx="238">
                  <c:v>0.00143</c:v>
                </c:pt>
                <c:pt idx="239">
                  <c:v>0.00202</c:v>
                </c:pt>
                <c:pt idx="240">
                  <c:v>0.00239</c:v>
                </c:pt>
                <c:pt idx="241">
                  <c:v>0.00202</c:v>
                </c:pt>
                <c:pt idx="242">
                  <c:v>0.0015</c:v>
                </c:pt>
                <c:pt idx="243">
                  <c:v>0.00216</c:v>
                </c:pt>
                <c:pt idx="244">
                  <c:v>0.00205</c:v>
                </c:pt>
                <c:pt idx="245">
                  <c:v>0.00199</c:v>
                </c:pt>
                <c:pt idx="246">
                  <c:v>0.00166</c:v>
                </c:pt>
                <c:pt idx="247">
                  <c:v>0.00186</c:v>
                </c:pt>
                <c:pt idx="248">
                  <c:v>0.0022</c:v>
                </c:pt>
                <c:pt idx="249">
                  <c:v>0.00181</c:v>
                </c:pt>
                <c:pt idx="250">
                  <c:v>0.00269</c:v>
                </c:pt>
                <c:pt idx="251">
                  <c:v>0.00266</c:v>
                </c:pt>
                <c:pt idx="252">
                  <c:v>0.00184</c:v>
                </c:pt>
                <c:pt idx="253">
                  <c:v>0.00273</c:v>
                </c:pt>
                <c:pt idx="254">
                  <c:v>0.00279</c:v>
                </c:pt>
                <c:pt idx="255">
                  <c:v>0.00185</c:v>
                </c:pt>
                <c:pt idx="256">
                  <c:v>0.00232</c:v>
                </c:pt>
                <c:pt idx="257">
                  <c:v>0.00208</c:v>
                </c:pt>
                <c:pt idx="258">
                  <c:v>0.00358</c:v>
                </c:pt>
                <c:pt idx="259">
                  <c:v>0.0023</c:v>
                </c:pt>
                <c:pt idx="260">
                  <c:v>0.00207</c:v>
                </c:pt>
                <c:pt idx="261">
                  <c:v>0.00267</c:v>
                </c:pt>
                <c:pt idx="262">
                  <c:v>0.00253</c:v>
                </c:pt>
                <c:pt idx="263">
                  <c:v>0.00212</c:v>
                </c:pt>
                <c:pt idx="264">
                  <c:v>0.0032</c:v>
                </c:pt>
                <c:pt idx="265">
                  <c:v>0.00173</c:v>
                </c:pt>
                <c:pt idx="266">
                  <c:v>0.00166</c:v>
                </c:pt>
                <c:pt idx="267">
                  <c:v>0.00161</c:v>
                </c:pt>
                <c:pt idx="268">
                  <c:v>0.00485</c:v>
                </c:pt>
                <c:pt idx="269">
                  <c:v>0.0013</c:v>
                </c:pt>
                <c:pt idx="270">
                  <c:v>0.0012</c:v>
                </c:pt>
                <c:pt idx="271">
                  <c:v>0.00332</c:v>
                </c:pt>
                <c:pt idx="272">
                  <c:v>0.00227</c:v>
                </c:pt>
                <c:pt idx="273">
                  <c:v>0.0014</c:v>
                </c:pt>
                <c:pt idx="274">
                  <c:v>0.00192</c:v>
                </c:pt>
                <c:pt idx="275">
                  <c:v>0.00143</c:v>
                </c:pt>
                <c:pt idx="276">
                  <c:v>0.00201</c:v>
                </c:pt>
                <c:pt idx="277">
                  <c:v>0.00132</c:v>
                </c:pt>
                <c:pt idx="278">
                  <c:v>0.0016</c:v>
                </c:pt>
                <c:pt idx="279">
                  <c:v>0.0023</c:v>
                </c:pt>
                <c:pt idx="280">
                  <c:v>0.00232</c:v>
                </c:pt>
                <c:pt idx="281">
                  <c:v>0.00252</c:v>
                </c:pt>
                <c:pt idx="282">
                  <c:v>0.00187</c:v>
                </c:pt>
                <c:pt idx="283">
                  <c:v>0.00224</c:v>
                </c:pt>
                <c:pt idx="284">
                  <c:v>0.00336</c:v>
                </c:pt>
                <c:pt idx="285">
                  <c:v>0.00278</c:v>
                </c:pt>
                <c:pt idx="286">
                  <c:v>0.00336</c:v>
                </c:pt>
                <c:pt idx="287">
                  <c:v>0.00239</c:v>
                </c:pt>
                <c:pt idx="288">
                  <c:v>0.00149</c:v>
                </c:pt>
                <c:pt idx="289">
                  <c:v>0.01039</c:v>
                </c:pt>
                <c:pt idx="290">
                  <c:v>0.00283</c:v>
                </c:pt>
                <c:pt idx="291">
                  <c:v>0.03438</c:v>
                </c:pt>
                <c:pt idx="292">
                  <c:v>0.00184</c:v>
                </c:pt>
                <c:pt idx="293">
                  <c:v>0.00173</c:v>
                </c:pt>
                <c:pt idx="294">
                  <c:v>0.00341</c:v>
                </c:pt>
                <c:pt idx="295">
                  <c:v>0.00204</c:v>
                </c:pt>
                <c:pt idx="296">
                  <c:v>0.01135</c:v>
                </c:pt>
                <c:pt idx="297">
                  <c:v>0.00501</c:v>
                </c:pt>
                <c:pt idx="298">
                  <c:v>0.00141</c:v>
                </c:pt>
                <c:pt idx="299">
                  <c:v>0.00323</c:v>
                </c:pt>
                <c:pt idx="300">
                  <c:v>0.00216</c:v>
                </c:pt>
                <c:pt idx="301">
                  <c:v>0.00461</c:v>
                </c:pt>
                <c:pt idx="302">
                  <c:v>0.00259</c:v>
                </c:pt>
                <c:pt idx="303">
                  <c:v>0.00084</c:v>
                </c:pt>
                <c:pt idx="304">
                  <c:v>0.00327</c:v>
                </c:pt>
                <c:pt idx="305">
                  <c:v>0.00097</c:v>
                </c:pt>
                <c:pt idx="306">
                  <c:v>0.00078</c:v>
                </c:pt>
                <c:pt idx="307">
                  <c:v>0.00111</c:v>
                </c:pt>
                <c:pt idx="308">
                  <c:v>0.00226</c:v>
                </c:pt>
                <c:pt idx="309">
                  <c:v>0.0019</c:v>
                </c:pt>
                <c:pt idx="310">
                  <c:v>0.00094</c:v>
                </c:pt>
                <c:pt idx="311">
                  <c:v>0.00349</c:v>
                </c:pt>
                <c:pt idx="312">
                  <c:v>0.00381</c:v>
                </c:pt>
                <c:pt idx="313">
                  <c:v>0.00348</c:v>
                </c:pt>
                <c:pt idx="314">
                  <c:v>0.00193</c:v>
                </c:pt>
                <c:pt idx="315">
                  <c:v>0.00254</c:v>
                </c:pt>
                <c:pt idx="316">
                  <c:v>0.00109</c:v>
                </c:pt>
                <c:pt idx="317">
                  <c:v>0.00368</c:v>
                </c:pt>
                <c:pt idx="318">
                  <c:v>0.00273</c:v>
                </c:pt>
                <c:pt idx="319">
                  <c:v>0.00676</c:v>
                </c:pt>
                <c:pt idx="320">
                  <c:v>0.00206</c:v>
                </c:pt>
                <c:pt idx="321">
                  <c:v>0.00368</c:v>
                </c:pt>
                <c:pt idx="322">
                  <c:v>0.00255</c:v>
                </c:pt>
                <c:pt idx="323">
                  <c:v>0.00696</c:v>
                </c:pt>
                <c:pt idx="324">
                  <c:v>0.00198</c:v>
                </c:pt>
                <c:pt idx="325">
                  <c:v>0.00295</c:v>
                </c:pt>
                <c:pt idx="326">
                  <c:v>0.00218</c:v>
                </c:pt>
                <c:pt idx="327">
                  <c:v>0.00301</c:v>
                </c:pt>
                <c:pt idx="328">
                  <c:v>0.0013</c:v>
                </c:pt>
                <c:pt idx="329">
                  <c:v>0.00542</c:v>
                </c:pt>
                <c:pt idx="330">
                  <c:v>0.00454</c:v>
                </c:pt>
                <c:pt idx="331">
                  <c:v>0.00317</c:v>
                </c:pt>
                <c:pt idx="332">
                  <c:v>0.00297</c:v>
                </c:pt>
                <c:pt idx="333">
                  <c:v>0.0006</c:v>
                </c:pt>
                <c:pt idx="334">
                  <c:v>0.00094</c:v>
                </c:pt>
                <c:pt idx="335">
                  <c:v>0.00025</c:v>
                </c:pt>
                <c:pt idx="336">
                  <c:v>0.00137</c:v>
                </c:pt>
                <c:pt idx="337">
                  <c:v>0.00103</c:v>
                </c:pt>
                <c:pt idx="338">
                  <c:v>0.00033</c:v>
                </c:pt>
                <c:pt idx="339">
                  <c:v>0.00066</c:v>
                </c:pt>
                <c:pt idx="340">
                  <c:v>0.00115</c:v>
                </c:pt>
                <c:pt idx="341">
                  <c:v>0.00961</c:v>
                </c:pt>
                <c:pt idx="342">
                  <c:v>0.00089</c:v>
                </c:pt>
                <c:pt idx="343">
                  <c:v>0.00121</c:v>
                </c:pt>
                <c:pt idx="344">
                  <c:v>0.00053</c:v>
                </c:pt>
                <c:pt idx="345">
                  <c:v>0.00186</c:v>
                </c:pt>
                <c:pt idx="346">
                  <c:v>0.00137</c:v>
                </c:pt>
                <c:pt idx="347">
                  <c:v>0.00242</c:v>
                </c:pt>
                <c:pt idx="348">
                  <c:v>0.00149</c:v>
                </c:pt>
                <c:pt idx="349">
                  <c:v>0.00544</c:v>
                </c:pt>
                <c:pt idx="350">
                  <c:v>0.00134</c:v>
                </c:pt>
                <c:pt idx="351">
                  <c:v>0.00537</c:v>
                </c:pt>
                <c:pt idx="352">
                  <c:v>0.00076</c:v>
                </c:pt>
                <c:pt idx="353">
                  <c:v>0.00094</c:v>
                </c:pt>
                <c:pt idx="354">
                  <c:v>0.00635</c:v>
                </c:pt>
                <c:pt idx="355">
                  <c:v>0.0054</c:v>
                </c:pt>
                <c:pt idx="356">
                  <c:v>0.00583</c:v>
                </c:pt>
                <c:pt idx="357">
                  <c:v>0.00056</c:v>
                </c:pt>
                <c:pt idx="358">
                  <c:v>0.00236</c:v>
                </c:pt>
                <c:pt idx="359">
                  <c:v>0.00392</c:v>
                </c:pt>
                <c:pt idx="360">
                  <c:v>0.00317</c:v>
                </c:pt>
                <c:pt idx="361">
                  <c:v>0.00084</c:v>
                </c:pt>
                <c:pt idx="362">
                  <c:v>0.00294</c:v>
                </c:pt>
                <c:pt idx="363">
                  <c:v>0.00542</c:v>
                </c:pt>
                <c:pt idx="364">
                  <c:v>0.0004</c:v>
                </c:pt>
                <c:pt idx="365">
                  <c:v>0.00083</c:v>
                </c:pt>
                <c:pt idx="366">
                  <c:v>0.00054</c:v>
                </c:pt>
                <c:pt idx="367">
                  <c:v>0.00031</c:v>
                </c:pt>
                <c:pt idx="368">
                  <c:v>0.00045</c:v>
                </c:pt>
                <c:pt idx="369">
                  <c:v>0.00283</c:v>
                </c:pt>
                <c:pt idx="370">
                  <c:v>0.0002</c:v>
                </c:pt>
                <c:pt idx="371">
                  <c:v>0.00018</c:v>
                </c:pt>
                <c:pt idx="372">
                  <c:v>0.00014</c:v>
                </c:pt>
                <c:pt idx="373">
                  <c:v>0.00056</c:v>
                </c:pt>
                <c:pt idx="374">
                  <c:v>0.00101</c:v>
                </c:pt>
                <c:pt idx="375">
                  <c:v>0.00047</c:v>
                </c:pt>
                <c:pt idx="376">
                  <c:v>0.00032</c:v>
                </c:pt>
                <c:pt idx="377">
                  <c:v>0.00164</c:v>
                </c:pt>
                <c:pt idx="378">
                  <c:v>0.00049</c:v>
                </c:pt>
                <c:pt idx="379">
                  <c:v>0.00181</c:v>
                </c:pt>
                <c:pt idx="380">
                  <c:v>0.00034</c:v>
                </c:pt>
                <c:pt idx="381">
                  <c:v>0.00045</c:v>
                </c:pt>
                <c:pt idx="382">
                  <c:v>0.00352</c:v>
                </c:pt>
                <c:pt idx="383">
                  <c:v>0.01465</c:v>
                </c:pt>
                <c:pt idx="384">
                  <c:v>0.00102</c:v>
                </c:pt>
                <c:pt idx="385">
                  <c:v>0.0001</c:v>
                </c:pt>
                <c:pt idx="386">
                  <c:v>0.0044</c:v>
                </c:pt>
                <c:pt idx="387">
                  <c:v>0.00801</c:v>
                </c:pt>
                <c:pt idx="388">
                  <c:v>0.0022</c:v>
                </c:pt>
                <c:pt idx="389">
                  <c:v>0.0005</c:v>
                </c:pt>
                <c:pt idx="390">
                  <c:v>0.00142</c:v>
                </c:pt>
                <c:pt idx="391">
                  <c:v>0.02222</c:v>
                </c:pt>
                <c:pt idx="392">
                  <c:v>0.00024</c:v>
                </c:pt>
                <c:pt idx="393">
                  <c:v>0.00035</c:v>
                </c:pt>
                <c:pt idx="394">
                  <c:v>0.00061</c:v>
                </c:pt>
                <c:pt idx="395">
                  <c:v>0.00507</c:v>
                </c:pt>
                <c:pt idx="396">
                  <c:v>0.0001</c:v>
                </c:pt>
                <c:pt idx="397">
                  <c:v>0.00056</c:v>
                </c:pt>
                <c:pt idx="398">
                  <c:v>0.00049</c:v>
                </c:pt>
                <c:pt idx="399">
                  <c:v>0.00013</c:v>
                </c:pt>
                <c:pt idx="400">
                  <c:v>0.00066</c:v>
                </c:pt>
                <c:pt idx="401">
                  <c:v>0.00033</c:v>
                </c:pt>
                <c:pt idx="402">
                  <c:v>0.0007</c:v>
                </c:pt>
                <c:pt idx="403">
                  <c:v>8.0E-5</c:v>
                </c:pt>
                <c:pt idx="404">
                  <c:v>5.0E-5</c:v>
                </c:pt>
                <c:pt idx="405">
                  <c:v>0.00033</c:v>
                </c:pt>
                <c:pt idx="406">
                  <c:v>0.00029</c:v>
                </c:pt>
                <c:pt idx="407">
                  <c:v>0.00012</c:v>
                </c:pt>
                <c:pt idx="408">
                  <c:v>0.00013</c:v>
                </c:pt>
                <c:pt idx="409">
                  <c:v>0.00016</c:v>
                </c:pt>
                <c:pt idx="410">
                  <c:v>0.00029</c:v>
                </c:pt>
                <c:pt idx="411">
                  <c:v>0.00369</c:v>
                </c:pt>
                <c:pt idx="412">
                  <c:v>0.0003</c:v>
                </c:pt>
                <c:pt idx="413">
                  <c:v>2.0E-5</c:v>
                </c:pt>
                <c:pt idx="414">
                  <c:v>0.00154</c:v>
                </c:pt>
                <c:pt idx="415">
                  <c:v>0.00319</c:v>
                </c:pt>
                <c:pt idx="416">
                  <c:v>0.00091</c:v>
                </c:pt>
                <c:pt idx="417">
                  <c:v>0.0</c:v>
                </c:pt>
                <c:pt idx="418">
                  <c:v>0.00011</c:v>
                </c:pt>
                <c:pt idx="419">
                  <c:v>0.01217</c:v>
                </c:pt>
                <c:pt idx="420">
                  <c:v>0.00072</c:v>
                </c:pt>
                <c:pt idx="421">
                  <c:v>4.0E-5</c:v>
                </c:pt>
                <c:pt idx="422">
                  <c:v>0.00012</c:v>
                </c:pt>
                <c:pt idx="423">
                  <c:v>0.00311</c:v>
                </c:pt>
                <c:pt idx="424">
                  <c:v>0.04931</c:v>
                </c:pt>
                <c:pt idx="425">
                  <c:v>0.0003</c:v>
                </c:pt>
                <c:pt idx="426">
                  <c:v>0.00026</c:v>
                </c:pt>
                <c:pt idx="427">
                  <c:v>2.0E-5</c:v>
                </c:pt>
                <c:pt idx="428">
                  <c:v>0.00029</c:v>
                </c:pt>
                <c:pt idx="429">
                  <c:v>9.0E-5</c:v>
                </c:pt>
                <c:pt idx="430">
                  <c:v>6.0E-5</c:v>
                </c:pt>
                <c:pt idx="431">
                  <c:v>2.0E-5</c:v>
                </c:pt>
                <c:pt idx="432">
                  <c:v>0.0</c:v>
                </c:pt>
                <c:pt idx="433">
                  <c:v>0.00021</c:v>
                </c:pt>
                <c:pt idx="434">
                  <c:v>0.0</c:v>
                </c:pt>
                <c:pt idx="435">
                  <c:v>2.0E-5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5.0E-5</c:v>
                </c:pt>
                <c:pt idx="441">
                  <c:v>2.0E-5</c:v>
                </c:pt>
                <c:pt idx="442">
                  <c:v>1.0E-5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0.00055</c:v>
                </c:pt>
                <c:pt idx="448">
                  <c:v>0.00035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0.06672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Sheet3!$F$1</c:f>
              <c:strCache>
                <c:ptCount val="1"/>
                <c:pt idx="0">
                  <c:v>measuement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Sheet3!$B$2:$B$539</c:f>
              <c:numCache>
                <c:formatCode>General</c:formatCode>
                <c:ptCount val="538"/>
                <c:pt idx="0">
                  <c:v>10.0</c:v>
                </c:pt>
                <c:pt idx="1">
                  <c:v>30.0</c:v>
                </c:pt>
                <c:pt idx="2">
                  <c:v>50.0</c:v>
                </c:pt>
                <c:pt idx="3">
                  <c:v>70.0</c:v>
                </c:pt>
                <c:pt idx="4">
                  <c:v>90.0</c:v>
                </c:pt>
                <c:pt idx="5">
                  <c:v>110.0</c:v>
                </c:pt>
                <c:pt idx="6">
                  <c:v>130.0</c:v>
                </c:pt>
                <c:pt idx="7">
                  <c:v>150.0</c:v>
                </c:pt>
                <c:pt idx="8">
                  <c:v>170.0</c:v>
                </c:pt>
                <c:pt idx="9">
                  <c:v>190.0</c:v>
                </c:pt>
                <c:pt idx="10">
                  <c:v>210.0</c:v>
                </c:pt>
                <c:pt idx="11">
                  <c:v>230.0</c:v>
                </c:pt>
                <c:pt idx="12">
                  <c:v>250.0</c:v>
                </c:pt>
                <c:pt idx="13">
                  <c:v>270.0</c:v>
                </c:pt>
                <c:pt idx="14">
                  <c:v>290.0</c:v>
                </c:pt>
                <c:pt idx="15">
                  <c:v>310.0</c:v>
                </c:pt>
                <c:pt idx="16">
                  <c:v>330.0</c:v>
                </c:pt>
                <c:pt idx="17">
                  <c:v>350.0</c:v>
                </c:pt>
                <c:pt idx="18">
                  <c:v>370.0</c:v>
                </c:pt>
                <c:pt idx="19">
                  <c:v>390.0</c:v>
                </c:pt>
                <c:pt idx="20">
                  <c:v>410.0</c:v>
                </c:pt>
                <c:pt idx="21">
                  <c:v>430.0</c:v>
                </c:pt>
                <c:pt idx="22">
                  <c:v>450.0</c:v>
                </c:pt>
                <c:pt idx="23">
                  <c:v>470.0</c:v>
                </c:pt>
                <c:pt idx="24">
                  <c:v>490.0</c:v>
                </c:pt>
                <c:pt idx="25">
                  <c:v>510.0</c:v>
                </c:pt>
                <c:pt idx="26">
                  <c:v>530.0</c:v>
                </c:pt>
                <c:pt idx="27">
                  <c:v>550.0</c:v>
                </c:pt>
                <c:pt idx="28">
                  <c:v>570.0</c:v>
                </c:pt>
                <c:pt idx="29">
                  <c:v>590.0</c:v>
                </c:pt>
                <c:pt idx="30">
                  <c:v>610.0</c:v>
                </c:pt>
                <c:pt idx="31">
                  <c:v>630.0</c:v>
                </c:pt>
                <c:pt idx="32">
                  <c:v>650.0</c:v>
                </c:pt>
                <c:pt idx="33">
                  <c:v>670.0</c:v>
                </c:pt>
                <c:pt idx="34">
                  <c:v>690.0</c:v>
                </c:pt>
                <c:pt idx="35">
                  <c:v>710.0</c:v>
                </c:pt>
                <c:pt idx="36">
                  <c:v>730.0</c:v>
                </c:pt>
                <c:pt idx="37">
                  <c:v>750.0</c:v>
                </c:pt>
                <c:pt idx="38">
                  <c:v>770.0</c:v>
                </c:pt>
                <c:pt idx="39">
                  <c:v>790.0</c:v>
                </c:pt>
                <c:pt idx="40">
                  <c:v>810.0</c:v>
                </c:pt>
                <c:pt idx="41">
                  <c:v>830.0</c:v>
                </c:pt>
                <c:pt idx="42">
                  <c:v>850.0</c:v>
                </c:pt>
                <c:pt idx="43">
                  <c:v>870.0</c:v>
                </c:pt>
                <c:pt idx="44">
                  <c:v>890.0</c:v>
                </c:pt>
                <c:pt idx="45">
                  <c:v>910.0</c:v>
                </c:pt>
                <c:pt idx="46">
                  <c:v>930.0</c:v>
                </c:pt>
                <c:pt idx="47">
                  <c:v>950.0</c:v>
                </c:pt>
                <c:pt idx="48">
                  <c:v>970.0</c:v>
                </c:pt>
                <c:pt idx="49">
                  <c:v>990.0</c:v>
                </c:pt>
                <c:pt idx="50">
                  <c:v>1010.0</c:v>
                </c:pt>
                <c:pt idx="51">
                  <c:v>1030.0</c:v>
                </c:pt>
                <c:pt idx="52">
                  <c:v>1050.0</c:v>
                </c:pt>
                <c:pt idx="53">
                  <c:v>1070.0</c:v>
                </c:pt>
                <c:pt idx="54">
                  <c:v>1090.0</c:v>
                </c:pt>
                <c:pt idx="55">
                  <c:v>1110.0</c:v>
                </c:pt>
                <c:pt idx="56">
                  <c:v>1130.0</c:v>
                </c:pt>
                <c:pt idx="57">
                  <c:v>1150.0</c:v>
                </c:pt>
                <c:pt idx="58">
                  <c:v>1170.0</c:v>
                </c:pt>
                <c:pt idx="59">
                  <c:v>1190.0</c:v>
                </c:pt>
                <c:pt idx="60">
                  <c:v>1210.0</c:v>
                </c:pt>
                <c:pt idx="61">
                  <c:v>1230.0</c:v>
                </c:pt>
                <c:pt idx="62">
                  <c:v>1250.0</c:v>
                </c:pt>
                <c:pt idx="63">
                  <c:v>1270.0</c:v>
                </c:pt>
                <c:pt idx="64">
                  <c:v>1290.0</c:v>
                </c:pt>
                <c:pt idx="65">
                  <c:v>1310.0</c:v>
                </c:pt>
                <c:pt idx="66">
                  <c:v>1330.0</c:v>
                </c:pt>
                <c:pt idx="67">
                  <c:v>1350.0</c:v>
                </c:pt>
                <c:pt idx="68">
                  <c:v>1370.0</c:v>
                </c:pt>
                <c:pt idx="69">
                  <c:v>1390.0</c:v>
                </c:pt>
                <c:pt idx="70">
                  <c:v>1410.0</c:v>
                </c:pt>
                <c:pt idx="71">
                  <c:v>1430.0</c:v>
                </c:pt>
                <c:pt idx="72">
                  <c:v>1450.0</c:v>
                </c:pt>
                <c:pt idx="73">
                  <c:v>1470.0</c:v>
                </c:pt>
                <c:pt idx="74">
                  <c:v>1490.0</c:v>
                </c:pt>
                <c:pt idx="75">
                  <c:v>1510.0</c:v>
                </c:pt>
                <c:pt idx="76">
                  <c:v>1530.0</c:v>
                </c:pt>
                <c:pt idx="77">
                  <c:v>1550.0</c:v>
                </c:pt>
                <c:pt idx="78">
                  <c:v>1570.0</c:v>
                </c:pt>
                <c:pt idx="79">
                  <c:v>1590.0</c:v>
                </c:pt>
                <c:pt idx="80">
                  <c:v>1610.0</c:v>
                </c:pt>
                <c:pt idx="81">
                  <c:v>1630.0</c:v>
                </c:pt>
                <c:pt idx="82">
                  <c:v>1650.0</c:v>
                </c:pt>
                <c:pt idx="83">
                  <c:v>1670.0</c:v>
                </c:pt>
                <c:pt idx="84">
                  <c:v>1690.0</c:v>
                </c:pt>
                <c:pt idx="85">
                  <c:v>1710.0</c:v>
                </c:pt>
                <c:pt idx="86">
                  <c:v>1730.0</c:v>
                </c:pt>
                <c:pt idx="87">
                  <c:v>1750.0</c:v>
                </c:pt>
                <c:pt idx="88">
                  <c:v>1770.0</c:v>
                </c:pt>
                <c:pt idx="89">
                  <c:v>1790.0</c:v>
                </c:pt>
                <c:pt idx="90">
                  <c:v>1810.0</c:v>
                </c:pt>
                <c:pt idx="91">
                  <c:v>1830.0</c:v>
                </c:pt>
                <c:pt idx="92">
                  <c:v>1850.0</c:v>
                </c:pt>
                <c:pt idx="93">
                  <c:v>1870.0</c:v>
                </c:pt>
                <c:pt idx="94">
                  <c:v>1890.0</c:v>
                </c:pt>
                <c:pt idx="95">
                  <c:v>1910.0</c:v>
                </c:pt>
                <c:pt idx="96">
                  <c:v>1930.0</c:v>
                </c:pt>
                <c:pt idx="97">
                  <c:v>1950.0</c:v>
                </c:pt>
                <c:pt idx="98">
                  <c:v>1970.0</c:v>
                </c:pt>
                <c:pt idx="99">
                  <c:v>1990.0</c:v>
                </c:pt>
                <c:pt idx="100">
                  <c:v>2010.0</c:v>
                </c:pt>
                <c:pt idx="101">
                  <c:v>2030.0</c:v>
                </c:pt>
                <c:pt idx="102">
                  <c:v>2050.0</c:v>
                </c:pt>
                <c:pt idx="103">
                  <c:v>2070.0</c:v>
                </c:pt>
                <c:pt idx="104">
                  <c:v>2090.0</c:v>
                </c:pt>
                <c:pt idx="105">
                  <c:v>2110.0</c:v>
                </c:pt>
                <c:pt idx="106">
                  <c:v>2130.0</c:v>
                </c:pt>
                <c:pt idx="107">
                  <c:v>2150.0</c:v>
                </c:pt>
                <c:pt idx="108">
                  <c:v>2170.0</c:v>
                </c:pt>
                <c:pt idx="109">
                  <c:v>2190.0</c:v>
                </c:pt>
                <c:pt idx="110">
                  <c:v>2210.0</c:v>
                </c:pt>
                <c:pt idx="111">
                  <c:v>2230.0</c:v>
                </c:pt>
                <c:pt idx="112">
                  <c:v>2250.0</c:v>
                </c:pt>
                <c:pt idx="113">
                  <c:v>2270.0</c:v>
                </c:pt>
                <c:pt idx="114">
                  <c:v>2290.0</c:v>
                </c:pt>
                <c:pt idx="115">
                  <c:v>2310.0</c:v>
                </c:pt>
                <c:pt idx="116">
                  <c:v>2330.0</c:v>
                </c:pt>
                <c:pt idx="117">
                  <c:v>2350.0</c:v>
                </c:pt>
                <c:pt idx="118">
                  <c:v>2370.0</c:v>
                </c:pt>
                <c:pt idx="119">
                  <c:v>2390.0</c:v>
                </c:pt>
                <c:pt idx="120">
                  <c:v>2410.0</c:v>
                </c:pt>
                <c:pt idx="121">
                  <c:v>2430.0</c:v>
                </c:pt>
                <c:pt idx="122">
                  <c:v>2450.0</c:v>
                </c:pt>
                <c:pt idx="123">
                  <c:v>2470.0</c:v>
                </c:pt>
                <c:pt idx="124">
                  <c:v>2490.0</c:v>
                </c:pt>
                <c:pt idx="125">
                  <c:v>2510.0</c:v>
                </c:pt>
                <c:pt idx="126">
                  <c:v>2530.0</c:v>
                </c:pt>
                <c:pt idx="127">
                  <c:v>2550.0</c:v>
                </c:pt>
                <c:pt idx="128">
                  <c:v>2570.0</c:v>
                </c:pt>
                <c:pt idx="129">
                  <c:v>2590.0</c:v>
                </c:pt>
                <c:pt idx="130">
                  <c:v>2610.0</c:v>
                </c:pt>
                <c:pt idx="131">
                  <c:v>2630.0</c:v>
                </c:pt>
                <c:pt idx="132">
                  <c:v>2650.0</c:v>
                </c:pt>
                <c:pt idx="133">
                  <c:v>2670.0</c:v>
                </c:pt>
                <c:pt idx="134">
                  <c:v>2690.0</c:v>
                </c:pt>
                <c:pt idx="135">
                  <c:v>2710.0</c:v>
                </c:pt>
                <c:pt idx="136">
                  <c:v>2730.0</c:v>
                </c:pt>
                <c:pt idx="137">
                  <c:v>2750.0</c:v>
                </c:pt>
                <c:pt idx="138">
                  <c:v>2770.0</c:v>
                </c:pt>
                <c:pt idx="139">
                  <c:v>2790.0</c:v>
                </c:pt>
                <c:pt idx="140">
                  <c:v>2810.0</c:v>
                </c:pt>
                <c:pt idx="141">
                  <c:v>2830.0</c:v>
                </c:pt>
                <c:pt idx="142">
                  <c:v>2850.0</c:v>
                </c:pt>
                <c:pt idx="143">
                  <c:v>2870.0</c:v>
                </c:pt>
                <c:pt idx="144">
                  <c:v>2890.0</c:v>
                </c:pt>
                <c:pt idx="145">
                  <c:v>2910.0</c:v>
                </c:pt>
                <c:pt idx="146">
                  <c:v>2930.0</c:v>
                </c:pt>
                <c:pt idx="147">
                  <c:v>2950.0</c:v>
                </c:pt>
                <c:pt idx="148">
                  <c:v>2970.0</c:v>
                </c:pt>
                <c:pt idx="149">
                  <c:v>2990.0</c:v>
                </c:pt>
                <c:pt idx="150">
                  <c:v>3010.0</c:v>
                </c:pt>
                <c:pt idx="151">
                  <c:v>3030.0</c:v>
                </c:pt>
                <c:pt idx="152">
                  <c:v>3050.0</c:v>
                </c:pt>
                <c:pt idx="153">
                  <c:v>3070.0</c:v>
                </c:pt>
                <c:pt idx="154">
                  <c:v>3090.0</c:v>
                </c:pt>
                <c:pt idx="155">
                  <c:v>3110.0</c:v>
                </c:pt>
                <c:pt idx="156">
                  <c:v>3130.0</c:v>
                </c:pt>
                <c:pt idx="157">
                  <c:v>3150.0</c:v>
                </c:pt>
                <c:pt idx="158">
                  <c:v>3170.0</c:v>
                </c:pt>
                <c:pt idx="159">
                  <c:v>3190.0</c:v>
                </c:pt>
                <c:pt idx="160">
                  <c:v>3210.0</c:v>
                </c:pt>
                <c:pt idx="161">
                  <c:v>3230.0</c:v>
                </c:pt>
                <c:pt idx="162">
                  <c:v>3250.0</c:v>
                </c:pt>
                <c:pt idx="163">
                  <c:v>3270.0</c:v>
                </c:pt>
                <c:pt idx="164">
                  <c:v>3290.0</c:v>
                </c:pt>
                <c:pt idx="165">
                  <c:v>3310.0</c:v>
                </c:pt>
                <c:pt idx="166">
                  <c:v>3330.0</c:v>
                </c:pt>
                <c:pt idx="167">
                  <c:v>3350.0</c:v>
                </c:pt>
                <c:pt idx="168">
                  <c:v>3370.0</c:v>
                </c:pt>
                <c:pt idx="169">
                  <c:v>3390.0</c:v>
                </c:pt>
                <c:pt idx="170">
                  <c:v>3410.0</c:v>
                </c:pt>
                <c:pt idx="171">
                  <c:v>3430.0</c:v>
                </c:pt>
                <c:pt idx="172">
                  <c:v>3450.0</c:v>
                </c:pt>
                <c:pt idx="173">
                  <c:v>3470.0</c:v>
                </c:pt>
                <c:pt idx="174">
                  <c:v>3490.0</c:v>
                </c:pt>
                <c:pt idx="175">
                  <c:v>3510.0</c:v>
                </c:pt>
                <c:pt idx="176">
                  <c:v>3530.0</c:v>
                </c:pt>
                <c:pt idx="177">
                  <c:v>3550.0</c:v>
                </c:pt>
                <c:pt idx="178">
                  <c:v>3570.0</c:v>
                </c:pt>
                <c:pt idx="179">
                  <c:v>3590.0</c:v>
                </c:pt>
                <c:pt idx="180">
                  <c:v>3610.0</c:v>
                </c:pt>
                <c:pt idx="181">
                  <c:v>3630.0</c:v>
                </c:pt>
                <c:pt idx="182">
                  <c:v>3650.0</c:v>
                </c:pt>
                <c:pt idx="183">
                  <c:v>3670.0</c:v>
                </c:pt>
                <c:pt idx="184">
                  <c:v>3690.0</c:v>
                </c:pt>
                <c:pt idx="185">
                  <c:v>3710.0</c:v>
                </c:pt>
                <c:pt idx="186">
                  <c:v>3730.0</c:v>
                </c:pt>
                <c:pt idx="187">
                  <c:v>3750.0</c:v>
                </c:pt>
                <c:pt idx="188">
                  <c:v>3770.0</c:v>
                </c:pt>
                <c:pt idx="189">
                  <c:v>3790.0</c:v>
                </c:pt>
                <c:pt idx="190">
                  <c:v>3810.0</c:v>
                </c:pt>
                <c:pt idx="191">
                  <c:v>3830.0</c:v>
                </c:pt>
                <c:pt idx="192">
                  <c:v>3850.0</c:v>
                </c:pt>
                <c:pt idx="193">
                  <c:v>3870.0</c:v>
                </c:pt>
                <c:pt idx="194">
                  <c:v>3890.0</c:v>
                </c:pt>
                <c:pt idx="195">
                  <c:v>3910.0</c:v>
                </c:pt>
                <c:pt idx="196">
                  <c:v>3930.0</c:v>
                </c:pt>
                <c:pt idx="197">
                  <c:v>3950.0</c:v>
                </c:pt>
                <c:pt idx="198">
                  <c:v>3970.0</c:v>
                </c:pt>
                <c:pt idx="199">
                  <c:v>3990.0</c:v>
                </c:pt>
                <c:pt idx="200">
                  <c:v>4010.0</c:v>
                </c:pt>
                <c:pt idx="201">
                  <c:v>4030.0</c:v>
                </c:pt>
                <c:pt idx="202">
                  <c:v>4050.0</c:v>
                </c:pt>
                <c:pt idx="203">
                  <c:v>4070.0</c:v>
                </c:pt>
                <c:pt idx="204">
                  <c:v>4090.0</c:v>
                </c:pt>
                <c:pt idx="205">
                  <c:v>4110.0</c:v>
                </c:pt>
                <c:pt idx="206">
                  <c:v>4130.0</c:v>
                </c:pt>
                <c:pt idx="207">
                  <c:v>4150.0</c:v>
                </c:pt>
                <c:pt idx="208">
                  <c:v>4170.0</c:v>
                </c:pt>
                <c:pt idx="209">
                  <c:v>4190.0</c:v>
                </c:pt>
                <c:pt idx="210">
                  <c:v>4210.0</c:v>
                </c:pt>
                <c:pt idx="211">
                  <c:v>4230.0</c:v>
                </c:pt>
                <c:pt idx="212">
                  <c:v>4250.0</c:v>
                </c:pt>
                <c:pt idx="213">
                  <c:v>4270.0</c:v>
                </c:pt>
                <c:pt idx="214">
                  <c:v>4290.0</c:v>
                </c:pt>
                <c:pt idx="215">
                  <c:v>4310.0</c:v>
                </c:pt>
                <c:pt idx="216">
                  <c:v>4330.0</c:v>
                </c:pt>
                <c:pt idx="217">
                  <c:v>4350.0</c:v>
                </c:pt>
                <c:pt idx="218">
                  <c:v>4370.0</c:v>
                </c:pt>
                <c:pt idx="219">
                  <c:v>4390.0</c:v>
                </c:pt>
                <c:pt idx="220">
                  <c:v>4410.0</c:v>
                </c:pt>
                <c:pt idx="221">
                  <c:v>4430.0</c:v>
                </c:pt>
                <c:pt idx="222">
                  <c:v>4450.0</c:v>
                </c:pt>
                <c:pt idx="223">
                  <c:v>4470.0</c:v>
                </c:pt>
                <c:pt idx="224">
                  <c:v>4490.0</c:v>
                </c:pt>
                <c:pt idx="225">
                  <c:v>4510.0</c:v>
                </c:pt>
                <c:pt idx="226">
                  <c:v>4530.0</c:v>
                </c:pt>
                <c:pt idx="227">
                  <c:v>4550.0</c:v>
                </c:pt>
                <c:pt idx="228">
                  <c:v>4570.0</c:v>
                </c:pt>
                <c:pt idx="229">
                  <c:v>4590.0</c:v>
                </c:pt>
                <c:pt idx="230">
                  <c:v>4610.0</c:v>
                </c:pt>
                <c:pt idx="231">
                  <c:v>4630.0</c:v>
                </c:pt>
                <c:pt idx="232">
                  <c:v>4650.0</c:v>
                </c:pt>
                <c:pt idx="233">
                  <c:v>4670.0</c:v>
                </c:pt>
                <c:pt idx="234">
                  <c:v>4690.0</c:v>
                </c:pt>
                <c:pt idx="235">
                  <c:v>4710.0</c:v>
                </c:pt>
                <c:pt idx="236">
                  <c:v>4730.0</c:v>
                </c:pt>
                <c:pt idx="237">
                  <c:v>4750.0</c:v>
                </c:pt>
                <c:pt idx="238">
                  <c:v>4770.0</c:v>
                </c:pt>
                <c:pt idx="239">
                  <c:v>4790.0</c:v>
                </c:pt>
                <c:pt idx="240">
                  <c:v>4810.0</c:v>
                </c:pt>
                <c:pt idx="241">
                  <c:v>4830.0</c:v>
                </c:pt>
                <c:pt idx="242">
                  <c:v>4850.0</c:v>
                </c:pt>
                <c:pt idx="243">
                  <c:v>4870.0</c:v>
                </c:pt>
                <c:pt idx="244">
                  <c:v>4890.0</c:v>
                </c:pt>
                <c:pt idx="245">
                  <c:v>4910.0</c:v>
                </c:pt>
                <c:pt idx="246">
                  <c:v>4930.0</c:v>
                </c:pt>
                <c:pt idx="247">
                  <c:v>4950.0</c:v>
                </c:pt>
                <c:pt idx="248">
                  <c:v>4970.0</c:v>
                </c:pt>
                <c:pt idx="249">
                  <c:v>4990.0</c:v>
                </c:pt>
                <c:pt idx="250">
                  <c:v>5010.0</c:v>
                </c:pt>
                <c:pt idx="251">
                  <c:v>5030.0</c:v>
                </c:pt>
                <c:pt idx="252">
                  <c:v>5050.0</c:v>
                </c:pt>
                <c:pt idx="253">
                  <c:v>5070.0</c:v>
                </c:pt>
                <c:pt idx="254">
                  <c:v>5090.0</c:v>
                </c:pt>
                <c:pt idx="255">
                  <c:v>5110.0</c:v>
                </c:pt>
                <c:pt idx="256">
                  <c:v>5130.0</c:v>
                </c:pt>
                <c:pt idx="257">
                  <c:v>5150.0</c:v>
                </c:pt>
                <c:pt idx="258">
                  <c:v>5170.0</c:v>
                </c:pt>
                <c:pt idx="259">
                  <c:v>5190.0</c:v>
                </c:pt>
                <c:pt idx="260">
                  <c:v>5210.0</c:v>
                </c:pt>
                <c:pt idx="261">
                  <c:v>5230.0</c:v>
                </c:pt>
                <c:pt idx="262">
                  <c:v>5250.0</c:v>
                </c:pt>
                <c:pt idx="263">
                  <c:v>5270.0</c:v>
                </c:pt>
                <c:pt idx="264">
                  <c:v>5290.0</c:v>
                </c:pt>
                <c:pt idx="265">
                  <c:v>5310.0</c:v>
                </c:pt>
                <c:pt idx="266">
                  <c:v>5330.0</c:v>
                </c:pt>
                <c:pt idx="267">
                  <c:v>5350.0</c:v>
                </c:pt>
                <c:pt idx="268">
                  <c:v>5370.0</c:v>
                </c:pt>
                <c:pt idx="269">
                  <c:v>5390.0</c:v>
                </c:pt>
                <c:pt idx="270">
                  <c:v>5410.0</c:v>
                </c:pt>
                <c:pt idx="271">
                  <c:v>5430.0</c:v>
                </c:pt>
                <c:pt idx="272">
                  <c:v>5450.0</c:v>
                </c:pt>
                <c:pt idx="273">
                  <c:v>5470.0</c:v>
                </c:pt>
                <c:pt idx="274">
                  <c:v>5490.0</c:v>
                </c:pt>
                <c:pt idx="275">
                  <c:v>5510.0</c:v>
                </c:pt>
                <c:pt idx="276">
                  <c:v>5530.0</c:v>
                </c:pt>
                <c:pt idx="277">
                  <c:v>5550.0</c:v>
                </c:pt>
                <c:pt idx="278">
                  <c:v>5570.0</c:v>
                </c:pt>
                <c:pt idx="279">
                  <c:v>5590.0</c:v>
                </c:pt>
                <c:pt idx="280">
                  <c:v>5610.0</c:v>
                </c:pt>
                <c:pt idx="281">
                  <c:v>5630.0</c:v>
                </c:pt>
                <c:pt idx="282">
                  <c:v>5650.0</c:v>
                </c:pt>
                <c:pt idx="283">
                  <c:v>5670.0</c:v>
                </c:pt>
                <c:pt idx="284">
                  <c:v>5690.0</c:v>
                </c:pt>
                <c:pt idx="285">
                  <c:v>5710.0</c:v>
                </c:pt>
                <c:pt idx="286">
                  <c:v>5730.0</c:v>
                </c:pt>
                <c:pt idx="287">
                  <c:v>5750.0</c:v>
                </c:pt>
                <c:pt idx="288">
                  <c:v>5770.0</c:v>
                </c:pt>
                <c:pt idx="289">
                  <c:v>5790.0</c:v>
                </c:pt>
                <c:pt idx="290">
                  <c:v>5810.0</c:v>
                </c:pt>
                <c:pt idx="291">
                  <c:v>5830.0</c:v>
                </c:pt>
                <c:pt idx="292">
                  <c:v>5850.0</c:v>
                </c:pt>
                <c:pt idx="293">
                  <c:v>5870.0</c:v>
                </c:pt>
                <c:pt idx="294">
                  <c:v>5890.0</c:v>
                </c:pt>
                <c:pt idx="295">
                  <c:v>5910.0</c:v>
                </c:pt>
                <c:pt idx="296">
                  <c:v>5930.0</c:v>
                </c:pt>
                <c:pt idx="297">
                  <c:v>5950.0</c:v>
                </c:pt>
                <c:pt idx="298">
                  <c:v>5970.0</c:v>
                </c:pt>
                <c:pt idx="299">
                  <c:v>5990.0</c:v>
                </c:pt>
                <c:pt idx="300">
                  <c:v>6010.0</c:v>
                </c:pt>
                <c:pt idx="301">
                  <c:v>6030.0</c:v>
                </c:pt>
                <c:pt idx="302">
                  <c:v>6050.0</c:v>
                </c:pt>
                <c:pt idx="303">
                  <c:v>6070.0</c:v>
                </c:pt>
                <c:pt idx="304">
                  <c:v>6090.0</c:v>
                </c:pt>
                <c:pt idx="305">
                  <c:v>6110.0</c:v>
                </c:pt>
                <c:pt idx="306">
                  <c:v>6130.0</c:v>
                </c:pt>
                <c:pt idx="307">
                  <c:v>6150.0</c:v>
                </c:pt>
                <c:pt idx="308">
                  <c:v>6170.0</c:v>
                </c:pt>
                <c:pt idx="309">
                  <c:v>6190.0</c:v>
                </c:pt>
                <c:pt idx="310">
                  <c:v>6210.0</c:v>
                </c:pt>
                <c:pt idx="311">
                  <c:v>6230.0</c:v>
                </c:pt>
                <c:pt idx="312">
                  <c:v>6250.0</c:v>
                </c:pt>
                <c:pt idx="313">
                  <c:v>6270.0</c:v>
                </c:pt>
                <c:pt idx="314">
                  <c:v>6290.0</c:v>
                </c:pt>
                <c:pt idx="315">
                  <c:v>6310.0</c:v>
                </c:pt>
                <c:pt idx="316">
                  <c:v>6330.0</c:v>
                </c:pt>
                <c:pt idx="317">
                  <c:v>6350.0</c:v>
                </c:pt>
                <c:pt idx="318">
                  <c:v>6370.0</c:v>
                </c:pt>
                <c:pt idx="319">
                  <c:v>6390.0</c:v>
                </c:pt>
                <c:pt idx="320">
                  <c:v>6410.0</c:v>
                </c:pt>
                <c:pt idx="321">
                  <c:v>6430.0</c:v>
                </c:pt>
                <c:pt idx="322">
                  <c:v>6450.0</c:v>
                </c:pt>
                <c:pt idx="323">
                  <c:v>6470.0</c:v>
                </c:pt>
                <c:pt idx="324">
                  <c:v>6490.0</c:v>
                </c:pt>
                <c:pt idx="325">
                  <c:v>6510.0</c:v>
                </c:pt>
                <c:pt idx="326">
                  <c:v>6530.0</c:v>
                </c:pt>
                <c:pt idx="327">
                  <c:v>6550.0</c:v>
                </c:pt>
                <c:pt idx="328">
                  <c:v>6570.0</c:v>
                </c:pt>
                <c:pt idx="329">
                  <c:v>6590.0</c:v>
                </c:pt>
                <c:pt idx="330">
                  <c:v>6610.0</c:v>
                </c:pt>
                <c:pt idx="331">
                  <c:v>6630.0</c:v>
                </c:pt>
                <c:pt idx="332">
                  <c:v>6650.0</c:v>
                </c:pt>
                <c:pt idx="333">
                  <c:v>6670.0</c:v>
                </c:pt>
                <c:pt idx="334">
                  <c:v>6690.0</c:v>
                </c:pt>
                <c:pt idx="335">
                  <c:v>6710.0</c:v>
                </c:pt>
                <c:pt idx="336">
                  <c:v>6730.0</c:v>
                </c:pt>
                <c:pt idx="337">
                  <c:v>6750.0</c:v>
                </c:pt>
                <c:pt idx="338">
                  <c:v>6770.0</c:v>
                </c:pt>
                <c:pt idx="339">
                  <c:v>6790.0</c:v>
                </c:pt>
                <c:pt idx="340">
                  <c:v>6810.0</c:v>
                </c:pt>
                <c:pt idx="341">
                  <c:v>6830.0</c:v>
                </c:pt>
                <c:pt idx="342">
                  <c:v>6850.0</c:v>
                </c:pt>
                <c:pt idx="343">
                  <c:v>6870.0</c:v>
                </c:pt>
                <c:pt idx="344">
                  <c:v>6890.0</c:v>
                </c:pt>
                <c:pt idx="345">
                  <c:v>6910.0</c:v>
                </c:pt>
                <c:pt idx="346">
                  <c:v>6930.0</c:v>
                </c:pt>
                <c:pt idx="347">
                  <c:v>6950.0</c:v>
                </c:pt>
                <c:pt idx="348">
                  <c:v>6970.0</c:v>
                </c:pt>
                <c:pt idx="349">
                  <c:v>6990.0</c:v>
                </c:pt>
                <c:pt idx="350">
                  <c:v>7010.0</c:v>
                </c:pt>
                <c:pt idx="351">
                  <c:v>7030.0</c:v>
                </c:pt>
                <c:pt idx="352">
                  <c:v>7050.0</c:v>
                </c:pt>
                <c:pt idx="353">
                  <c:v>7070.0</c:v>
                </c:pt>
                <c:pt idx="354">
                  <c:v>7090.0</c:v>
                </c:pt>
                <c:pt idx="355">
                  <c:v>7110.0</c:v>
                </c:pt>
                <c:pt idx="356">
                  <c:v>7130.0</c:v>
                </c:pt>
                <c:pt idx="357">
                  <c:v>7150.0</c:v>
                </c:pt>
                <c:pt idx="358">
                  <c:v>7170.0</c:v>
                </c:pt>
                <c:pt idx="359">
                  <c:v>7190.0</c:v>
                </c:pt>
                <c:pt idx="360">
                  <c:v>7210.0</c:v>
                </c:pt>
                <c:pt idx="361">
                  <c:v>7230.0</c:v>
                </c:pt>
                <c:pt idx="362">
                  <c:v>7250.0</c:v>
                </c:pt>
                <c:pt idx="363">
                  <c:v>7270.0</c:v>
                </c:pt>
                <c:pt idx="364">
                  <c:v>7290.0</c:v>
                </c:pt>
                <c:pt idx="365">
                  <c:v>7310.0</c:v>
                </c:pt>
                <c:pt idx="366">
                  <c:v>7330.0</c:v>
                </c:pt>
                <c:pt idx="367">
                  <c:v>7350.0</c:v>
                </c:pt>
                <c:pt idx="368">
                  <c:v>7370.0</c:v>
                </c:pt>
                <c:pt idx="369">
                  <c:v>7390.0</c:v>
                </c:pt>
                <c:pt idx="370">
                  <c:v>7410.0</c:v>
                </c:pt>
                <c:pt idx="371">
                  <c:v>7430.0</c:v>
                </c:pt>
                <c:pt idx="372">
                  <c:v>7450.0</c:v>
                </c:pt>
                <c:pt idx="373">
                  <c:v>7470.0</c:v>
                </c:pt>
                <c:pt idx="374">
                  <c:v>7490.0</c:v>
                </c:pt>
                <c:pt idx="375">
                  <c:v>7510.0</c:v>
                </c:pt>
                <c:pt idx="376">
                  <c:v>7530.0</c:v>
                </c:pt>
                <c:pt idx="377">
                  <c:v>7550.0</c:v>
                </c:pt>
                <c:pt idx="378">
                  <c:v>7570.0</c:v>
                </c:pt>
                <c:pt idx="379">
                  <c:v>7590.0</c:v>
                </c:pt>
                <c:pt idx="380">
                  <c:v>7610.0</c:v>
                </c:pt>
                <c:pt idx="381">
                  <c:v>7630.0</c:v>
                </c:pt>
                <c:pt idx="382">
                  <c:v>7650.0</c:v>
                </c:pt>
                <c:pt idx="383">
                  <c:v>7670.0</c:v>
                </c:pt>
                <c:pt idx="384">
                  <c:v>7690.0</c:v>
                </c:pt>
                <c:pt idx="385">
                  <c:v>7710.0</c:v>
                </c:pt>
                <c:pt idx="386">
                  <c:v>7730.0</c:v>
                </c:pt>
                <c:pt idx="387">
                  <c:v>7750.0</c:v>
                </c:pt>
                <c:pt idx="388">
                  <c:v>7770.0</c:v>
                </c:pt>
                <c:pt idx="389">
                  <c:v>7790.0</c:v>
                </c:pt>
                <c:pt idx="390">
                  <c:v>7810.0</c:v>
                </c:pt>
                <c:pt idx="391">
                  <c:v>7830.0</c:v>
                </c:pt>
                <c:pt idx="392">
                  <c:v>7850.0</c:v>
                </c:pt>
                <c:pt idx="393">
                  <c:v>7870.0</c:v>
                </c:pt>
                <c:pt idx="394">
                  <c:v>7890.0</c:v>
                </c:pt>
                <c:pt idx="395">
                  <c:v>7910.0</c:v>
                </c:pt>
                <c:pt idx="396">
                  <c:v>7930.0</c:v>
                </c:pt>
                <c:pt idx="397">
                  <c:v>7950.0</c:v>
                </c:pt>
                <c:pt idx="398">
                  <c:v>7970.0</c:v>
                </c:pt>
                <c:pt idx="399">
                  <c:v>7990.0</c:v>
                </c:pt>
                <c:pt idx="400">
                  <c:v>8010.0</c:v>
                </c:pt>
                <c:pt idx="401">
                  <c:v>8030.0</c:v>
                </c:pt>
                <c:pt idx="402">
                  <c:v>8050.0</c:v>
                </c:pt>
                <c:pt idx="403">
                  <c:v>8070.0</c:v>
                </c:pt>
                <c:pt idx="404">
                  <c:v>8090.0</c:v>
                </c:pt>
                <c:pt idx="405">
                  <c:v>8110.0</c:v>
                </c:pt>
                <c:pt idx="406">
                  <c:v>8130.0</c:v>
                </c:pt>
                <c:pt idx="407">
                  <c:v>8150.0</c:v>
                </c:pt>
                <c:pt idx="408">
                  <c:v>8170.0</c:v>
                </c:pt>
                <c:pt idx="409">
                  <c:v>8190.0</c:v>
                </c:pt>
                <c:pt idx="410">
                  <c:v>8210.0</c:v>
                </c:pt>
                <c:pt idx="411">
                  <c:v>8230.0</c:v>
                </c:pt>
                <c:pt idx="412">
                  <c:v>8250.0</c:v>
                </c:pt>
                <c:pt idx="413">
                  <c:v>8270.0</c:v>
                </c:pt>
                <c:pt idx="414">
                  <c:v>8290.0</c:v>
                </c:pt>
                <c:pt idx="415">
                  <c:v>8310.0</c:v>
                </c:pt>
                <c:pt idx="416">
                  <c:v>8330.0</c:v>
                </c:pt>
                <c:pt idx="417">
                  <c:v>8350.0</c:v>
                </c:pt>
                <c:pt idx="418">
                  <c:v>8370.0</c:v>
                </c:pt>
                <c:pt idx="419">
                  <c:v>8390.0</c:v>
                </c:pt>
                <c:pt idx="420">
                  <c:v>8410.0</c:v>
                </c:pt>
                <c:pt idx="421">
                  <c:v>8430.0</c:v>
                </c:pt>
                <c:pt idx="422">
                  <c:v>8450.0</c:v>
                </c:pt>
                <c:pt idx="423">
                  <c:v>8470.0</c:v>
                </c:pt>
                <c:pt idx="424">
                  <c:v>8490.0</c:v>
                </c:pt>
                <c:pt idx="425">
                  <c:v>8510.0</c:v>
                </c:pt>
                <c:pt idx="426">
                  <c:v>8530.0</c:v>
                </c:pt>
                <c:pt idx="427">
                  <c:v>8550.0</c:v>
                </c:pt>
                <c:pt idx="428">
                  <c:v>8570.0</c:v>
                </c:pt>
                <c:pt idx="429">
                  <c:v>8590.0</c:v>
                </c:pt>
                <c:pt idx="430">
                  <c:v>8610.0</c:v>
                </c:pt>
                <c:pt idx="431">
                  <c:v>8630.0</c:v>
                </c:pt>
                <c:pt idx="432">
                  <c:v>8650.0</c:v>
                </c:pt>
                <c:pt idx="433">
                  <c:v>8670.0</c:v>
                </c:pt>
                <c:pt idx="434">
                  <c:v>8690.0</c:v>
                </c:pt>
                <c:pt idx="435">
                  <c:v>8710.0</c:v>
                </c:pt>
                <c:pt idx="436">
                  <c:v>8730.0</c:v>
                </c:pt>
                <c:pt idx="437">
                  <c:v>8750.0</c:v>
                </c:pt>
                <c:pt idx="438">
                  <c:v>8770.0</c:v>
                </c:pt>
                <c:pt idx="439">
                  <c:v>8790.0</c:v>
                </c:pt>
                <c:pt idx="440">
                  <c:v>8810.0</c:v>
                </c:pt>
                <c:pt idx="441">
                  <c:v>8830.0</c:v>
                </c:pt>
                <c:pt idx="442">
                  <c:v>8850.0</c:v>
                </c:pt>
                <c:pt idx="443">
                  <c:v>8870.0</c:v>
                </c:pt>
                <c:pt idx="444">
                  <c:v>8890.0</c:v>
                </c:pt>
                <c:pt idx="445">
                  <c:v>8910.0</c:v>
                </c:pt>
                <c:pt idx="446">
                  <c:v>8930.0</c:v>
                </c:pt>
                <c:pt idx="447">
                  <c:v>8950.0</c:v>
                </c:pt>
                <c:pt idx="448">
                  <c:v>8970.0</c:v>
                </c:pt>
                <c:pt idx="449">
                  <c:v>8990.0</c:v>
                </c:pt>
                <c:pt idx="450">
                  <c:v>9010.0</c:v>
                </c:pt>
                <c:pt idx="451">
                  <c:v>9030.0</c:v>
                </c:pt>
                <c:pt idx="452">
                  <c:v>9050.0</c:v>
                </c:pt>
                <c:pt idx="453">
                  <c:v>9070.0</c:v>
                </c:pt>
                <c:pt idx="454">
                  <c:v>9090.0</c:v>
                </c:pt>
                <c:pt idx="455">
                  <c:v>9110.0</c:v>
                </c:pt>
                <c:pt idx="456">
                  <c:v>9130.0</c:v>
                </c:pt>
                <c:pt idx="457">
                  <c:v>9150.0</c:v>
                </c:pt>
                <c:pt idx="458">
                  <c:v>9170.0</c:v>
                </c:pt>
                <c:pt idx="459">
                  <c:v>9190.0</c:v>
                </c:pt>
                <c:pt idx="460">
                  <c:v>9210.0</c:v>
                </c:pt>
                <c:pt idx="461">
                  <c:v>9230.0</c:v>
                </c:pt>
                <c:pt idx="462">
                  <c:v>9250.0</c:v>
                </c:pt>
                <c:pt idx="463">
                  <c:v>9270.0</c:v>
                </c:pt>
                <c:pt idx="464">
                  <c:v>9290.0</c:v>
                </c:pt>
                <c:pt idx="465">
                  <c:v>9310.0</c:v>
                </c:pt>
                <c:pt idx="466">
                  <c:v>9330.0</c:v>
                </c:pt>
                <c:pt idx="467">
                  <c:v>9350.0</c:v>
                </c:pt>
                <c:pt idx="468">
                  <c:v>9370.0</c:v>
                </c:pt>
                <c:pt idx="469">
                  <c:v>9390.0</c:v>
                </c:pt>
                <c:pt idx="470">
                  <c:v>9410.0</c:v>
                </c:pt>
                <c:pt idx="471">
                  <c:v>9430.0</c:v>
                </c:pt>
                <c:pt idx="472">
                  <c:v>9450.0</c:v>
                </c:pt>
                <c:pt idx="473">
                  <c:v>9470.0</c:v>
                </c:pt>
                <c:pt idx="474">
                  <c:v>9490.0</c:v>
                </c:pt>
                <c:pt idx="475">
                  <c:v>9510.0</c:v>
                </c:pt>
                <c:pt idx="476">
                  <c:v>9530.0</c:v>
                </c:pt>
                <c:pt idx="477">
                  <c:v>9550.0</c:v>
                </c:pt>
                <c:pt idx="478">
                  <c:v>9570.0</c:v>
                </c:pt>
                <c:pt idx="479">
                  <c:v>9590.0</c:v>
                </c:pt>
                <c:pt idx="480">
                  <c:v>9610.0</c:v>
                </c:pt>
                <c:pt idx="481">
                  <c:v>9630.0</c:v>
                </c:pt>
                <c:pt idx="482">
                  <c:v>9650.0</c:v>
                </c:pt>
                <c:pt idx="483">
                  <c:v>9670.0</c:v>
                </c:pt>
                <c:pt idx="484">
                  <c:v>9690.0</c:v>
                </c:pt>
                <c:pt idx="485">
                  <c:v>9710.0</c:v>
                </c:pt>
                <c:pt idx="486">
                  <c:v>9730.0</c:v>
                </c:pt>
                <c:pt idx="487">
                  <c:v>9750.0</c:v>
                </c:pt>
                <c:pt idx="488">
                  <c:v>9770.0</c:v>
                </c:pt>
                <c:pt idx="489">
                  <c:v>9790.0</c:v>
                </c:pt>
                <c:pt idx="490">
                  <c:v>9810.0</c:v>
                </c:pt>
                <c:pt idx="491">
                  <c:v>9830.0</c:v>
                </c:pt>
                <c:pt idx="492">
                  <c:v>9850.0</c:v>
                </c:pt>
                <c:pt idx="493">
                  <c:v>9870.0</c:v>
                </c:pt>
                <c:pt idx="494">
                  <c:v>9890.0</c:v>
                </c:pt>
                <c:pt idx="495">
                  <c:v>9910.0</c:v>
                </c:pt>
                <c:pt idx="496">
                  <c:v>9930.0</c:v>
                </c:pt>
                <c:pt idx="497">
                  <c:v>9950.0</c:v>
                </c:pt>
                <c:pt idx="498">
                  <c:v>9970.0</c:v>
                </c:pt>
                <c:pt idx="499">
                  <c:v>9990.0</c:v>
                </c:pt>
                <c:pt idx="501">
                  <c:v>95.202</c:v>
                </c:pt>
                <c:pt idx="502">
                  <c:v>229.812</c:v>
                </c:pt>
                <c:pt idx="503">
                  <c:v>367.893</c:v>
                </c:pt>
                <c:pt idx="504">
                  <c:v>448.518</c:v>
                </c:pt>
                <c:pt idx="505">
                  <c:v>477.604</c:v>
                </c:pt>
                <c:pt idx="506">
                  <c:v>522.5419999999997</c:v>
                </c:pt>
                <c:pt idx="507">
                  <c:v>536.3499999999997</c:v>
                </c:pt>
                <c:pt idx="508">
                  <c:v>558.4559999999997</c:v>
                </c:pt>
                <c:pt idx="509">
                  <c:v>576.079</c:v>
                </c:pt>
                <c:pt idx="510">
                  <c:v>651.256</c:v>
                </c:pt>
                <c:pt idx="511">
                  <c:v>654.5509999999997</c:v>
                </c:pt>
                <c:pt idx="512">
                  <c:v>725.298</c:v>
                </c:pt>
                <c:pt idx="513">
                  <c:v>805.8869999999996</c:v>
                </c:pt>
                <c:pt idx="514">
                  <c:v>1209.713</c:v>
                </c:pt>
                <c:pt idx="515">
                  <c:v>1283.495</c:v>
                </c:pt>
                <c:pt idx="516">
                  <c:v>1301.234</c:v>
                </c:pt>
                <c:pt idx="517">
                  <c:v>1305.783</c:v>
                </c:pt>
                <c:pt idx="518">
                  <c:v>1364.339</c:v>
                </c:pt>
                <c:pt idx="519">
                  <c:v>1370.617</c:v>
                </c:pt>
                <c:pt idx="520">
                  <c:v>1399.638</c:v>
                </c:pt>
                <c:pt idx="521">
                  <c:v>1489.56</c:v>
                </c:pt>
                <c:pt idx="522">
                  <c:v>1660.368</c:v>
                </c:pt>
                <c:pt idx="523">
                  <c:v>1826.302</c:v>
                </c:pt>
                <c:pt idx="524">
                  <c:v>2456.0</c:v>
                </c:pt>
                <c:pt idx="525">
                  <c:v>2550.1</c:v>
                </c:pt>
                <c:pt idx="526">
                  <c:v>2660.1</c:v>
                </c:pt>
                <c:pt idx="527">
                  <c:v>2767.5</c:v>
                </c:pt>
                <c:pt idx="528">
                  <c:v>2999.7</c:v>
                </c:pt>
                <c:pt idx="529">
                  <c:v>5433.1</c:v>
                </c:pt>
                <c:pt idx="530">
                  <c:v>5824.6</c:v>
                </c:pt>
                <c:pt idx="532">
                  <c:v>8484.799999999994</c:v>
                </c:pt>
                <c:pt idx="533">
                  <c:v>9043.1</c:v>
                </c:pt>
              </c:numCache>
            </c:numRef>
          </c:xVal>
          <c:yVal>
            <c:numRef>
              <c:f>Sheet3!$F$2:$F$539</c:f>
              <c:numCache>
                <c:formatCode>General</c:formatCode>
                <c:ptCount val="538"/>
                <c:pt idx="501">
                  <c:v>0.0125</c:v>
                </c:pt>
                <c:pt idx="508">
                  <c:v>0.7443</c:v>
                </c:pt>
                <c:pt idx="509">
                  <c:v>0.0447</c:v>
                </c:pt>
                <c:pt idx="510">
                  <c:v>0.1409</c:v>
                </c:pt>
                <c:pt idx="511">
                  <c:v>0.0133</c:v>
                </c:pt>
                <c:pt idx="512">
                  <c:v>0.0446</c:v>
                </c:pt>
                <c:pt idx="513">
                  <c:v>0.0511</c:v>
                </c:pt>
                <c:pt idx="514">
                  <c:v>0.0415</c:v>
                </c:pt>
                <c:pt idx="515">
                  <c:v>0.0169</c:v>
                </c:pt>
                <c:pt idx="516">
                  <c:v>0.0103</c:v>
                </c:pt>
                <c:pt idx="517">
                  <c:v>0.0114</c:v>
                </c:pt>
                <c:pt idx="518">
                  <c:v>0.0464</c:v>
                </c:pt>
                <c:pt idx="519">
                  <c:v>0.0108</c:v>
                </c:pt>
                <c:pt idx="520">
                  <c:v>0.0345</c:v>
                </c:pt>
                <c:pt idx="521">
                  <c:v>0.0238</c:v>
                </c:pt>
                <c:pt idx="522">
                  <c:v>0.0279</c:v>
                </c:pt>
                <c:pt idx="523">
                  <c:v>0.011</c:v>
                </c:pt>
                <c:pt idx="524">
                  <c:v>0.041</c:v>
                </c:pt>
                <c:pt idx="525">
                  <c:v>0.0153</c:v>
                </c:pt>
                <c:pt idx="526">
                  <c:v>0.0277</c:v>
                </c:pt>
                <c:pt idx="527">
                  <c:v>0.0114</c:v>
                </c:pt>
                <c:pt idx="528">
                  <c:v>0.0118</c:v>
                </c:pt>
                <c:pt idx="529">
                  <c:v>0.0116</c:v>
                </c:pt>
                <c:pt idx="530">
                  <c:v>0.0295</c:v>
                </c:pt>
                <c:pt idx="532">
                  <c:v>0.0048</c:v>
                </c:pt>
                <c:pt idx="533">
                  <c:v>0.00247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2098040"/>
        <c:axId val="-2052105080"/>
      </c:scatterChart>
      <c:valAx>
        <c:axId val="-2052098040"/>
        <c:scaling>
          <c:orientation val="minMax"/>
          <c:max val="10000.0"/>
        </c:scaling>
        <c:delete val="0"/>
        <c:axPos val="b"/>
        <c:title>
          <c:tx>
            <c:strRef>
              <c:f>Sheet3!$A$5</c:f>
              <c:strCache>
                <c:ptCount val="1"/>
                <c:pt idx="0">
                  <c:v>energy [keV]</c:v>
                </c:pt>
              </c:strCache>
            </c:strRef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52105080"/>
        <c:crossesAt val="0.0001"/>
        <c:crossBetween val="midCat"/>
      </c:valAx>
      <c:valAx>
        <c:axId val="-2052105080"/>
        <c:scaling>
          <c:logBase val="10.0"/>
          <c:orientation val="minMax"/>
          <c:min val="0.001"/>
        </c:scaling>
        <c:delete val="0"/>
        <c:axPos val="l"/>
        <c:majorGridlines/>
        <c:title>
          <c:tx>
            <c:strRef>
              <c:f>Sheet3!$A$4</c:f>
              <c:strCache>
                <c:ptCount val="1"/>
                <c:pt idx="0">
                  <c:v>gammas [/(bin)/capture]</c:v>
                </c:pt>
              </c:strCache>
            </c:strRef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5209804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434" y="6196867"/>
            <a:ext cx="2275566" cy="661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19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500"/>
            <a:ext cx="9158400" cy="68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 b="0"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91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4" r:id="rId3"/>
    <p:sldLayoutId id="2147483671" r:id="rId4"/>
    <p:sldLayoutId id="2147483672" r:id="rId5"/>
    <p:sldLayoutId id="2147483673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zlib.n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of data-driven nuclear models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KOI, Tatsumi</a:t>
            </a:r>
          </a:p>
          <a:p>
            <a:r>
              <a:rPr lang="en-US" dirty="0" smtClean="0"/>
              <a:t>SD/EPP/Computing </a:t>
            </a:r>
          </a:p>
          <a:p>
            <a:r>
              <a:rPr lang="en-US" dirty="0" smtClean="0"/>
              <a:t>SLAC National Accelerator Laboratory</a:t>
            </a:r>
          </a:p>
          <a:p>
            <a:endParaRPr lang="en-US" dirty="0"/>
          </a:p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Geant4 collaboration meeting</a:t>
            </a:r>
          </a:p>
          <a:p>
            <a:r>
              <a:rPr lang="en-US" dirty="0" smtClean="0"/>
              <a:t>2016/Sep/16</a:t>
            </a:r>
          </a:p>
          <a:p>
            <a:r>
              <a:rPr lang="en-US" dirty="0" smtClean="0"/>
              <a:t>Ferrara, Italy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72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</a:t>
            </a:r>
            <a:r>
              <a:rPr lang="en-US" dirty="0"/>
              <a:t>of the self-shielding effects in unresolved resonances </a:t>
            </a:r>
            <a:r>
              <a:rPr lang="en-US" dirty="0" smtClean="0"/>
              <a:t>region</a:t>
            </a:r>
            <a:endParaRPr lang="en-US" dirty="0"/>
          </a:p>
        </p:txBody>
      </p:sp>
      <p:pic>
        <p:nvPicPr>
          <p:cNvPr id="10" name="Content Placeholder 7"/>
          <p:cNvPicPr>
            <a:picLocks noGrp="1" noChangeAspect="1"/>
          </p:cNvPicPr>
          <p:nvPr>
            <p:ph sz="quarter" idx="15"/>
          </p:nvPr>
        </p:nvPicPr>
        <p:blipFill>
          <a:blip r:embed="rId2"/>
          <a:srcRect l="-17510" r="-17510"/>
          <a:stretch>
            <a:fillRect/>
          </a:stretch>
        </p:blipFill>
        <p:spPr>
          <a:xfrm>
            <a:off x="4648200" y="1252538"/>
            <a:ext cx="3886200" cy="5065712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quarter" idx="14"/>
          </p:nvPr>
        </p:nvPicPr>
        <p:blipFill>
          <a:blip r:embed="rId3"/>
          <a:srcRect l="-13133" r="-13133"/>
          <a:stretch>
            <a:fillRect/>
          </a:stretch>
        </p:blipFill>
        <p:spPr/>
      </p:pic>
      <p:sp>
        <p:nvSpPr>
          <p:cNvPr id="14" name="TextBox 13"/>
          <p:cNvSpPr txBox="1"/>
          <p:nvPr/>
        </p:nvSpPr>
        <p:spPr>
          <a:xfrm>
            <a:off x="1455278" y="1156063"/>
            <a:ext cx="228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Stainless Steel 316L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15150" y="1129606"/>
            <a:ext cx="117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Pure </a:t>
            </a:r>
            <a:r>
              <a:rPr lang="en-US" baseline="30000" dirty="0" smtClean="0"/>
              <a:t>56</a:t>
            </a:r>
            <a:r>
              <a:rPr lang="en-US" dirty="0" smtClean="0"/>
              <a:t>Fe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310671"/>
            <a:ext cx="874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From “WHY SELF</a:t>
            </a:r>
            <a:r>
              <a:rPr lang="en-US" sz="1200" dirty="0"/>
              <a:t>-</a:t>
            </a:r>
            <a:r>
              <a:rPr lang="en-US" sz="1200" dirty="0" smtClean="0"/>
              <a:t>SHIELDING IS NEEDED IN MCNP</a:t>
            </a:r>
            <a:r>
              <a:rPr lang="en-US" sz="1200" dirty="0"/>
              <a:t>-</a:t>
            </a:r>
            <a:r>
              <a:rPr lang="en-US" sz="1200" dirty="0" smtClean="0"/>
              <a:t>CALCCILATIONS”,</a:t>
            </a:r>
          </a:p>
          <a:p>
            <a:r>
              <a:rPr lang="en-US" sz="1200" dirty="0"/>
              <a:t>CONTRIBUTION TO THE 18TH SYMPOSIUMON FUSION TECHNOLOGY, KARLSRUHE, GERMANY, 22-26 AUGUST, 1994 </a:t>
            </a:r>
          </a:p>
        </p:txBody>
      </p:sp>
    </p:spTree>
    <p:extLst>
      <p:ext uri="{BB962C8B-B14F-4D97-AF65-F5344CB8AC3E}">
        <p14:creationId xmlns:p14="http://schemas.microsoft.com/office/powerpoint/2010/main" val="9160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for </a:t>
            </a:r>
            <a:r>
              <a:rPr lang="en-US" dirty="0" err="1" smtClean="0"/>
              <a:t>ParticleHP</a:t>
            </a:r>
            <a:r>
              <a:rPr lang="en-US" dirty="0" smtClean="0"/>
              <a:t> (now includes </a:t>
            </a:r>
            <a:r>
              <a:rPr lang="en-US" dirty="0" err="1" smtClean="0"/>
              <a:t>NeutronHP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NeutronHP</a:t>
            </a:r>
            <a:r>
              <a:rPr lang="en-US" dirty="0" smtClean="0"/>
              <a:t> and </a:t>
            </a:r>
            <a:r>
              <a:rPr lang="en-US" dirty="0" err="1" smtClean="0"/>
              <a:t>ParticleHP</a:t>
            </a:r>
            <a:r>
              <a:rPr lang="en-US" dirty="0" smtClean="0"/>
              <a:t> was successfully merged in v10.02</a:t>
            </a:r>
          </a:p>
          <a:p>
            <a:pPr lvl="1"/>
            <a:r>
              <a:rPr lang="en-US" dirty="0" smtClean="0"/>
              <a:t>Header files of </a:t>
            </a:r>
            <a:r>
              <a:rPr lang="en-US" dirty="0" err="1" smtClean="0"/>
              <a:t>NeutronHP</a:t>
            </a:r>
            <a:r>
              <a:rPr lang="en-US" dirty="0" smtClean="0"/>
              <a:t> still remains in the release</a:t>
            </a:r>
          </a:p>
          <a:p>
            <a:pPr lvl="2"/>
            <a:r>
              <a:rPr lang="en-US" dirty="0" smtClean="0"/>
              <a:t>Consisting of only type alias </a:t>
            </a:r>
          </a:p>
          <a:p>
            <a:pPr marL="690562" lvl="3" indent="0">
              <a:buNone/>
            </a:pPr>
            <a:r>
              <a:rPr lang="en-US" dirty="0" smtClean="0"/>
              <a:t>using G4NeutronHPXX = G4ParticleHPXX;</a:t>
            </a:r>
          </a:p>
          <a:p>
            <a:pPr lvl="2"/>
            <a:r>
              <a:rPr lang="en-US" dirty="0" smtClean="0"/>
              <a:t>Therefore, users still be able to use G4NeutronHPXXX in their codes.</a:t>
            </a:r>
          </a:p>
          <a:p>
            <a:r>
              <a:rPr lang="en-US" dirty="0" smtClean="0"/>
              <a:t>G4TENDL data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files for </a:t>
            </a:r>
            <a:r>
              <a:rPr lang="en-US" dirty="0" err="1" smtClean="0"/>
              <a:t>ParticleHP</a:t>
            </a:r>
            <a:endParaRPr lang="en-US" dirty="0"/>
          </a:p>
          <a:p>
            <a:pPr lvl="1"/>
            <a:r>
              <a:rPr lang="en-US" dirty="0"/>
              <a:t>Inelastic reactions of light ions (p, d, t, He3 and a) are supported</a:t>
            </a:r>
          </a:p>
          <a:p>
            <a:pPr lvl="2"/>
            <a:r>
              <a:rPr lang="en-US" dirty="0"/>
              <a:t>G4NDL </a:t>
            </a:r>
            <a:r>
              <a:rPr lang="en-US" dirty="0" smtClean="0"/>
              <a:t>provides </a:t>
            </a:r>
            <a:r>
              <a:rPr lang="en-US" dirty="0"/>
              <a:t>neutrons data for </a:t>
            </a:r>
            <a:r>
              <a:rPr lang="en-US" dirty="0" err="1" smtClean="0"/>
              <a:t>ParticleHP</a:t>
            </a:r>
            <a:endParaRPr lang="en-US" dirty="0" smtClean="0"/>
          </a:p>
          <a:p>
            <a:pPr lvl="1"/>
            <a:r>
              <a:rPr lang="en-US" dirty="0" smtClean="0"/>
              <a:t>Derived from TENDL-2014 or ENDF-VII.r1</a:t>
            </a:r>
          </a:p>
          <a:p>
            <a:pPr lvl="2"/>
            <a:r>
              <a:rPr lang="en-US" dirty="0" smtClean="0"/>
              <a:t>~400 isotopes are compiled in G4TENDL1.x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hose </a:t>
            </a:r>
            <a:r>
              <a:rPr lang="en-US" dirty="0"/>
              <a:t>isotopes present in the G4NDL4.5 </a:t>
            </a:r>
            <a:r>
              <a:rPr lang="en-US" dirty="0" smtClean="0"/>
              <a:t>have </a:t>
            </a:r>
            <a:r>
              <a:rPr lang="en-US" dirty="0"/>
              <a:t>been included </a:t>
            </a:r>
            <a:r>
              <a:rPr lang="en-US" dirty="0" smtClean="0"/>
              <a:t>in the data set.</a:t>
            </a:r>
          </a:p>
          <a:p>
            <a:pPr lvl="2"/>
            <a:r>
              <a:rPr lang="en-US" dirty="0" smtClean="0"/>
              <a:t>Rest of isotopes (&gt;2000) will be provided through IAEA web page</a:t>
            </a:r>
            <a:endParaRPr lang="en-US" dirty="0"/>
          </a:p>
          <a:p>
            <a:pPr lvl="1"/>
            <a:r>
              <a:rPr lang="en-US" dirty="0"/>
              <a:t>Compressed by </a:t>
            </a:r>
            <a:r>
              <a:rPr lang="en-US" dirty="0" err="1"/>
              <a:t>zlib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http://www.zlib.net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Total size of data files was 2.5Gb </a:t>
            </a:r>
            <a:r>
              <a:rPr lang="en-US" dirty="0" smtClean="0"/>
              <a:t> (</a:t>
            </a:r>
            <a:r>
              <a:rPr lang="en-US" dirty="0"/>
              <a:t>v10.02</a:t>
            </a:r>
            <a:r>
              <a:rPr lang="en-US" dirty="0" smtClean="0"/>
              <a:t>)</a:t>
            </a:r>
          </a:p>
          <a:p>
            <a:pPr marL="457200" lvl="2" indent="0">
              <a:buNone/>
            </a:pPr>
            <a:r>
              <a:rPr lang="en-US" dirty="0"/>
              <a:t>	</a:t>
            </a:r>
            <a:r>
              <a:rPr lang="en-US" dirty="0" smtClean="0"/>
              <a:t>		 now 561Mb </a:t>
            </a:r>
            <a:r>
              <a:rPr lang="en-US" dirty="0"/>
              <a:t>(v10.03) </a:t>
            </a:r>
          </a:p>
          <a:p>
            <a:pPr lvl="1"/>
            <a:r>
              <a:rPr lang="en-US" dirty="0"/>
              <a:t>Adding information of based evaluation in each file</a:t>
            </a:r>
          </a:p>
          <a:p>
            <a:pPr lvl="2"/>
            <a:r>
              <a:rPr lang="en-US" dirty="0"/>
              <a:t>“TENDL-2014” or “ENDFVII.r1”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5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GND</a:t>
            </a:r>
            <a:r>
              <a:rPr lang="en-US" dirty="0"/>
              <a:t>, GIDI </a:t>
            </a:r>
            <a:r>
              <a:rPr lang="en-US" dirty="0" smtClean="0"/>
              <a:t>and G4LEND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G4LEND: </a:t>
            </a:r>
            <a:r>
              <a:rPr lang="en-US" dirty="0"/>
              <a:t>Geant4 Low Energy Nuclear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G4LEND </a:t>
            </a:r>
            <a:r>
              <a:rPr lang="en-US" dirty="0"/>
              <a:t>is a package of low energy nuclear interaction model of </a:t>
            </a:r>
            <a:r>
              <a:rPr lang="en-US" dirty="0" smtClean="0"/>
              <a:t>Geant4. It uses </a:t>
            </a:r>
            <a:r>
              <a:rPr lang="en-US" dirty="0"/>
              <a:t>data written in </a:t>
            </a:r>
            <a:r>
              <a:rPr lang="en-US" b="1" dirty="0"/>
              <a:t>GND</a:t>
            </a:r>
            <a:r>
              <a:rPr lang="en-US" dirty="0"/>
              <a:t> format through </a:t>
            </a:r>
            <a:r>
              <a:rPr lang="en-US" b="1" dirty="0"/>
              <a:t>GIDI</a:t>
            </a:r>
            <a:r>
              <a:rPr lang="en-US" dirty="0"/>
              <a:t> interface. </a:t>
            </a:r>
          </a:p>
          <a:p>
            <a:r>
              <a:rPr lang="en-US" b="1" dirty="0" smtClean="0"/>
              <a:t>GND</a:t>
            </a:r>
            <a:r>
              <a:rPr lang="en-US" b="1" dirty="0"/>
              <a:t>: </a:t>
            </a:r>
            <a:r>
              <a:rPr lang="en-US" dirty="0"/>
              <a:t>Generalized Nuclear Data </a:t>
            </a:r>
          </a:p>
          <a:p>
            <a:pPr lvl="1"/>
            <a:r>
              <a:rPr lang="en-US" dirty="0" smtClean="0"/>
              <a:t>New</a:t>
            </a:r>
            <a:r>
              <a:rPr lang="en-US" dirty="0"/>
              <a:t>, modern structure to replace legacy nuclear data formats (e.g., ENDF-6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GIDI</a:t>
            </a:r>
            <a:r>
              <a:rPr lang="en-US" b="1" dirty="0"/>
              <a:t>: </a:t>
            </a:r>
            <a:r>
              <a:rPr lang="en-US" dirty="0"/>
              <a:t>General Interaction Data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Interface to GND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G4LEND </a:t>
            </a:r>
            <a:r>
              <a:rPr lang="en-US" dirty="0"/>
              <a:t>has been in release of Geant4 since v9.5 (2011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and it had major update last year </a:t>
            </a:r>
          </a:p>
          <a:p>
            <a:pPr lvl="1"/>
            <a:r>
              <a:rPr lang="en-US" dirty="0" smtClean="0"/>
              <a:t>Migrated </a:t>
            </a:r>
            <a:r>
              <a:rPr lang="en-US" dirty="0"/>
              <a:t>recent update of GND and </a:t>
            </a:r>
            <a:r>
              <a:rPr lang="en-US" dirty="0" smtClean="0"/>
              <a:t>GIDI</a:t>
            </a:r>
          </a:p>
          <a:p>
            <a:pPr lvl="1"/>
            <a:r>
              <a:rPr lang="en-US" dirty="0" smtClean="0"/>
              <a:t>Introduced </a:t>
            </a:r>
            <a:r>
              <a:rPr lang="en-US" dirty="0"/>
              <a:t>gamma </a:t>
            </a:r>
            <a:r>
              <a:rPr lang="en-US" dirty="0" smtClean="0"/>
              <a:t>as projectile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data translated from ENDF/BVII.1 </a:t>
            </a:r>
            <a:r>
              <a:rPr lang="en-US" dirty="0" smtClean="0"/>
              <a:t>was prepared</a:t>
            </a:r>
          </a:p>
          <a:p>
            <a:pPr lvl="2"/>
            <a:r>
              <a:rPr lang="en-US" dirty="0" smtClean="0"/>
              <a:t>Neutrons projectile:	421 </a:t>
            </a:r>
            <a:r>
              <a:rPr lang="en-US" dirty="0"/>
              <a:t>nuclides, from H to </a:t>
            </a:r>
            <a:r>
              <a:rPr lang="en-US" dirty="0" err="1" smtClean="0"/>
              <a:t>Es</a:t>
            </a:r>
            <a:endParaRPr lang="en-US" dirty="0" smtClean="0"/>
          </a:p>
          <a:p>
            <a:pPr lvl="2"/>
            <a:r>
              <a:rPr lang="en-US" dirty="0" smtClean="0"/>
              <a:t>Gamma projectile	162 </a:t>
            </a:r>
            <a:r>
              <a:rPr lang="en-US" dirty="0"/>
              <a:t>nuclides, from H to </a:t>
            </a:r>
            <a:r>
              <a:rPr lang="en-US" dirty="0" err="1" smtClean="0"/>
              <a:t>Pt</a:t>
            </a: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595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of gamma incidence reaction</a:t>
            </a:r>
          </a:p>
        </p:txBody>
      </p:sp>
      <p:graphicFrame>
        <p:nvGraphicFramePr>
          <p:cNvPr id="9" name="Content Placeholder 1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0653417"/>
              </p:ext>
            </p:extLst>
          </p:nvPr>
        </p:nvGraphicFramePr>
        <p:xfrm>
          <a:off x="457200" y="1243013"/>
          <a:ext cx="3886200" cy="50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8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296684207"/>
              </p:ext>
            </p:extLst>
          </p:nvPr>
        </p:nvGraphicFramePr>
        <p:xfrm>
          <a:off x="4648200" y="1252538"/>
          <a:ext cx="3886200" cy="50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076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55EB0-8694-4901-B1B4-89B15F8BEE0F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of LEND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Delayed neutron emission after fission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neutron emitted after a nuclear fission event, by one of the fission </a:t>
            </a:r>
            <a:r>
              <a:rPr lang="en-US" dirty="0" smtClean="0"/>
              <a:t>products</a:t>
            </a:r>
          </a:p>
          <a:p>
            <a:pPr lvl="1"/>
            <a:r>
              <a:rPr lang="en-US" dirty="0" smtClean="0"/>
              <a:t>The neutron emissions delayed a time scale of precursor beta decay from the time of fission. </a:t>
            </a:r>
          </a:p>
          <a:p>
            <a:pPr lvl="1"/>
            <a:r>
              <a:rPr lang="en-US" dirty="0" smtClean="0"/>
              <a:t>Important </a:t>
            </a:r>
            <a:r>
              <a:rPr lang="en-US" dirty="0"/>
              <a:t>in nuclear reactor control and safety analysis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LEND fission supports these delayed neutrons in 10.03 and later</a:t>
            </a:r>
          </a:p>
          <a:p>
            <a:pPr lvl="2"/>
            <a:r>
              <a:rPr lang="en-US" dirty="0" smtClean="0"/>
              <a:t>Production point of delayed neutron is not sampled and it is exactly same to the place fission happened</a:t>
            </a:r>
          </a:p>
          <a:p>
            <a:r>
              <a:rPr lang="en-US" dirty="0" smtClean="0"/>
              <a:t>Memory consumption of multithreading application</a:t>
            </a:r>
          </a:p>
          <a:p>
            <a:pPr lvl="1"/>
            <a:r>
              <a:rPr lang="en-US" dirty="0" smtClean="0"/>
              <a:t>Like other </a:t>
            </a:r>
            <a:r>
              <a:rPr lang="en-US" dirty="0" err="1" smtClean="0"/>
              <a:t>hadronic</a:t>
            </a:r>
            <a:r>
              <a:rPr lang="en-US" dirty="0" smtClean="0"/>
              <a:t> models, each thread has own LEND object </a:t>
            </a:r>
          </a:p>
          <a:p>
            <a:pPr lvl="2"/>
            <a:r>
              <a:rPr lang="en-US" dirty="0" smtClean="0"/>
              <a:t>Static data of the objects should be shared, otherwise memory consumptions become proportional to number of threads</a:t>
            </a:r>
          </a:p>
          <a:p>
            <a:pPr lvl="2"/>
            <a:r>
              <a:rPr lang="en-US" dirty="0" smtClean="0"/>
              <a:t>This will be implemented in v10.03</a:t>
            </a:r>
          </a:p>
          <a:p>
            <a:r>
              <a:rPr lang="en-US" dirty="0" smtClean="0"/>
              <a:t>Extension to charged particles incidence</a:t>
            </a:r>
          </a:p>
          <a:p>
            <a:pPr lvl="1"/>
            <a:r>
              <a:rPr lang="en-US" dirty="0" smtClean="0"/>
              <a:t>Coordinated work with EM group is required to avoid double counting of coulomb scattering</a:t>
            </a:r>
          </a:p>
          <a:p>
            <a:pPr lvl="1"/>
            <a:r>
              <a:rPr lang="en-US" dirty="0" smtClean="0"/>
              <a:t>Will be available soon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7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Delayed neutron emissions and memory consumption in multithreading application</a:t>
            </a:r>
          </a:p>
        </p:txBody>
      </p:sp>
      <p:graphicFrame>
        <p:nvGraphicFramePr>
          <p:cNvPr id="6" name="Content Placeholder 1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74748459"/>
              </p:ext>
            </p:extLst>
          </p:nvPr>
        </p:nvGraphicFramePr>
        <p:xfrm>
          <a:off x="457200" y="1243013"/>
          <a:ext cx="3886200" cy="50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9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300036662"/>
              </p:ext>
            </p:extLst>
          </p:nvPr>
        </p:nvGraphicFramePr>
        <p:xfrm>
          <a:off x="4648200" y="1261419"/>
          <a:ext cx="3886200" cy="50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116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neutron </a:t>
            </a:r>
            <a:r>
              <a:rPr lang="en-US" dirty="0"/>
              <a:t>capture model based on PGAA data </a:t>
            </a:r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In </a:t>
            </a:r>
            <a:r>
              <a:rPr lang="en-US" dirty="0"/>
              <a:t>some </a:t>
            </a:r>
            <a:r>
              <a:rPr lang="en-US" dirty="0" smtClean="0"/>
              <a:t>isotopes </a:t>
            </a:r>
            <a:r>
              <a:rPr lang="en-US" dirty="0"/>
              <a:t>(for example Cd113), we have poor agreement in spectra of gammas after capture of neutrons. </a:t>
            </a:r>
          </a:p>
          <a:p>
            <a:pPr lvl="1"/>
            <a:r>
              <a:rPr lang="en-US" dirty="0"/>
              <a:t>This </a:t>
            </a:r>
            <a:r>
              <a:rPr lang="en-US" dirty="0" smtClean="0"/>
              <a:t>cause</a:t>
            </a:r>
            <a:r>
              <a:rPr lang="en-US" altLang="ja-JP" dirty="0" smtClean="0"/>
              <a:t>s</a:t>
            </a:r>
            <a:r>
              <a:rPr lang="en-US" dirty="0" smtClean="0"/>
              <a:t> troubles </a:t>
            </a:r>
            <a:r>
              <a:rPr lang="en-US" dirty="0"/>
              <a:t>to adapt our result in non-destructive inspection</a:t>
            </a:r>
          </a:p>
          <a:p>
            <a:pPr lvl="1"/>
            <a:r>
              <a:rPr lang="en-US" dirty="0" smtClean="0"/>
              <a:t>Neutron</a:t>
            </a:r>
            <a:r>
              <a:rPr lang="en-US" dirty="0"/>
              <a:t>-capture prompt-gamma activation analysis </a:t>
            </a:r>
            <a:r>
              <a:rPr lang="en-US" dirty="0" smtClean="0"/>
              <a:t>(PGAA) </a:t>
            </a:r>
            <a:r>
              <a:rPr lang="en-US" dirty="0"/>
              <a:t>data base is provided by </a:t>
            </a:r>
            <a:r>
              <a:rPr lang="en-US" dirty="0" smtClean="0"/>
              <a:t>IAEA </a:t>
            </a:r>
          </a:p>
          <a:p>
            <a:pPr lvl="1"/>
            <a:r>
              <a:rPr lang="en-US" dirty="0" smtClean="0"/>
              <a:t>It provides </a:t>
            </a:r>
          </a:p>
          <a:p>
            <a:pPr lvl="2"/>
            <a:r>
              <a:rPr lang="en-US" dirty="0"/>
              <a:t>isotopic </a:t>
            </a:r>
            <a:r>
              <a:rPr lang="en-US" dirty="0" smtClean="0"/>
              <a:t>composition</a:t>
            </a:r>
            <a:endParaRPr lang="en-US" dirty="0"/>
          </a:p>
          <a:p>
            <a:pPr lvl="2"/>
            <a:r>
              <a:rPr lang="en-US" dirty="0" smtClean="0"/>
              <a:t>thermal </a:t>
            </a:r>
            <a:r>
              <a:rPr lang="en-US" dirty="0" err="1"/>
              <a:t>radiative</a:t>
            </a:r>
            <a:r>
              <a:rPr lang="en-US" dirty="0"/>
              <a:t> cross section (total and partial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Westcott </a:t>
            </a:r>
            <a:r>
              <a:rPr lang="en-US" dirty="0"/>
              <a:t>g-factors, </a:t>
            </a:r>
            <a:endParaRPr lang="en-US" dirty="0" smtClean="0"/>
          </a:p>
          <a:p>
            <a:pPr lvl="2"/>
            <a:r>
              <a:rPr lang="en-US" b="1" dirty="0" smtClean="0"/>
              <a:t>energy </a:t>
            </a:r>
            <a:r>
              <a:rPr lang="en-US" b="1" dirty="0"/>
              <a:t>of the gamma rays </a:t>
            </a:r>
            <a:r>
              <a:rPr lang="en-US" dirty="0"/>
              <a:t>(prompt and delayed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decay mode</a:t>
            </a:r>
          </a:p>
          <a:p>
            <a:pPr lvl="2"/>
            <a:r>
              <a:rPr lang="en-US" dirty="0" smtClean="0"/>
              <a:t>half </a:t>
            </a:r>
            <a:r>
              <a:rPr lang="en-US" dirty="0"/>
              <a:t>life and branching </a:t>
            </a:r>
            <a:r>
              <a:rPr lang="en-US" dirty="0" smtClean="0"/>
              <a:t>ratios</a:t>
            </a:r>
          </a:p>
          <a:p>
            <a:pPr lvl="2"/>
            <a:r>
              <a:rPr lang="en-US" dirty="0" smtClean="0"/>
              <a:t>For all </a:t>
            </a:r>
            <a:r>
              <a:rPr lang="en-US" dirty="0"/>
              <a:t>natural </a:t>
            </a:r>
            <a:r>
              <a:rPr lang="en-US" dirty="0" smtClean="0"/>
              <a:t>elements, 250 isotopes from H to U</a:t>
            </a:r>
          </a:p>
          <a:p>
            <a:pPr lvl="1"/>
            <a:r>
              <a:rPr lang="en-US" dirty="0" smtClean="0"/>
              <a:t>PGAA data also provided in ENSDF format</a:t>
            </a:r>
            <a:endParaRPr lang="en-US" dirty="0"/>
          </a:p>
          <a:p>
            <a:pPr lvl="1"/>
            <a:r>
              <a:rPr lang="en-US" dirty="0"/>
              <a:t>Plan to provide a model based on the data base.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70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 Gamma Ray Emission from 113Cd(</a:t>
            </a:r>
            <a:r>
              <a:rPr lang="en-US" dirty="0" err="1" smtClean="0"/>
              <a:t>n,g</a:t>
            </a:r>
            <a:r>
              <a:rPr lang="en-US" dirty="0" smtClean="0"/>
              <a:t>)114Cd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7113968"/>
              </p:ext>
            </p:extLst>
          </p:nvPr>
        </p:nvGraphicFramePr>
        <p:xfrm>
          <a:off x="457200" y="1243013"/>
          <a:ext cx="3886200" cy="50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G4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NeutronHPCapture</a:t>
            </a:r>
            <a:endParaRPr lang="en-US" dirty="0" smtClean="0"/>
          </a:p>
          <a:p>
            <a:pPr marL="1033463" lvl="2" indent="-342900">
              <a:buFont typeface="Arial"/>
              <a:buChar char="•"/>
            </a:pPr>
            <a:r>
              <a:rPr lang="en-US" dirty="0" smtClean="0"/>
              <a:t>Photo Evaporation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PGAA </a:t>
            </a:r>
            <a:r>
              <a:rPr lang="en-US" dirty="0" err="1" smtClean="0"/>
              <a:t>TypeA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Just follow partial cross sections</a:t>
            </a:r>
          </a:p>
          <a:p>
            <a:pPr marL="1033463" lvl="2" indent="-342900">
              <a:buFont typeface="Arial"/>
              <a:buChar char="•"/>
            </a:pPr>
            <a:r>
              <a:rPr lang="en-US" dirty="0" smtClean="0"/>
              <a:t>Breaking conservations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PGAA </a:t>
            </a:r>
            <a:r>
              <a:rPr lang="en-US" dirty="0" err="1" smtClean="0"/>
              <a:t>TypeB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Adapting efforts to establish energy conservation and reproduce multiplicity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measurement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Mheemeed</a:t>
            </a:r>
            <a:r>
              <a:rPr lang="en-US" dirty="0" smtClean="0"/>
              <a:t> et al., Nuclear </a:t>
            </a:r>
            <a:r>
              <a:rPr lang="en-US" dirty="0"/>
              <a:t>Physics </a:t>
            </a:r>
            <a:r>
              <a:rPr lang="en-US" dirty="0" smtClean="0"/>
              <a:t>A412 113 (1984)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only show &gt;0.01 and 2 point from high energy end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0704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</a:t>
            </a:r>
            <a:r>
              <a:rPr lang="en-US" dirty="0"/>
              <a:t>self-shielding effects in unresolved resonances </a:t>
            </a:r>
            <a:r>
              <a:rPr lang="en-US" dirty="0" smtClean="0"/>
              <a:t>region(</a:t>
            </a:r>
            <a:r>
              <a:rPr lang="en-US" dirty="0"/>
              <a:t>URR)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1"/>
            <a:r>
              <a:rPr lang="en-US" dirty="0" smtClean="0"/>
              <a:t>Currently </a:t>
            </a:r>
            <a:r>
              <a:rPr lang="en-US" dirty="0"/>
              <a:t>we </a:t>
            </a:r>
            <a:r>
              <a:rPr lang="en-US" dirty="0" smtClean="0"/>
              <a:t>use </a:t>
            </a:r>
            <a:r>
              <a:rPr lang="en-US" dirty="0"/>
              <a:t>cross sections which NJOY99 RECONR module provides </a:t>
            </a:r>
            <a:r>
              <a:rPr lang="en-US" dirty="0" smtClean="0"/>
              <a:t>in the region</a:t>
            </a:r>
            <a:endParaRPr lang="en-US" dirty="0"/>
          </a:p>
          <a:p>
            <a:pPr lvl="1"/>
            <a:r>
              <a:rPr lang="en-US" dirty="0"/>
              <a:t>This implies the effect of self-shielding in URR is </a:t>
            </a:r>
            <a:r>
              <a:rPr lang="en-US" dirty="0" smtClean="0"/>
              <a:t>underestimated in thick materials.</a:t>
            </a:r>
          </a:p>
          <a:p>
            <a:pPr lvl="2"/>
            <a:r>
              <a:rPr lang="en-US" dirty="0" smtClean="0"/>
              <a:t>In other words, we used infinite dilute cross section</a:t>
            </a:r>
          </a:p>
          <a:p>
            <a:pPr lvl="1"/>
            <a:r>
              <a:rPr lang="en-US" dirty="0" smtClean="0"/>
              <a:t>The scales of impact are   </a:t>
            </a:r>
          </a:p>
          <a:p>
            <a:pPr lvl="2"/>
            <a:r>
              <a:rPr lang="en-US" dirty="0" smtClean="0"/>
              <a:t>~10% in most cases</a:t>
            </a:r>
          </a:p>
          <a:p>
            <a:pPr lvl="2"/>
            <a:r>
              <a:rPr lang="en-US" dirty="0" smtClean="0"/>
              <a:t>~100% in extreme case; in pure material from single isotope</a:t>
            </a:r>
            <a:endParaRPr lang="en-US" dirty="0"/>
          </a:p>
          <a:p>
            <a:pPr lvl="1"/>
            <a:r>
              <a:rPr lang="en-US" dirty="0"/>
              <a:t>We began to investigate </a:t>
            </a:r>
            <a:r>
              <a:rPr lang="en-US" dirty="0" smtClean="0"/>
              <a:t>applying </a:t>
            </a:r>
            <a:r>
              <a:rPr lang="en-US" dirty="0"/>
              <a:t>“Probability Table Method” for proper handling of self-shielding effects at the region</a:t>
            </a:r>
            <a:r>
              <a:rPr lang="en-US" dirty="0" smtClean="0"/>
              <a:t>.</a:t>
            </a:r>
          </a:p>
          <a:p>
            <a:pPr marL="233362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6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0</TotalTime>
  <Words>839</Words>
  <Application>Microsoft Macintosh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Theme</vt:lpstr>
      <vt:lpstr>Update of data-driven nuclear models </vt:lpstr>
      <vt:lpstr>Update for ParticleHP (now includes NeutronHP)</vt:lpstr>
      <vt:lpstr>GND, GIDI and G4LEND</vt:lpstr>
      <vt:lpstr>Validation of gamma incidence reaction</vt:lpstr>
      <vt:lpstr>Update of LEND</vt:lpstr>
      <vt:lpstr>Delayed neutron emissions and memory consumption in multithreading application</vt:lpstr>
      <vt:lpstr>A new neutron capture model based on PGAA data base</vt:lpstr>
      <vt:lpstr>Prompt Gamma Ray Emission from 113Cd(n,g)114Cd</vt:lpstr>
      <vt:lpstr>Handling self-shielding effects in unresolved resonances region(URR) </vt:lpstr>
      <vt:lpstr>Impact of the self-shielding effects in unresolved resonances region</vt:lpstr>
    </vt:vector>
  </TitlesOfParts>
  <Company>SLAC National Accelerator Laboratory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Tatsumi Koi</dc:creator>
  <cp:lastModifiedBy/>
  <cp:revision>1</cp:revision>
  <dcterms:created xsi:type="dcterms:W3CDTF">2016-09-08T00:11:07Z</dcterms:created>
  <dcterms:modified xsi:type="dcterms:W3CDTF">2016-09-09T20:52:09Z</dcterms:modified>
</cp:coreProperties>
</file>