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1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12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13.xml" ContentType="application/vnd.openxmlformats-officedocument.theme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14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15.xml" ContentType="application/vnd.openxmlformats-officedocument.theme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theme/theme16.xml" ContentType="application/vnd.openxmlformats-officedocument.theme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theme/theme17.xml" ContentType="application/vnd.openxmlformats-officedocument.theme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theme/theme18.xml" ContentType="application/vnd.openxmlformats-officedocument.theme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theme/theme19.xml" ContentType="application/vnd.openxmlformats-officedocument.theme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theme/theme20.xml" ContentType="application/vnd.openxmlformats-officedocument.theme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theme/theme21.xml" ContentType="application/vnd.openxmlformats-officedocument.theme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theme/theme22.xml" ContentType="application/vnd.openxmlformats-officedocument.theme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theme/theme23.xml" ContentType="application/vnd.openxmlformats-officedocument.theme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theme/theme24.xml" ContentType="application/vnd.openxmlformats-officedocument.theme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theme/theme25.xml" ContentType="application/vnd.openxmlformats-officedocument.theme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theme/theme26.xml" ContentType="application/vnd.openxmlformats-officedocument.theme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theme/theme27.xml" ContentType="application/vnd.openxmlformats-officedocument.theme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theme/theme28.xml" ContentType="application/vnd.openxmlformats-officedocument.theme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theme/theme29.xml" ContentType="application/vnd.openxmlformats-officedocument.theme+xml"/>
  <Override PartName="/ppt/theme/theme30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2" r:id="rId2"/>
    <p:sldMasterId id="2147483725" r:id="rId3"/>
    <p:sldMasterId id="2147483739" r:id="rId4"/>
    <p:sldMasterId id="2147483793" r:id="rId5"/>
    <p:sldMasterId id="2147483820" r:id="rId6"/>
    <p:sldMasterId id="2147483858" r:id="rId7"/>
    <p:sldMasterId id="2147483872" r:id="rId8"/>
    <p:sldMasterId id="2147483926" r:id="rId9"/>
    <p:sldMasterId id="2147483938" r:id="rId10"/>
    <p:sldMasterId id="2147484160" r:id="rId11"/>
    <p:sldMasterId id="2147484331" r:id="rId12"/>
    <p:sldMasterId id="2147484343" r:id="rId13"/>
    <p:sldMasterId id="2147484355" r:id="rId14"/>
    <p:sldMasterId id="2147484371" r:id="rId15"/>
    <p:sldMasterId id="2147484422" r:id="rId16"/>
    <p:sldMasterId id="2147484479" r:id="rId17"/>
    <p:sldMasterId id="2147484536" r:id="rId18"/>
    <p:sldMasterId id="2147484605" r:id="rId19"/>
    <p:sldMasterId id="2147484617" r:id="rId20"/>
    <p:sldMasterId id="2147484629" r:id="rId21"/>
    <p:sldMasterId id="2147484653" r:id="rId22"/>
    <p:sldMasterId id="2147484705" r:id="rId23"/>
    <p:sldMasterId id="2147484729" r:id="rId24"/>
    <p:sldMasterId id="2147484765" r:id="rId25"/>
    <p:sldMasterId id="2147484777" r:id="rId26"/>
    <p:sldMasterId id="2147484790" r:id="rId27"/>
    <p:sldMasterId id="2147484802" r:id="rId28"/>
    <p:sldMasterId id="2147484814" r:id="rId29"/>
  </p:sldMasterIdLst>
  <p:notesMasterIdLst>
    <p:notesMasterId r:id="rId77"/>
  </p:notesMasterIdLst>
  <p:sldIdLst>
    <p:sldId id="256" r:id="rId30"/>
    <p:sldId id="294" r:id="rId31"/>
    <p:sldId id="401" r:id="rId32"/>
    <p:sldId id="400" r:id="rId33"/>
    <p:sldId id="273" r:id="rId34"/>
    <p:sldId id="387" r:id="rId35"/>
    <p:sldId id="275" r:id="rId36"/>
    <p:sldId id="276" r:id="rId37"/>
    <p:sldId id="277" r:id="rId38"/>
    <p:sldId id="328" r:id="rId39"/>
    <p:sldId id="331" r:id="rId40"/>
    <p:sldId id="330" r:id="rId41"/>
    <p:sldId id="359" r:id="rId42"/>
    <p:sldId id="336" r:id="rId43"/>
    <p:sldId id="337" r:id="rId44"/>
    <p:sldId id="283" r:id="rId45"/>
    <p:sldId id="334" r:id="rId46"/>
    <p:sldId id="404" r:id="rId47"/>
    <p:sldId id="405" r:id="rId48"/>
    <p:sldId id="272" r:id="rId49"/>
    <p:sldId id="368" r:id="rId50"/>
    <p:sldId id="292" r:id="rId51"/>
    <p:sldId id="369" r:id="rId52"/>
    <p:sldId id="342" r:id="rId53"/>
    <p:sldId id="348" r:id="rId54"/>
    <p:sldId id="391" r:id="rId55"/>
    <p:sldId id="349" r:id="rId56"/>
    <p:sldId id="356" r:id="rId57"/>
    <p:sldId id="394" r:id="rId58"/>
    <p:sldId id="395" r:id="rId59"/>
    <p:sldId id="396" r:id="rId60"/>
    <p:sldId id="399" r:id="rId61"/>
    <p:sldId id="403" r:id="rId62"/>
    <p:sldId id="378" r:id="rId63"/>
    <p:sldId id="354" r:id="rId64"/>
    <p:sldId id="382" r:id="rId65"/>
    <p:sldId id="386" r:id="rId66"/>
    <p:sldId id="393" r:id="rId67"/>
    <p:sldId id="341" r:id="rId68"/>
    <p:sldId id="344" r:id="rId69"/>
    <p:sldId id="347" r:id="rId70"/>
    <p:sldId id="346" r:id="rId71"/>
    <p:sldId id="379" r:id="rId72"/>
    <p:sldId id="380" r:id="rId73"/>
    <p:sldId id="397" r:id="rId74"/>
    <p:sldId id="398" r:id="rId75"/>
    <p:sldId id="402" r:id="rId7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00FF"/>
    <a:srgbClr val="6600FF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9588" autoAdjust="0"/>
  </p:normalViewPr>
  <p:slideViewPr>
    <p:cSldViewPr snapToGrid="0">
      <p:cViewPr varScale="1">
        <p:scale>
          <a:sx n="62" d="100"/>
          <a:sy n="62" d="100"/>
        </p:scale>
        <p:origin x="145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0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3.xml"/><Relationship Id="rId47" Type="http://schemas.openxmlformats.org/officeDocument/2006/relationships/slide" Target="slides/slide18.xml"/><Relationship Id="rId63" Type="http://schemas.openxmlformats.org/officeDocument/2006/relationships/slide" Target="slides/slide34.xml"/><Relationship Id="rId68" Type="http://schemas.openxmlformats.org/officeDocument/2006/relationships/slide" Target="slides/slide39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3.xml"/><Relationship Id="rId37" Type="http://schemas.openxmlformats.org/officeDocument/2006/relationships/slide" Target="slides/slide8.xml"/><Relationship Id="rId53" Type="http://schemas.openxmlformats.org/officeDocument/2006/relationships/slide" Target="slides/slide24.xml"/><Relationship Id="rId58" Type="http://schemas.openxmlformats.org/officeDocument/2006/relationships/slide" Target="slides/slide29.xml"/><Relationship Id="rId74" Type="http://schemas.openxmlformats.org/officeDocument/2006/relationships/slide" Target="slides/slide45.xml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2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" Target="slides/slide1.xml"/><Relationship Id="rId35" Type="http://schemas.openxmlformats.org/officeDocument/2006/relationships/slide" Target="slides/slide6.xml"/><Relationship Id="rId43" Type="http://schemas.openxmlformats.org/officeDocument/2006/relationships/slide" Target="slides/slide14.xml"/><Relationship Id="rId48" Type="http://schemas.openxmlformats.org/officeDocument/2006/relationships/slide" Target="slides/slide19.xml"/><Relationship Id="rId56" Type="http://schemas.openxmlformats.org/officeDocument/2006/relationships/slide" Target="slides/slide27.xml"/><Relationship Id="rId64" Type="http://schemas.openxmlformats.org/officeDocument/2006/relationships/slide" Target="slides/slide35.xml"/><Relationship Id="rId69" Type="http://schemas.openxmlformats.org/officeDocument/2006/relationships/slide" Target="slides/slide40.xml"/><Relationship Id="rId77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2.xml"/><Relationship Id="rId72" Type="http://schemas.openxmlformats.org/officeDocument/2006/relationships/slide" Target="slides/slide43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4.xml"/><Relationship Id="rId38" Type="http://schemas.openxmlformats.org/officeDocument/2006/relationships/slide" Target="slides/slide9.xml"/><Relationship Id="rId46" Type="http://schemas.openxmlformats.org/officeDocument/2006/relationships/slide" Target="slides/slide17.xml"/><Relationship Id="rId59" Type="http://schemas.openxmlformats.org/officeDocument/2006/relationships/slide" Target="slides/slide30.xml"/><Relationship Id="rId67" Type="http://schemas.openxmlformats.org/officeDocument/2006/relationships/slide" Target="slides/slide38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2.xml"/><Relationship Id="rId54" Type="http://schemas.openxmlformats.org/officeDocument/2006/relationships/slide" Target="slides/slide25.xml"/><Relationship Id="rId62" Type="http://schemas.openxmlformats.org/officeDocument/2006/relationships/slide" Target="slides/slide33.xml"/><Relationship Id="rId70" Type="http://schemas.openxmlformats.org/officeDocument/2006/relationships/slide" Target="slides/slide41.xml"/><Relationship Id="rId75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7.xml"/><Relationship Id="rId49" Type="http://schemas.openxmlformats.org/officeDocument/2006/relationships/slide" Target="slides/slide20.xml"/><Relationship Id="rId57" Type="http://schemas.openxmlformats.org/officeDocument/2006/relationships/slide" Target="slides/slide28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.xml"/><Relationship Id="rId44" Type="http://schemas.openxmlformats.org/officeDocument/2006/relationships/slide" Target="slides/slide15.xml"/><Relationship Id="rId52" Type="http://schemas.openxmlformats.org/officeDocument/2006/relationships/slide" Target="slides/slide23.xml"/><Relationship Id="rId60" Type="http://schemas.openxmlformats.org/officeDocument/2006/relationships/slide" Target="slides/slide31.xml"/><Relationship Id="rId65" Type="http://schemas.openxmlformats.org/officeDocument/2006/relationships/slide" Target="slides/slide36.xml"/><Relationship Id="rId73" Type="http://schemas.openxmlformats.org/officeDocument/2006/relationships/slide" Target="slides/slide44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0.xml"/><Relationship Id="rId34" Type="http://schemas.openxmlformats.org/officeDocument/2006/relationships/slide" Target="slides/slide5.xml"/><Relationship Id="rId50" Type="http://schemas.openxmlformats.org/officeDocument/2006/relationships/slide" Target="slides/slide21.xml"/><Relationship Id="rId55" Type="http://schemas.openxmlformats.org/officeDocument/2006/relationships/slide" Target="slides/slide26.xml"/><Relationship Id="rId76" Type="http://schemas.openxmlformats.org/officeDocument/2006/relationships/slide" Target="slides/slide4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1.xml"/><Relationship Id="rId45" Type="http://schemas.openxmlformats.org/officeDocument/2006/relationships/slide" Target="slides/slide16.xml"/><Relationship Id="rId66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C4230C-D5F4-4299-ACFC-F1FCDC0FF090}" type="datetimeFigureOut">
              <a:rPr lang="zh-CN" altLang="en-US" smtClean="0"/>
              <a:t>2016/10/21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A547C-8D9C-40F7-BCFF-4DD6B9F565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0496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6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6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3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9575" y="752475"/>
            <a:ext cx="5848350" cy="3290888"/>
          </a:xfrm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4386263"/>
            <a:ext cx="5783263" cy="3951287"/>
          </a:xfrm>
          <a:noFill/>
        </p:spPr>
        <p:txBody>
          <a:bodyPr/>
          <a:lstStyle/>
          <a:p>
            <a:pPr eaLnBrk="1" hangingPunct="1"/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6328163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 txBox="1">
            <a:spLocks noGrp="1" noChangeArrowheads="1"/>
          </p:cNvSpPr>
          <p:nvPr/>
        </p:nvSpPr>
        <p:spPr bwMode="auto">
          <a:xfrm>
            <a:off x="3884613" y="8686800"/>
            <a:ext cx="29733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557" tIns="43779" rIns="87557" bIns="43779" anchor="b"/>
          <a:lstStyle>
            <a:lvl1pPr defTabSz="874713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20725" indent="-277813" defTabSz="874713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08075" indent="-222250" defTabSz="874713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550988" indent="-222250" defTabSz="874713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993900" indent="-222250" defTabSz="874713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451100" indent="-222250" defTabSz="8747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08300" indent="-222250" defTabSz="8747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365500" indent="-222250" defTabSz="8747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22700" indent="-222250" defTabSz="8747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184C800-B83A-41C2-B514-C9406E073E83}" type="slidenum">
              <a:rPr lang="ja-JP" altLang="zh-CN" sz="1100">
                <a:solidFill>
                  <a:srgbClr val="000000"/>
                </a:solidFill>
                <a:ea typeface="MS PGothic" panose="020B0600070205080204" pitchFamily="34" charset="-128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altLang="zh-CN" sz="110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87557" tIns="43779" rIns="87557" bIns="43779" anchor="t"/>
          <a:lstStyle/>
          <a:p>
            <a:pPr>
              <a:spcBef>
                <a:spcPct val="0"/>
              </a:spcBef>
            </a:pPr>
            <a:endParaRPr lang="en-US" altLang="zh-CN" sz="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7462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57A4F-5FA1-46D6-B633-6A1E1FA2EC57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9866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F69500-FF78-4CE7-A10A-10AFC2FC9629}" type="slidenum">
              <a:rPr lang="zh-CN" altLang="en-US">
                <a:solidFill>
                  <a:srgbClr val="000000"/>
                </a:solidFill>
              </a:rPr>
              <a:pPr/>
              <a:t>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40775809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A547C-8D9C-40F7-BCFF-4DD6B9F565A5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33359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A547C-8D9C-40F7-BCFF-4DD6B9F565A5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20043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57A4F-5FA1-46D6-B633-6A1E1FA2EC57}" type="slidenum">
              <a:rPr lang="zh-CN" altLang="en-US" smtClean="0">
                <a:solidFill>
                  <a:prstClr val="black"/>
                </a:solidFill>
              </a:rPr>
              <a:pPr/>
              <a:t>28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9732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A547C-8D9C-40F7-BCFF-4DD6B9F565A5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5898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926A8BF-1028-4E12-AC28-D44342B37676}" type="slidenum">
              <a:rPr lang="en-US" altLang="zh-CN" smtClean="0">
                <a:latin typeface="Calibri" pitchFamily="34" charset="0"/>
                <a:ea typeface="宋体" pitchFamily="2" charset="-122"/>
              </a:rPr>
              <a:pPr/>
              <a:t>34</a:t>
            </a:fld>
            <a:endParaRPr lang="en-US" altLang="zh-CN" smtClean="0"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307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89650" cy="3425825"/>
          </a:xfrm>
          <a:solidFill>
            <a:srgbClr val="FFFFFF"/>
          </a:solidFill>
          <a:ln/>
        </p:spPr>
      </p:sp>
      <p:sp>
        <p:nvSpPr>
          <p:cNvPr id="307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noFill/>
          <a:ln/>
        </p:spPr>
        <p:txBody>
          <a:bodyPr wrap="none" anchor="ctr"/>
          <a:lstStyle/>
          <a:p>
            <a:endParaRPr lang="zh-CN" altLang="zh-CN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1225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F6337D-4F6C-4481-A12B-4C820C5F133C}" type="slidenum">
              <a:rPr lang="zh-CN" altLang="en-US" smtClean="0">
                <a:solidFill>
                  <a:prstClr val="black"/>
                </a:solidFill>
              </a:rPr>
              <a:pPr/>
              <a:t>36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9112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F6337D-4F6C-4481-A12B-4C820C5F133C}" type="slidenum">
              <a:rPr lang="zh-CN" altLang="en-US" smtClean="0">
                <a:solidFill>
                  <a:prstClr val="black"/>
                </a:solidFill>
              </a:rPr>
              <a:pPr/>
              <a:t>37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742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79413" y="684213"/>
            <a:ext cx="6094412" cy="3429000"/>
          </a:xfrm>
        </p:spPr>
      </p:sp>
      <p:sp>
        <p:nvSpPr>
          <p:cNvPr id="234499" name="Rectangle 3"/>
          <p:cNvSpPr>
            <a:spLocks noGrp="1" noRot="1" noChangeAspect="1" noChangeArrowheads="1"/>
          </p:cNvSpPr>
          <p:nvPr>
            <p:ph type="body" idx="1"/>
          </p:nvPr>
        </p:nvSpPr>
        <p:spPr>
          <a:xfrm>
            <a:off x="684213" y="4341813"/>
            <a:ext cx="5486400" cy="4114800"/>
          </a:xfrm>
          <a:noFill/>
        </p:spPr>
        <p:txBody>
          <a:bodyPr/>
          <a:lstStyle/>
          <a:p>
            <a:pPr eaLnBrk="1" hangingPunct="1"/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7200380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9D7A31B-1AB0-4811-886C-8DC75167BAC5}" type="slidenum">
              <a:rPr lang="en-US" altLang="zh-CN">
                <a:solidFill>
                  <a:prstClr val="black"/>
                </a:solidFill>
                <a:latin typeface="Arial" pitchFamily="34" charset="0"/>
              </a:rPr>
              <a:pPr/>
              <a:t>42</a:t>
            </a:fld>
            <a:endParaRPr lang="en-US" altLang="zh-CN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430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30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95" y="4342940"/>
            <a:ext cx="5487013" cy="4209615"/>
          </a:xfrm>
          <a:noFill/>
          <a:ln/>
        </p:spPr>
        <p:txBody>
          <a:bodyPr wrap="none" anchor="ctr"/>
          <a:lstStyle/>
          <a:p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36277467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A547C-8D9C-40F7-BCFF-4DD6B9F565A5}" type="slidenum">
              <a:rPr lang="zh-CN" altLang="en-US" smtClean="0">
                <a:solidFill>
                  <a:prstClr val="black"/>
                </a:solidFill>
              </a:rPr>
              <a:pPr/>
              <a:t>45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0114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A547C-8D9C-40F7-BCFF-4DD6B9F565A5}" type="slidenum">
              <a:rPr lang="zh-CN" altLang="en-US" smtClean="0">
                <a:solidFill>
                  <a:prstClr val="black"/>
                </a:solidFill>
              </a:rPr>
              <a:pPr/>
              <a:t>46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63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44E54F-5325-4B00-9BEB-4CA0C78F167A}" type="slidenum">
              <a:rPr lang="zh-CN" altLang="en-US">
                <a:solidFill>
                  <a:srgbClr val="000000"/>
                </a:solidFill>
              </a:rPr>
              <a:pPr/>
              <a:t>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1873974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23700907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92C819-6700-45FA-A048-5D72F9F13686}" type="slidenum">
              <a:rPr lang="zh-CN" altLang="en-US">
                <a:solidFill>
                  <a:srgbClr val="000000"/>
                </a:solidFill>
              </a:rPr>
              <a:pPr/>
              <a:t>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194114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9045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57A4F-5FA1-46D6-B633-6A1E1FA2EC57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558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57A4F-5FA1-46D6-B633-6A1E1FA2EC57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8324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752475"/>
            <a:ext cx="5853112" cy="3294063"/>
          </a:xfrm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6575" y="4386263"/>
            <a:ext cx="5780088" cy="3952875"/>
          </a:xfrm>
          <a:noFill/>
        </p:spPr>
        <p:txBody>
          <a:bodyPr/>
          <a:lstStyle/>
          <a:p>
            <a:pPr eaLnBrk="1" hangingPunct="1"/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540254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63AAF-217D-4929-A374-302214B234FD}" type="datetimeFigureOut">
              <a:rPr lang="zh-CN" altLang="en-US" smtClean="0"/>
              <a:t>2016/10/21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763FA-68BF-424B-A6F9-D32A2CA473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8887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63AAF-217D-4929-A374-302214B234FD}" type="datetimeFigureOut">
              <a:rPr lang="zh-CN" altLang="en-US" smtClean="0"/>
              <a:t>2016/10/21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763FA-68BF-424B-A6F9-D32A2CA473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794471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C19DA5-64EA-4841-8C57-1346A20E2F00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310191166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F3366-E7ED-46FE-ABFB-79C0E331D31F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81877248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7494F-E304-411C-9877-4796ECAD6389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38668713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E4AB19-FF88-4F08-8AD1-FB2043842BBC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63880195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52682E-B5BB-4853-B8D8-1443EC40A3BF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35922012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C15BA6-B34A-4510-B6E5-E9D71010C6C6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31070066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C7105E-D3FC-40B8-9D97-EDF4139A090B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40027433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Arial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4CBA7D-4F10-4FC2-A664-ECE28CC100BB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4728879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A97652-02A4-4675-8C8F-EE37CADCDEB9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347386034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9C2781-B3E7-4AE3-A74B-19B07C3D6618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399823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63AAF-217D-4929-A374-302214B234FD}" type="datetimeFigureOut">
              <a:rPr lang="zh-CN" altLang="en-US" smtClean="0"/>
              <a:t>2016/10/21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763FA-68BF-424B-A6F9-D32A2CA473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752774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77C7AE-6529-43AA-8F99-B1961B5654E7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402264969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042942-B181-4381-80E4-D16D2335B666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55167798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138390-E202-46BC-9EE4-28C96E24C3B9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24085048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2C6257-1B5D-48B5-8E9A-BB184743589A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95477078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DBCEDD-C1F8-4FBE-8709-6C79D552074D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76292035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0D5E8-2CC5-407A-9621-446CAD8228DF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310306473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6E11A-35D4-4A58-BE5D-4C730E0BEB15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94310151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0CD96B-EA45-4187-81C9-41E6911F224E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53392987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Arial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881F7-40E2-4E63-AF5E-31A5C48E80F8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300284150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69C29-EE2B-468A-8613-ADB39249870C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31977037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9FC942-EEF0-4A28-9B49-F9743399625C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869347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749D1A-AF0C-453D-ACA9-55FCD53D3285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429199097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190625" y="1151930"/>
            <a:ext cx="9810750" cy="2321719"/>
          </a:xfrm>
          <a:prstGeom prst="rect">
            <a:avLst/>
          </a:prstGeom>
        </p:spPr>
        <p:txBody>
          <a:bodyPr anchor="b"/>
          <a:lstStyle/>
          <a:p>
            <a:r>
              <a:t>Titolo Testo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190625" y="3536156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1786102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506140" y="446485"/>
            <a:ext cx="9167813" cy="41612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190625" y="4723805"/>
            <a:ext cx="9810750" cy="1000125"/>
          </a:xfrm>
          <a:prstGeom prst="rect">
            <a:avLst/>
          </a:prstGeom>
        </p:spPr>
        <p:txBody>
          <a:bodyPr anchor="b"/>
          <a:lstStyle/>
          <a:p>
            <a:r>
              <a:t>Titolo Testo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190625" y="5759649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5917310" y="6500812"/>
            <a:ext cx="347852" cy="29738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7671730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190625" y="2268141"/>
            <a:ext cx="9810750" cy="2321719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709881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298406" y="446484"/>
            <a:ext cx="5000625" cy="57864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892969" y="446484"/>
            <a:ext cx="5000625" cy="2803922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r>
              <a:t>Titolo Testo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892969" y="3348633"/>
            <a:ext cx="5000625" cy="288428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9395898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6110132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8656538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298406" y="1830586"/>
            <a:ext cx="5000625" cy="44201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892969" y="1830586"/>
            <a:ext cx="5000625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1436050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892969" y="892969"/>
            <a:ext cx="10406063" cy="5072063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0815334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half" idx="13"/>
          </p:nvPr>
        </p:nvSpPr>
        <p:spPr>
          <a:xfrm>
            <a:off x="892969" y="625078"/>
            <a:ext cx="5000625" cy="56078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298406" y="3580805"/>
            <a:ext cx="5000625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quarter" idx="15"/>
          </p:nvPr>
        </p:nvSpPr>
        <p:spPr>
          <a:xfrm>
            <a:off x="6304236" y="625078"/>
            <a:ext cx="5000626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888765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8DBE77-F933-479D-83EB-615210B00E26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662571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190625" y="4473774"/>
            <a:ext cx="9810750" cy="36221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87"/>
            </a:lvl1pPr>
          </a:lstStyle>
          <a:p>
            <a:r>
              <a:t>–Giovanni Mela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190625" y="2984579"/>
            <a:ext cx="9810750" cy="51379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672"/>
            </a:lvl1pPr>
          </a:lstStyle>
          <a:p>
            <a:r>
              <a:t>“Inserisci qui una citazione”.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4773961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2186954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3010412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6721086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/>
        </p:nvSpPr>
        <p:spPr>
          <a:xfrm>
            <a:off x="607219" y="3062883"/>
            <a:ext cx="10977582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18" name="Shape 118"/>
          <p:cNvSpPr>
            <a:spLocks noGrp="1"/>
          </p:cNvSpPr>
          <p:nvPr>
            <p:ph type="title"/>
          </p:nvPr>
        </p:nvSpPr>
        <p:spPr>
          <a:xfrm>
            <a:off x="535781" y="759023"/>
            <a:ext cx="11120438" cy="223242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953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119" name="Shape 119"/>
          <p:cNvSpPr>
            <a:spLocks noGrp="1"/>
          </p:cNvSpPr>
          <p:nvPr>
            <p:ph type="body" sz="half" idx="1"/>
          </p:nvPr>
        </p:nvSpPr>
        <p:spPr>
          <a:xfrm>
            <a:off x="642937" y="3134320"/>
            <a:ext cx="11120438" cy="223242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SzTx/>
              <a:buNone/>
              <a:defRPr sz="1828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None/>
              <a:defRPr sz="1828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None/>
              <a:defRPr sz="1828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None/>
              <a:defRPr sz="1828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None/>
              <a:defRPr sz="1828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20" name="Shape 120"/>
          <p:cNvSpPr>
            <a:spLocks noGrp="1"/>
          </p:cNvSpPr>
          <p:nvPr>
            <p:ph type="sldNum" sz="quarter" idx="2"/>
          </p:nvPr>
        </p:nvSpPr>
        <p:spPr>
          <a:xfrm>
            <a:off x="11501438" y="6465094"/>
            <a:ext cx="290144" cy="254044"/>
          </a:xfrm>
          <a:prstGeom prst="rect">
            <a:avLst/>
          </a:prstGeom>
        </p:spPr>
        <p:txBody>
          <a:bodyPr/>
          <a:lstStyle>
            <a:lvl1pPr algn="l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2640857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/>
        </p:nvSpPr>
        <p:spPr>
          <a:xfrm>
            <a:off x="607219" y="875109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28" name="Shape 128"/>
          <p:cNvSpPr/>
          <p:nvPr/>
        </p:nvSpPr>
        <p:spPr>
          <a:xfrm>
            <a:off x="155508" y="6443077"/>
            <a:ext cx="1405860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</a:t>
            </a:r>
          </a:p>
        </p:txBody>
      </p:sp>
      <p:sp>
        <p:nvSpPr>
          <p:cNvPr id="129" name="Shape 129"/>
          <p:cNvSpPr>
            <a:spLocks noGrp="1"/>
          </p:cNvSpPr>
          <p:nvPr>
            <p:ph type="title"/>
          </p:nvPr>
        </p:nvSpPr>
        <p:spPr>
          <a:xfrm>
            <a:off x="535781" y="145677"/>
            <a:ext cx="11120438" cy="65799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34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130" name="Shape 130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31" name="Shape 131"/>
          <p:cNvSpPr/>
          <p:nvPr/>
        </p:nvSpPr>
        <p:spPr>
          <a:xfrm>
            <a:off x="4356761" y="6443077"/>
            <a:ext cx="3478479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/>
          <a:p>
            <a:pPr defTabSz="410751" hangingPunct="0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1125" i="1" kern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ISVHECRI 2016</a:t>
            </a:r>
            <a:r>
              <a:rPr sz="1125" kern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Moscow Aug. 24, 2016</a:t>
            </a:r>
          </a:p>
        </p:txBody>
      </p:sp>
    </p:spTree>
    <p:extLst>
      <p:ext uri="{BB962C8B-B14F-4D97-AF65-F5344CB8AC3E}">
        <p14:creationId xmlns:p14="http://schemas.microsoft.com/office/powerpoint/2010/main" val="1209114111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 cop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/>
        </p:nvSpPr>
        <p:spPr>
          <a:xfrm>
            <a:off x="607219" y="1384102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50" name="Shape 150"/>
          <p:cNvSpPr>
            <a:spLocks noGrp="1"/>
          </p:cNvSpPr>
          <p:nvPr>
            <p:ph type="body" sz="quarter" idx="13"/>
          </p:nvPr>
        </p:nvSpPr>
        <p:spPr>
          <a:xfrm>
            <a:off x="727" y="6412619"/>
            <a:ext cx="5488782" cy="275717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12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G. Di Sciascio . Rome - 22 July 2013</a:t>
            </a:r>
          </a:p>
        </p:txBody>
      </p:sp>
      <p:sp>
        <p:nvSpPr>
          <p:cNvPr id="151" name="Shape 151"/>
          <p:cNvSpPr>
            <a:spLocks noGrp="1"/>
          </p:cNvSpPr>
          <p:nvPr>
            <p:ph type="title"/>
          </p:nvPr>
        </p:nvSpPr>
        <p:spPr>
          <a:xfrm>
            <a:off x="535781" y="366117"/>
            <a:ext cx="11120438" cy="93761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953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152" name="Shape 152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4763371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/>
        </p:nvSpPr>
        <p:spPr>
          <a:xfrm>
            <a:off x="607219" y="1009055"/>
            <a:ext cx="45720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60" name="Shape 160"/>
          <p:cNvSpPr>
            <a:spLocks noGrp="1"/>
          </p:cNvSpPr>
          <p:nvPr>
            <p:ph type="title"/>
          </p:nvPr>
        </p:nvSpPr>
        <p:spPr>
          <a:xfrm>
            <a:off x="535781" y="282526"/>
            <a:ext cx="4762500" cy="664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7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161" name="Shape 161"/>
          <p:cNvSpPr>
            <a:spLocks noGrp="1"/>
          </p:cNvSpPr>
          <p:nvPr>
            <p:ph type="sldNum" sz="quarter" idx="2"/>
          </p:nvPr>
        </p:nvSpPr>
        <p:spPr>
          <a:xfrm>
            <a:off x="11492103" y="6482953"/>
            <a:ext cx="290144" cy="254044"/>
          </a:xfrm>
          <a:prstGeom prst="rect">
            <a:avLst/>
          </a:prstGeom>
        </p:spPr>
        <p:txBody>
          <a:bodyPr/>
          <a:lstStyle>
            <a:lvl1pPr algn="l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62" name="Shape 162"/>
          <p:cNvSpPr/>
          <p:nvPr/>
        </p:nvSpPr>
        <p:spPr>
          <a:xfrm>
            <a:off x="-11180" y="6443077"/>
            <a:ext cx="8134836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0751" hangingPunct="0"/>
            <a:r>
              <a:rPr sz="1125" kern="0">
                <a:solidFill>
                  <a:srgbClr val="000000"/>
                </a:solidFill>
              </a:rPr>
              <a:t>G. Di Sciascio, 5th Workshop of EAS detection at high altitude, Paris (France), 26-28 May 2014</a:t>
            </a:r>
          </a:p>
        </p:txBody>
      </p:sp>
    </p:spTree>
    <p:extLst>
      <p:ext uri="{BB962C8B-B14F-4D97-AF65-F5344CB8AC3E}">
        <p14:creationId xmlns:p14="http://schemas.microsoft.com/office/powerpoint/2010/main" val="2510212208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/>
        </p:nvSpPr>
        <p:spPr>
          <a:xfrm>
            <a:off x="607219" y="1089422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70" name="Shape 170"/>
          <p:cNvSpPr/>
          <p:nvPr/>
        </p:nvSpPr>
        <p:spPr>
          <a:xfrm>
            <a:off x="-11180" y="6443077"/>
            <a:ext cx="8134836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0751" hangingPunct="0"/>
            <a:r>
              <a:rPr sz="1125" kern="0">
                <a:solidFill>
                  <a:srgbClr val="000000"/>
                </a:solidFill>
              </a:rPr>
              <a:t>G. Di Sciascio, 5th Workshop of EAS detection at high altitude, Paris (France), 26-28 May 2014</a:t>
            </a:r>
          </a:p>
        </p:txBody>
      </p:sp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xfrm>
            <a:off x="535781" y="390398"/>
            <a:ext cx="11120438" cy="63651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7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172" name="Shape 172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8651354"/>
      </p:ext>
    </p:extLst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/>
        </p:nvSpPr>
        <p:spPr>
          <a:xfrm>
            <a:off x="607219" y="1384102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80" name="Shape 180"/>
          <p:cNvSpPr/>
          <p:nvPr/>
        </p:nvSpPr>
        <p:spPr>
          <a:xfrm>
            <a:off x="-11179" y="6443077"/>
            <a:ext cx="5417345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0751" hangingPunct="0"/>
            <a:r>
              <a:rPr sz="1125" kern="0">
                <a:solidFill>
                  <a:srgbClr val="000000"/>
                </a:solidFill>
              </a:rPr>
              <a:t>G. Di Sciascio, TAUP 2013, Monterey USA, Sept. 09, 2013</a:t>
            </a:r>
          </a:p>
        </p:txBody>
      </p:sp>
      <p:sp>
        <p:nvSpPr>
          <p:cNvPr id="181" name="Shape 181"/>
          <p:cNvSpPr>
            <a:spLocks noGrp="1"/>
          </p:cNvSpPr>
          <p:nvPr>
            <p:ph type="title"/>
          </p:nvPr>
        </p:nvSpPr>
        <p:spPr>
          <a:xfrm>
            <a:off x="535781" y="366117"/>
            <a:ext cx="11120438" cy="93761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953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182" name="Shape 182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577805"/>
      </p:ext>
    </p:extLst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/>
        </p:nvSpPr>
        <p:spPr>
          <a:xfrm>
            <a:off x="297657" y="1196578"/>
            <a:ext cx="45720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marL="241093" indent="-241093" defTabSz="321457" hangingPunct="0">
              <a:defRPr sz="1800">
                <a:solidFill>
                  <a:srgbClr val="FF26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66" kern="0">
              <a:solidFill>
                <a:srgbClr val="FF26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0" name="Shape 190"/>
          <p:cNvSpPr/>
          <p:nvPr/>
        </p:nvSpPr>
        <p:spPr>
          <a:xfrm>
            <a:off x="-11179" y="6443077"/>
            <a:ext cx="5738813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Vulcano Workshop 2014, May 18-24, 2014</a:t>
            </a:r>
          </a:p>
        </p:txBody>
      </p:sp>
      <p:sp>
        <p:nvSpPr>
          <p:cNvPr id="191" name="Shape 191"/>
          <p:cNvSpPr>
            <a:spLocks noGrp="1"/>
          </p:cNvSpPr>
          <p:nvPr>
            <p:ph type="title"/>
          </p:nvPr>
        </p:nvSpPr>
        <p:spPr>
          <a:xfrm>
            <a:off x="238125" y="125015"/>
            <a:ext cx="4762500" cy="98226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953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192" name="Shape 192"/>
          <p:cNvSpPr>
            <a:spLocks noGrp="1"/>
          </p:cNvSpPr>
          <p:nvPr>
            <p:ph type="sldNum" sz="quarter" idx="2"/>
          </p:nvPr>
        </p:nvSpPr>
        <p:spPr>
          <a:xfrm>
            <a:off x="11492103" y="6482953"/>
            <a:ext cx="290144" cy="254044"/>
          </a:xfrm>
          <a:prstGeom prst="rect">
            <a:avLst/>
          </a:prstGeom>
        </p:spPr>
        <p:txBody>
          <a:bodyPr/>
          <a:lstStyle>
            <a:lvl1pPr algn="l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3322810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8601C-B36C-4702-BFCD-5DF870A14E9B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420913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/>
        </p:nvSpPr>
        <p:spPr>
          <a:xfrm>
            <a:off x="250032" y="1089422"/>
            <a:ext cx="11691938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marL="241093" indent="-241093" defTabSz="321457" hangingPunct="0">
              <a:defRPr sz="1800">
                <a:solidFill>
                  <a:srgbClr val="FF26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66" kern="0">
              <a:solidFill>
                <a:srgbClr val="FF26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0" name="Shape 200"/>
          <p:cNvSpPr/>
          <p:nvPr/>
        </p:nvSpPr>
        <p:spPr>
          <a:xfrm>
            <a:off x="-11179" y="6443077"/>
            <a:ext cx="5691188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Vulcano Workshop 2014, May 18-24, 2014</a:t>
            </a:r>
          </a:p>
        </p:txBody>
      </p:sp>
      <p:sp>
        <p:nvSpPr>
          <p:cNvPr id="201" name="Shape 201"/>
          <p:cNvSpPr>
            <a:spLocks noGrp="1"/>
          </p:cNvSpPr>
          <p:nvPr>
            <p:ph type="title"/>
          </p:nvPr>
        </p:nvSpPr>
        <p:spPr>
          <a:xfrm>
            <a:off x="250031" y="142875"/>
            <a:ext cx="11120438" cy="93761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953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202" name="Shape 202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1226575"/>
      </p:ext>
    </p:extLst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/>
        </p:nvSpPr>
        <p:spPr>
          <a:xfrm>
            <a:off x="607219" y="1285876"/>
            <a:ext cx="4572063" cy="8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10" name="Shape 210"/>
          <p:cNvSpPr>
            <a:spLocks noGrp="1"/>
          </p:cNvSpPr>
          <p:nvPr>
            <p:ph type="title"/>
          </p:nvPr>
        </p:nvSpPr>
        <p:spPr>
          <a:xfrm>
            <a:off x="535781" y="428223"/>
            <a:ext cx="4762500" cy="74156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953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211" name="Shape 211"/>
          <p:cNvSpPr>
            <a:spLocks noGrp="1"/>
          </p:cNvSpPr>
          <p:nvPr>
            <p:ph type="sldNum" sz="quarter" idx="2"/>
          </p:nvPr>
        </p:nvSpPr>
        <p:spPr>
          <a:xfrm>
            <a:off x="11492103" y="6482953"/>
            <a:ext cx="290144" cy="254044"/>
          </a:xfrm>
          <a:prstGeom prst="rect">
            <a:avLst/>
          </a:prstGeom>
        </p:spPr>
        <p:txBody>
          <a:bodyPr/>
          <a:lstStyle>
            <a:lvl1pPr algn="l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12" name="Shape 212"/>
          <p:cNvSpPr/>
          <p:nvPr/>
        </p:nvSpPr>
        <p:spPr>
          <a:xfrm>
            <a:off x="24540" y="6514514"/>
            <a:ext cx="5250657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Sciascio. 40th COSPAR - Moscow, August 07, 2014</a:t>
            </a:r>
          </a:p>
        </p:txBody>
      </p:sp>
    </p:spTree>
    <p:extLst>
      <p:ext uri="{BB962C8B-B14F-4D97-AF65-F5344CB8AC3E}">
        <p14:creationId xmlns:p14="http://schemas.microsoft.com/office/powerpoint/2010/main" val="3190457565"/>
      </p:ext>
    </p:extLst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/>
        </p:nvSpPr>
        <p:spPr>
          <a:xfrm>
            <a:off x="607219" y="1384102"/>
            <a:ext cx="45720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20" name="Shape 220"/>
          <p:cNvSpPr/>
          <p:nvPr/>
        </p:nvSpPr>
        <p:spPr>
          <a:xfrm>
            <a:off x="-11179" y="6443077"/>
            <a:ext cx="5738813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0751" hangingPunct="0"/>
            <a:r>
              <a:rPr sz="1125" kern="0">
                <a:solidFill>
                  <a:srgbClr val="000000"/>
                </a:solidFill>
              </a:rPr>
              <a:t>G. Di Sciascio, Meeting INFN/IHEP, LNGS Italy, Sept. 16-17, 2013</a:t>
            </a:r>
          </a:p>
        </p:txBody>
      </p:sp>
      <p:sp>
        <p:nvSpPr>
          <p:cNvPr id="221" name="Shape 221"/>
          <p:cNvSpPr>
            <a:spLocks noGrp="1"/>
          </p:cNvSpPr>
          <p:nvPr>
            <p:ph type="title"/>
          </p:nvPr>
        </p:nvSpPr>
        <p:spPr>
          <a:xfrm>
            <a:off x="535781" y="232172"/>
            <a:ext cx="4762500" cy="98226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953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222" name="Shape 222"/>
          <p:cNvSpPr>
            <a:spLocks noGrp="1"/>
          </p:cNvSpPr>
          <p:nvPr>
            <p:ph type="sldNum" sz="quarter" idx="2"/>
          </p:nvPr>
        </p:nvSpPr>
        <p:spPr>
          <a:xfrm>
            <a:off x="11492103" y="6482953"/>
            <a:ext cx="290144" cy="254044"/>
          </a:xfrm>
          <a:prstGeom prst="rect">
            <a:avLst/>
          </a:prstGeom>
        </p:spPr>
        <p:txBody>
          <a:bodyPr/>
          <a:lstStyle>
            <a:lvl1pPr algn="l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9868775"/>
      </p:ext>
    </p:extLst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/>
          <p:nvPr/>
        </p:nvSpPr>
        <p:spPr>
          <a:xfrm>
            <a:off x="607219" y="1178719"/>
            <a:ext cx="10977563" cy="8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30" name="Shape 230"/>
          <p:cNvSpPr>
            <a:spLocks noGrp="1"/>
          </p:cNvSpPr>
          <p:nvPr>
            <p:ph type="body" sz="quarter" idx="13"/>
          </p:nvPr>
        </p:nvSpPr>
        <p:spPr>
          <a:xfrm>
            <a:off x="24540" y="6484057"/>
            <a:ext cx="5250657" cy="275717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112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G. Di Sciascio. 40th COSPAR - Moscow, August 07, 2014</a:t>
            </a:r>
          </a:p>
        </p:txBody>
      </p:sp>
      <p:sp>
        <p:nvSpPr>
          <p:cNvPr id="231" name="Shape 231"/>
          <p:cNvSpPr>
            <a:spLocks noGrp="1"/>
          </p:cNvSpPr>
          <p:nvPr>
            <p:ph type="title"/>
          </p:nvPr>
        </p:nvSpPr>
        <p:spPr>
          <a:xfrm>
            <a:off x="535781" y="387997"/>
            <a:ext cx="11120438" cy="71928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953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232" name="Shape 232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7252263"/>
      </p:ext>
    </p:extLst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/>
          <p:nvPr/>
        </p:nvSpPr>
        <p:spPr>
          <a:xfrm>
            <a:off x="607219" y="1009055"/>
            <a:ext cx="45720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40" name="Shape 240"/>
          <p:cNvSpPr>
            <a:spLocks noGrp="1"/>
          </p:cNvSpPr>
          <p:nvPr>
            <p:ph type="title"/>
          </p:nvPr>
        </p:nvSpPr>
        <p:spPr>
          <a:xfrm>
            <a:off x="535781" y="282526"/>
            <a:ext cx="4762500" cy="664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7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241" name="Shape 241"/>
          <p:cNvSpPr>
            <a:spLocks noGrp="1"/>
          </p:cNvSpPr>
          <p:nvPr>
            <p:ph type="sldNum" sz="quarter" idx="2"/>
          </p:nvPr>
        </p:nvSpPr>
        <p:spPr>
          <a:xfrm>
            <a:off x="11492103" y="6482953"/>
            <a:ext cx="290144" cy="254044"/>
          </a:xfrm>
          <a:prstGeom prst="rect">
            <a:avLst/>
          </a:prstGeom>
        </p:spPr>
        <p:txBody>
          <a:bodyPr/>
          <a:lstStyle>
            <a:lvl1pPr algn="l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42" name="Shape 242"/>
          <p:cNvSpPr/>
          <p:nvPr/>
        </p:nvSpPr>
        <p:spPr>
          <a:xfrm>
            <a:off x="131696" y="6443077"/>
            <a:ext cx="4078614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AGILE 2015, May 26, 2015</a:t>
            </a:r>
          </a:p>
        </p:txBody>
      </p:sp>
    </p:spTree>
    <p:extLst>
      <p:ext uri="{BB962C8B-B14F-4D97-AF65-F5344CB8AC3E}">
        <p14:creationId xmlns:p14="http://schemas.microsoft.com/office/powerpoint/2010/main" val="140850062"/>
      </p:ext>
    </p:extLst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/>
          <p:nvPr/>
        </p:nvSpPr>
        <p:spPr>
          <a:xfrm>
            <a:off x="607219" y="991195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50" name="Shape 250"/>
          <p:cNvSpPr/>
          <p:nvPr/>
        </p:nvSpPr>
        <p:spPr>
          <a:xfrm>
            <a:off x="131696" y="6443077"/>
            <a:ext cx="4078614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CRA 2015, 26 January 2015</a:t>
            </a:r>
          </a:p>
        </p:txBody>
      </p:sp>
      <p:sp>
        <p:nvSpPr>
          <p:cNvPr id="251" name="Shape 251"/>
          <p:cNvSpPr>
            <a:spLocks noGrp="1"/>
          </p:cNvSpPr>
          <p:nvPr>
            <p:ph type="title"/>
          </p:nvPr>
        </p:nvSpPr>
        <p:spPr>
          <a:xfrm>
            <a:off x="535781" y="301102"/>
            <a:ext cx="11120438" cy="63651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34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252" name="Shape 252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422972"/>
      </p:ext>
    </p:extLst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/>
          <p:nvPr/>
        </p:nvSpPr>
        <p:spPr>
          <a:xfrm>
            <a:off x="607219" y="1009055"/>
            <a:ext cx="45720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60" name="Shape 260"/>
          <p:cNvSpPr>
            <a:spLocks noGrp="1"/>
          </p:cNvSpPr>
          <p:nvPr>
            <p:ph type="title"/>
          </p:nvPr>
        </p:nvSpPr>
        <p:spPr>
          <a:xfrm>
            <a:off x="535781" y="282526"/>
            <a:ext cx="4762500" cy="664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7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261" name="Shape 261"/>
          <p:cNvSpPr>
            <a:spLocks noGrp="1"/>
          </p:cNvSpPr>
          <p:nvPr>
            <p:ph type="sldNum" sz="quarter" idx="2"/>
          </p:nvPr>
        </p:nvSpPr>
        <p:spPr>
          <a:xfrm>
            <a:off x="11492103" y="6482953"/>
            <a:ext cx="290144" cy="254044"/>
          </a:xfrm>
          <a:prstGeom prst="rect">
            <a:avLst/>
          </a:prstGeom>
        </p:spPr>
        <p:txBody>
          <a:bodyPr/>
          <a:lstStyle>
            <a:lvl1pPr algn="l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62" name="Shape 262"/>
          <p:cNvSpPr/>
          <p:nvPr/>
        </p:nvSpPr>
        <p:spPr>
          <a:xfrm>
            <a:off x="131696" y="6443077"/>
            <a:ext cx="4078614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13th AGILE 2015, May 26, 2015</a:t>
            </a:r>
          </a:p>
        </p:txBody>
      </p:sp>
    </p:spTree>
    <p:extLst>
      <p:ext uri="{BB962C8B-B14F-4D97-AF65-F5344CB8AC3E}">
        <p14:creationId xmlns:p14="http://schemas.microsoft.com/office/powerpoint/2010/main" val="3325769009"/>
      </p:ext>
    </p:extLst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/>
          <p:nvPr/>
        </p:nvSpPr>
        <p:spPr>
          <a:xfrm>
            <a:off x="607219" y="1089422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70" name="Shape 270"/>
          <p:cNvSpPr/>
          <p:nvPr/>
        </p:nvSpPr>
        <p:spPr>
          <a:xfrm>
            <a:off x="131696" y="6443077"/>
            <a:ext cx="4078614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13th AGILE 2015, May 26, 2015</a:t>
            </a:r>
          </a:p>
        </p:txBody>
      </p:sp>
      <p:sp>
        <p:nvSpPr>
          <p:cNvPr id="271" name="Shape 271"/>
          <p:cNvSpPr>
            <a:spLocks noGrp="1"/>
          </p:cNvSpPr>
          <p:nvPr>
            <p:ph type="title"/>
          </p:nvPr>
        </p:nvSpPr>
        <p:spPr>
          <a:xfrm>
            <a:off x="535781" y="390398"/>
            <a:ext cx="11120438" cy="63651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7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272" name="Shape 272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8762111"/>
      </p:ext>
    </p:extLst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/>
          <p:nvPr/>
        </p:nvSpPr>
        <p:spPr>
          <a:xfrm>
            <a:off x="607219" y="1009055"/>
            <a:ext cx="45720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80" name="Shape 280"/>
          <p:cNvSpPr>
            <a:spLocks noGrp="1"/>
          </p:cNvSpPr>
          <p:nvPr>
            <p:ph type="title"/>
          </p:nvPr>
        </p:nvSpPr>
        <p:spPr>
          <a:xfrm>
            <a:off x="535781" y="39380"/>
            <a:ext cx="4762500" cy="90716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531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281" name="Shape 281"/>
          <p:cNvSpPr>
            <a:spLocks noGrp="1"/>
          </p:cNvSpPr>
          <p:nvPr>
            <p:ph type="sldNum" sz="quarter" idx="2"/>
          </p:nvPr>
        </p:nvSpPr>
        <p:spPr>
          <a:xfrm>
            <a:off x="11492103" y="6482953"/>
            <a:ext cx="290144" cy="254044"/>
          </a:xfrm>
          <a:prstGeom prst="rect">
            <a:avLst/>
          </a:prstGeom>
        </p:spPr>
        <p:txBody>
          <a:bodyPr/>
          <a:lstStyle>
            <a:lvl1pPr algn="l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82" name="Shape 282"/>
          <p:cNvSpPr/>
          <p:nvPr/>
        </p:nvSpPr>
        <p:spPr>
          <a:xfrm>
            <a:off x="131696" y="6443077"/>
            <a:ext cx="4078614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CRA 2015, 26 January 2015</a:t>
            </a:r>
          </a:p>
        </p:txBody>
      </p:sp>
    </p:spTree>
    <p:extLst>
      <p:ext uri="{BB962C8B-B14F-4D97-AF65-F5344CB8AC3E}">
        <p14:creationId xmlns:p14="http://schemas.microsoft.com/office/powerpoint/2010/main" val="4252594004"/>
      </p:ext>
    </p:extLst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/>
          <p:nvPr/>
        </p:nvSpPr>
        <p:spPr>
          <a:xfrm>
            <a:off x="238852" y="6443077"/>
            <a:ext cx="5691188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INFN-IHEP Bilateral Meeting, Beijing May 15, 2015</a:t>
            </a:r>
          </a:p>
        </p:txBody>
      </p:sp>
      <p:sp>
        <p:nvSpPr>
          <p:cNvPr id="290" name="Shape 29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1869162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DAEE84-A809-41D0-AEC2-16289F55DEFA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081122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/>
          <p:nvPr/>
        </p:nvSpPr>
        <p:spPr>
          <a:xfrm>
            <a:off x="607219" y="1107281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98" name="Shape 298"/>
          <p:cNvSpPr/>
          <p:nvPr/>
        </p:nvSpPr>
        <p:spPr>
          <a:xfrm>
            <a:off x="107883" y="6443077"/>
            <a:ext cx="4464341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ECRS 2014, Kiel, Sept. 02, 2014</a:t>
            </a:r>
          </a:p>
        </p:txBody>
      </p:sp>
      <p:sp>
        <p:nvSpPr>
          <p:cNvPr id="299" name="Shape 299"/>
          <p:cNvSpPr>
            <a:spLocks noGrp="1"/>
          </p:cNvSpPr>
          <p:nvPr>
            <p:ph type="title"/>
          </p:nvPr>
        </p:nvSpPr>
        <p:spPr>
          <a:xfrm>
            <a:off x="535781" y="359990"/>
            <a:ext cx="11120438" cy="65799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953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300" name="Shape 300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1777406"/>
      </p:ext>
    </p:extLst>
  </p:cSld>
  <p:clrMapOvr>
    <a:masterClrMapping/>
  </p:clrMapOvr>
  <p:transition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/>
          <p:nvPr/>
        </p:nvSpPr>
        <p:spPr>
          <a:xfrm>
            <a:off x="607219" y="1107281"/>
            <a:ext cx="45720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08" name="Shape 308"/>
          <p:cNvSpPr>
            <a:spLocks noGrp="1"/>
          </p:cNvSpPr>
          <p:nvPr>
            <p:ph type="title"/>
          </p:nvPr>
        </p:nvSpPr>
        <p:spPr>
          <a:xfrm>
            <a:off x="535781" y="321542"/>
            <a:ext cx="4762500" cy="66072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953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309" name="Shape 309"/>
          <p:cNvSpPr>
            <a:spLocks noGrp="1"/>
          </p:cNvSpPr>
          <p:nvPr>
            <p:ph type="sldNum" sz="quarter" idx="2"/>
          </p:nvPr>
        </p:nvSpPr>
        <p:spPr>
          <a:xfrm>
            <a:off x="11492103" y="6482953"/>
            <a:ext cx="290144" cy="254044"/>
          </a:xfrm>
          <a:prstGeom prst="rect">
            <a:avLst/>
          </a:prstGeom>
        </p:spPr>
        <p:txBody>
          <a:bodyPr/>
          <a:lstStyle>
            <a:lvl1pPr algn="l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310" name="Shape 310"/>
          <p:cNvSpPr/>
          <p:nvPr/>
        </p:nvSpPr>
        <p:spPr>
          <a:xfrm>
            <a:off x="107883" y="6443077"/>
            <a:ext cx="4464341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ECRS 2014, Kiel, Sept. 02, 2014</a:t>
            </a:r>
          </a:p>
        </p:txBody>
      </p:sp>
    </p:spTree>
    <p:extLst>
      <p:ext uri="{BB962C8B-B14F-4D97-AF65-F5344CB8AC3E}">
        <p14:creationId xmlns:p14="http://schemas.microsoft.com/office/powerpoint/2010/main" val="2011641870"/>
      </p:ext>
    </p:extLst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/>
          <p:nvPr/>
        </p:nvSpPr>
        <p:spPr>
          <a:xfrm>
            <a:off x="607219" y="964406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18" name="Shape 318"/>
          <p:cNvSpPr/>
          <p:nvPr/>
        </p:nvSpPr>
        <p:spPr>
          <a:xfrm>
            <a:off x="107884" y="6362710"/>
            <a:ext cx="5429528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Rome Sept. 07, 2015</a:t>
            </a:r>
          </a:p>
        </p:txBody>
      </p:sp>
      <p:sp>
        <p:nvSpPr>
          <p:cNvPr id="319" name="Shape 319"/>
          <p:cNvSpPr>
            <a:spLocks noGrp="1"/>
          </p:cNvSpPr>
          <p:nvPr>
            <p:ph type="title"/>
          </p:nvPr>
        </p:nvSpPr>
        <p:spPr>
          <a:xfrm>
            <a:off x="535781" y="208185"/>
            <a:ext cx="11120438" cy="65799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7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320" name="Shape 320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0175291"/>
      </p:ext>
    </p:extLst>
  </p:cSld>
  <p:clrMapOvr>
    <a:masterClrMapping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/>
          <p:nvPr/>
        </p:nvSpPr>
        <p:spPr>
          <a:xfrm>
            <a:off x="607219" y="1384102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28" name="Shape 328"/>
          <p:cNvSpPr/>
          <p:nvPr/>
        </p:nvSpPr>
        <p:spPr>
          <a:xfrm>
            <a:off x="-11179" y="6443077"/>
            <a:ext cx="5691188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0751" hangingPunct="0"/>
            <a:r>
              <a:rPr sz="1125" kern="0">
                <a:solidFill>
                  <a:srgbClr val="000000"/>
                </a:solidFill>
              </a:rPr>
              <a:t>G. Di Sciascio, Meeting INFN/IHEP, LNGS Italy, Sept. 16-17, 2013</a:t>
            </a:r>
          </a:p>
        </p:txBody>
      </p:sp>
      <p:sp>
        <p:nvSpPr>
          <p:cNvPr id="329" name="Shape 329"/>
          <p:cNvSpPr>
            <a:spLocks noGrp="1"/>
          </p:cNvSpPr>
          <p:nvPr>
            <p:ph type="title"/>
          </p:nvPr>
        </p:nvSpPr>
        <p:spPr>
          <a:xfrm>
            <a:off x="535781" y="366117"/>
            <a:ext cx="11120438" cy="93761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953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330" name="Shape 330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3323953"/>
      </p:ext>
    </p:extLst>
  </p:cSld>
  <p:clrMapOvr>
    <a:masterClrMapping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/>
          <p:nvPr/>
        </p:nvSpPr>
        <p:spPr>
          <a:xfrm>
            <a:off x="607219" y="928687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38" name="Shape 338"/>
          <p:cNvSpPr>
            <a:spLocks noGrp="1"/>
          </p:cNvSpPr>
          <p:nvPr>
            <p:ph type="title"/>
          </p:nvPr>
        </p:nvSpPr>
        <p:spPr>
          <a:xfrm>
            <a:off x="535781" y="145677"/>
            <a:ext cx="11120438" cy="65799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34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339" name="Shape 339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340" name="Shape 340"/>
          <p:cNvSpPr/>
          <p:nvPr/>
        </p:nvSpPr>
        <p:spPr>
          <a:xfrm>
            <a:off x="131696" y="6443077"/>
            <a:ext cx="4809631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CRIS 2015, Sept. 16, 2015</a:t>
            </a:r>
          </a:p>
        </p:txBody>
      </p:sp>
    </p:spTree>
    <p:extLst>
      <p:ext uri="{BB962C8B-B14F-4D97-AF65-F5344CB8AC3E}">
        <p14:creationId xmlns:p14="http://schemas.microsoft.com/office/powerpoint/2010/main" val="2562944620"/>
      </p:ext>
    </p:extLst>
  </p:cSld>
  <p:clrMapOvr>
    <a:masterClrMapping/>
  </p:clrMapOvr>
  <p:transition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/>
          <p:nvPr/>
        </p:nvSpPr>
        <p:spPr>
          <a:xfrm>
            <a:off x="607219" y="964406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48" name="Shape 348"/>
          <p:cNvSpPr>
            <a:spLocks noGrp="1"/>
          </p:cNvSpPr>
          <p:nvPr>
            <p:ph type="title"/>
          </p:nvPr>
        </p:nvSpPr>
        <p:spPr>
          <a:xfrm>
            <a:off x="535781" y="208185"/>
            <a:ext cx="11120438" cy="65799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7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349" name="Shape 349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350" name="Shape 350"/>
          <p:cNvSpPr/>
          <p:nvPr/>
        </p:nvSpPr>
        <p:spPr>
          <a:xfrm>
            <a:off x="131696" y="6478796"/>
            <a:ext cx="4809631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CRIS 2015, Sept. 16, 2015</a:t>
            </a:r>
          </a:p>
        </p:txBody>
      </p:sp>
    </p:spTree>
    <p:extLst>
      <p:ext uri="{BB962C8B-B14F-4D97-AF65-F5344CB8AC3E}">
        <p14:creationId xmlns:p14="http://schemas.microsoft.com/office/powerpoint/2010/main" val="960190887"/>
      </p:ext>
    </p:extLst>
  </p:cSld>
  <p:clrMapOvr>
    <a:masterClrMapping/>
  </p:clrMapOvr>
  <p:transition spd="med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/>
          <p:nvPr/>
        </p:nvSpPr>
        <p:spPr>
          <a:xfrm>
            <a:off x="607219" y="982266"/>
            <a:ext cx="45720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58" name="Shape 358"/>
          <p:cNvSpPr>
            <a:spLocks noGrp="1"/>
          </p:cNvSpPr>
          <p:nvPr>
            <p:ph type="title"/>
          </p:nvPr>
        </p:nvSpPr>
        <p:spPr>
          <a:xfrm>
            <a:off x="535781" y="232245"/>
            <a:ext cx="4762500" cy="66072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34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359" name="Shape 359"/>
          <p:cNvSpPr>
            <a:spLocks noGrp="1"/>
          </p:cNvSpPr>
          <p:nvPr>
            <p:ph type="sldNum" sz="quarter" idx="2"/>
          </p:nvPr>
        </p:nvSpPr>
        <p:spPr>
          <a:xfrm>
            <a:off x="11492103" y="6482953"/>
            <a:ext cx="290144" cy="254044"/>
          </a:xfrm>
          <a:prstGeom prst="rect">
            <a:avLst/>
          </a:prstGeom>
        </p:spPr>
        <p:txBody>
          <a:bodyPr/>
          <a:lstStyle>
            <a:lvl1pPr algn="l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360" name="Shape 360"/>
          <p:cNvSpPr/>
          <p:nvPr/>
        </p:nvSpPr>
        <p:spPr>
          <a:xfrm>
            <a:off x="131696" y="6443077"/>
            <a:ext cx="4809631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CRIS 2015, Sept. 16, 2015</a:t>
            </a:r>
          </a:p>
        </p:txBody>
      </p:sp>
    </p:spTree>
    <p:extLst>
      <p:ext uri="{BB962C8B-B14F-4D97-AF65-F5344CB8AC3E}">
        <p14:creationId xmlns:p14="http://schemas.microsoft.com/office/powerpoint/2010/main" val="3393009743"/>
      </p:ext>
    </p:extLst>
  </p:cSld>
  <p:clrMapOvr>
    <a:masterClrMapping/>
  </p:clrMapOvr>
  <p:transition spd="med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/>
          <p:nvPr/>
        </p:nvSpPr>
        <p:spPr>
          <a:xfrm>
            <a:off x="607219" y="982266"/>
            <a:ext cx="45720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68" name="Shape 368"/>
          <p:cNvSpPr>
            <a:spLocks noGrp="1"/>
          </p:cNvSpPr>
          <p:nvPr>
            <p:ph type="title"/>
          </p:nvPr>
        </p:nvSpPr>
        <p:spPr>
          <a:xfrm>
            <a:off x="535781" y="232245"/>
            <a:ext cx="4762500" cy="66072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34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369" name="Shape 369"/>
          <p:cNvSpPr>
            <a:spLocks noGrp="1"/>
          </p:cNvSpPr>
          <p:nvPr>
            <p:ph type="sldNum" sz="quarter" idx="2"/>
          </p:nvPr>
        </p:nvSpPr>
        <p:spPr>
          <a:xfrm>
            <a:off x="11492103" y="6482953"/>
            <a:ext cx="290144" cy="254044"/>
          </a:xfrm>
          <a:prstGeom prst="rect">
            <a:avLst/>
          </a:prstGeom>
        </p:spPr>
        <p:txBody>
          <a:bodyPr/>
          <a:lstStyle>
            <a:lvl1pPr algn="l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370" name="Shape 370"/>
          <p:cNvSpPr/>
          <p:nvPr/>
        </p:nvSpPr>
        <p:spPr>
          <a:xfrm>
            <a:off x="107884" y="6443077"/>
            <a:ext cx="5429528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Rome Sept. 07, 2015</a:t>
            </a:r>
          </a:p>
        </p:txBody>
      </p:sp>
    </p:spTree>
    <p:extLst>
      <p:ext uri="{BB962C8B-B14F-4D97-AF65-F5344CB8AC3E}">
        <p14:creationId xmlns:p14="http://schemas.microsoft.com/office/powerpoint/2010/main" val="3520302418"/>
      </p:ext>
    </p:extLst>
  </p:cSld>
  <p:clrMapOvr>
    <a:masterClrMapping/>
  </p:clrMapOvr>
  <p:transition spd="med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/>
          <p:nvPr/>
        </p:nvSpPr>
        <p:spPr>
          <a:xfrm>
            <a:off x="607219" y="1009055"/>
            <a:ext cx="45720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78" name="Shape 378"/>
          <p:cNvSpPr>
            <a:spLocks noGrp="1"/>
          </p:cNvSpPr>
          <p:nvPr>
            <p:ph type="title"/>
          </p:nvPr>
        </p:nvSpPr>
        <p:spPr>
          <a:xfrm>
            <a:off x="535781" y="282526"/>
            <a:ext cx="4762500" cy="664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7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379" name="Shape 379"/>
          <p:cNvSpPr>
            <a:spLocks noGrp="1"/>
          </p:cNvSpPr>
          <p:nvPr>
            <p:ph type="sldNum" sz="quarter" idx="2"/>
          </p:nvPr>
        </p:nvSpPr>
        <p:spPr>
          <a:xfrm>
            <a:off x="11492103" y="6482953"/>
            <a:ext cx="290144" cy="254044"/>
          </a:xfrm>
          <a:prstGeom prst="rect">
            <a:avLst/>
          </a:prstGeom>
        </p:spPr>
        <p:txBody>
          <a:bodyPr/>
          <a:lstStyle>
            <a:lvl1pPr algn="l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380" name="Shape 380"/>
          <p:cNvSpPr/>
          <p:nvPr/>
        </p:nvSpPr>
        <p:spPr>
          <a:xfrm>
            <a:off x="131696" y="6443077"/>
            <a:ext cx="4809631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Roma Tor Vergata, June 16, 2015</a:t>
            </a:r>
          </a:p>
        </p:txBody>
      </p:sp>
    </p:spTree>
    <p:extLst>
      <p:ext uri="{BB962C8B-B14F-4D97-AF65-F5344CB8AC3E}">
        <p14:creationId xmlns:p14="http://schemas.microsoft.com/office/powerpoint/2010/main" val="2354627446"/>
      </p:ext>
    </p:extLst>
  </p:cSld>
  <p:clrMapOvr>
    <a:masterClrMapping/>
  </p:clrMapOvr>
  <p:transition spd="med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/>
          <p:nvPr/>
        </p:nvSpPr>
        <p:spPr>
          <a:xfrm>
            <a:off x="131696" y="6443077"/>
            <a:ext cx="4809631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Roma Tor Vergata, June 16, 2015</a:t>
            </a:r>
          </a:p>
        </p:txBody>
      </p:sp>
      <p:sp>
        <p:nvSpPr>
          <p:cNvPr id="388" name="Shape 38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6635157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286FE5-42DE-40A4-A6DF-9ACA413354E8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441082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/>
          <p:nvPr/>
        </p:nvSpPr>
        <p:spPr>
          <a:xfrm>
            <a:off x="607219" y="1384102"/>
            <a:ext cx="45720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96" name="Shape 396"/>
          <p:cNvSpPr/>
          <p:nvPr/>
        </p:nvSpPr>
        <p:spPr>
          <a:xfrm>
            <a:off x="-11179" y="6443077"/>
            <a:ext cx="5738813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0751" hangingPunct="0"/>
            <a:r>
              <a:rPr sz="1125" kern="0">
                <a:solidFill>
                  <a:srgbClr val="000000"/>
                </a:solidFill>
              </a:rPr>
              <a:t>G. Di Sciascio, Meeting INFN/IHEP, LNGS Italy, Sept. 16-17, 2013</a:t>
            </a:r>
          </a:p>
        </p:txBody>
      </p:sp>
      <p:sp>
        <p:nvSpPr>
          <p:cNvPr id="397" name="Shape 397"/>
          <p:cNvSpPr>
            <a:spLocks noGrp="1"/>
          </p:cNvSpPr>
          <p:nvPr>
            <p:ph type="title"/>
          </p:nvPr>
        </p:nvSpPr>
        <p:spPr>
          <a:xfrm>
            <a:off x="535781" y="232172"/>
            <a:ext cx="4762500" cy="98226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953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398" name="Shape 398"/>
          <p:cNvSpPr>
            <a:spLocks noGrp="1"/>
          </p:cNvSpPr>
          <p:nvPr>
            <p:ph type="sldNum" sz="quarter" idx="2"/>
          </p:nvPr>
        </p:nvSpPr>
        <p:spPr>
          <a:xfrm>
            <a:off x="11492103" y="6482953"/>
            <a:ext cx="290144" cy="254044"/>
          </a:xfrm>
          <a:prstGeom prst="rect">
            <a:avLst/>
          </a:prstGeom>
        </p:spPr>
        <p:txBody>
          <a:bodyPr/>
          <a:lstStyle>
            <a:lvl1pPr algn="l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1244890"/>
      </p:ext>
    </p:extLst>
  </p:cSld>
  <p:clrMapOvr>
    <a:masterClrMapping/>
  </p:clrMapOvr>
  <p:transition spd="med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/>
          <p:nvPr/>
        </p:nvSpPr>
        <p:spPr>
          <a:xfrm>
            <a:off x="607219" y="928687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06" name="Shape 406"/>
          <p:cNvSpPr/>
          <p:nvPr/>
        </p:nvSpPr>
        <p:spPr>
          <a:xfrm>
            <a:off x="107884" y="6443077"/>
            <a:ext cx="5429528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TAUP 2015, Torino, Sept 11, 2015</a:t>
            </a:r>
          </a:p>
        </p:txBody>
      </p:sp>
      <p:sp>
        <p:nvSpPr>
          <p:cNvPr id="407" name="Shape 407"/>
          <p:cNvSpPr>
            <a:spLocks noGrp="1"/>
          </p:cNvSpPr>
          <p:nvPr>
            <p:ph type="title"/>
          </p:nvPr>
        </p:nvSpPr>
        <p:spPr>
          <a:xfrm>
            <a:off x="535781" y="145677"/>
            <a:ext cx="11120438" cy="65799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953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408" name="Shape 408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499482"/>
      </p:ext>
    </p:extLst>
  </p:cSld>
  <p:clrMapOvr>
    <a:masterClrMapping/>
  </p:clrMapOvr>
  <p:transition spd="med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/>
          <p:nvPr/>
        </p:nvSpPr>
        <p:spPr>
          <a:xfrm>
            <a:off x="607219" y="884039"/>
            <a:ext cx="45720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16" name="Shape 416"/>
          <p:cNvSpPr>
            <a:spLocks noGrp="1"/>
          </p:cNvSpPr>
          <p:nvPr>
            <p:ph type="title"/>
          </p:nvPr>
        </p:nvSpPr>
        <p:spPr>
          <a:xfrm>
            <a:off x="535781" y="125089"/>
            <a:ext cx="4762500" cy="66072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953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417" name="Shape 417"/>
          <p:cNvSpPr>
            <a:spLocks noGrp="1"/>
          </p:cNvSpPr>
          <p:nvPr>
            <p:ph type="sldNum" sz="quarter" idx="2"/>
          </p:nvPr>
        </p:nvSpPr>
        <p:spPr>
          <a:xfrm>
            <a:off x="11492103" y="6482953"/>
            <a:ext cx="290144" cy="254044"/>
          </a:xfrm>
          <a:prstGeom prst="rect">
            <a:avLst/>
          </a:prstGeom>
        </p:spPr>
        <p:txBody>
          <a:bodyPr/>
          <a:lstStyle>
            <a:lvl1pPr algn="l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418" name="Shape 418"/>
          <p:cNvSpPr/>
          <p:nvPr/>
        </p:nvSpPr>
        <p:spPr>
          <a:xfrm>
            <a:off x="107884" y="6443077"/>
            <a:ext cx="5429528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TAUP 2015, Torino, Sept 11, 2015</a:t>
            </a:r>
          </a:p>
        </p:txBody>
      </p:sp>
    </p:spTree>
    <p:extLst>
      <p:ext uri="{BB962C8B-B14F-4D97-AF65-F5344CB8AC3E}">
        <p14:creationId xmlns:p14="http://schemas.microsoft.com/office/powerpoint/2010/main" val="3259041806"/>
      </p:ext>
    </p:extLst>
  </p:cSld>
  <p:clrMapOvr>
    <a:masterClrMapping/>
  </p:clrMapOvr>
  <p:transition spd="med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/>
          <p:nvPr/>
        </p:nvSpPr>
        <p:spPr>
          <a:xfrm>
            <a:off x="607219" y="1107281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26" name="Shape 426"/>
          <p:cNvSpPr/>
          <p:nvPr/>
        </p:nvSpPr>
        <p:spPr>
          <a:xfrm>
            <a:off x="107884" y="6443077"/>
            <a:ext cx="5429528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Frascati Workshop 2015, Mondello May 28, 2015</a:t>
            </a:r>
          </a:p>
        </p:txBody>
      </p:sp>
      <p:sp>
        <p:nvSpPr>
          <p:cNvPr id="427" name="Shape 427"/>
          <p:cNvSpPr>
            <a:spLocks noGrp="1"/>
          </p:cNvSpPr>
          <p:nvPr>
            <p:ph type="title"/>
          </p:nvPr>
        </p:nvSpPr>
        <p:spPr>
          <a:xfrm>
            <a:off x="535781" y="359990"/>
            <a:ext cx="11120438" cy="65799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953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428" name="Shape 428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8835043"/>
      </p:ext>
    </p:extLst>
  </p:cSld>
  <p:clrMapOvr>
    <a:masterClrMapping/>
  </p:clrMapOvr>
  <p:transition spd="med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hape 435"/>
          <p:cNvSpPr/>
          <p:nvPr/>
        </p:nvSpPr>
        <p:spPr>
          <a:xfrm>
            <a:off x="607219" y="1384102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36" name="Shape 436"/>
          <p:cNvSpPr/>
          <p:nvPr/>
        </p:nvSpPr>
        <p:spPr>
          <a:xfrm>
            <a:off x="-11179" y="6443077"/>
            <a:ext cx="5691188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0751" hangingPunct="0"/>
            <a:r>
              <a:rPr sz="1125" kern="0">
                <a:solidFill>
                  <a:srgbClr val="000000"/>
                </a:solidFill>
              </a:rPr>
              <a:t>G. Di Sciascio, Meeting INFN/IHEP, LNGS Italy, Sept. 16-17, 2013</a:t>
            </a:r>
          </a:p>
        </p:txBody>
      </p:sp>
      <p:sp>
        <p:nvSpPr>
          <p:cNvPr id="437" name="Shape 437"/>
          <p:cNvSpPr>
            <a:spLocks noGrp="1"/>
          </p:cNvSpPr>
          <p:nvPr>
            <p:ph type="title"/>
          </p:nvPr>
        </p:nvSpPr>
        <p:spPr>
          <a:xfrm>
            <a:off x="535781" y="366117"/>
            <a:ext cx="11120438" cy="93761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953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438" name="Shape 438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1971529"/>
      </p:ext>
    </p:extLst>
  </p:cSld>
  <p:clrMapOvr>
    <a:masterClrMapping/>
  </p:clrMapOvr>
  <p:transition spd="med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/>
          <p:nvPr/>
        </p:nvSpPr>
        <p:spPr>
          <a:xfrm>
            <a:off x="607219" y="1089422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46" name="Shape 446"/>
          <p:cNvSpPr/>
          <p:nvPr/>
        </p:nvSpPr>
        <p:spPr>
          <a:xfrm>
            <a:off x="131696" y="6443077"/>
            <a:ext cx="4809631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Roma Tor Vergata, June 16, 2015</a:t>
            </a:r>
          </a:p>
        </p:txBody>
      </p:sp>
      <p:sp>
        <p:nvSpPr>
          <p:cNvPr id="447" name="Shape 447"/>
          <p:cNvSpPr>
            <a:spLocks noGrp="1"/>
          </p:cNvSpPr>
          <p:nvPr>
            <p:ph type="title"/>
          </p:nvPr>
        </p:nvSpPr>
        <p:spPr>
          <a:xfrm>
            <a:off x="535781" y="390398"/>
            <a:ext cx="11120438" cy="63651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7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448" name="Shape 448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4696738"/>
      </p:ext>
    </p:extLst>
  </p:cSld>
  <p:clrMapOvr>
    <a:masterClrMapping/>
  </p:clrMapOvr>
  <p:transition spd="med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/>
          <p:nvPr/>
        </p:nvSpPr>
        <p:spPr>
          <a:xfrm>
            <a:off x="607219" y="1035844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56" name="Shape 456"/>
          <p:cNvSpPr/>
          <p:nvPr/>
        </p:nvSpPr>
        <p:spPr>
          <a:xfrm>
            <a:off x="238852" y="6443077"/>
            <a:ext cx="5691188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INFN - Roma Tor Vergata</a:t>
            </a:r>
          </a:p>
        </p:txBody>
      </p:sp>
      <p:sp>
        <p:nvSpPr>
          <p:cNvPr id="457" name="Shape 457"/>
          <p:cNvSpPr>
            <a:spLocks noGrp="1"/>
          </p:cNvSpPr>
          <p:nvPr>
            <p:ph type="title"/>
          </p:nvPr>
        </p:nvSpPr>
        <p:spPr>
          <a:xfrm>
            <a:off x="535781" y="337491"/>
            <a:ext cx="11120438" cy="64477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797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458" name="Shape 458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9515371"/>
      </p:ext>
    </p:extLst>
  </p:cSld>
  <p:clrMapOvr>
    <a:masterClrMapping/>
  </p:clrMapOvr>
  <p:transition spd="med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hape 465"/>
          <p:cNvSpPr/>
          <p:nvPr/>
        </p:nvSpPr>
        <p:spPr>
          <a:xfrm>
            <a:off x="607219" y="928687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66" name="Shape 466"/>
          <p:cNvSpPr>
            <a:spLocks noGrp="1"/>
          </p:cNvSpPr>
          <p:nvPr>
            <p:ph type="title"/>
          </p:nvPr>
        </p:nvSpPr>
        <p:spPr>
          <a:xfrm>
            <a:off x="535781" y="145677"/>
            <a:ext cx="11120438" cy="65799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34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467" name="Shape 467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468" name="Shape 468"/>
          <p:cNvSpPr/>
          <p:nvPr/>
        </p:nvSpPr>
        <p:spPr>
          <a:xfrm>
            <a:off x="238852" y="6443077"/>
            <a:ext cx="5691188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INFN - Roma Tor Vergata</a:t>
            </a:r>
          </a:p>
        </p:txBody>
      </p:sp>
    </p:spTree>
    <p:extLst>
      <p:ext uri="{BB962C8B-B14F-4D97-AF65-F5344CB8AC3E}">
        <p14:creationId xmlns:p14="http://schemas.microsoft.com/office/powerpoint/2010/main" val="2654446465"/>
      </p:ext>
    </p:extLst>
  </p:cSld>
  <p:clrMapOvr>
    <a:masterClrMapping/>
  </p:clrMapOvr>
  <p:transition spd="med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hape 475"/>
          <p:cNvSpPr/>
          <p:nvPr/>
        </p:nvSpPr>
        <p:spPr>
          <a:xfrm>
            <a:off x="607219" y="982266"/>
            <a:ext cx="45720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76" name="Shape 476"/>
          <p:cNvSpPr>
            <a:spLocks noGrp="1"/>
          </p:cNvSpPr>
          <p:nvPr>
            <p:ph type="title"/>
          </p:nvPr>
        </p:nvSpPr>
        <p:spPr>
          <a:xfrm>
            <a:off x="535781" y="232245"/>
            <a:ext cx="4762500" cy="66072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34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477" name="Shape 477"/>
          <p:cNvSpPr>
            <a:spLocks noGrp="1"/>
          </p:cNvSpPr>
          <p:nvPr>
            <p:ph type="sldNum" sz="quarter" idx="2"/>
          </p:nvPr>
        </p:nvSpPr>
        <p:spPr>
          <a:xfrm>
            <a:off x="11492103" y="6482953"/>
            <a:ext cx="290144" cy="254044"/>
          </a:xfrm>
          <a:prstGeom prst="rect">
            <a:avLst/>
          </a:prstGeom>
        </p:spPr>
        <p:txBody>
          <a:bodyPr/>
          <a:lstStyle>
            <a:lvl1pPr algn="l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478" name="Shape 478"/>
          <p:cNvSpPr/>
          <p:nvPr/>
        </p:nvSpPr>
        <p:spPr>
          <a:xfrm>
            <a:off x="238852" y="6443077"/>
            <a:ext cx="5691188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INFN - Roma Tor Vergata</a:t>
            </a:r>
          </a:p>
        </p:txBody>
      </p:sp>
    </p:spTree>
    <p:extLst>
      <p:ext uri="{BB962C8B-B14F-4D97-AF65-F5344CB8AC3E}">
        <p14:creationId xmlns:p14="http://schemas.microsoft.com/office/powerpoint/2010/main" val="3901048529"/>
      </p:ext>
    </p:extLst>
  </p:cSld>
  <p:clrMapOvr>
    <a:masterClrMapping/>
  </p:clrMapOvr>
  <p:transition spd="med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8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/>
          <p:nvPr/>
        </p:nvSpPr>
        <p:spPr>
          <a:xfrm>
            <a:off x="607219" y="964406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86" name="Shape 486"/>
          <p:cNvSpPr/>
          <p:nvPr/>
        </p:nvSpPr>
        <p:spPr>
          <a:xfrm>
            <a:off x="131696" y="6443077"/>
            <a:ext cx="4078614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14th AGILE 2016, June 21, 2016</a:t>
            </a:r>
          </a:p>
        </p:txBody>
      </p:sp>
      <p:sp>
        <p:nvSpPr>
          <p:cNvPr id="487" name="Shape 487"/>
          <p:cNvSpPr>
            <a:spLocks noGrp="1"/>
          </p:cNvSpPr>
          <p:nvPr>
            <p:ph type="title"/>
          </p:nvPr>
        </p:nvSpPr>
        <p:spPr>
          <a:xfrm>
            <a:off x="535781" y="247523"/>
            <a:ext cx="11120438" cy="63651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7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488" name="Shape 488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6800773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2F4988-A4D5-45F0-90B3-2D40FC3AF7F6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044709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9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hape 495"/>
          <p:cNvSpPr/>
          <p:nvPr/>
        </p:nvSpPr>
        <p:spPr>
          <a:xfrm>
            <a:off x="607219" y="973336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96" name="Shape 496"/>
          <p:cNvSpPr/>
          <p:nvPr/>
        </p:nvSpPr>
        <p:spPr>
          <a:xfrm>
            <a:off x="191226" y="6443077"/>
            <a:ext cx="4442809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Roma Tor Vergata, January 14, 2016</a:t>
            </a:r>
          </a:p>
        </p:txBody>
      </p:sp>
      <p:sp>
        <p:nvSpPr>
          <p:cNvPr id="497" name="Shape 497"/>
          <p:cNvSpPr>
            <a:spLocks noGrp="1"/>
          </p:cNvSpPr>
          <p:nvPr>
            <p:ph type="title"/>
          </p:nvPr>
        </p:nvSpPr>
        <p:spPr>
          <a:xfrm>
            <a:off x="535781" y="265383"/>
            <a:ext cx="11120438" cy="63651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7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498" name="Shape 498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5357667"/>
      </p:ext>
    </p:extLst>
  </p:cSld>
  <p:clrMapOvr>
    <a:masterClrMapping/>
  </p:clrMapOvr>
  <p:transition spd="med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0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/>
          <p:nvPr/>
        </p:nvSpPr>
        <p:spPr>
          <a:xfrm>
            <a:off x="607219" y="1089422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506" name="Shape 506"/>
          <p:cNvSpPr/>
          <p:nvPr/>
        </p:nvSpPr>
        <p:spPr>
          <a:xfrm>
            <a:off x="131696" y="6443077"/>
            <a:ext cx="3812815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CSN2 Roma 24 Luglio 2014</a:t>
            </a:r>
          </a:p>
        </p:txBody>
      </p:sp>
      <p:sp>
        <p:nvSpPr>
          <p:cNvPr id="507" name="Shape 507"/>
          <p:cNvSpPr>
            <a:spLocks noGrp="1"/>
          </p:cNvSpPr>
          <p:nvPr>
            <p:ph type="title"/>
          </p:nvPr>
        </p:nvSpPr>
        <p:spPr>
          <a:xfrm>
            <a:off x="535781" y="390398"/>
            <a:ext cx="11120438" cy="63651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7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508" name="Shape 508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6451089"/>
      </p:ext>
    </p:extLst>
  </p:cSld>
  <p:clrMapOvr>
    <a:masterClrMapping/>
  </p:clrMapOvr>
  <p:transition spd="med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1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Shape 515"/>
          <p:cNvSpPr/>
          <p:nvPr/>
        </p:nvSpPr>
        <p:spPr>
          <a:xfrm>
            <a:off x="607219" y="973336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516" name="Shape 516"/>
          <p:cNvSpPr/>
          <p:nvPr/>
        </p:nvSpPr>
        <p:spPr>
          <a:xfrm>
            <a:off x="191227" y="6443077"/>
            <a:ext cx="5583200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IHEP-INFN Meeting Rome, May 27, 2016</a:t>
            </a:r>
          </a:p>
        </p:txBody>
      </p:sp>
      <p:sp>
        <p:nvSpPr>
          <p:cNvPr id="517" name="Shape 517"/>
          <p:cNvSpPr>
            <a:spLocks noGrp="1"/>
          </p:cNvSpPr>
          <p:nvPr>
            <p:ph type="title"/>
          </p:nvPr>
        </p:nvSpPr>
        <p:spPr>
          <a:xfrm>
            <a:off x="535781" y="265383"/>
            <a:ext cx="11120438" cy="63651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7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518" name="Shape 518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9595883"/>
      </p:ext>
    </p:extLst>
  </p:cSld>
  <p:clrMapOvr>
    <a:masterClrMapping/>
  </p:clrMapOvr>
  <p:transition spd="med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2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hape 525"/>
          <p:cNvSpPr/>
          <p:nvPr/>
        </p:nvSpPr>
        <p:spPr>
          <a:xfrm>
            <a:off x="607219" y="964406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526" name="Shape 526"/>
          <p:cNvSpPr>
            <a:spLocks noGrp="1"/>
          </p:cNvSpPr>
          <p:nvPr>
            <p:ph type="title"/>
          </p:nvPr>
        </p:nvSpPr>
        <p:spPr>
          <a:xfrm>
            <a:off x="535781" y="208185"/>
            <a:ext cx="11120438" cy="65799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7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527" name="Shape 527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528" name="Shape 528"/>
          <p:cNvSpPr/>
          <p:nvPr/>
        </p:nvSpPr>
        <p:spPr>
          <a:xfrm>
            <a:off x="107883" y="6443077"/>
            <a:ext cx="3969471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CSN2 - LNGS, July 21, 2016</a:t>
            </a:r>
          </a:p>
        </p:txBody>
      </p:sp>
    </p:spTree>
    <p:extLst>
      <p:ext uri="{BB962C8B-B14F-4D97-AF65-F5344CB8AC3E}">
        <p14:creationId xmlns:p14="http://schemas.microsoft.com/office/powerpoint/2010/main" val="2660229261"/>
      </p:ext>
    </p:extLst>
  </p:cSld>
  <p:clrMapOvr>
    <a:masterClrMapping/>
  </p:clrMapOvr>
  <p:transition spd="med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Shape 535"/>
          <p:cNvSpPr/>
          <p:nvPr/>
        </p:nvSpPr>
        <p:spPr>
          <a:xfrm>
            <a:off x="607219" y="1009055"/>
            <a:ext cx="45720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536" name="Shape 536"/>
          <p:cNvSpPr>
            <a:spLocks noGrp="1"/>
          </p:cNvSpPr>
          <p:nvPr>
            <p:ph type="title"/>
          </p:nvPr>
        </p:nvSpPr>
        <p:spPr>
          <a:xfrm>
            <a:off x="535781" y="282526"/>
            <a:ext cx="4762500" cy="664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7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537" name="Shape 537"/>
          <p:cNvSpPr>
            <a:spLocks noGrp="1"/>
          </p:cNvSpPr>
          <p:nvPr>
            <p:ph type="sldNum" sz="quarter" idx="2"/>
          </p:nvPr>
        </p:nvSpPr>
        <p:spPr>
          <a:xfrm>
            <a:off x="11492103" y="6482953"/>
            <a:ext cx="290144" cy="254044"/>
          </a:xfrm>
          <a:prstGeom prst="rect">
            <a:avLst/>
          </a:prstGeom>
        </p:spPr>
        <p:txBody>
          <a:bodyPr/>
          <a:lstStyle>
            <a:lvl1pPr algn="l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538" name="Shape 538"/>
          <p:cNvSpPr/>
          <p:nvPr/>
        </p:nvSpPr>
        <p:spPr>
          <a:xfrm>
            <a:off x="107883" y="6443077"/>
            <a:ext cx="3969471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CSN2 - LNGS, July 21, 2016</a:t>
            </a:r>
          </a:p>
        </p:txBody>
      </p:sp>
    </p:spTree>
    <p:extLst>
      <p:ext uri="{BB962C8B-B14F-4D97-AF65-F5344CB8AC3E}">
        <p14:creationId xmlns:p14="http://schemas.microsoft.com/office/powerpoint/2010/main" val="2006295486"/>
      </p:ext>
    </p:extLst>
  </p:cSld>
  <p:clrMapOvr>
    <a:masterClrMapping/>
  </p:clrMapOvr>
  <p:transition spd="med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/>
          <p:nvPr/>
        </p:nvSpPr>
        <p:spPr>
          <a:xfrm>
            <a:off x="607219" y="1009055"/>
            <a:ext cx="45720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546" name="Shape 546"/>
          <p:cNvSpPr>
            <a:spLocks noGrp="1"/>
          </p:cNvSpPr>
          <p:nvPr>
            <p:ph type="title"/>
          </p:nvPr>
        </p:nvSpPr>
        <p:spPr>
          <a:xfrm>
            <a:off x="535781" y="282526"/>
            <a:ext cx="4762500" cy="664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7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547" name="Shape 547"/>
          <p:cNvSpPr>
            <a:spLocks noGrp="1"/>
          </p:cNvSpPr>
          <p:nvPr>
            <p:ph type="sldNum" sz="quarter" idx="2"/>
          </p:nvPr>
        </p:nvSpPr>
        <p:spPr>
          <a:xfrm>
            <a:off x="11492103" y="6482953"/>
            <a:ext cx="290144" cy="254044"/>
          </a:xfrm>
          <a:prstGeom prst="rect">
            <a:avLst/>
          </a:prstGeom>
        </p:spPr>
        <p:txBody>
          <a:bodyPr/>
          <a:lstStyle>
            <a:lvl1pPr algn="l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548" name="Shape 548"/>
          <p:cNvSpPr/>
          <p:nvPr/>
        </p:nvSpPr>
        <p:spPr>
          <a:xfrm>
            <a:off x="131696" y="6443077"/>
            <a:ext cx="4078614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14th AGILE 2016, June 21, 2016</a:t>
            </a:r>
          </a:p>
        </p:txBody>
      </p:sp>
    </p:spTree>
    <p:extLst>
      <p:ext uri="{BB962C8B-B14F-4D97-AF65-F5344CB8AC3E}">
        <p14:creationId xmlns:p14="http://schemas.microsoft.com/office/powerpoint/2010/main" val="1876290024"/>
      </p:ext>
    </p:extLst>
  </p:cSld>
  <p:clrMapOvr>
    <a:masterClrMapping/>
  </p:clrMapOvr>
  <p:transition spd="med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82C34-564C-46D7-A22D-3BF032D9E67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12447-1CFB-4C97-974D-4313EFB6E6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48220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82C34-564C-46D7-A22D-3BF032D9E67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12447-1CFB-4C97-974D-4313EFB6E6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36371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82C34-564C-46D7-A22D-3BF032D9E67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12447-1CFB-4C97-974D-4313EFB6E6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13523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82C34-564C-46D7-A22D-3BF032D9E67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12447-1CFB-4C97-974D-4313EFB6E6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8148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7BD705-62DB-4A40-88E0-1DBA4B5A0407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804739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82C34-564C-46D7-A22D-3BF032D9E67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12447-1CFB-4C97-974D-4313EFB6E6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25862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82C34-564C-46D7-A22D-3BF032D9E67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12447-1CFB-4C97-974D-4313EFB6E6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06497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82C34-564C-46D7-A22D-3BF032D9E67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12447-1CFB-4C97-974D-4313EFB6E6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8028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82C34-564C-46D7-A22D-3BF032D9E67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12447-1CFB-4C97-974D-4313EFB6E6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34811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82C34-564C-46D7-A22D-3BF032D9E67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12447-1CFB-4C97-974D-4313EFB6E6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73099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82C34-564C-46D7-A22D-3BF032D9E67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12447-1CFB-4C97-974D-4313EFB6E6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26242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82C34-564C-46D7-A22D-3BF032D9E67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12447-1CFB-4C97-974D-4313EFB6E6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21040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en-US"/>
              <a:t>ICRC 2013 - S.Haino - AMS collaboration</a:t>
            </a:r>
            <a:endParaRPr lang="es-E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18481D-ADC7-4DC6-9E5B-801CEEF432FA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79723989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en-US"/>
              <a:t>ICRC 2013 - S.Haino - AMS collaboration</a:t>
            </a:r>
            <a:endParaRPr lang="es-E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3B9F1-126B-47F0-9DD9-70EC6989C8CD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00738765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en-US"/>
              <a:t>ICRC 2013 - S.Haino - AMS collaboration</a:t>
            </a:r>
            <a:endParaRPr lang="es-E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A92DD1-1DBC-4282-BE8B-A03EADB29586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7337692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B4FD9-8032-4318-8F47-BEF17ECD0E4A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008113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en-US"/>
              <a:t>ICRC 2013 - S.Haino - AMS collaboration</a:t>
            </a:r>
            <a:endParaRPr lang="es-E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3F82EB-7BAD-49C3-96AD-F28A6F3712AB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61575989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en-US"/>
              <a:t>ICRC 2013 - S.Haino - AMS collaboration</a:t>
            </a:r>
            <a:endParaRPr lang="es-E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557822-A910-42DC-81E8-DA3ED77AEC57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90372791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en-US"/>
              <a:t>ICRC 2013 - S.Haino - AMS collaboration</a:t>
            </a:r>
            <a:endParaRPr lang="es-E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0233C-0899-4CCE-A3F9-DB7681C69162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67583676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en-US"/>
              <a:t>ICRC 2013 - S.Haino - AMS collaboration</a:t>
            </a:r>
            <a:endParaRPr lang="es-E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499E5-6D86-40F8-90D4-968B7AA0103E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17358431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en-US"/>
              <a:t>ICRC 2013 - S.Haino - AMS collaboration</a:t>
            </a:r>
            <a:endParaRPr lang="es-E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7B200-2D8D-4CAC-B413-5ED26675E2D2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98268632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en-US"/>
              <a:t>ICRC 2013 - S.Haino - AMS collaboration</a:t>
            </a:r>
            <a:endParaRPr lang="es-E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EFA748-3B99-4C6F-AED4-ADA40CEF4189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59403147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en-US"/>
              <a:t>ICRC 2013 - S.Haino - AMS collaboration</a:t>
            </a:r>
            <a:endParaRPr lang="es-E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D5FAF-A206-4D54-88EB-5605532F4A80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61737891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en-US"/>
              <a:t>ICRC 2013 - S.Haino - AMS collaboration</a:t>
            </a:r>
            <a:endParaRPr lang="es-E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5E23BC-07FD-4974-956E-1E558E044D13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84032358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B2A9B07-9AB6-4332-A7CF-E9ADB22EB36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4248756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48C86FD-C463-4269-ACA3-89E3AE9B112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55121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63AAF-217D-4929-A374-302214B234FD}" type="datetimeFigureOut">
              <a:rPr lang="zh-CN" altLang="en-US" smtClean="0"/>
              <a:t>2016/10/21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763FA-68BF-424B-A6F9-D32A2CA473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59521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D4AE5C-F9E9-4FA5-99C4-357C4DA4DB49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231874"/>
      </p:ext>
    </p:extLst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2BE7E67-FAC3-4554-9306-A1A96D643AF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8618253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CA8C9F9-0D85-48F1-9A85-67DC610541D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793907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9F2D350-5679-46D7-AE7D-69386E6830F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8599741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4F77FB6-324A-4EA0-A627-5DA56100F49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6094791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43285F4-5056-4FC2-97DF-10D605D0F43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7923928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756B3F5-F94C-4EAA-A987-C67ECA69FA7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4659598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6620597-6A01-43C4-A374-6257DA4607C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2659711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3F3CA41-DB97-4174-847C-5444C454066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8686154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646C4AB-D33A-499B-B60B-1B990E51E3F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0159423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52C7EA4-F93F-435E-9EB0-B684E1DCB8D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007864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CEF443-A20D-43C1-A7C7-A7DADDBD97B8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607149"/>
      </p:ext>
    </p:extLst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8489A1D-DBD8-47D9-BD1A-D7588C33C05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1597905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D4899A8-8E8B-4204-BC93-960388B8643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78477820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278976A-C8FF-485D-8A36-4A0F19F1138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7724134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DFDE29-31A0-4E28-86BF-D9FE2B2D0DD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7611860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85A22-0A23-4AB7-9DBF-DF3F641AD52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7174211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DA3CB7-5B0A-4F8D-8410-0DF19B6A1C0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91946497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858B7F-9100-4C33-AF14-09B810B3964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51428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BF2493-F675-40F4-9492-3340A633AF0C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738278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0D357E-0ECB-4C59-A085-0A31A2F7900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7030625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1A295-ABE0-4E7A-ACDF-A7DC1C8164F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796041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644B54-B458-4F1C-8269-4D6387725E42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858552"/>
      </p:ext>
    </p:extLst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D58CA-DF82-47A2-B6CD-B25C0AFD87E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17513090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E853F-8AF0-4E53-BE8C-2AA0C0A851D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05470176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2687CF-1417-483B-99B1-C1C5B6D405A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5927068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5E7F41-53E3-449F-97CA-1F54A44F75F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9584604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190625" y="1151930"/>
            <a:ext cx="9810750" cy="2321719"/>
          </a:xfrm>
          <a:prstGeom prst="rect">
            <a:avLst/>
          </a:prstGeom>
        </p:spPr>
        <p:txBody>
          <a:bodyPr anchor="b"/>
          <a:lstStyle/>
          <a:p>
            <a:r>
              <a:t>Titolo Testo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190625" y="3536156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0112715"/>
      </p:ext>
    </p:extLst>
  </p:cSld>
  <p:clrMapOvr>
    <a:masterClrMapping/>
  </p:clrMapOvr>
  <p:transition spd="med"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506140" y="446485"/>
            <a:ext cx="9167813" cy="41612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190625" y="4723805"/>
            <a:ext cx="9810750" cy="1000125"/>
          </a:xfrm>
          <a:prstGeom prst="rect">
            <a:avLst/>
          </a:prstGeom>
        </p:spPr>
        <p:txBody>
          <a:bodyPr anchor="b"/>
          <a:lstStyle/>
          <a:p>
            <a:r>
              <a:t>Titolo Testo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190625" y="5759649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5917310" y="6500812"/>
            <a:ext cx="347852" cy="29738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8671734"/>
      </p:ext>
    </p:extLst>
  </p:cSld>
  <p:clrMapOvr>
    <a:masterClrMapping/>
  </p:clrMapOvr>
  <p:transition spd="med"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190625" y="2268141"/>
            <a:ext cx="9810750" cy="2321719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0594326"/>
      </p:ext>
    </p:extLst>
  </p:cSld>
  <p:clrMapOvr>
    <a:masterClrMapping/>
  </p:clrMapOvr>
  <p:transition spd="med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298406" y="446484"/>
            <a:ext cx="5000625" cy="57864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892969" y="446484"/>
            <a:ext cx="5000625" cy="2803922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r>
              <a:t>Titolo Testo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892969" y="3348633"/>
            <a:ext cx="5000625" cy="288428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7979126"/>
      </p:ext>
    </p:extLst>
  </p:cSld>
  <p:clrMapOvr>
    <a:masterClrMapping/>
  </p:clrMapOvr>
  <p:transition spd="med"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1011275"/>
      </p:ext>
    </p:extLst>
  </p:cSld>
  <p:clrMapOvr>
    <a:masterClrMapping/>
  </p:clrMapOvr>
  <p:transition spd="med"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6175884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E51FA6CD-FEA4-4720-96D0-06807307AA3C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847341"/>
      </p:ext>
    </p:extLst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298406" y="1830586"/>
            <a:ext cx="5000625" cy="44201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892969" y="1830586"/>
            <a:ext cx="5000625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5690115"/>
      </p:ext>
    </p:extLst>
  </p:cSld>
  <p:clrMapOvr>
    <a:masterClrMapping/>
  </p:clrMapOvr>
  <p:transition spd="med"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892969" y="892969"/>
            <a:ext cx="10406063" cy="5072063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2512405"/>
      </p:ext>
    </p:extLst>
  </p:cSld>
  <p:clrMapOvr>
    <a:masterClrMapping/>
  </p:clrMapOvr>
  <p:transition spd="med"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half" idx="13"/>
          </p:nvPr>
        </p:nvSpPr>
        <p:spPr>
          <a:xfrm>
            <a:off x="892969" y="625078"/>
            <a:ext cx="5000625" cy="56078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298406" y="3580805"/>
            <a:ext cx="5000625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quarter" idx="15"/>
          </p:nvPr>
        </p:nvSpPr>
        <p:spPr>
          <a:xfrm>
            <a:off x="6304236" y="625078"/>
            <a:ext cx="5000626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9697473"/>
      </p:ext>
    </p:extLst>
  </p:cSld>
  <p:clrMapOvr>
    <a:masterClrMapping/>
  </p:clrMapOvr>
  <p:transition spd="med"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190625" y="4473774"/>
            <a:ext cx="9810750" cy="36221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87"/>
            </a:lvl1pPr>
          </a:lstStyle>
          <a:p>
            <a:r>
              <a:t>–Giovanni Mela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190625" y="2984579"/>
            <a:ext cx="9810750" cy="51379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672"/>
            </a:lvl1pPr>
          </a:lstStyle>
          <a:p>
            <a:r>
              <a:t>“Inserisci qui una citazione”.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6922332"/>
      </p:ext>
    </p:extLst>
  </p:cSld>
  <p:clrMapOvr>
    <a:masterClrMapping/>
  </p:clrMapOvr>
  <p:transition spd="med"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2186954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8893991"/>
      </p:ext>
    </p:extLst>
  </p:cSld>
  <p:clrMapOvr>
    <a:masterClrMapping/>
  </p:clrMapOvr>
  <p:transition spd="med"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9255938"/>
      </p:ext>
    </p:extLst>
  </p:cSld>
  <p:clrMapOvr>
    <a:masterClrMapping/>
  </p:clrMapOvr>
  <p:transition spd="med"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/>
        </p:nvSpPr>
        <p:spPr>
          <a:xfrm>
            <a:off x="607219" y="3062883"/>
            <a:ext cx="10977582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18" name="Shape 118"/>
          <p:cNvSpPr>
            <a:spLocks noGrp="1"/>
          </p:cNvSpPr>
          <p:nvPr>
            <p:ph type="title"/>
          </p:nvPr>
        </p:nvSpPr>
        <p:spPr>
          <a:xfrm>
            <a:off x="535781" y="759023"/>
            <a:ext cx="11120438" cy="223242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953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119" name="Shape 119"/>
          <p:cNvSpPr>
            <a:spLocks noGrp="1"/>
          </p:cNvSpPr>
          <p:nvPr>
            <p:ph type="body" sz="half" idx="1"/>
          </p:nvPr>
        </p:nvSpPr>
        <p:spPr>
          <a:xfrm>
            <a:off x="642937" y="3134320"/>
            <a:ext cx="11120438" cy="223242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SzTx/>
              <a:buNone/>
              <a:defRPr sz="1828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None/>
              <a:defRPr sz="1828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None/>
              <a:defRPr sz="1828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None/>
              <a:defRPr sz="1828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None/>
              <a:defRPr sz="1828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20" name="Shape 120"/>
          <p:cNvSpPr>
            <a:spLocks noGrp="1"/>
          </p:cNvSpPr>
          <p:nvPr>
            <p:ph type="sldNum" sz="quarter" idx="2"/>
          </p:nvPr>
        </p:nvSpPr>
        <p:spPr>
          <a:xfrm>
            <a:off x="11501438" y="6465094"/>
            <a:ext cx="290144" cy="254044"/>
          </a:xfrm>
          <a:prstGeom prst="rect">
            <a:avLst/>
          </a:prstGeom>
        </p:spPr>
        <p:txBody>
          <a:bodyPr/>
          <a:lstStyle>
            <a:lvl1pPr algn="l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4961788"/>
      </p:ext>
    </p:extLst>
  </p:cSld>
  <p:clrMapOvr>
    <a:masterClrMapping/>
  </p:clrMapOvr>
  <p:transition spd="med"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/>
        </p:nvSpPr>
        <p:spPr>
          <a:xfrm>
            <a:off x="607219" y="875109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28" name="Shape 128"/>
          <p:cNvSpPr/>
          <p:nvPr/>
        </p:nvSpPr>
        <p:spPr>
          <a:xfrm>
            <a:off x="155508" y="6443077"/>
            <a:ext cx="1405860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</a:t>
            </a:r>
          </a:p>
        </p:txBody>
      </p:sp>
      <p:sp>
        <p:nvSpPr>
          <p:cNvPr id="129" name="Shape 129"/>
          <p:cNvSpPr>
            <a:spLocks noGrp="1"/>
          </p:cNvSpPr>
          <p:nvPr>
            <p:ph type="title"/>
          </p:nvPr>
        </p:nvSpPr>
        <p:spPr>
          <a:xfrm>
            <a:off x="535781" y="145677"/>
            <a:ext cx="11120438" cy="65799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34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130" name="Shape 130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31" name="Shape 131"/>
          <p:cNvSpPr/>
          <p:nvPr/>
        </p:nvSpPr>
        <p:spPr>
          <a:xfrm>
            <a:off x="4356761" y="6443077"/>
            <a:ext cx="3478479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/>
          <a:p>
            <a:pPr defTabSz="410751" hangingPunct="0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1125" i="1" kern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ISVHECRI 2016</a:t>
            </a:r>
            <a:r>
              <a:rPr sz="1125" kern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Moscow Aug. 24, 2016</a:t>
            </a:r>
          </a:p>
        </p:txBody>
      </p:sp>
    </p:spTree>
    <p:extLst>
      <p:ext uri="{BB962C8B-B14F-4D97-AF65-F5344CB8AC3E}">
        <p14:creationId xmlns:p14="http://schemas.microsoft.com/office/powerpoint/2010/main" val="1140776512"/>
      </p:ext>
    </p:extLst>
  </p:cSld>
  <p:clrMapOvr>
    <a:masterClrMapping/>
  </p:clrMapOvr>
  <p:transition spd="med"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/>
        </p:nvSpPr>
        <p:spPr>
          <a:xfrm>
            <a:off x="607219" y="946547"/>
            <a:ext cx="45720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39" name="Shape 139"/>
          <p:cNvSpPr>
            <a:spLocks noGrp="1"/>
          </p:cNvSpPr>
          <p:nvPr>
            <p:ph type="title"/>
          </p:nvPr>
        </p:nvSpPr>
        <p:spPr>
          <a:xfrm>
            <a:off x="535781" y="113129"/>
            <a:ext cx="4762500" cy="77091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953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140" name="Shape 140"/>
          <p:cNvSpPr>
            <a:spLocks noGrp="1"/>
          </p:cNvSpPr>
          <p:nvPr>
            <p:ph type="sldNum" sz="quarter" idx="2"/>
          </p:nvPr>
        </p:nvSpPr>
        <p:spPr>
          <a:xfrm>
            <a:off x="11492103" y="6482953"/>
            <a:ext cx="290144" cy="254044"/>
          </a:xfrm>
          <a:prstGeom prst="rect">
            <a:avLst/>
          </a:prstGeom>
        </p:spPr>
        <p:txBody>
          <a:bodyPr/>
          <a:lstStyle>
            <a:lvl1pPr algn="l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41" name="Shape 141"/>
          <p:cNvSpPr/>
          <p:nvPr/>
        </p:nvSpPr>
        <p:spPr>
          <a:xfrm>
            <a:off x="155508" y="6443077"/>
            <a:ext cx="1405860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</a:t>
            </a:r>
          </a:p>
        </p:txBody>
      </p:sp>
      <p:sp>
        <p:nvSpPr>
          <p:cNvPr id="142" name="Shape 142"/>
          <p:cNvSpPr/>
          <p:nvPr/>
        </p:nvSpPr>
        <p:spPr>
          <a:xfrm>
            <a:off x="4356761" y="6443077"/>
            <a:ext cx="3478479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/>
          <a:p>
            <a:pPr defTabSz="410751" hangingPunct="0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1125" i="1" kern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ISVHECRI 2016</a:t>
            </a:r>
            <a:r>
              <a:rPr sz="1125" kern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Moscow Aug. 24, 2016</a:t>
            </a:r>
          </a:p>
        </p:txBody>
      </p:sp>
    </p:spTree>
    <p:extLst>
      <p:ext uri="{BB962C8B-B14F-4D97-AF65-F5344CB8AC3E}">
        <p14:creationId xmlns:p14="http://schemas.microsoft.com/office/powerpoint/2010/main" val="3467060906"/>
      </p:ext>
    </p:extLst>
  </p:cSld>
  <p:clrMapOvr>
    <a:masterClrMapping/>
  </p:clrMapOvr>
  <p:transition spd="med"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 cop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/>
        </p:nvSpPr>
        <p:spPr>
          <a:xfrm>
            <a:off x="607219" y="1384102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50" name="Shape 150"/>
          <p:cNvSpPr>
            <a:spLocks noGrp="1"/>
          </p:cNvSpPr>
          <p:nvPr>
            <p:ph type="body" sz="quarter" idx="13"/>
          </p:nvPr>
        </p:nvSpPr>
        <p:spPr>
          <a:xfrm>
            <a:off x="727" y="6412619"/>
            <a:ext cx="5488782" cy="275717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12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G. Di Sciascio . Rome - 22 July 2013</a:t>
            </a:r>
          </a:p>
        </p:txBody>
      </p:sp>
      <p:sp>
        <p:nvSpPr>
          <p:cNvPr id="151" name="Shape 151"/>
          <p:cNvSpPr>
            <a:spLocks noGrp="1"/>
          </p:cNvSpPr>
          <p:nvPr>
            <p:ph type="title"/>
          </p:nvPr>
        </p:nvSpPr>
        <p:spPr>
          <a:xfrm>
            <a:off x="535781" y="366117"/>
            <a:ext cx="11120438" cy="93761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953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152" name="Shape 152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3468593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80415C-DF25-47F9-9282-08E9254EE5BD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865911"/>
      </p:ext>
    </p:extLst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/>
        </p:nvSpPr>
        <p:spPr>
          <a:xfrm>
            <a:off x="607219" y="1009055"/>
            <a:ext cx="45720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60" name="Shape 160"/>
          <p:cNvSpPr>
            <a:spLocks noGrp="1"/>
          </p:cNvSpPr>
          <p:nvPr>
            <p:ph type="title"/>
          </p:nvPr>
        </p:nvSpPr>
        <p:spPr>
          <a:xfrm>
            <a:off x="535781" y="282526"/>
            <a:ext cx="4762500" cy="664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7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161" name="Shape 161"/>
          <p:cNvSpPr>
            <a:spLocks noGrp="1"/>
          </p:cNvSpPr>
          <p:nvPr>
            <p:ph type="sldNum" sz="quarter" idx="2"/>
          </p:nvPr>
        </p:nvSpPr>
        <p:spPr>
          <a:xfrm>
            <a:off x="11492103" y="6482953"/>
            <a:ext cx="290144" cy="254044"/>
          </a:xfrm>
          <a:prstGeom prst="rect">
            <a:avLst/>
          </a:prstGeom>
        </p:spPr>
        <p:txBody>
          <a:bodyPr/>
          <a:lstStyle>
            <a:lvl1pPr algn="l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62" name="Shape 162"/>
          <p:cNvSpPr/>
          <p:nvPr/>
        </p:nvSpPr>
        <p:spPr>
          <a:xfrm>
            <a:off x="-11180" y="6443077"/>
            <a:ext cx="8134836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0751" hangingPunct="0"/>
            <a:r>
              <a:rPr sz="1125" kern="0">
                <a:solidFill>
                  <a:srgbClr val="000000"/>
                </a:solidFill>
              </a:rPr>
              <a:t>G. Di Sciascio, 5th Workshop of EAS detection at high altitude, Paris (France), 26-28 May 2014</a:t>
            </a:r>
          </a:p>
        </p:txBody>
      </p:sp>
    </p:spTree>
    <p:extLst>
      <p:ext uri="{BB962C8B-B14F-4D97-AF65-F5344CB8AC3E}">
        <p14:creationId xmlns:p14="http://schemas.microsoft.com/office/powerpoint/2010/main" val="1723594726"/>
      </p:ext>
    </p:extLst>
  </p:cSld>
  <p:clrMapOvr>
    <a:masterClrMapping/>
  </p:clrMapOvr>
  <p:transition spd="med"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/>
        </p:nvSpPr>
        <p:spPr>
          <a:xfrm>
            <a:off x="607219" y="1089422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70" name="Shape 170"/>
          <p:cNvSpPr/>
          <p:nvPr/>
        </p:nvSpPr>
        <p:spPr>
          <a:xfrm>
            <a:off x="-11180" y="6443077"/>
            <a:ext cx="8134836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0751" hangingPunct="0"/>
            <a:r>
              <a:rPr sz="1125" kern="0">
                <a:solidFill>
                  <a:srgbClr val="000000"/>
                </a:solidFill>
              </a:rPr>
              <a:t>G. Di Sciascio, 5th Workshop of EAS detection at high altitude, Paris (France), 26-28 May 2014</a:t>
            </a:r>
          </a:p>
        </p:txBody>
      </p:sp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xfrm>
            <a:off x="535781" y="390398"/>
            <a:ext cx="11120438" cy="63651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7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172" name="Shape 172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3096391"/>
      </p:ext>
    </p:extLst>
  </p:cSld>
  <p:clrMapOvr>
    <a:masterClrMapping/>
  </p:clrMapOvr>
  <p:transition spd="med"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/>
        </p:nvSpPr>
        <p:spPr>
          <a:xfrm>
            <a:off x="607219" y="1384102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80" name="Shape 180"/>
          <p:cNvSpPr/>
          <p:nvPr/>
        </p:nvSpPr>
        <p:spPr>
          <a:xfrm>
            <a:off x="-11179" y="6443077"/>
            <a:ext cx="5417345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0751" hangingPunct="0"/>
            <a:r>
              <a:rPr sz="1125" kern="0">
                <a:solidFill>
                  <a:srgbClr val="000000"/>
                </a:solidFill>
              </a:rPr>
              <a:t>G. Di Sciascio, TAUP 2013, Monterey USA, Sept. 09, 2013</a:t>
            </a:r>
          </a:p>
        </p:txBody>
      </p:sp>
      <p:sp>
        <p:nvSpPr>
          <p:cNvPr id="181" name="Shape 181"/>
          <p:cNvSpPr>
            <a:spLocks noGrp="1"/>
          </p:cNvSpPr>
          <p:nvPr>
            <p:ph type="title"/>
          </p:nvPr>
        </p:nvSpPr>
        <p:spPr>
          <a:xfrm>
            <a:off x="535781" y="366117"/>
            <a:ext cx="11120438" cy="93761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953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182" name="Shape 182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7907376"/>
      </p:ext>
    </p:extLst>
  </p:cSld>
  <p:clrMapOvr>
    <a:masterClrMapping/>
  </p:clrMapOvr>
  <p:transition spd="med"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/>
        </p:nvSpPr>
        <p:spPr>
          <a:xfrm>
            <a:off x="297657" y="1196578"/>
            <a:ext cx="45720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marL="241093" indent="-241093" defTabSz="321457" hangingPunct="0">
              <a:defRPr sz="1800">
                <a:solidFill>
                  <a:srgbClr val="FF26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66" kern="0">
              <a:solidFill>
                <a:srgbClr val="FF26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0" name="Shape 190"/>
          <p:cNvSpPr/>
          <p:nvPr/>
        </p:nvSpPr>
        <p:spPr>
          <a:xfrm>
            <a:off x="-11179" y="6443077"/>
            <a:ext cx="5738813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Vulcano Workshop 2014, May 18-24, 2014</a:t>
            </a:r>
          </a:p>
        </p:txBody>
      </p:sp>
      <p:sp>
        <p:nvSpPr>
          <p:cNvPr id="191" name="Shape 191"/>
          <p:cNvSpPr>
            <a:spLocks noGrp="1"/>
          </p:cNvSpPr>
          <p:nvPr>
            <p:ph type="title"/>
          </p:nvPr>
        </p:nvSpPr>
        <p:spPr>
          <a:xfrm>
            <a:off x="238125" y="125015"/>
            <a:ext cx="4762500" cy="98226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953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192" name="Shape 192"/>
          <p:cNvSpPr>
            <a:spLocks noGrp="1"/>
          </p:cNvSpPr>
          <p:nvPr>
            <p:ph type="sldNum" sz="quarter" idx="2"/>
          </p:nvPr>
        </p:nvSpPr>
        <p:spPr>
          <a:xfrm>
            <a:off x="11492103" y="6482953"/>
            <a:ext cx="290144" cy="254044"/>
          </a:xfrm>
          <a:prstGeom prst="rect">
            <a:avLst/>
          </a:prstGeom>
        </p:spPr>
        <p:txBody>
          <a:bodyPr/>
          <a:lstStyle>
            <a:lvl1pPr algn="l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2614393"/>
      </p:ext>
    </p:extLst>
  </p:cSld>
  <p:clrMapOvr>
    <a:masterClrMapping/>
  </p:clrMapOvr>
  <p:transition spd="med"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/>
        </p:nvSpPr>
        <p:spPr>
          <a:xfrm>
            <a:off x="250032" y="1089422"/>
            <a:ext cx="11691938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marL="241093" indent="-241093" defTabSz="321457" hangingPunct="0">
              <a:defRPr sz="1800">
                <a:solidFill>
                  <a:srgbClr val="FF26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66" kern="0">
              <a:solidFill>
                <a:srgbClr val="FF26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0" name="Shape 200"/>
          <p:cNvSpPr/>
          <p:nvPr/>
        </p:nvSpPr>
        <p:spPr>
          <a:xfrm>
            <a:off x="-11179" y="6443077"/>
            <a:ext cx="5691188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Vulcano Workshop 2014, May 18-24, 2014</a:t>
            </a:r>
          </a:p>
        </p:txBody>
      </p:sp>
      <p:sp>
        <p:nvSpPr>
          <p:cNvPr id="201" name="Shape 201"/>
          <p:cNvSpPr>
            <a:spLocks noGrp="1"/>
          </p:cNvSpPr>
          <p:nvPr>
            <p:ph type="title"/>
          </p:nvPr>
        </p:nvSpPr>
        <p:spPr>
          <a:xfrm>
            <a:off x="250031" y="142875"/>
            <a:ext cx="11120438" cy="93761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953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202" name="Shape 202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3209843"/>
      </p:ext>
    </p:extLst>
  </p:cSld>
  <p:clrMapOvr>
    <a:masterClrMapping/>
  </p:clrMapOvr>
  <p:transition spd="med"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/>
        </p:nvSpPr>
        <p:spPr>
          <a:xfrm>
            <a:off x="607219" y="1285876"/>
            <a:ext cx="4572063" cy="8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10" name="Shape 210"/>
          <p:cNvSpPr>
            <a:spLocks noGrp="1"/>
          </p:cNvSpPr>
          <p:nvPr>
            <p:ph type="title"/>
          </p:nvPr>
        </p:nvSpPr>
        <p:spPr>
          <a:xfrm>
            <a:off x="535781" y="428223"/>
            <a:ext cx="4762500" cy="74156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953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211" name="Shape 211"/>
          <p:cNvSpPr>
            <a:spLocks noGrp="1"/>
          </p:cNvSpPr>
          <p:nvPr>
            <p:ph type="sldNum" sz="quarter" idx="2"/>
          </p:nvPr>
        </p:nvSpPr>
        <p:spPr>
          <a:xfrm>
            <a:off x="11492103" y="6482953"/>
            <a:ext cx="290144" cy="254044"/>
          </a:xfrm>
          <a:prstGeom prst="rect">
            <a:avLst/>
          </a:prstGeom>
        </p:spPr>
        <p:txBody>
          <a:bodyPr/>
          <a:lstStyle>
            <a:lvl1pPr algn="l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12" name="Shape 212"/>
          <p:cNvSpPr/>
          <p:nvPr/>
        </p:nvSpPr>
        <p:spPr>
          <a:xfrm>
            <a:off x="24540" y="6514514"/>
            <a:ext cx="5250657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Sciascio. 40th COSPAR - Moscow, August 07, 2014</a:t>
            </a:r>
          </a:p>
        </p:txBody>
      </p:sp>
    </p:spTree>
    <p:extLst>
      <p:ext uri="{BB962C8B-B14F-4D97-AF65-F5344CB8AC3E}">
        <p14:creationId xmlns:p14="http://schemas.microsoft.com/office/powerpoint/2010/main" val="3159119521"/>
      </p:ext>
    </p:extLst>
  </p:cSld>
  <p:clrMapOvr>
    <a:masterClrMapping/>
  </p:clrMapOvr>
  <p:transition spd="med"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/>
        </p:nvSpPr>
        <p:spPr>
          <a:xfrm>
            <a:off x="607219" y="1384102"/>
            <a:ext cx="45720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20" name="Shape 220"/>
          <p:cNvSpPr/>
          <p:nvPr/>
        </p:nvSpPr>
        <p:spPr>
          <a:xfrm>
            <a:off x="-11179" y="6443077"/>
            <a:ext cx="5738813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0751" hangingPunct="0"/>
            <a:r>
              <a:rPr sz="1125" kern="0">
                <a:solidFill>
                  <a:srgbClr val="000000"/>
                </a:solidFill>
              </a:rPr>
              <a:t>G. Di Sciascio, Meeting INFN/IHEP, LNGS Italy, Sept. 16-17, 2013</a:t>
            </a:r>
          </a:p>
        </p:txBody>
      </p:sp>
      <p:sp>
        <p:nvSpPr>
          <p:cNvPr id="221" name="Shape 221"/>
          <p:cNvSpPr>
            <a:spLocks noGrp="1"/>
          </p:cNvSpPr>
          <p:nvPr>
            <p:ph type="title"/>
          </p:nvPr>
        </p:nvSpPr>
        <p:spPr>
          <a:xfrm>
            <a:off x="535781" y="232172"/>
            <a:ext cx="4762500" cy="98226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953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222" name="Shape 222"/>
          <p:cNvSpPr>
            <a:spLocks noGrp="1"/>
          </p:cNvSpPr>
          <p:nvPr>
            <p:ph type="sldNum" sz="quarter" idx="2"/>
          </p:nvPr>
        </p:nvSpPr>
        <p:spPr>
          <a:xfrm>
            <a:off x="11492103" y="6482953"/>
            <a:ext cx="290144" cy="254044"/>
          </a:xfrm>
          <a:prstGeom prst="rect">
            <a:avLst/>
          </a:prstGeom>
        </p:spPr>
        <p:txBody>
          <a:bodyPr/>
          <a:lstStyle>
            <a:lvl1pPr algn="l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047488"/>
      </p:ext>
    </p:extLst>
  </p:cSld>
  <p:clrMapOvr>
    <a:masterClrMapping/>
  </p:clrMapOvr>
  <p:transition spd="med"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/>
          <p:nvPr/>
        </p:nvSpPr>
        <p:spPr>
          <a:xfrm>
            <a:off x="607219" y="1178719"/>
            <a:ext cx="10977563" cy="8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30" name="Shape 230"/>
          <p:cNvSpPr>
            <a:spLocks noGrp="1"/>
          </p:cNvSpPr>
          <p:nvPr>
            <p:ph type="body" sz="quarter" idx="13"/>
          </p:nvPr>
        </p:nvSpPr>
        <p:spPr>
          <a:xfrm>
            <a:off x="24540" y="6484057"/>
            <a:ext cx="5250657" cy="275717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112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G. Di Sciascio. 40th COSPAR - Moscow, August 07, 2014</a:t>
            </a:r>
          </a:p>
        </p:txBody>
      </p:sp>
      <p:sp>
        <p:nvSpPr>
          <p:cNvPr id="231" name="Shape 231"/>
          <p:cNvSpPr>
            <a:spLocks noGrp="1"/>
          </p:cNvSpPr>
          <p:nvPr>
            <p:ph type="title"/>
          </p:nvPr>
        </p:nvSpPr>
        <p:spPr>
          <a:xfrm>
            <a:off x="535781" y="387997"/>
            <a:ext cx="11120438" cy="71928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953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232" name="Shape 232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1488168"/>
      </p:ext>
    </p:extLst>
  </p:cSld>
  <p:clrMapOvr>
    <a:masterClrMapping/>
  </p:clrMapOvr>
  <p:transition spd="med"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/>
          <p:nvPr/>
        </p:nvSpPr>
        <p:spPr>
          <a:xfrm>
            <a:off x="607219" y="1009055"/>
            <a:ext cx="45720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40" name="Shape 240"/>
          <p:cNvSpPr>
            <a:spLocks noGrp="1"/>
          </p:cNvSpPr>
          <p:nvPr>
            <p:ph type="title"/>
          </p:nvPr>
        </p:nvSpPr>
        <p:spPr>
          <a:xfrm>
            <a:off x="535781" y="282526"/>
            <a:ext cx="4762500" cy="664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7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241" name="Shape 241"/>
          <p:cNvSpPr>
            <a:spLocks noGrp="1"/>
          </p:cNvSpPr>
          <p:nvPr>
            <p:ph type="sldNum" sz="quarter" idx="2"/>
          </p:nvPr>
        </p:nvSpPr>
        <p:spPr>
          <a:xfrm>
            <a:off x="11492103" y="6482953"/>
            <a:ext cx="290144" cy="254044"/>
          </a:xfrm>
          <a:prstGeom prst="rect">
            <a:avLst/>
          </a:prstGeom>
        </p:spPr>
        <p:txBody>
          <a:bodyPr/>
          <a:lstStyle>
            <a:lvl1pPr algn="l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42" name="Shape 242"/>
          <p:cNvSpPr/>
          <p:nvPr/>
        </p:nvSpPr>
        <p:spPr>
          <a:xfrm>
            <a:off x="131696" y="6443077"/>
            <a:ext cx="4078614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AGILE 2015, May 26, 2015</a:t>
            </a:r>
          </a:p>
        </p:txBody>
      </p:sp>
    </p:spTree>
    <p:extLst>
      <p:ext uri="{BB962C8B-B14F-4D97-AF65-F5344CB8AC3E}">
        <p14:creationId xmlns:p14="http://schemas.microsoft.com/office/powerpoint/2010/main" val="2031283621"/>
      </p:ext>
    </p:extLst>
  </p:cSld>
  <p:clrMapOvr>
    <a:masterClrMapping/>
  </p:clrMapOvr>
  <p:transition spd="med"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/>
          <p:nvPr/>
        </p:nvSpPr>
        <p:spPr>
          <a:xfrm>
            <a:off x="607219" y="991195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50" name="Shape 250"/>
          <p:cNvSpPr/>
          <p:nvPr/>
        </p:nvSpPr>
        <p:spPr>
          <a:xfrm>
            <a:off x="131696" y="6443077"/>
            <a:ext cx="4078614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CRA 2015, 26 January 2015</a:t>
            </a:r>
          </a:p>
        </p:txBody>
      </p:sp>
      <p:sp>
        <p:nvSpPr>
          <p:cNvPr id="251" name="Shape 251"/>
          <p:cNvSpPr>
            <a:spLocks noGrp="1"/>
          </p:cNvSpPr>
          <p:nvPr>
            <p:ph type="title"/>
          </p:nvPr>
        </p:nvSpPr>
        <p:spPr>
          <a:xfrm>
            <a:off x="535781" y="301102"/>
            <a:ext cx="11120438" cy="63651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34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252" name="Shape 252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2055628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84E7AC-2141-4EF5-BDDE-36E5F1E8BFEB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882485"/>
      </p:ext>
    </p:extLst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/>
          <p:nvPr/>
        </p:nvSpPr>
        <p:spPr>
          <a:xfrm>
            <a:off x="607219" y="1009055"/>
            <a:ext cx="45720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60" name="Shape 260"/>
          <p:cNvSpPr>
            <a:spLocks noGrp="1"/>
          </p:cNvSpPr>
          <p:nvPr>
            <p:ph type="title"/>
          </p:nvPr>
        </p:nvSpPr>
        <p:spPr>
          <a:xfrm>
            <a:off x="535781" y="282526"/>
            <a:ext cx="4762500" cy="664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7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261" name="Shape 261"/>
          <p:cNvSpPr>
            <a:spLocks noGrp="1"/>
          </p:cNvSpPr>
          <p:nvPr>
            <p:ph type="sldNum" sz="quarter" idx="2"/>
          </p:nvPr>
        </p:nvSpPr>
        <p:spPr>
          <a:xfrm>
            <a:off x="11492103" y="6482953"/>
            <a:ext cx="290144" cy="254044"/>
          </a:xfrm>
          <a:prstGeom prst="rect">
            <a:avLst/>
          </a:prstGeom>
        </p:spPr>
        <p:txBody>
          <a:bodyPr/>
          <a:lstStyle>
            <a:lvl1pPr algn="l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62" name="Shape 262"/>
          <p:cNvSpPr/>
          <p:nvPr/>
        </p:nvSpPr>
        <p:spPr>
          <a:xfrm>
            <a:off x="131696" y="6443077"/>
            <a:ext cx="4078614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13th AGILE 2015, May 26, 2015</a:t>
            </a:r>
          </a:p>
        </p:txBody>
      </p:sp>
    </p:spTree>
    <p:extLst>
      <p:ext uri="{BB962C8B-B14F-4D97-AF65-F5344CB8AC3E}">
        <p14:creationId xmlns:p14="http://schemas.microsoft.com/office/powerpoint/2010/main" val="619156915"/>
      </p:ext>
    </p:extLst>
  </p:cSld>
  <p:clrMapOvr>
    <a:masterClrMapping/>
  </p:clrMapOvr>
  <p:transition spd="med"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/>
          <p:nvPr/>
        </p:nvSpPr>
        <p:spPr>
          <a:xfrm>
            <a:off x="607219" y="1089422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70" name="Shape 270"/>
          <p:cNvSpPr/>
          <p:nvPr/>
        </p:nvSpPr>
        <p:spPr>
          <a:xfrm>
            <a:off x="131696" y="6443077"/>
            <a:ext cx="4078614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13th AGILE 2015, May 26, 2015</a:t>
            </a:r>
          </a:p>
        </p:txBody>
      </p:sp>
      <p:sp>
        <p:nvSpPr>
          <p:cNvPr id="271" name="Shape 271"/>
          <p:cNvSpPr>
            <a:spLocks noGrp="1"/>
          </p:cNvSpPr>
          <p:nvPr>
            <p:ph type="title"/>
          </p:nvPr>
        </p:nvSpPr>
        <p:spPr>
          <a:xfrm>
            <a:off x="535781" y="390398"/>
            <a:ext cx="11120438" cy="63651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7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272" name="Shape 272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303161"/>
      </p:ext>
    </p:extLst>
  </p:cSld>
  <p:clrMapOvr>
    <a:masterClrMapping/>
  </p:clrMapOvr>
  <p:transition spd="med"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/>
          <p:nvPr/>
        </p:nvSpPr>
        <p:spPr>
          <a:xfrm>
            <a:off x="607219" y="1009055"/>
            <a:ext cx="45720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80" name="Shape 280"/>
          <p:cNvSpPr>
            <a:spLocks noGrp="1"/>
          </p:cNvSpPr>
          <p:nvPr>
            <p:ph type="title"/>
          </p:nvPr>
        </p:nvSpPr>
        <p:spPr>
          <a:xfrm>
            <a:off x="535781" y="39380"/>
            <a:ext cx="4762500" cy="90716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531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281" name="Shape 281"/>
          <p:cNvSpPr>
            <a:spLocks noGrp="1"/>
          </p:cNvSpPr>
          <p:nvPr>
            <p:ph type="sldNum" sz="quarter" idx="2"/>
          </p:nvPr>
        </p:nvSpPr>
        <p:spPr>
          <a:xfrm>
            <a:off x="11492103" y="6482953"/>
            <a:ext cx="290144" cy="254044"/>
          </a:xfrm>
          <a:prstGeom prst="rect">
            <a:avLst/>
          </a:prstGeom>
        </p:spPr>
        <p:txBody>
          <a:bodyPr/>
          <a:lstStyle>
            <a:lvl1pPr algn="l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82" name="Shape 282"/>
          <p:cNvSpPr/>
          <p:nvPr/>
        </p:nvSpPr>
        <p:spPr>
          <a:xfrm>
            <a:off x="131696" y="6443077"/>
            <a:ext cx="4078614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CRA 2015, 26 January 2015</a:t>
            </a:r>
          </a:p>
        </p:txBody>
      </p:sp>
    </p:spTree>
    <p:extLst>
      <p:ext uri="{BB962C8B-B14F-4D97-AF65-F5344CB8AC3E}">
        <p14:creationId xmlns:p14="http://schemas.microsoft.com/office/powerpoint/2010/main" val="3858221693"/>
      </p:ext>
    </p:extLst>
  </p:cSld>
  <p:clrMapOvr>
    <a:masterClrMapping/>
  </p:clrMapOvr>
  <p:transition spd="med"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/>
          <p:nvPr/>
        </p:nvSpPr>
        <p:spPr>
          <a:xfrm>
            <a:off x="238852" y="6443077"/>
            <a:ext cx="5691188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INFN-IHEP Bilateral Meeting, Beijing May 15, 2015</a:t>
            </a:r>
          </a:p>
        </p:txBody>
      </p:sp>
      <p:sp>
        <p:nvSpPr>
          <p:cNvPr id="290" name="Shape 29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990599"/>
      </p:ext>
    </p:extLst>
  </p:cSld>
  <p:clrMapOvr>
    <a:masterClrMapping/>
  </p:clrMapOvr>
  <p:transition spd="med"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/>
          <p:nvPr/>
        </p:nvSpPr>
        <p:spPr>
          <a:xfrm>
            <a:off x="607219" y="1107281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98" name="Shape 298"/>
          <p:cNvSpPr/>
          <p:nvPr/>
        </p:nvSpPr>
        <p:spPr>
          <a:xfrm>
            <a:off x="107883" y="6443077"/>
            <a:ext cx="4464341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ECRS 2014, Kiel, Sept. 02, 2014</a:t>
            </a:r>
          </a:p>
        </p:txBody>
      </p:sp>
      <p:sp>
        <p:nvSpPr>
          <p:cNvPr id="299" name="Shape 299"/>
          <p:cNvSpPr>
            <a:spLocks noGrp="1"/>
          </p:cNvSpPr>
          <p:nvPr>
            <p:ph type="title"/>
          </p:nvPr>
        </p:nvSpPr>
        <p:spPr>
          <a:xfrm>
            <a:off x="535781" y="359990"/>
            <a:ext cx="11120438" cy="65799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953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300" name="Shape 300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5321246"/>
      </p:ext>
    </p:extLst>
  </p:cSld>
  <p:clrMapOvr>
    <a:masterClrMapping/>
  </p:clrMapOvr>
  <p:transition spd="med"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/>
          <p:nvPr/>
        </p:nvSpPr>
        <p:spPr>
          <a:xfrm>
            <a:off x="607219" y="1107281"/>
            <a:ext cx="45720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08" name="Shape 308"/>
          <p:cNvSpPr>
            <a:spLocks noGrp="1"/>
          </p:cNvSpPr>
          <p:nvPr>
            <p:ph type="title"/>
          </p:nvPr>
        </p:nvSpPr>
        <p:spPr>
          <a:xfrm>
            <a:off x="535781" y="321542"/>
            <a:ext cx="4762500" cy="66072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953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309" name="Shape 309"/>
          <p:cNvSpPr>
            <a:spLocks noGrp="1"/>
          </p:cNvSpPr>
          <p:nvPr>
            <p:ph type="sldNum" sz="quarter" idx="2"/>
          </p:nvPr>
        </p:nvSpPr>
        <p:spPr>
          <a:xfrm>
            <a:off x="11492103" y="6482953"/>
            <a:ext cx="290144" cy="254044"/>
          </a:xfrm>
          <a:prstGeom prst="rect">
            <a:avLst/>
          </a:prstGeom>
        </p:spPr>
        <p:txBody>
          <a:bodyPr/>
          <a:lstStyle>
            <a:lvl1pPr algn="l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310" name="Shape 310"/>
          <p:cNvSpPr/>
          <p:nvPr/>
        </p:nvSpPr>
        <p:spPr>
          <a:xfrm>
            <a:off x="107883" y="6443077"/>
            <a:ext cx="4464341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ECRS 2014, Kiel, Sept. 02, 2014</a:t>
            </a:r>
          </a:p>
        </p:txBody>
      </p:sp>
    </p:spTree>
    <p:extLst>
      <p:ext uri="{BB962C8B-B14F-4D97-AF65-F5344CB8AC3E}">
        <p14:creationId xmlns:p14="http://schemas.microsoft.com/office/powerpoint/2010/main" val="465762558"/>
      </p:ext>
    </p:extLst>
  </p:cSld>
  <p:clrMapOvr>
    <a:masterClrMapping/>
  </p:clrMapOvr>
  <p:transition spd="med"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/>
          <p:nvPr/>
        </p:nvSpPr>
        <p:spPr>
          <a:xfrm>
            <a:off x="607219" y="964406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18" name="Shape 318"/>
          <p:cNvSpPr/>
          <p:nvPr/>
        </p:nvSpPr>
        <p:spPr>
          <a:xfrm>
            <a:off x="107884" y="6362710"/>
            <a:ext cx="5429528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Rome Sept. 07, 2015</a:t>
            </a:r>
          </a:p>
        </p:txBody>
      </p:sp>
      <p:sp>
        <p:nvSpPr>
          <p:cNvPr id="319" name="Shape 319"/>
          <p:cNvSpPr>
            <a:spLocks noGrp="1"/>
          </p:cNvSpPr>
          <p:nvPr>
            <p:ph type="title"/>
          </p:nvPr>
        </p:nvSpPr>
        <p:spPr>
          <a:xfrm>
            <a:off x="535781" y="208185"/>
            <a:ext cx="11120438" cy="65799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7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320" name="Shape 320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0690619"/>
      </p:ext>
    </p:extLst>
  </p:cSld>
  <p:clrMapOvr>
    <a:masterClrMapping/>
  </p:clrMapOvr>
  <p:transition spd="med"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/>
          <p:nvPr/>
        </p:nvSpPr>
        <p:spPr>
          <a:xfrm>
            <a:off x="607219" y="1384102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28" name="Shape 328"/>
          <p:cNvSpPr/>
          <p:nvPr/>
        </p:nvSpPr>
        <p:spPr>
          <a:xfrm>
            <a:off x="-11179" y="6443077"/>
            <a:ext cx="5691188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0751" hangingPunct="0"/>
            <a:r>
              <a:rPr sz="1125" kern="0">
                <a:solidFill>
                  <a:srgbClr val="000000"/>
                </a:solidFill>
              </a:rPr>
              <a:t>G. Di Sciascio, Meeting INFN/IHEP, LNGS Italy, Sept. 16-17, 2013</a:t>
            </a:r>
          </a:p>
        </p:txBody>
      </p:sp>
      <p:sp>
        <p:nvSpPr>
          <p:cNvPr id="329" name="Shape 329"/>
          <p:cNvSpPr>
            <a:spLocks noGrp="1"/>
          </p:cNvSpPr>
          <p:nvPr>
            <p:ph type="title"/>
          </p:nvPr>
        </p:nvSpPr>
        <p:spPr>
          <a:xfrm>
            <a:off x="535781" y="366117"/>
            <a:ext cx="11120438" cy="93761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953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330" name="Shape 330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37989"/>
      </p:ext>
    </p:extLst>
  </p:cSld>
  <p:clrMapOvr>
    <a:masterClrMapping/>
  </p:clrMapOvr>
  <p:transition spd="med"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/>
          <p:nvPr/>
        </p:nvSpPr>
        <p:spPr>
          <a:xfrm>
            <a:off x="607219" y="928687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38" name="Shape 338"/>
          <p:cNvSpPr>
            <a:spLocks noGrp="1"/>
          </p:cNvSpPr>
          <p:nvPr>
            <p:ph type="title"/>
          </p:nvPr>
        </p:nvSpPr>
        <p:spPr>
          <a:xfrm>
            <a:off x="535781" y="145677"/>
            <a:ext cx="11120438" cy="65799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34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339" name="Shape 339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340" name="Shape 340"/>
          <p:cNvSpPr/>
          <p:nvPr/>
        </p:nvSpPr>
        <p:spPr>
          <a:xfrm>
            <a:off x="131696" y="6443077"/>
            <a:ext cx="4809631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CRIS 2015, Sept. 16, 2015</a:t>
            </a:r>
          </a:p>
        </p:txBody>
      </p:sp>
    </p:spTree>
    <p:extLst>
      <p:ext uri="{BB962C8B-B14F-4D97-AF65-F5344CB8AC3E}">
        <p14:creationId xmlns:p14="http://schemas.microsoft.com/office/powerpoint/2010/main" val="3846748443"/>
      </p:ext>
    </p:extLst>
  </p:cSld>
  <p:clrMapOvr>
    <a:masterClrMapping/>
  </p:clrMapOvr>
  <p:transition spd="med"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/>
          <p:nvPr/>
        </p:nvSpPr>
        <p:spPr>
          <a:xfrm>
            <a:off x="607219" y="964406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48" name="Shape 348"/>
          <p:cNvSpPr>
            <a:spLocks noGrp="1"/>
          </p:cNvSpPr>
          <p:nvPr>
            <p:ph type="title"/>
          </p:nvPr>
        </p:nvSpPr>
        <p:spPr>
          <a:xfrm>
            <a:off x="535781" y="208185"/>
            <a:ext cx="11120438" cy="65799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7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349" name="Shape 349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350" name="Shape 350"/>
          <p:cNvSpPr/>
          <p:nvPr/>
        </p:nvSpPr>
        <p:spPr>
          <a:xfrm>
            <a:off x="131696" y="6478796"/>
            <a:ext cx="4809631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CRIS 2015, Sept. 16, 2015</a:t>
            </a:r>
          </a:p>
        </p:txBody>
      </p:sp>
    </p:spTree>
    <p:extLst>
      <p:ext uri="{BB962C8B-B14F-4D97-AF65-F5344CB8AC3E}">
        <p14:creationId xmlns:p14="http://schemas.microsoft.com/office/powerpoint/2010/main" val="504045164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9BEB80-2A34-4725-BB3D-E01E840098FE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574499"/>
      </p:ext>
    </p:extLst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/>
          <p:nvPr/>
        </p:nvSpPr>
        <p:spPr>
          <a:xfrm>
            <a:off x="607219" y="982266"/>
            <a:ext cx="45720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58" name="Shape 358"/>
          <p:cNvSpPr>
            <a:spLocks noGrp="1"/>
          </p:cNvSpPr>
          <p:nvPr>
            <p:ph type="title"/>
          </p:nvPr>
        </p:nvSpPr>
        <p:spPr>
          <a:xfrm>
            <a:off x="535781" y="232245"/>
            <a:ext cx="4762500" cy="66072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34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359" name="Shape 359"/>
          <p:cNvSpPr>
            <a:spLocks noGrp="1"/>
          </p:cNvSpPr>
          <p:nvPr>
            <p:ph type="sldNum" sz="quarter" idx="2"/>
          </p:nvPr>
        </p:nvSpPr>
        <p:spPr>
          <a:xfrm>
            <a:off x="11492103" y="6482953"/>
            <a:ext cx="290144" cy="254044"/>
          </a:xfrm>
          <a:prstGeom prst="rect">
            <a:avLst/>
          </a:prstGeom>
        </p:spPr>
        <p:txBody>
          <a:bodyPr/>
          <a:lstStyle>
            <a:lvl1pPr algn="l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360" name="Shape 360"/>
          <p:cNvSpPr/>
          <p:nvPr/>
        </p:nvSpPr>
        <p:spPr>
          <a:xfrm>
            <a:off x="131696" y="6443077"/>
            <a:ext cx="4809631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CRIS 2015, Sept. 16, 2015</a:t>
            </a:r>
          </a:p>
        </p:txBody>
      </p:sp>
    </p:spTree>
    <p:extLst>
      <p:ext uri="{BB962C8B-B14F-4D97-AF65-F5344CB8AC3E}">
        <p14:creationId xmlns:p14="http://schemas.microsoft.com/office/powerpoint/2010/main" val="2747667288"/>
      </p:ext>
    </p:extLst>
  </p:cSld>
  <p:clrMapOvr>
    <a:masterClrMapping/>
  </p:clrMapOvr>
  <p:transition spd="med"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/>
          <p:nvPr/>
        </p:nvSpPr>
        <p:spPr>
          <a:xfrm>
            <a:off x="607219" y="982266"/>
            <a:ext cx="45720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68" name="Shape 368"/>
          <p:cNvSpPr>
            <a:spLocks noGrp="1"/>
          </p:cNvSpPr>
          <p:nvPr>
            <p:ph type="title"/>
          </p:nvPr>
        </p:nvSpPr>
        <p:spPr>
          <a:xfrm>
            <a:off x="535781" y="232245"/>
            <a:ext cx="4762500" cy="66072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34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369" name="Shape 369"/>
          <p:cNvSpPr>
            <a:spLocks noGrp="1"/>
          </p:cNvSpPr>
          <p:nvPr>
            <p:ph type="sldNum" sz="quarter" idx="2"/>
          </p:nvPr>
        </p:nvSpPr>
        <p:spPr>
          <a:xfrm>
            <a:off x="11492103" y="6482953"/>
            <a:ext cx="290144" cy="254044"/>
          </a:xfrm>
          <a:prstGeom prst="rect">
            <a:avLst/>
          </a:prstGeom>
        </p:spPr>
        <p:txBody>
          <a:bodyPr/>
          <a:lstStyle>
            <a:lvl1pPr algn="l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370" name="Shape 370"/>
          <p:cNvSpPr/>
          <p:nvPr/>
        </p:nvSpPr>
        <p:spPr>
          <a:xfrm>
            <a:off x="107884" y="6443077"/>
            <a:ext cx="5429528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Rome Sept. 07, 2015</a:t>
            </a:r>
          </a:p>
        </p:txBody>
      </p:sp>
    </p:spTree>
    <p:extLst>
      <p:ext uri="{BB962C8B-B14F-4D97-AF65-F5344CB8AC3E}">
        <p14:creationId xmlns:p14="http://schemas.microsoft.com/office/powerpoint/2010/main" val="1928741693"/>
      </p:ext>
    </p:extLst>
  </p:cSld>
  <p:clrMapOvr>
    <a:masterClrMapping/>
  </p:clrMapOvr>
  <p:transition spd="med"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/>
          <p:nvPr/>
        </p:nvSpPr>
        <p:spPr>
          <a:xfrm>
            <a:off x="607219" y="1009055"/>
            <a:ext cx="45720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78" name="Shape 378"/>
          <p:cNvSpPr>
            <a:spLocks noGrp="1"/>
          </p:cNvSpPr>
          <p:nvPr>
            <p:ph type="title"/>
          </p:nvPr>
        </p:nvSpPr>
        <p:spPr>
          <a:xfrm>
            <a:off x="535781" y="282526"/>
            <a:ext cx="4762500" cy="664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7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379" name="Shape 379"/>
          <p:cNvSpPr>
            <a:spLocks noGrp="1"/>
          </p:cNvSpPr>
          <p:nvPr>
            <p:ph type="sldNum" sz="quarter" idx="2"/>
          </p:nvPr>
        </p:nvSpPr>
        <p:spPr>
          <a:xfrm>
            <a:off x="11492103" y="6482953"/>
            <a:ext cx="290144" cy="254044"/>
          </a:xfrm>
          <a:prstGeom prst="rect">
            <a:avLst/>
          </a:prstGeom>
        </p:spPr>
        <p:txBody>
          <a:bodyPr/>
          <a:lstStyle>
            <a:lvl1pPr algn="l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380" name="Shape 380"/>
          <p:cNvSpPr/>
          <p:nvPr/>
        </p:nvSpPr>
        <p:spPr>
          <a:xfrm>
            <a:off x="131696" y="6443077"/>
            <a:ext cx="4809631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Roma Tor Vergata, June 16, 2015</a:t>
            </a:r>
          </a:p>
        </p:txBody>
      </p:sp>
    </p:spTree>
    <p:extLst>
      <p:ext uri="{BB962C8B-B14F-4D97-AF65-F5344CB8AC3E}">
        <p14:creationId xmlns:p14="http://schemas.microsoft.com/office/powerpoint/2010/main" val="2583669500"/>
      </p:ext>
    </p:extLst>
  </p:cSld>
  <p:clrMapOvr>
    <a:masterClrMapping/>
  </p:clrMapOvr>
  <p:transition spd="med"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/>
          <p:nvPr/>
        </p:nvSpPr>
        <p:spPr>
          <a:xfrm>
            <a:off x="131696" y="6443077"/>
            <a:ext cx="4809631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Roma Tor Vergata, June 16, 2015</a:t>
            </a:r>
          </a:p>
        </p:txBody>
      </p:sp>
      <p:sp>
        <p:nvSpPr>
          <p:cNvPr id="388" name="Shape 38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3693277"/>
      </p:ext>
    </p:extLst>
  </p:cSld>
  <p:clrMapOvr>
    <a:masterClrMapping/>
  </p:clrMapOvr>
  <p:transition spd="med"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/>
          <p:nvPr/>
        </p:nvSpPr>
        <p:spPr>
          <a:xfrm>
            <a:off x="607219" y="1384102"/>
            <a:ext cx="45720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96" name="Shape 396"/>
          <p:cNvSpPr/>
          <p:nvPr/>
        </p:nvSpPr>
        <p:spPr>
          <a:xfrm>
            <a:off x="-11179" y="6443077"/>
            <a:ext cx="5738813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0751" hangingPunct="0"/>
            <a:r>
              <a:rPr sz="1125" kern="0">
                <a:solidFill>
                  <a:srgbClr val="000000"/>
                </a:solidFill>
              </a:rPr>
              <a:t>G. Di Sciascio, Meeting INFN/IHEP, LNGS Italy, Sept. 16-17, 2013</a:t>
            </a:r>
          </a:p>
        </p:txBody>
      </p:sp>
      <p:sp>
        <p:nvSpPr>
          <p:cNvPr id="397" name="Shape 397"/>
          <p:cNvSpPr>
            <a:spLocks noGrp="1"/>
          </p:cNvSpPr>
          <p:nvPr>
            <p:ph type="title"/>
          </p:nvPr>
        </p:nvSpPr>
        <p:spPr>
          <a:xfrm>
            <a:off x="535781" y="232172"/>
            <a:ext cx="4762500" cy="98226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953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398" name="Shape 398"/>
          <p:cNvSpPr>
            <a:spLocks noGrp="1"/>
          </p:cNvSpPr>
          <p:nvPr>
            <p:ph type="sldNum" sz="quarter" idx="2"/>
          </p:nvPr>
        </p:nvSpPr>
        <p:spPr>
          <a:xfrm>
            <a:off x="11492103" y="6482953"/>
            <a:ext cx="290144" cy="254044"/>
          </a:xfrm>
          <a:prstGeom prst="rect">
            <a:avLst/>
          </a:prstGeom>
        </p:spPr>
        <p:txBody>
          <a:bodyPr/>
          <a:lstStyle>
            <a:lvl1pPr algn="l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0047942"/>
      </p:ext>
    </p:extLst>
  </p:cSld>
  <p:clrMapOvr>
    <a:masterClrMapping/>
  </p:clrMapOvr>
  <p:transition spd="med"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/>
          <p:nvPr/>
        </p:nvSpPr>
        <p:spPr>
          <a:xfrm>
            <a:off x="607219" y="928687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06" name="Shape 406"/>
          <p:cNvSpPr/>
          <p:nvPr/>
        </p:nvSpPr>
        <p:spPr>
          <a:xfrm>
            <a:off x="107884" y="6443077"/>
            <a:ext cx="5429528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TAUP 2015, Torino, Sept 11, 2015</a:t>
            </a:r>
          </a:p>
        </p:txBody>
      </p:sp>
      <p:sp>
        <p:nvSpPr>
          <p:cNvPr id="407" name="Shape 407"/>
          <p:cNvSpPr>
            <a:spLocks noGrp="1"/>
          </p:cNvSpPr>
          <p:nvPr>
            <p:ph type="title"/>
          </p:nvPr>
        </p:nvSpPr>
        <p:spPr>
          <a:xfrm>
            <a:off x="535781" y="145677"/>
            <a:ext cx="11120438" cy="65799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953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408" name="Shape 408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1779085"/>
      </p:ext>
    </p:extLst>
  </p:cSld>
  <p:clrMapOvr>
    <a:masterClrMapping/>
  </p:clrMapOvr>
  <p:transition spd="med"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/>
          <p:nvPr/>
        </p:nvSpPr>
        <p:spPr>
          <a:xfrm>
            <a:off x="607219" y="884039"/>
            <a:ext cx="45720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16" name="Shape 416"/>
          <p:cNvSpPr>
            <a:spLocks noGrp="1"/>
          </p:cNvSpPr>
          <p:nvPr>
            <p:ph type="title"/>
          </p:nvPr>
        </p:nvSpPr>
        <p:spPr>
          <a:xfrm>
            <a:off x="535781" y="125089"/>
            <a:ext cx="4762500" cy="66072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953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417" name="Shape 417"/>
          <p:cNvSpPr>
            <a:spLocks noGrp="1"/>
          </p:cNvSpPr>
          <p:nvPr>
            <p:ph type="sldNum" sz="quarter" idx="2"/>
          </p:nvPr>
        </p:nvSpPr>
        <p:spPr>
          <a:xfrm>
            <a:off x="11492103" y="6482953"/>
            <a:ext cx="290144" cy="254044"/>
          </a:xfrm>
          <a:prstGeom prst="rect">
            <a:avLst/>
          </a:prstGeom>
        </p:spPr>
        <p:txBody>
          <a:bodyPr/>
          <a:lstStyle>
            <a:lvl1pPr algn="l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418" name="Shape 418"/>
          <p:cNvSpPr/>
          <p:nvPr/>
        </p:nvSpPr>
        <p:spPr>
          <a:xfrm>
            <a:off x="107884" y="6443077"/>
            <a:ext cx="5429528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TAUP 2015, Torino, Sept 11, 2015</a:t>
            </a:r>
          </a:p>
        </p:txBody>
      </p:sp>
    </p:spTree>
    <p:extLst>
      <p:ext uri="{BB962C8B-B14F-4D97-AF65-F5344CB8AC3E}">
        <p14:creationId xmlns:p14="http://schemas.microsoft.com/office/powerpoint/2010/main" val="2416459638"/>
      </p:ext>
    </p:extLst>
  </p:cSld>
  <p:clrMapOvr>
    <a:masterClrMapping/>
  </p:clrMapOvr>
  <p:transition spd="med"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/>
          <p:nvPr/>
        </p:nvSpPr>
        <p:spPr>
          <a:xfrm>
            <a:off x="607219" y="1107281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26" name="Shape 426"/>
          <p:cNvSpPr/>
          <p:nvPr/>
        </p:nvSpPr>
        <p:spPr>
          <a:xfrm>
            <a:off x="107884" y="6443077"/>
            <a:ext cx="5429528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Frascati Workshop 2015, Mondello May 28, 2015</a:t>
            </a:r>
          </a:p>
        </p:txBody>
      </p:sp>
      <p:sp>
        <p:nvSpPr>
          <p:cNvPr id="427" name="Shape 427"/>
          <p:cNvSpPr>
            <a:spLocks noGrp="1"/>
          </p:cNvSpPr>
          <p:nvPr>
            <p:ph type="title"/>
          </p:nvPr>
        </p:nvSpPr>
        <p:spPr>
          <a:xfrm>
            <a:off x="535781" y="359990"/>
            <a:ext cx="11120438" cy="65799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953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428" name="Shape 428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6348549"/>
      </p:ext>
    </p:extLst>
  </p:cSld>
  <p:clrMapOvr>
    <a:masterClrMapping/>
  </p:clrMapOvr>
  <p:transition spd="med"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hape 435"/>
          <p:cNvSpPr/>
          <p:nvPr/>
        </p:nvSpPr>
        <p:spPr>
          <a:xfrm>
            <a:off x="607219" y="1384102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36" name="Shape 436"/>
          <p:cNvSpPr/>
          <p:nvPr/>
        </p:nvSpPr>
        <p:spPr>
          <a:xfrm>
            <a:off x="-11179" y="6443077"/>
            <a:ext cx="5691188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0751" hangingPunct="0"/>
            <a:r>
              <a:rPr sz="1125" kern="0">
                <a:solidFill>
                  <a:srgbClr val="000000"/>
                </a:solidFill>
              </a:rPr>
              <a:t>G. Di Sciascio, Meeting INFN/IHEP, LNGS Italy, Sept. 16-17, 2013</a:t>
            </a:r>
          </a:p>
        </p:txBody>
      </p:sp>
      <p:sp>
        <p:nvSpPr>
          <p:cNvPr id="437" name="Shape 437"/>
          <p:cNvSpPr>
            <a:spLocks noGrp="1"/>
          </p:cNvSpPr>
          <p:nvPr>
            <p:ph type="title"/>
          </p:nvPr>
        </p:nvSpPr>
        <p:spPr>
          <a:xfrm>
            <a:off x="535781" y="366117"/>
            <a:ext cx="11120438" cy="93761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953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438" name="Shape 438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0513661"/>
      </p:ext>
    </p:extLst>
  </p:cSld>
  <p:clrMapOvr>
    <a:masterClrMapping/>
  </p:clrMapOvr>
  <p:transition spd="med"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/>
          <p:nvPr/>
        </p:nvSpPr>
        <p:spPr>
          <a:xfrm>
            <a:off x="607219" y="1089422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46" name="Shape 446"/>
          <p:cNvSpPr/>
          <p:nvPr/>
        </p:nvSpPr>
        <p:spPr>
          <a:xfrm>
            <a:off x="131696" y="6443077"/>
            <a:ext cx="4809631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Roma Tor Vergata, June 16, 2015</a:t>
            </a:r>
          </a:p>
        </p:txBody>
      </p:sp>
      <p:sp>
        <p:nvSpPr>
          <p:cNvPr id="447" name="Shape 447"/>
          <p:cNvSpPr>
            <a:spLocks noGrp="1"/>
          </p:cNvSpPr>
          <p:nvPr>
            <p:ph type="title"/>
          </p:nvPr>
        </p:nvSpPr>
        <p:spPr>
          <a:xfrm>
            <a:off x="535781" y="390398"/>
            <a:ext cx="11120438" cy="63651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7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448" name="Shape 448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0414658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DA022D-BDB6-4C2D-AC42-0298F3DBE693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51034"/>
      </p:ext>
    </p:extLst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/>
          <p:nvPr/>
        </p:nvSpPr>
        <p:spPr>
          <a:xfrm>
            <a:off x="607219" y="1035844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56" name="Shape 456"/>
          <p:cNvSpPr/>
          <p:nvPr/>
        </p:nvSpPr>
        <p:spPr>
          <a:xfrm>
            <a:off x="238852" y="6443077"/>
            <a:ext cx="5691188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INFN - Roma Tor Vergata</a:t>
            </a:r>
          </a:p>
        </p:txBody>
      </p:sp>
      <p:sp>
        <p:nvSpPr>
          <p:cNvPr id="457" name="Shape 457"/>
          <p:cNvSpPr>
            <a:spLocks noGrp="1"/>
          </p:cNvSpPr>
          <p:nvPr>
            <p:ph type="title"/>
          </p:nvPr>
        </p:nvSpPr>
        <p:spPr>
          <a:xfrm>
            <a:off x="535781" y="337491"/>
            <a:ext cx="11120438" cy="64477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797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458" name="Shape 458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2282385"/>
      </p:ext>
    </p:extLst>
  </p:cSld>
  <p:clrMapOvr>
    <a:masterClrMapping/>
  </p:clrMapOvr>
  <p:transition spd="med"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hape 465"/>
          <p:cNvSpPr/>
          <p:nvPr/>
        </p:nvSpPr>
        <p:spPr>
          <a:xfrm>
            <a:off x="607219" y="928687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66" name="Shape 466"/>
          <p:cNvSpPr>
            <a:spLocks noGrp="1"/>
          </p:cNvSpPr>
          <p:nvPr>
            <p:ph type="title"/>
          </p:nvPr>
        </p:nvSpPr>
        <p:spPr>
          <a:xfrm>
            <a:off x="535781" y="145677"/>
            <a:ext cx="11120438" cy="65799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34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467" name="Shape 467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468" name="Shape 468"/>
          <p:cNvSpPr/>
          <p:nvPr/>
        </p:nvSpPr>
        <p:spPr>
          <a:xfrm>
            <a:off x="238852" y="6443077"/>
            <a:ext cx="5691188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INFN - Roma Tor Vergata</a:t>
            </a:r>
          </a:p>
        </p:txBody>
      </p:sp>
    </p:spTree>
    <p:extLst>
      <p:ext uri="{BB962C8B-B14F-4D97-AF65-F5344CB8AC3E}">
        <p14:creationId xmlns:p14="http://schemas.microsoft.com/office/powerpoint/2010/main" val="2684081176"/>
      </p:ext>
    </p:extLst>
  </p:cSld>
  <p:clrMapOvr>
    <a:masterClrMapping/>
  </p:clrMapOvr>
  <p:transition spd="med"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hape 475"/>
          <p:cNvSpPr/>
          <p:nvPr/>
        </p:nvSpPr>
        <p:spPr>
          <a:xfrm>
            <a:off x="607219" y="982266"/>
            <a:ext cx="45720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76" name="Shape 476"/>
          <p:cNvSpPr>
            <a:spLocks noGrp="1"/>
          </p:cNvSpPr>
          <p:nvPr>
            <p:ph type="title"/>
          </p:nvPr>
        </p:nvSpPr>
        <p:spPr>
          <a:xfrm>
            <a:off x="535781" y="232245"/>
            <a:ext cx="4762500" cy="66072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34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477" name="Shape 477"/>
          <p:cNvSpPr>
            <a:spLocks noGrp="1"/>
          </p:cNvSpPr>
          <p:nvPr>
            <p:ph type="sldNum" sz="quarter" idx="2"/>
          </p:nvPr>
        </p:nvSpPr>
        <p:spPr>
          <a:xfrm>
            <a:off x="11492103" y="6482953"/>
            <a:ext cx="290144" cy="254044"/>
          </a:xfrm>
          <a:prstGeom prst="rect">
            <a:avLst/>
          </a:prstGeom>
        </p:spPr>
        <p:txBody>
          <a:bodyPr/>
          <a:lstStyle>
            <a:lvl1pPr algn="l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478" name="Shape 478"/>
          <p:cNvSpPr/>
          <p:nvPr/>
        </p:nvSpPr>
        <p:spPr>
          <a:xfrm>
            <a:off x="238852" y="6443077"/>
            <a:ext cx="5691188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INFN - Roma Tor Vergata</a:t>
            </a:r>
          </a:p>
        </p:txBody>
      </p:sp>
    </p:spTree>
    <p:extLst>
      <p:ext uri="{BB962C8B-B14F-4D97-AF65-F5344CB8AC3E}">
        <p14:creationId xmlns:p14="http://schemas.microsoft.com/office/powerpoint/2010/main" val="1584827566"/>
      </p:ext>
    </p:extLst>
  </p:cSld>
  <p:clrMapOvr>
    <a:masterClrMapping/>
  </p:clrMapOvr>
  <p:transition spd="med"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8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/>
          <p:nvPr/>
        </p:nvSpPr>
        <p:spPr>
          <a:xfrm>
            <a:off x="607219" y="964406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86" name="Shape 486"/>
          <p:cNvSpPr/>
          <p:nvPr/>
        </p:nvSpPr>
        <p:spPr>
          <a:xfrm>
            <a:off x="131696" y="6443077"/>
            <a:ext cx="4078614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14th AGILE 2016, June 21, 2016</a:t>
            </a:r>
          </a:p>
        </p:txBody>
      </p:sp>
      <p:sp>
        <p:nvSpPr>
          <p:cNvPr id="487" name="Shape 487"/>
          <p:cNvSpPr>
            <a:spLocks noGrp="1"/>
          </p:cNvSpPr>
          <p:nvPr>
            <p:ph type="title"/>
          </p:nvPr>
        </p:nvSpPr>
        <p:spPr>
          <a:xfrm>
            <a:off x="535781" y="247523"/>
            <a:ext cx="11120438" cy="63651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7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488" name="Shape 488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6142532"/>
      </p:ext>
    </p:extLst>
  </p:cSld>
  <p:clrMapOvr>
    <a:masterClrMapping/>
  </p:clrMapOvr>
  <p:transition spd="med"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9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hape 495"/>
          <p:cNvSpPr/>
          <p:nvPr/>
        </p:nvSpPr>
        <p:spPr>
          <a:xfrm>
            <a:off x="607219" y="973336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96" name="Shape 496"/>
          <p:cNvSpPr/>
          <p:nvPr/>
        </p:nvSpPr>
        <p:spPr>
          <a:xfrm>
            <a:off x="191226" y="6443077"/>
            <a:ext cx="4442809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Roma Tor Vergata, January 14, 2016</a:t>
            </a:r>
          </a:p>
        </p:txBody>
      </p:sp>
      <p:sp>
        <p:nvSpPr>
          <p:cNvPr id="497" name="Shape 497"/>
          <p:cNvSpPr>
            <a:spLocks noGrp="1"/>
          </p:cNvSpPr>
          <p:nvPr>
            <p:ph type="title"/>
          </p:nvPr>
        </p:nvSpPr>
        <p:spPr>
          <a:xfrm>
            <a:off x="535781" y="265383"/>
            <a:ext cx="11120438" cy="63651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7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498" name="Shape 498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263002"/>
      </p:ext>
    </p:extLst>
  </p:cSld>
  <p:clrMapOvr>
    <a:masterClrMapping/>
  </p:clrMapOvr>
  <p:transition spd="med"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0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/>
          <p:nvPr/>
        </p:nvSpPr>
        <p:spPr>
          <a:xfrm>
            <a:off x="607219" y="1089422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506" name="Shape 506"/>
          <p:cNvSpPr/>
          <p:nvPr/>
        </p:nvSpPr>
        <p:spPr>
          <a:xfrm>
            <a:off x="131696" y="6443077"/>
            <a:ext cx="3812815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CSN2 Roma 24 Luglio 2014</a:t>
            </a:r>
          </a:p>
        </p:txBody>
      </p:sp>
      <p:sp>
        <p:nvSpPr>
          <p:cNvPr id="507" name="Shape 507"/>
          <p:cNvSpPr>
            <a:spLocks noGrp="1"/>
          </p:cNvSpPr>
          <p:nvPr>
            <p:ph type="title"/>
          </p:nvPr>
        </p:nvSpPr>
        <p:spPr>
          <a:xfrm>
            <a:off x="535781" y="390398"/>
            <a:ext cx="11120438" cy="63651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7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508" name="Shape 508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4047580"/>
      </p:ext>
    </p:extLst>
  </p:cSld>
  <p:clrMapOvr>
    <a:masterClrMapping/>
  </p:clrMapOvr>
  <p:transition spd="med"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1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Shape 515"/>
          <p:cNvSpPr/>
          <p:nvPr/>
        </p:nvSpPr>
        <p:spPr>
          <a:xfrm>
            <a:off x="607219" y="973336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516" name="Shape 516"/>
          <p:cNvSpPr/>
          <p:nvPr/>
        </p:nvSpPr>
        <p:spPr>
          <a:xfrm>
            <a:off x="191227" y="6443077"/>
            <a:ext cx="5583200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IHEP-INFN Meeting Rome, May 27, 2016</a:t>
            </a:r>
          </a:p>
        </p:txBody>
      </p:sp>
      <p:sp>
        <p:nvSpPr>
          <p:cNvPr id="517" name="Shape 517"/>
          <p:cNvSpPr>
            <a:spLocks noGrp="1"/>
          </p:cNvSpPr>
          <p:nvPr>
            <p:ph type="title"/>
          </p:nvPr>
        </p:nvSpPr>
        <p:spPr>
          <a:xfrm>
            <a:off x="535781" y="265383"/>
            <a:ext cx="11120438" cy="63651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7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518" name="Shape 518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1252646"/>
      </p:ext>
    </p:extLst>
  </p:cSld>
  <p:clrMapOvr>
    <a:masterClrMapping/>
  </p:clrMapOvr>
  <p:transition spd="med"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2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hape 525"/>
          <p:cNvSpPr/>
          <p:nvPr/>
        </p:nvSpPr>
        <p:spPr>
          <a:xfrm>
            <a:off x="607219" y="964406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526" name="Shape 526"/>
          <p:cNvSpPr>
            <a:spLocks noGrp="1"/>
          </p:cNvSpPr>
          <p:nvPr>
            <p:ph type="title"/>
          </p:nvPr>
        </p:nvSpPr>
        <p:spPr>
          <a:xfrm>
            <a:off x="535781" y="208185"/>
            <a:ext cx="11120438" cy="65799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7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527" name="Shape 527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528" name="Shape 528"/>
          <p:cNvSpPr/>
          <p:nvPr/>
        </p:nvSpPr>
        <p:spPr>
          <a:xfrm>
            <a:off x="107883" y="6443077"/>
            <a:ext cx="3969471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CSN2 - LNGS, July 21, 2016</a:t>
            </a:r>
          </a:p>
        </p:txBody>
      </p:sp>
    </p:spTree>
    <p:extLst>
      <p:ext uri="{BB962C8B-B14F-4D97-AF65-F5344CB8AC3E}">
        <p14:creationId xmlns:p14="http://schemas.microsoft.com/office/powerpoint/2010/main" val="3407847133"/>
      </p:ext>
    </p:extLst>
  </p:cSld>
  <p:clrMapOvr>
    <a:masterClrMapping/>
  </p:clrMapOvr>
  <p:transition spd="med"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Shape 535"/>
          <p:cNvSpPr/>
          <p:nvPr/>
        </p:nvSpPr>
        <p:spPr>
          <a:xfrm>
            <a:off x="607219" y="1009055"/>
            <a:ext cx="45720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536" name="Shape 536"/>
          <p:cNvSpPr>
            <a:spLocks noGrp="1"/>
          </p:cNvSpPr>
          <p:nvPr>
            <p:ph type="title"/>
          </p:nvPr>
        </p:nvSpPr>
        <p:spPr>
          <a:xfrm>
            <a:off x="535781" y="282526"/>
            <a:ext cx="4762500" cy="664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7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537" name="Shape 537"/>
          <p:cNvSpPr>
            <a:spLocks noGrp="1"/>
          </p:cNvSpPr>
          <p:nvPr>
            <p:ph type="sldNum" sz="quarter" idx="2"/>
          </p:nvPr>
        </p:nvSpPr>
        <p:spPr>
          <a:xfrm>
            <a:off x="11492103" y="6482953"/>
            <a:ext cx="290144" cy="254044"/>
          </a:xfrm>
          <a:prstGeom prst="rect">
            <a:avLst/>
          </a:prstGeom>
        </p:spPr>
        <p:txBody>
          <a:bodyPr/>
          <a:lstStyle>
            <a:lvl1pPr algn="l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538" name="Shape 538"/>
          <p:cNvSpPr/>
          <p:nvPr/>
        </p:nvSpPr>
        <p:spPr>
          <a:xfrm>
            <a:off x="107883" y="6443077"/>
            <a:ext cx="3969471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CSN2 - LNGS, July 21, 2016</a:t>
            </a:r>
          </a:p>
        </p:txBody>
      </p:sp>
    </p:spTree>
    <p:extLst>
      <p:ext uri="{BB962C8B-B14F-4D97-AF65-F5344CB8AC3E}">
        <p14:creationId xmlns:p14="http://schemas.microsoft.com/office/powerpoint/2010/main" val="2546620107"/>
      </p:ext>
    </p:extLst>
  </p:cSld>
  <p:clrMapOvr>
    <a:masterClrMapping/>
  </p:clrMapOvr>
  <p:transition spd="med"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/>
          <p:nvPr/>
        </p:nvSpPr>
        <p:spPr>
          <a:xfrm>
            <a:off x="607219" y="1009055"/>
            <a:ext cx="45720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546" name="Shape 546"/>
          <p:cNvSpPr>
            <a:spLocks noGrp="1"/>
          </p:cNvSpPr>
          <p:nvPr>
            <p:ph type="title"/>
          </p:nvPr>
        </p:nvSpPr>
        <p:spPr>
          <a:xfrm>
            <a:off x="535781" y="282526"/>
            <a:ext cx="4762500" cy="664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7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547" name="Shape 547"/>
          <p:cNvSpPr>
            <a:spLocks noGrp="1"/>
          </p:cNvSpPr>
          <p:nvPr>
            <p:ph type="sldNum" sz="quarter" idx="2"/>
          </p:nvPr>
        </p:nvSpPr>
        <p:spPr>
          <a:xfrm>
            <a:off x="11492103" y="6482953"/>
            <a:ext cx="290144" cy="254044"/>
          </a:xfrm>
          <a:prstGeom prst="rect">
            <a:avLst/>
          </a:prstGeom>
        </p:spPr>
        <p:txBody>
          <a:bodyPr/>
          <a:lstStyle>
            <a:lvl1pPr algn="l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548" name="Shape 548"/>
          <p:cNvSpPr/>
          <p:nvPr/>
        </p:nvSpPr>
        <p:spPr>
          <a:xfrm>
            <a:off x="131696" y="6443077"/>
            <a:ext cx="4078614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14th AGILE 2016, June 21, 2016</a:t>
            </a:r>
          </a:p>
        </p:txBody>
      </p:sp>
    </p:spTree>
    <p:extLst>
      <p:ext uri="{BB962C8B-B14F-4D97-AF65-F5344CB8AC3E}">
        <p14:creationId xmlns:p14="http://schemas.microsoft.com/office/powerpoint/2010/main" val="3500256225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DE77C9-75B1-4533-8B0F-2214DB77986D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878481"/>
      </p:ext>
    </p:extLst>
  </p:cSld>
  <p:clrMapOvr>
    <a:masterClrMapping/>
  </p:clrMapOvr>
  <p:transition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190625" y="1151930"/>
            <a:ext cx="9810750" cy="2321719"/>
          </a:xfrm>
          <a:prstGeom prst="rect">
            <a:avLst/>
          </a:prstGeom>
        </p:spPr>
        <p:txBody>
          <a:bodyPr anchor="b"/>
          <a:lstStyle/>
          <a:p>
            <a:r>
              <a:t>Titolo Testo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190625" y="3536156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0605648"/>
      </p:ext>
    </p:extLst>
  </p:cSld>
  <p:clrMapOvr>
    <a:masterClrMapping/>
  </p:clrMapOvr>
  <p:transition spd="med"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506140" y="446485"/>
            <a:ext cx="9167813" cy="41612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190625" y="4723805"/>
            <a:ext cx="9810750" cy="1000125"/>
          </a:xfrm>
          <a:prstGeom prst="rect">
            <a:avLst/>
          </a:prstGeom>
        </p:spPr>
        <p:txBody>
          <a:bodyPr anchor="b"/>
          <a:lstStyle/>
          <a:p>
            <a:r>
              <a:t>Titolo Testo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190625" y="5759649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5917310" y="6500812"/>
            <a:ext cx="347852" cy="29738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2766857"/>
      </p:ext>
    </p:extLst>
  </p:cSld>
  <p:clrMapOvr>
    <a:masterClrMapping/>
  </p:clrMapOvr>
  <p:transition spd="med"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190625" y="2268141"/>
            <a:ext cx="9810750" cy="2321719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1665766"/>
      </p:ext>
    </p:extLst>
  </p:cSld>
  <p:clrMapOvr>
    <a:masterClrMapping/>
  </p:clrMapOvr>
  <p:transition spd="med"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298406" y="446484"/>
            <a:ext cx="5000625" cy="57864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892969" y="446484"/>
            <a:ext cx="5000625" cy="2803922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r>
              <a:t>Titolo Testo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892969" y="3348633"/>
            <a:ext cx="5000625" cy="288428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3490725"/>
      </p:ext>
    </p:extLst>
  </p:cSld>
  <p:clrMapOvr>
    <a:masterClrMapping/>
  </p:clrMapOvr>
  <p:transition spd="med"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5987192"/>
      </p:ext>
    </p:extLst>
  </p:cSld>
  <p:clrMapOvr>
    <a:masterClrMapping/>
  </p:clrMapOvr>
  <p:transition spd="med"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730201"/>
      </p:ext>
    </p:extLst>
  </p:cSld>
  <p:clrMapOvr>
    <a:masterClrMapping/>
  </p:clrMapOvr>
  <p:transition spd="med"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298406" y="1830586"/>
            <a:ext cx="5000625" cy="44201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892969" y="1830586"/>
            <a:ext cx="5000625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6065561"/>
      </p:ext>
    </p:extLst>
  </p:cSld>
  <p:clrMapOvr>
    <a:masterClrMapping/>
  </p:clrMapOvr>
  <p:transition spd="med"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892969" y="892969"/>
            <a:ext cx="10406063" cy="5072063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4883936"/>
      </p:ext>
    </p:extLst>
  </p:cSld>
  <p:clrMapOvr>
    <a:masterClrMapping/>
  </p:clrMapOvr>
  <p:transition spd="med"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half" idx="13"/>
          </p:nvPr>
        </p:nvSpPr>
        <p:spPr>
          <a:xfrm>
            <a:off x="892969" y="625078"/>
            <a:ext cx="5000625" cy="56078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298406" y="3580805"/>
            <a:ext cx="5000625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quarter" idx="15"/>
          </p:nvPr>
        </p:nvSpPr>
        <p:spPr>
          <a:xfrm>
            <a:off x="6304236" y="625078"/>
            <a:ext cx="5000626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8732604"/>
      </p:ext>
    </p:extLst>
  </p:cSld>
  <p:clrMapOvr>
    <a:masterClrMapping/>
  </p:clrMapOvr>
  <p:transition spd="med"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190625" y="4473774"/>
            <a:ext cx="9810750" cy="36221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87"/>
            </a:lvl1pPr>
          </a:lstStyle>
          <a:p>
            <a:r>
              <a:t>–Giovanni Mela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190625" y="2984579"/>
            <a:ext cx="9810750" cy="51379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672"/>
            </a:lvl1pPr>
          </a:lstStyle>
          <a:p>
            <a:r>
              <a:t>“Inserisci qui una citazione”.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9541528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51D92F-DC18-45BA-9B28-FC611CF70182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116811"/>
      </p:ext>
    </p:extLst>
  </p:cSld>
  <p:clrMapOvr>
    <a:masterClrMapping/>
  </p:clrMapOvr>
  <p:transition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2186954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7013414"/>
      </p:ext>
    </p:extLst>
  </p:cSld>
  <p:clrMapOvr>
    <a:masterClrMapping/>
  </p:clrMapOvr>
  <p:transition spd="med"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366076"/>
      </p:ext>
    </p:extLst>
  </p:cSld>
  <p:clrMapOvr>
    <a:masterClrMapping/>
  </p:clrMapOvr>
  <p:transition spd="med"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/>
        </p:nvSpPr>
        <p:spPr>
          <a:xfrm>
            <a:off x="607219" y="3062883"/>
            <a:ext cx="10977582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18" name="Shape 118"/>
          <p:cNvSpPr>
            <a:spLocks noGrp="1"/>
          </p:cNvSpPr>
          <p:nvPr>
            <p:ph type="title"/>
          </p:nvPr>
        </p:nvSpPr>
        <p:spPr>
          <a:xfrm>
            <a:off x="535781" y="759023"/>
            <a:ext cx="11120438" cy="223242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953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119" name="Shape 119"/>
          <p:cNvSpPr>
            <a:spLocks noGrp="1"/>
          </p:cNvSpPr>
          <p:nvPr>
            <p:ph type="body" sz="half" idx="1"/>
          </p:nvPr>
        </p:nvSpPr>
        <p:spPr>
          <a:xfrm>
            <a:off x="642937" y="3134320"/>
            <a:ext cx="11120438" cy="223242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SzTx/>
              <a:buNone/>
              <a:defRPr sz="1828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None/>
              <a:defRPr sz="1828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None/>
              <a:defRPr sz="1828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None/>
              <a:defRPr sz="1828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None/>
              <a:defRPr sz="1828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20" name="Shape 120"/>
          <p:cNvSpPr>
            <a:spLocks noGrp="1"/>
          </p:cNvSpPr>
          <p:nvPr>
            <p:ph type="sldNum" sz="quarter" idx="2"/>
          </p:nvPr>
        </p:nvSpPr>
        <p:spPr>
          <a:xfrm>
            <a:off x="11501438" y="6465094"/>
            <a:ext cx="290144" cy="254044"/>
          </a:xfrm>
          <a:prstGeom prst="rect">
            <a:avLst/>
          </a:prstGeom>
        </p:spPr>
        <p:txBody>
          <a:bodyPr/>
          <a:lstStyle>
            <a:lvl1pPr algn="l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6457813"/>
      </p:ext>
    </p:extLst>
  </p:cSld>
  <p:clrMapOvr>
    <a:masterClrMapping/>
  </p:clrMapOvr>
  <p:transition spd="med"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/>
        </p:nvSpPr>
        <p:spPr>
          <a:xfrm>
            <a:off x="607219" y="946547"/>
            <a:ext cx="45720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39" name="Shape 139"/>
          <p:cNvSpPr>
            <a:spLocks noGrp="1"/>
          </p:cNvSpPr>
          <p:nvPr>
            <p:ph type="title"/>
          </p:nvPr>
        </p:nvSpPr>
        <p:spPr>
          <a:xfrm>
            <a:off x="535781" y="113129"/>
            <a:ext cx="4762500" cy="77091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953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140" name="Shape 140"/>
          <p:cNvSpPr>
            <a:spLocks noGrp="1"/>
          </p:cNvSpPr>
          <p:nvPr>
            <p:ph type="sldNum" sz="quarter" idx="2"/>
          </p:nvPr>
        </p:nvSpPr>
        <p:spPr>
          <a:xfrm>
            <a:off x="11492103" y="6482953"/>
            <a:ext cx="290144" cy="254044"/>
          </a:xfrm>
          <a:prstGeom prst="rect">
            <a:avLst/>
          </a:prstGeom>
        </p:spPr>
        <p:txBody>
          <a:bodyPr/>
          <a:lstStyle>
            <a:lvl1pPr algn="l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41" name="Shape 141"/>
          <p:cNvSpPr/>
          <p:nvPr/>
        </p:nvSpPr>
        <p:spPr>
          <a:xfrm>
            <a:off x="155508" y="6443077"/>
            <a:ext cx="1405860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</a:t>
            </a:r>
          </a:p>
        </p:txBody>
      </p:sp>
      <p:sp>
        <p:nvSpPr>
          <p:cNvPr id="142" name="Shape 142"/>
          <p:cNvSpPr/>
          <p:nvPr/>
        </p:nvSpPr>
        <p:spPr>
          <a:xfrm>
            <a:off x="4356761" y="6443077"/>
            <a:ext cx="3478479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/>
          <a:p>
            <a:pPr defTabSz="410751" hangingPunct="0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1125" i="1" kern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ISVHECRI 2016</a:t>
            </a:r>
            <a:r>
              <a:rPr sz="1125" kern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Moscow Aug. 24, 2016</a:t>
            </a:r>
          </a:p>
        </p:txBody>
      </p:sp>
    </p:spTree>
    <p:extLst>
      <p:ext uri="{BB962C8B-B14F-4D97-AF65-F5344CB8AC3E}">
        <p14:creationId xmlns:p14="http://schemas.microsoft.com/office/powerpoint/2010/main" val="2461580874"/>
      </p:ext>
    </p:extLst>
  </p:cSld>
  <p:clrMapOvr>
    <a:masterClrMapping/>
  </p:clrMapOvr>
  <p:transition spd="med"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 cop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/>
        </p:nvSpPr>
        <p:spPr>
          <a:xfrm>
            <a:off x="607219" y="1384102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50" name="Shape 150"/>
          <p:cNvSpPr>
            <a:spLocks noGrp="1"/>
          </p:cNvSpPr>
          <p:nvPr>
            <p:ph type="body" sz="quarter" idx="13"/>
          </p:nvPr>
        </p:nvSpPr>
        <p:spPr>
          <a:xfrm>
            <a:off x="727" y="6412619"/>
            <a:ext cx="5488782" cy="275717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12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G. Di Sciascio . Rome - 22 July 2013</a:t>
            </a:r>
          </a:p>
        </p:txBody>
      </p:sp>
      <p:sp>
        <p:nvSpPr>
          <p:cNvPr id="151" name="Shape 151"/>
          <p:cNvSpPr>
            <a:spLocks noGrp="1"/>
          </p:cNvSpPr>
          <p:nvPr>
            <p:ph type="title"/>
          </p:nvPr>
        </p:nvSpPr>
        <p:spPr>
          <a:xfrm>
            <a:off x="535781" y="366117"/>
            <a:ext cx="11120438" cy="93761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953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152" name="Shape 152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5971753"/>
      </p:ext>
    </p:extLst>
  </p:cSld>
  <p:clrMapOvr>
    <a:masterClrMapping/>
  </p:clrMapOvr>
  <p:transition spd="med"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/>
        </p:nvSpPr>
        <p:spPr>
          <a:xfrm>
            <a:off x="607219" y="1009055"/>
            <a:ext cx="45720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60" name="Shape 160"/>
          <p:cNvSpPr>
            <a:spLocks noGrp="1"/>
          </p:cNvSpPr>
          <p:nvPr>
            <p:ph type="title"/>
          </p:nvPr>
        </p:nvSpPr>
        <p:spPr>
          <a:xfrm>
            <a:off x="535781" y="282526"/>
            <a:ext cx="4762500" cy="664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7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161" name="Shape 161"/>
          <p:cNvSpPr>
            <a:spLocks noGrp="1"/>
          </p:cNvSpPr>
          <p:nvPr>
            <p:ph type="sldNum" sz="quarter" idx="2"/>
          </p:nvPr>
        </p:nvSpPr>
        <p:spPr>
          <a:xfrm>
            <a:off x="11492103" y="6482953"/>
            <a:ext cx="290144" cy="254044"/>
          </a:xfrm>
          <a:prstGeom prst="rect">
            <a:avLst/>
          </a:prstGeom>
        </p:spPr>
        <p:txBody>
          <a:bodyPr/>
          <a:lstStyle>
            <a:lvl1pPr algn="l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62" name="Shape 162"/>
          <p:cNvSpPr/>
          <p:nvPr/>
        </p:nvSpPr>
        <p:spPr>
          <a:xfrm>
            <a:off x="-11180" y="6443077"/>
            <a:ext cx="8134836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0751" hangingPunct="0"/>
            <a:r>
              <a:rPr sz="1125" kern="0">
                <a:solidFill>
                  <a:srgbClr val="000000"/>
                </a:solidFill>
              </a:rPr>
              <a:t>G. Di Sciascio, 5th Workshop of EAS detection at high altitude, Paris (France), 26-28 May 2014</a:t>
            </a:r>
          </a:p>
        </p:txBody>
      </p:sp>
    </p:spTree>
    <p:extLst>
      <p:ext uri="{BB962C8B-B14F-4D97-AF65-F5344CB8AC3E}">
        <p14:creationId xmlns:p14="http://schemas.microsoft.com/office/powerpoint/2010/main" val="694579022"/>
      </p:ext>
    </p:extLst>
  </p:cSld>
  <p:clrMapOvr>
    <a:masterClrMapping/>
  </p:clrMapOvr>
  <p:transition spd="med"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/>
        </p:nvSpPr>
        <p:spPr>
          <a:xfrm>
            <a:off x="607219" y="1089422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70" name="Shape 170"/>
          <p:cNvSpPr/>
          <p:nvPr/>
        </p:nvSpPr>
        <p:spPr>
          <a:xfrm>
            <a:off x="-11180" y="6443077"/>
            <a:ext cx="8134836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0751" hangingPunct="0"/>
            <a:r>
              <a:rPr sz="1125" kern="0">
                <a:solidFill>
                  <a:srgbClr val="000000"/>
                </a:solidFill>
              </a:rPr>
              <a:t>G. Di Sciascio, 5th Workshop of EAS detection at high altitude, Paris (France), 26-28 May 2014</a:t>
            </a:r>
          </a:p>
        </p:txBody>
      </p:sp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xfrm>
            <a:off x="535781" y="390398"/>
            <a:ext cx="11120438" cy="63651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7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172" name="Shape 172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8177622"/>
      </p:ext>
    </p:extLst>
  </p:cSld>
  <p:clrMapOvr>
    <a:masterClrMapping/>
  </p:clrMapOvr>
  <p:transition spd="med"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/>
        </p:nvSpPr>
        <p:spPr>
          <a:xfrm>
            <a:off x="607219" y="1384102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80" name="Shape 180"/>
          <p:cNvSpPr/>
          <p:nvPr/>
        </p:nvSpPr>
        <p:spPr>
          <a:xfrm>
            <a:off x="-11179" y="6443077"/>
            <a:ext cx="5417345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0751" hangingPunct="0"/>
            <a:r>
              <a:rPr sz="1125" kern="0">
                <a:solidFill>
                  <a:srgbClr val="000000"/>
                </a:solidFill>
              </a:rPr>
              <a:t>G. Di Sciascio, TAUP 2013, Monterey USA, Sept. 09, 2013</a:t>
            </a:r>
          </a:p>
        </p:txBody>
      </p:sp>
      <p:sp>
        <p:nvSpPr>
          <p:cNvPr id="181" name="Shape 181"/>
          <p:cNvSpPr>
            <a:spLocks noGrp="1"/>
          </p:cNvSpPr>
          <p:nvPr>
            <p:ph type="title"/>
          </p:nvPr>
        </p:nvSpPr>
        <p:spPr>
          <a:xfrm>
            <a:off x="535781" y="366117"/>
            <a:ext cx="11120438" cy="93761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953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182" name="Shape 182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9824349"/>
      </p:ext>
    </p:extLst>
  </p:cSld>
  <p:clrMapOvr>
    <a:masterClrMapping/>
  </p:clrMapOvr>
  <p:transition spd="med"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/>
        </p:nvSpPr>
        <p:spPr>
          <a:xfrm>
            <a:off x="297657" y="1196578"/>
            <a:ext cx="45720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marL="241093" indent="-241093" defTabSz="321457" hangingPunct="0">
              <a:defRPr sz="1800">
                <a:solidFill>
                  <a:srgbClr val="FF26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66" kern="0">
              <a:solidFill>
                <a:srgbClr val="FF26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0" name="Shape 190"/>
          <p:cNvSpPr/>
          <p:nvPr/>
        </p:nvSpPr>
        <p:spPr>
          <a:xfrm>
            <a:off x="-11179" y="6443077"/>
            <a:ext cx="5738813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Vulcano Workshop 2014, May 18-24, 2014</a:t>
            </a:r>
          </a:p>
        </p:txBody>
      </p:sp>
      <p:sp>
        <p:nvSpPr>
          <p:cNvPr id="191" name="Shape 191"/>
          <p:cNvSpPr>
            <a:spLocks noGrp="1"/>
          </p:cNvSpPr>
          <p:nvPr>
            <p:ph type="title"/>
          </p:nvPr>
        </p:nvSpPr>
        <p:spPr>
          <a:xfrm>
            <a:off x="238125" y="125015"/>
            <a:ext cx="4762500" cy="98226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953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192" name="Shape 192"/>
          <p:cNvSpPr>
            <a:spLocks noGrp="1"/>
          </p:cNvSpPr>
          <p:nvPr>
            <p:ph type="sldNum" sz="quarter" idx="2"/>
          </p:nvPr>
        </p:nvSpPr>
        <p:spPr>
          <a:xfrm>
            <a:off x="11492103" y="6482953"/>
            <a:ext cx="290144" cy="254044"/>
          </a:xfrm>
          <a:prstGeom prst="rect">
            <a:avLst/>
          </a:prstGeom>
        </p:spPr>
        <p:txBody>
          <a:bodyPr/>
          <a:lstStyle>
            <a:lvl1pPr algn="l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5745320"/>
      </p:ext>
    </p:extLst>
  </p:cSld>
  <p:clrMapOvr>
    <a:masterClrMapping/>
  </p:clrMapOvr>
  <p:transition spd="med"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/>
        </p:nvSpPr>
        <p:spPr>
          <a:xfrm>
            <a:off x="250032" y="1089422"/>
            <a:ext cx="11691938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marL="241093" indent="-241093" defTabSz="321457" hangingPunct="0">
              <a:defRPr sz="1800">
                <a:solidFill>
                  <a:srgbClr val="FF26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66" kern="0">
              <a:solidFill>
                <a:srgbClr val="FF26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0" name="Shape 200"/>
          <p:cNvSpPr/>
          <p:nvPr/>
        </p:nvSpPr>
        <p:spPr>
          <a:xfrm>
            <a:off x="-11179" y="6443077"/>
            <a:ext cx="5691188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Vulcano Workshop 2014, May 18-24, 2014</a:t>
            </a:r>
          </a:p>
        </p:txBody>
      </p:sp>
      <p:sp>
        <p:nvSpPr>
          <p:cNvPr id="201" name="Shape 201"/>
          <p:cNvSpPr>
            <a:spLocks noGrp="1"/>
          </p:cNvSpPr>
          <p:nvPr>
            <p:ph type="title"/>
          </p:nvPr>
        </p:nvSpPr>
        <p:spPr>
          <a:xfrm>
            <a:off x="250031" y="142875"/>
            <a:ext cx="11120438" cy="93761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953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202" name="Shape 202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245714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63AAF-217D-4929-A374-302214B234FD}" type="datetimeFigureOut">
              <a:rPr lang="zh-CN" altLang="en-US" smtClean="0"/>
              <a:t>2016/10/21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763FA-68BF-424B-A6F9-D32A2CA473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87614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F82D4F-56B7-4050-9F1D-0E568200EE14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511819"/>
      </p:ext>
    </p:extLst>
  </p:cSld>
  <p:clrMapOvr>
    <a:masterClrMapping/>
  </p:clrMapOvr>
  <p:transition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/>
        </p:nvSpPr>
        <p:spPr>
          <a:xfrm>
            <a:off x="607219" y="1285876"/>
            <a:ext cx="4572063" cy="8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10" name="Shape 210"/>
          <p:cNvSpPr>
            <a:spLocks noGrp="1"/>
          </p:cNvSpPr>
          <p:nvPr>
            <p:ph type="title"/>
          </p:nvPr>
        </p:nvSpPr>
        <p:spPr>
          <a:xfrm>
            <a:off x="535781" y="428223"/>
            <a:ext cx="4762500" cy="74156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953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211" name="Shape 211"/>
          <p:cNvSpPr>
            <a:spLocks noGrp="1"/>
          </p:cNvSpPr>
          <p:nvPr>
            <p:ph type="sldNum" sz="quarter" idx="2"/>
          </p:nvPr>
        </p:nvSpPr>
        <p:spPr>
          <a:xfrm>
            <a:off x="11492103" y="6482953"/>
            <a:ext cx="290144" cy="254044"/>
          </a:xfrm>
          <a:prstGeom prst="rect">
            <a:avLst/>
          </a:prstGeom>
        </p:spPr>
        <p:txBody>
          <a:bodyPr/>
          <a:lstStyle>
            <a:lvl1pPr algn="l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12" name="Shape 212"/>
          <p:cNvSpPr/>
          <p:nvPr/>
        </p:nvSpPr>
        <p:spPr>
          <a:xfrm>
            <a:off x="24540" y="6514514"/>
            <a:ext cx="5250657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Sciascio. 40th COSPAR - Moscow, August 07, 2014</a:t>
            </a:r>
          </a:p>
        </p:txBody>
      </p:sp>
    </p:spTree>
    <p:extLst>
      <p:ext uri="{BB962C8B-B14F-4D97-AF65-F5344CB8AC3E}">
        <p14:creationId xmlns:p14="http://schemas.microsoft.com/office/powerpoint/2010/main" val="2194793438"/>
      </p:ext>
    </p:extLst>
  </p:cSld>
  <p:clrMapOvr>
    <a:masterClrMapping/>
  </p:clrMapOvr>
  <p:transition spd="med"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/>
        </p:nvSpPr>
        <p:spPr>
          <a:xfrm>
            <a:off x="607219" y="1384102"/>
            <a:ext cx="45720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20" name="Shape 220"/>
          <p:cNvSpPr/>
          <p:nvPr/>
        </p:nvSpPr>
        <p:spPr>
          <a:xfrm>
            <a:off x="-11179" y="6443077"/>
            <a:ext cx="5738813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0751" hangingPunct="0"/>
            <a:r>
              <a:rPr sz="1125" kern="0">
                <a:solidFill>
                  <a:srgbClr val="000000"/>
                </a:solidFill>
              </a:rPr>
              <a:t>G. Di Sciascio, Meeting INFN/IHEP, LNGS Italy, Sept. 16-17, 2013</a:t>
            </a:r>
          </a:p>
        </p:txBody>
      </p:sp>
      <p:sp>
        <p:nvSpPr>
          <p:cNvPr id="221" name="Shape 221"/>
          <p:cNvSpPr>
            <a:spLocks noGrp="1"/>
          </p:cNvSpPr>
          <p:nvPr>
            <p:ph type="title"/>
          </p:nvPr>
        </p:nvSpPr>
        <p:spPr>
          <a:xfrm>
            <a:off x="535781" y="232172"/>
            <a:ext cx="4762500" cy="98226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953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222" name="Shape 222"/>
          <p:cNvSpPr>
            <a:spLocks noGrp="1"/>
          </p:cNvSpPr>
          <p:nvPr>
            <p:ph type="sldNum" sz="quarter" idx="2"/>
          </p:nvPr>
        </p:nvSpPr>
        <p:spPr>
          <a:xfrm>
            <a:off x="11492103" y="6482953"/>
            <a:ext cx="290144" cy="254044"/>
          </a:xfrm>
          <a:prstGeom prst="rect">
            <a:avLst/>
          </a:prstGeom>
        </p:spPr>
        <p:txBody>
          <a:bodyPr/>
          <a:lstStyle>
            <a:lvl1pPr algn="l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2816464"/>
      </p:ext>
    </p:extLst>
  </p:cSld>
  <p:clrMapOvr>
    <a:masterClrMapping/>
  </p:clrMapOvr>
  <p:transition spd="med"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/>
          <p:nvPr/>
        </p:nvSpPr>
        <p:spPr>
          <a:xfrm>
            <a:off x="607219" y="1178719"/>
            <a:ext cx="10977563" cy="8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30" name="Shape 230"/>
          <p:cNvSpPr>
            <a:spLocks noGrp="1"/>
          </p:cNvSpPr>
          <p:nvPr>
            <p:ph type="body" sz="quarter" idx="13"/>
          </p:nvPr>
        </p:nvSpPr>
        <p:spPr>
          <a:xfrm>
            <a:off x="24540" y="6484057"/>
            <a:ext cx="5250657" cy="275717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112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G. Di Sciascio. 40th COSPAR - Moscow, August 07, 2014</a:t>
            </a:r>
          </a:p>
        </p:txBody>
      </p:sp>
      <p:sp>
        <p:nvSpPr>
          <p:cNvPr id="231" name="Shape 231"/>
          <p:cNvSpPr>
            <a:spLocks noGrp="1"/>
          </p:cNvSpPr>
          <p:nvPr>
            <p:ph type="title"/>
          </p:nvPr>
        </p:nvSpPr>
        <p:spPr>
          <a:xfrm>
            <a:off x="535781" y="387997"/>
            <a:ext cx="11120438" cy="71928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953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232" name="Shape 232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2386036"/>
      </p:ext>
    </p:extLst>
  </p:cSld>
  <p:clrMapOvr>
    <a:masterClrMapping/>
  </p:clrMapOvr>
  <p:transition spd="med"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/>
          <p:nvPr/>
        </p:nvSpPr>
        <p:spPr>
          <a:xfrm>
            <a:off x="607219" y="1009055"/>
            <a:ext cx="45720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40" name="Shape 240"/>
          <p:cNvSpPr>
            <a:spLocks noGrp="1"/>
          </p:cNvSpPr>
          <p:nvPr>
            <p:ph type="title"/>
          </p:nvPr>
        </p:nvSpPr>
        <p:spPr>
          <a:xfrm>
            <a:off x="535781" y="282526"/>
            <a:ext cx="4762500" cy="664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7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241" name="Shape 241"/>
          <p:cNvSpPr>
            <a:spLocks noGrp="1"/>
          </p:cNvSpPr>
          <p:nvPr>
            <p:ph type="sldNum" sz="quarter" idx="2"/>
          </p:nvPr>
        </p:nvSpPr>
        <p:spPr>
          <a:xfrm>
            <a:off x="11492103" y="6482953"/>
            <a:ext cx="290144" cy="254044"/>
          </a:xfrm>
          <a:prstGeom prst="rect">
            <a:avLst/>
          </a:prstGeom>
        </p:spPr>
        <p:txBody>
          <a:bodyPr/>
          <a:lstStyle>
            <a:lvl1pPr algn="l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42" name="Shape 242"/>
          <p:cNvSpPr/>
          <p:nvPr/>
        </p:nvSpPr>
        <p:spPr>
          <a:xfrm>
            <a:off x="131696" y="6443077"/>
            <a:ext cx="4078614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AGILE 2015, May 26, 2015</a:t>
            </a:r>
          </a:p>
        </p:txBody>
      </p:sp>
    </p:spTree>
    <p:extLst>
      <p:ext uri="{BB962C8B-B14F-4D97-AF65-F5344CB8AC3E}">
        <p14:creationId xmlns:p14="http://schemas.microsoft.com/office/powerpoint/2010/main" val="1448902451"/>
      </p:ext>
    </p:extLst>
  </p:cSld>
  <p:clrMapOvr>
    <a:masterClrMapping/>
  </p:clrMapOvr>
  <p:transition spd="med"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/>
          <p:nvPr/>
        </p:nvSpPr>
        <p:spPr>
          <a:xfrm>
            <a:off x="607219" y="991195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50" name="Shape 250"/>
          <p:cNvSpPr/>
          <p:nvPr/>
        </p:nvSpPr>
        <p:spPr>
          <a:xfrm>
            <a:off x="131696" y="6443077"/>
            <a:ext cx="4078614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CRA 2015, 26 January 2015</a:t>
            </a:r>
          </a:p>
        </p:txBody>
      </p:sp>
      <p:sp>
        <p:nvSpPr>
          <p:cNvPr id="251" name="Shape 251"/>
          <p:cNvSpPr>
            <a:spLocks noGrp="1"/>
          </p:cNvSpPr>
          <p:nvPr>
            <p:ph type="title"/>
          </p:nvPr>
        </p:nvSpPr>
        <p:spPr>
          <a:xfrm>
            <a:off x="535781" y="301102"/>
            <a:ext cx="11120438" cy="63651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34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252" name="Shape 252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7335169"/>
      </p:ext>
    </p:extLst>
  </p:cSld>
  <p:clrMapOvr>
    <a:masterClrMapping/>
  </p:clrMapOvr>
  <p:transition spd="med"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/>
          <p:nvPr/>
        </p:nvSpPr>
        <p:spPr>
          <a:xfrm>
            <a:off x="607219" y="1009055"/>
            <a:ext cx="45720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60" name="Shape 260"/>
          <p:cNvSpPr>
            <a:spLocks noGrp="1"/>
          </p:cNvSpPr>
          <p:nvPr>
            <p:ph type="title"/>
          </p:nvPr>
        </p:nvSpPr>
        <p:spPr>
          <a:xfrm>
            <a:off x="535781" y="282526"/>
            <a:ext cx="4762500" cy="664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7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261" name="Shape 261"/>
          <p:cNvSpPr>
            <a:spLocks noGrp="1"/>
          </p:cNvSpPr>
          <p:nvPr>
            <p:ph type="sldNum" sz="quarter" idx="2"/>
          </p:nvPr>
        </p:nvSpPr>
        <p:spPr>
          <a:xfrm>
            <a:off x="11492103" y="6482953"/>
            <a:ext cx="290144" cy="254044"/>
          </a:xfrm>
          <a:prstGeom prst="rect">
            <a:avLst/>
          </a:prstGeom>
        </p:spPr>
        <p:txBody>
          <a:bodyPr/>
          <a:lstStyle>
            <a:lvl1pPr algn="l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62" name="Shape 262"/>
          <p:cNvSpPr/>
          <p:nvPr/>
        </p:nvSpPr>
        <p:spPr>
          <a:xfrm>
            <a:off x="131696" y="6443077"/>
            <a:ext cx="4078614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13th AGILE 2015, May 26, 2015</a:t>
            </a:r>
          </a:p>
        </p:txBody>
      </p:sp>
    </p:spTree>
    <p:extLst>
      <p:ext uri="{BB962C8B-B14F-4D97-AF65-F5344CB8AC3E}">
        <p14:creationId xmlns:p14="http://schemas.microsoft.com/office/powerpoint/2010/main" val="3156843248"/>
      </p:ext>
    </p:extLst>
  </p:cSld>
  <p:clrMapOvr>
    <a:masterClrMapping/>
  </p:clrMapOvr>
  <p:transition spd="med"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/>
          <p:nvPr/>
        </p:nvSpPr>
        <p:spPr>
          <a:xfrm>
            <a:off x="607219" y="1089422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70" name="Shape 270"/>
          <p:cNvSpPr/>
          <p:nvPr/>
        </p:nvSpPr>
        <p:spPr>
          <a:xfrm>
            <a:off x="131696" y="6443077"/>
            <a:ext cx="4078614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13th AGILE 2015, May 26, 2015</a:t>
            </a:r>
          </a:p>
        </p:txBody>
      </p:sp>
      <p:sp>
        <p:nvSpPr>
          <p:cNvPr id="271" name="Shape 271"/>
          <p:cNvSpPr>
            <a:spLocks noGrp="1"/>
          </p:cNvSpPr>
          <p:nvPr>
            <p:ph type="title"/>
          </p:nvPr>
        </p:nvSpPr>
        <p:spPr>
          <a:xfrm>
            <a:off x="535781" y="390398"/>
            <a:ext cx="11120438" cy="63651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7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272" name="Shape 272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1681416"/>
      </p:ext>
    </p:extLst>
  </p:cSld>
  <p:clrMapOvr>
    <a:masterClrMapping/>
  </p:clrMapOvr>
  <p:transition spd="med"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/>
          <p:nvPr/>
        </p:nvSpPr>
        <p:spPr>
          <a:xfrm>
            <a:off x="607219" y="1009055"/>
            <a:ext cx="45720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80" name="Shape 280"/>
          <p:cNvSpPr>
            <a:spLocks noGrp="1"/>
          </p:cNvSpPr>
          <p:nvPr>
            <p:ph type="title"/>
          </p:nvPr>
        </p:nvSpPr>
        <p:spPr>
          <a:xfrm>
            <a:off x="535781" y="39380"/>
            <a:ext cx="4762500" cy="90716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531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281" name="Shape 281"/>
          <p:cNvSpPr>
            <a:spLocks noGrp="1"/>
          </p:cNvSpPr>
          <p:nvPr>
            <p:ph type="sldNum" sz="quarter" idx="2"/>
          </p:nvPr>
        </p:nvSpPr>
        <p:spPr>
          <a:xfrm>
            <a:off x="11492103" y="6482953"/>
            <a:ext cx="290144" cy="254044"/>
          </a:xfrm>
          <a:prstGeom prst="rect">
            <a:avLst/>
          </a:prstGeom>
        </p:spPr>
        <p:txBody>
          <a:bodyPr/>
          <a:lstStyle>
            <a:lvl1pPr algn="l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82" name="Shape 282"/>
          <p:cNvSpPr/>
          <p:nvPr/>
        </p:nvSpPr>
        <p:spPr>
          <a:xfrm>
            <a:off x="131696" y="6443077"/>
            <a:ext cx="4078614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CRA 2015, 26 January 2015</a:t>
            </a:r>
          </a:p>
        </p:txBody>
      </p:sp>
    </p:spTree>
    <p:extLst>
      <p:ext uri="{BB962C8B-B14F-4D97-AF65-F5344CB8AC3E}">
        <p14:creationId xmlns:p14="http://schemas.microsoft.com/office/powerpoint/2010/main" val="2072673914"/>
      </p:ext>
    </p:extLst>
  </p:cSld>
  <p:clrMapOvr>
    <a:masterClrMapping/>
  </p:clrMapOvr>
  <p:transition spd="med"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/>
          <p:nvPr/>
        </p:nvSpPr>
        <p:spPr>
          <a:xfrm>
            <a:off x="238852" y="6443077"/>
            <a:ext cx="5691188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INFN-IHEP Bilateral Meeting, Beijing May 15, 2015</a:t>
            </a:r>
          </a:p>
        </p:txBody>
      </p:sp>
      <p:sp>
        <p:nvSpPr>
          <p:cNvPr id="290" name="Shape 29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0317491"/>
      </p:ext>
    </p:extLst>
  </p:cSld>
  <p:clrMapOvr>
    <a:masterClrMapping/>
  </p:clrMapOvr>
  <p:transition spd="med"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/>
          <p:nvPr/>
        </p:nvSpPr>
        <p:spPr>
          <a:xfrm>
            <a:off x="607219" y="1107281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98" name="Shape 298"/>
          <p:cNvSpPr/>
          <p:nvPr/>
        </p:nvSpPr>
        <p:spPr>
          <a:xfrm>
            <a:off x="107883" y="6443077"/>
            <a:ext cx="4464341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ECRS 2014, Kiel, Sept. 02, 2014</a:t>
            </a:r>
          </a:p>
        </p:txBody>
      </p:sp>
      <p:sp>
        <p:nvSpPr>
          <p:cNvPr id="299" name="Shape 299"/>
          <p:cNvSpPr>
            <a:spLocks noGrp="1"/>
          </p:cNvSpPr>
          <p:nvPr>
            <p:ph type="title"/>
          </p:nvPr>
        </p:nvSpPr>
        <p:spPr>
          <a:xfrm>
            <a:off x="535781" y="359990"/>
            <a:ext cx="11120438" cy="65799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953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300" name="Shape 300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5366978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5A7AC8-EF65-4130-8E43-38B524DBDDEC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464483"/>
      </p:ext>
    </p:extLst>
  </p:cSld>
  <p:clrMapOvr>
    <a:masterClrMapping/>
  </p:clrMapOvr>
  <p:transition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/>
          <p:nvPr/>
        </p:nvSpPr>
        <p:spPr>
          <a:xfrm>
            <a:off x="607219" y="1107281"/>
            <a:ext cx="45720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08" name="Shape 308"/>
          <p:cNvSpPr>
            <a:spLocks noGrp="1"/>
          </p:cNvSpPr>
          <p:nvPr>
            <p:ph type="title"/>
          </p:nvPr>
        </p:nvSpPr>
        <p:spPr>
          <a:xfrm>
            <a:off x="535781" y="321542"/>
            <a:ext cx="4762500" cy="66072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953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309" name="Shape 309"/>
          <p:cNvSpPr>
            <a:spLocks noGrp="1"/>
          </p:cNvSpPr>
          <p:nvPr>
            <p:ph type="sldNum" sz="quarter" idx="2"/>
          </p:nvPr>
        </p:nvSpPr>
        <p:spPr>
          <a:xfrm>
            <a:off x="11492103" y="6482953"/>
            <a:ext cx="290144" cy="254044"/>
          </a:xfrm>
          <a:prstGeom prst="rect">
            <a:avLst/>
          </a:prstGeom>
        </p:spPr>
        <p:txBody>
          <a:bodyPr/>
          <a:lstStyle>
            <a:lvl1pPr algn="l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310" name="Shape 310"/>
          <p:cNvSpPr/>
          <p:nvPr/>
        </p:nvSpPr>
        <p:spPr>
          <a:xfrm>
            <a:off x="107883" y="6443077"/>
            <a:ext cx="4464341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ECRS 2014, Kiel, Sept. 02, 2014</a:t>
            </a:r>
          </a:p>
        </p:txBody>
      </p:sp>
    </p:spTree>
    <p:extLst>
      <p:ext uri="{BB962C8B-B14F-4D97-AF65-F5344CB8AC3E}">
        <p14:creationId xmlns:p14="http://schemas.microsoft.com/office/powerpoint/2010/main" val="1570871457"/>
      </p:ext>
    </p:extLst>
  </p:cSld>
  <p:clrMapOvr>
    <a:masterClrMapping/>
  </p:clrMapOvr>
  <p:transition spd="med"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/>
          <p:nvPr/>
        </p:nvSpPr>
        <p:spPr>
          <a:xfrm>
            <a:off x="607219" y="964406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18" name="Shape 318"/>
          <p:cNvSpPr/>
          <p:nvPr/>
        </p:nvSpPr>
        <p:spPr>
          <a:xfrm>
            <a:off x="107884" y="6362710"/>
            <a:ext cx="5429528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Rome Sept. 07, 2015</a:t>
            </a:r>
          </a:p>
        </p:txBody>
      </p:sp>
      <p:sp>
        <p:nvSpPr>
          <p:cNvPr id="319" name="Shape 319"/>
          <p:cNvSpPr>
            <a:spLocks noGrp="1"/>
          </p:cNvSpPr>
          <p:nvPr>
            <p:ph type="title"/>
          </p:nvPr>
        </p:nvSpPr>
        <p:spPr>
          <a:xfrm>
            <a:off x="535781" y="208185"/>
            <a:ext cx="11120438" cy="65799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7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320" name="Shape 320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5213407"/>
      </p:ext>
    </p:extLst>
  </p:cSld>
  <p:clrMapOvr>
    <a:masterClrMapping/>
  </p:clrMapOvr>
  <p:transition spd="med"/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/>
          <p:nvPr/>
        </p:nvSpPr>
        <p:spPr>
          <a:xfrm>
            <a:off x="607219" y="1384102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28" name="Shape 328"/>
          <p:cNvSpPr/>
          <p:nvPr/>
        </p:nvSpPr>
        <p:spPr>
          <a:xfrm>
            <a:off x="-11179" y="6443077"/>
            <a:ext cx="5691188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0751" hangingPunct="0"/>
            <a:r>
              <a:rPr sz="1125" kern="0">
                <a:solidFill>
                  <a:srgbClr val="000000"/>
                </a:solidFill>
              </a:rPr>
              <a:t>G. Di Sciascio, Meeting INFN/IHEP, LNGS Italy, Sept. 16-17, 2013</a:t>
            </a:r>
          </a:p>
        </p:txBody>
      </p:sp>
      <p:sp>
        <p:nvSpPr>
          <p:cNvPr id="329" name="Shape 329"/>
          <p:cNvSpPr>
            <a:spLocks noGrp="1"/>
          </p:cNvSpPr>
          <p:nvPr>
            <p:ph type="title"/>
          </p:nvPr>
        </p:nvSpPr>
        <p:spPr>
          <a:xfrm>
            <a:off x="535781" y="366117"/>
            <a:ext cx="11120438" cy="93761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953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330" name="Shape 330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2381686"/>
      </p:ext>
    </p:extLst>
  </p:cSld>
  <p:clrMapOvr>
    <a:masterClrMapping/>
  </p:clrMapOvr>
  <p:transition spd="med"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/>
          <p:nvPr/>
        </p:nvSpPr>
        <p:spPr>
          <a:xfrm>
            <a:off x="607219" y="928687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38" name="Shape 338"/>
          <p:cNvSpPr>
            <a:spLocks noGrp="1"/>
          </p:cNvSpPr>
          <p:nvPr>
            <p:ph type="title"/>
          </p:nvPr>
        </p:nvSpPr>
        <p:spPr>
          <a:xfrm>
            <a:off x="535781" y="145677"/>
            <a:ext cx="11120438" cy="65799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34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339" name="Shape 339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340" name="Shape 340"/>
          <p:cNvSpPr/>
          <p:nvPr/>
        </p:nvSpPr>
        <p:spPr>
          <a:xfrm>
            <a:off x="131696" y="6443077"/>
            <a:ext cx="4809631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CRIS 2015, Sept. 16, 2015</a:t>
            </a:r>
          </a:p>
        </p:txBody>
      </p:sp>
    </p:spTree>
    <p:extLst>
      <p:ext uri="{BB962C8B-B14F-4D97-AF65-F5344CB8AC3E}">
        <p14:creationId xmlns:p14="http://schemas.microsoft.com/office/powerpoint/2010/main" val="51571564"/>
      </p:ext>
    </p:extLst>
  </p:cSld>
  <p:clrMapOvr>
    <a:masterClrMapping/>
  </p:clrMapOvr>
  <p:transition spd="med"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/>
          <p:nvPr/>
        </p:nvSpPr>
        <p:spPr>
          <a:xfrm>
            <a:off x="607219" y="964406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48" name="Shape 348"/>
          <p:cNvSpPr>
            <a:spLocks noGrp="1"/>
          </p:cNvSpPr>
          <p:nvPr>
            <p:ph type="title"/>
          </p:nvPr>
        </p:nvSpPr>
        <p:spPr>
          <a:xfrm>
            <a:off x="535781" y="208185"/>
            <a:ext cx="11120438" cy="65799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7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349" name="Shape 349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350" name="Shape 350"/>
          <p:cNvSpPr/>
          <p:nvPr/>
        </p:nvSpPr>
        <p:spPr>
          <a:xfrm>
            <a:off x="131696" y="6478796"/>
            <a:ext cx="4809631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CRIS 2015, Sept. 16, 2015</a:t>
            </a:r>
          </a:p>
        </p:txBody>
      </p:sp>
    </p:spTree>
    <p:extLst>
      <p:ext uri="{BB962C8B-B14F-4D97-AF65-F5344CB8AC3E}">
        <p14:creationId xmlns:p14="http://schemas.microsoft.com/office/powerpoint/2010/main" val="2668792655"/>
      </p:ext>
    </p:extLst>
  </p:cSld>
  <p:clrMapOvr>
    <a:masterClrMapping/>
  </p:clrMapOvr>
  <p:transition spd="med"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/>
          <p:nvPr/>
        </p:nvSpPr>
        <p:spPr>
          <a:xfrm>
            <a:off x="607219" y="982266"/>
            <a:ext cx="45720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58" name="Shape 358"/>
          <p:cNvSpPr>
            <a:spLocks noGrp="1"/>
          </p:cNvSpPr>
          <p:nvPr>
            <p:ph type="title"/>
          </p:nvPr>
        </p:nvSpPr>
        <p:spPr>
          <a:xfrm>
            <a:off x="535781" y="232245"/>
            <a:ext cx="4762500" cy="66072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34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359" name="Shape 359"/>
          <p:cNvSpPr>
            <a:spLocks noGrp="1"/>
          </p:cNvSpPr>
          <p:nvPr>
            <p:ph type="sldNum" sz="quarter" idx="2"/>
          </p:nvPr>
        </p:nvSpPr>
        <p:spPr>
          <a:xfrm>
            <a:off x="11492103" y="6482953"/>
            <a:ext cx="290144" cy="254044"/>
          </a:xfrm>
          <a:prstGeom prst="rect">
            <a:avLst/>
          </a:prstGeom>
        </p:spPr>
        <p:txBody>
          <a:bodyPr/>
          <a:lstStyle>
            <a:lvl1pPr algn="l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360" name="Shape 360"/>
          <p:cNvSpPr/>
          <p:nvPr/>
        </p:nvSpPr>
        <p:spPr>
          <a:xfrm>
            <a:off x="131696" y="6443077"/>
            <a:ext cx="4809631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CRIS 2015, Sept. 16, 2015</a:t>
            </a:r>
          </a:p>
        </p:txBody>
      </p:sp>
    </p:spTree>
    <p:extLst>
      <p:ext uri="{BB962C8B-B14F-4D97-AF65-F5344CB8AC3E}">
        <p14:creationId xmlns:p14="http://schemas.microsoft.com/office/powerpoint/2010/main" val="2783392429"/>
      </p:ext>
    </p:extLst>
  </p:cSld>
  <p:clrMapOvr>
    <a:masterClrMapping/>
  </p:clrMapOvr>
  <p:transition spd="med"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/>
          <p:nvPr/>
        </p:nvSpPr>
        <p:spPr>
          <a:xfrm>
            <a:off x="607219" y="982266"/>
            <a:ext cx="45720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68" name="Shape 368"/>
          <p:cNvSpPr>
            <a:spLocks noGrp="1"/>
          </p:cNvSpPr>
          <p:nvPr>
            <p:ph type="title"/>
          </p:nvPr>
        </p:nvSpPr>
        <p:spPr>
          <a:xfrm>
            <a:off x="535781" y="232245"/>
            <a:ext cx="4762500" cy="66072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34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369" name="Shape 369"/>
          <p:cNvSpPr>
            <a:spLocks noGrp="1"/>
          </p:cNvSpPr>
          <p:nvPr>
            <p:ph type="sldNum" sz="quarter" idx="2"/>
          </p:nvPr>
        </p:nvSpPr>
        <p:spPr>
          <a:xfrm>
            <a:off x="11492103" y="6482953"/>
            <a:ext cx="290144" cy="254044"/>
          </a:xfrm>
          <a:prstGeom prst="rect">
            <a:avLst/>
          </a:prstGeom>
        </p:spPr>
        <p:txBody>
          <a:bodyPr/>
          <a:lstStyle>
            <a:lvl1pPr algn="l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370" name="Shape 370"/>
          <p:cNvSpPr/>
          <p:nvPr/>
        </p:nvSpPr>
        <p:spPr>
          <a:xfrm>
            <a:off x="107884" y="6443077"/>
            <a:ext cx="5429528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Rome Sept. 07, 2015</a:t>
            </a:r>
          </a:p>
        </p:txBody>
      </p:sp>
    </p:spTree>
    <p:extLst>
      <p:ext uri="{BB962C8B-B14F-4D97-AF65-F5344CB8AC3E}">
        <p14:creationId xmlns:p14="http://schemas.microsoft.com/office/powerpoint/2010/main" val="1455785443"/>
      </p:ext>
    </p:extLst>
  </p:cSld>
  <p:clrMapOvr>
    <a:masterClrMapping/>
  </p:clrMapOvr>
  <p:transition spd="med"/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/>
          <p:nvPr/>
        </p:nvSpPr>
        <p:spPr>
          <a:xfrm>
            <a:off x="607219" y="1009055"/>
            <a:ext cx="45720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78" name="Shape 378"/>
          <p:cNvSpPr>
            <a:spLocks noGrp="1"/>
          </p:cNvSpPr>
          <p:nvPr>
            <p:ph type="title"/>
          </p:nvPr>
        </p:nvSpPr>
        <p:spPr>
          <a:xfrm>
            <a:off x="535781" y="282526"/>
            <a:ext cx="4762500" cy="664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7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379" name="Shape 379"/>
          <p:cNvSpPr>
            <a:spLocks noGrp="1"/>
          </p:cNvSpPr>
          <p:nvPr>
            <p:ph type="sldNum" sz="quarter" idx="2"/>
          </p:nvPr>
        </p:nvSpPr>
        <p:spPr>
          <a:xfrm>
            <a:off x="11492103" y="6482953"/>
            <a:ext cx="290144" cy="254044"/>
          </a:xfrm>
          <a:prstGeom prst="rect">
            <a:avLst/>
          </a:prstGeom>
        </p:spPr>
        <p:txBody>
          <a:bodyPr/>
          <a:lstStyle>
            <a:lvl1pPr algn="l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380" name="Shape 380"/>
          <p:cNvSpPr/>
          <p:nvPr/>
        </p:nvSpPr>
        <p:spPr>
          <a:xfrm>
            <a:off x="131696" y="6443077"/>
            <a:ext cx="4809631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Roma Tor Vergata, June 16, 2015</a:t>
            </a:r>
          </a:p>
        </p:txBody>
      </p:sp>
    </p:spTree>
    <p:extLst>
      <p:ext uri="{BB962C8B-B14F-4D97-AF65-F5344CB8AC3E}">
        <p14:creationId xmlns:p14="http://schemas.microsoft.com/office/powerpoint/2010/main" val="2648594206"/>
      </p:ext>
    </p:extLst>
  </p:cSld>
  <p:clrMapOvr>
    <a:masterClrMapping/>
  </p:clrMapOvr>
  <p:transition spd="med"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/>
          <p:nvPr/>
        </p:nvSpPr>
        <p:spPr>
          <a:xfrm>
            <a:off x="131696" y="6443077"/>
            <a:ext cx="4809631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Roma Tor Vergata, June 16, 2015</a:t>
            </a:r>
          </a:p>
        </p:txBody>
      </p:sp>
      <p:sp>
        <p:nvSpPr>
          <p:cNvPr id="388" name="Shape 38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3841299"/>
      </p:ext>
    </p:extLst>
  </p:cSld>
  <p:clrMapOvr>
    <a:masterClrMapping/>
  </p:clrMapOvr>
  <p:transition spd="med"/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/>
          <p:nvPr/>
        </p:nvSpPr>
        <p:spPr>
          <a:xfrm>
            <a:off x="607219" y="1384102"/>
            <a:ext cx="45720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96" name="Shape 396"/>
          <p:cNvSpPr/>
          <p:nvPr/>
        </p:nvSpPr>
        <p:spPr>
          <a:xfrm>
            <a:off x="-11179" y="6443077"/>
            <a:ext cx="5738813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0751" hangingPunct="0"/>
            <a:r>
              <a:rPr sz="1125" kern="0">
                <a:solidFill>
                  <a:srgbClr val="000000"/>
                </a:solidFill>
              </a:rPr>
              <a:t>G. Di Sciascio, Meeting INFN/IHEP, LNGS Italy, Sept. 16-17, 2013</a:t>
            </a:r>
          </a:p>
        </p:txBody>
      </p:sp>
      <p:sp>
        <p:nvSpPr>
          <p:cNvPr id="397" name="Shape 397"/>
          <p:cNvSpPr>
            <a:spLocks noGrp="1"/>
          </p:cNvSpPr>
          <p:nvPr>
            <p:ph type="title"/>
          </p:nvPr>
        </p:nvSpPr>
        <p:spPr>
          <a:xfrm>
            <a:off x="535781" y="232172"/>
            <a:ext cx="4762500" cy="98226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953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398" name="Shape 398"/>
          <p:cNvSpPr>
            <a:spLocks noGrp="1"/>
          </p:cNvSpPr>
          <p:nvPr>
            <p:ph type="sldNum" sz="quarter" idx="2"/>
          </p:nvPr>
        </p:nvSpPr>
        <p:spPr>
          <a:xfrm>
            <a:off x="11492103" y="6482953"/>
            <a:ext cx="290144" cy="254044"/>
          </a:xfrm>
          <a:prstGeom prst="rect">
            <a:avLst/>
          </a:prstGeom>
        </p:spPr>
        <p:txBody>
          <a:bodyPr/>
          <a:lstStyle>
            <a:lvl1pPr algn="l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0117761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D3C73A-0327-418D-8A09-29FF595FE5C4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879765"/>
      </p:ext>
    </p:extLst>
  </p:cSld>
  <p:clrMapOvr>
    <a:masterClrMapping/>
  </p:clrMapOvr>
  <p:transition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/>
          <p:nvPr/>
        </p:nvSpPr>
        <p:spPr>
          <a:xfrm>
            <a:off x="607219" y="928687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06" name="Shape 406"/>
          <p:cNvSpPr/>
          <p:nvPr/>
        </p:nvSpPr>
        <p:spPr>
          <a:xfrm>
            <a:off x="107884" y="6443077"/>
            <a:ext cx="5429528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TAUP 2015, Torino, Sept 11, 2015</a:t>
            </a:r>
          </a:p>
        </p:txBody>
      </p:sp>
      <p:sp>
        <p:nvSpPr>
          <p:cNvPr id="407" name="Shape 407"/>
          <p:cNvSpPr>
            <a:spLocks noGrp="1"/>
          </p:cNvSpPr>
          <p:nvPr>
            <p:ph type="title"/>
          </p:nvPr>
        </p:nvSpPr>
        <p:spPr>
          <a:xfrm>
            <a:off x="535781" y="145677"/>
            <a:ext cx="11120438" cy="65799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953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408" name="Shape 408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1289960"/>
      </p:ext>
    </p:extLst>
  </p:cSld>
  <p:clrMapOvr>
    <a:masterClrMapping/>
  </p:clrMapOvr>
  <p:transition spd="med"/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/>
          <p:nvPr/>
        </p:nvSpPr>
        <p:spPr>
          <a:xfrm>
            <a:off x="607219" y="884039"/>
            <a:ext cx="45720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16" name="Shape 416"/>
          <p:cNvSpPr>
            <a:spLocks noGrp="1"/>
          </p:cNvSpPr>
          <p:nvPr>
            <p:ph type="title"/>
          </p:nvPr>
        </p:nvSpPr>
        <p:spPr>
          <a:xfrm>
            <a:off x="535781" y="125089"/>
            <a:ext cx="4762500" cy="66072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953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417" name="Shape 417"/>
          <p:cNvSpPr>
            <a:spLocks noGrp="1"/>
          </p:cNvSpPr>
          <p:nvPr>
            <p:ph type="sldNum" sz="quarter" idx="2"/>
          </p:nvPr>
        </p:nvSpPr>
        <p:spPr>
          <a:xfrm>
            <a:off x="11492103" y="6482953"/>
            <a:ext cx="290144" cy="254044"/>
          </a:xfrm>
          <a:prstGeom prst="rect">
            <a:avLst/>
          </a:prstGeom>
        </p:spPr>
        <p:txBody>
          <a:bodyPr/>
          <a:lstStyle>
            <a:lvl1pPr algn="l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418" name="Shape 418"/>
          <p:cNvSpPr/>
          <p:nvPr/>
        </p:nvSpPr>
        <p:spPr>
          <a:xfrm>
            <a:off x="107884" y="6443077"/>
            <a:ext cx="5429528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TAUP 2015, Torino, Sept 11, 2015</a:t>
            </a:r>
          </a:p>
        </p:txBody>
      </p:sp>
    </p:spTree>
    <p:extLst>
      <p:ext uri="{BB962C8B-B14F-4D97-AF65-F5344CB8AC3E}">
        <p14:creationId xmlns:p14="http://schemas.microsoft.com/office/powerpoint/2010/main" val="3925294012"/>
      </p:ext>
    </p:extLst>
  </p:cSld>
  <p:clrMapOvr>
    <a:masterClrMapping/>
  </p:clrMapOvr>
  <p:transition spd="med"/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/>
          <p:nvPr/>
        </p:nvSpPr>
        <p:spPr>
          <a:xfrm>
            <a:off x="607219" y="1107281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26" name="Shape 426"/>
          <p:cNvSpPr/>
          <p:nvPr/>
        </p:nvSpPr>
        <p:spPr>
          <a:xfrm>
            <a:off x="107884" y="6443077"/>
            <a:ext cx="5429528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Frascati Workshop 2015, Mondello May 28, 2015</a:t>
            </a:r>
          </a:p>
        </p:txBody>
      </p:sp>
      <p:sp>
        <p:nvSpPr>
          <p:cNvPr id="427" name="Shape 427"/>
          <p:cNvSpPr>
            <a:spLocks noGrp="1"/>
          </p:cNvSpPr>
          <p:nvPr>
            <p:ph type="title"/>
          </p:nvPr>
        </p:nvSpPr>
        <p:spPr>
          <a:xfrm>
            <a:off x="535781" y="359990"/>
            <a:ext cx="11120438" cy="65799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953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428" name="Shape 428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6333779"/>
      </p:ext>
    </p:extLst>
  </p:cSld>
  <p:clrMapOvr>
    <a:masterClrMapping/>
  </p:clrMapOvr>
  <p:transition spd="med"/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hape 435"/>
          <p:cNvSpPr/>
          <p:nvPr/>
        </p:nvSpPr>
        <p:spPr>
          <a:xfrm>
            <a:off x="607219" y="1384102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36" name="Shape 436"/>
          <p:cNvSpPr/>
          <p:nvPr/>
        </p:nvSpPr>
        <p:spPr>
          <a:xfrm>
            <a:off x="-11179" y="6443077"/>
            <a:ext cx="5691188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0751" hangingPunct="0"/>
            <a:r>
              <a:rPr sz="1125" kern="0">
                <a:solidFill>
                  <a:srgbClr val="000000"/>
                </a:solidFill>
              </a:rPr>
              <a:t>G. Di Sciascio, Meeting INFN/IHEP, LNGS Italy, Sept. 16-17, 2013</a:t>
            </a:r>
          </a:p>
        </p:txBody>
      </p:sp>
      <p:sp>
        <p:nvSpPr>
          <p:cNvPr id="437" name="Shape 437"/>
          <p:cNvSpPr>
            <a:spLocks noGrp="1"/>
          </p:cNvSpPr>
          <p:nvPr>
            <p:ph type="title"/>
          </p:nvPr>
        </p:nvSpPr>
        <p:spPr>
          <a:xfrm>
            <a:off x="535781" y="366117"/>
            <a:ext cx="11120438" cy="93761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953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438" name="Shape 438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0188974"/>
      </p:ext>
    </p:extLst>
  </p:cSld>
  <p:clrMapOvr>
    <a:masterClrMapping/>
  </p:clrMapOvr>
  <p:transition spd="med"/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/>
          <p:nvPr/>
        </p:nvSpPr>
        <p:spPr>
          <a:xfrm>
            <a:off x="607219" y="1089422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46" name="Shape 446"/>
          <p:cNvSpPr/>
          <p:nvPr/>
        </p:nvSpPr>
        <p:spPr>
          <a:xfrm>
            <a:off x="131696" y="6443077"/>
            <a:ext cx="4809631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Roma Tor Vergata, June 16, 2015</a:t>
            </a:r>
          </a:p>
        </p:txBody>
      </p:sp>
      <p:sp>
        <p:nvSpPr>
          <p:cNvPr id="447" name="Shape 447"/>
          <p:cNvSpPr>
            <a:spLocks noGrp="1"/>
          </p:cNvSpPr>
          <p:nvPr>
            <p:ph type="title"/>
          </p:nvPr>
        </p:nvSpPr>
        <p:spPr>
          <a:xfrm>
            <a:off x="535781" y="390398"/>
            <a:ext cx="11120438" cy="63651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7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448" name="Shape 448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692648"/>
      </p:ext>
    </p:extLst>
  </p:cSld>
  <p:clrMapOvr>
    <a:masterClrMapping/>
  </p:clrMapOvr>
  <p:transition spd="med"/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/>
          <p:nvPr/>
        </p:nvSpPr>
        <p:spPr>
          <a:xfrm>
            <a:off x="607219" y="1035844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56" name="Shape 456"/>
          <p:cNvSpPr/>
          <p:nvPr/>
        </p:nvSpPr>
        <p:spPr>
          <a:xfrm>
            <a:off x="238852" y="6443077"/>
            <a:ext cx="5691188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INFN - Roma Tor Vergata</a:t>
            </a:r>
          </a:p>
        </p:txBody>
      </p:sp>
      <p:sp>
        <p:nvSpPr>
          <p:cNvPr id="457" name="Shape 457"/>
          <p:cNvSpPr>
            <a:spLocks noGrp="1"/>
          </p:cNvSpPr>
          <p:nvPr>
            <p:ph type="title"/>
          </p:nvPr>
        </p:nvSpPr>
        <p:spPr>
          <a:xfrm>
            <a:off x="535781" y="337491"/>
            <a:ext cx="11120438" cy="64477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797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458" name="Shape 458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952407"/>
      </p:ext>
    </p:extLst>
  </p:cSld>
  <p:clrMapOvr>
    <a:masterClrMapping/>
  </p:clrMapOvr>
  <p:transition spd="med"/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hape 465"/>
          <p:cNvSpPr/>
          <p:nvPr/>
        </p:nvSpPr>
        <p:spPr>
          <a:xfrm>
            <a:off x="607219" y="928687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66" name="Shape 466"/>
          <p:cNvSpPr>
            <a:spLocks noGrp="1"/>
          </p:cNvSpPr>
          <p:nvPr>
            <p:ph type="title"/>
          </p:nvPr>
        </p:nvSpPr>
        <p:spPr>
          <a:xfrm>
            <a:off x="535781" y="145677"/>
            <a:ext cx="11120438" cy="65799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34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467" name="Shape 467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468" name="Shape 468"/>
          <p:cNvSpPr/>
          <p:nvPr/>
        </p:nvSpPr>
        <p:spPr>
          <a:xfrm>
            <a:off x="238852" y="6443077"/>
            <a:ext cx="5691188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INFN - Roma Tor Vergata</a:t>
            </a:r>
          </a:p>
        </p:txBody>
      </p:sp>
    </p:spTree>
    <p:extLst>
      <p:ext uri="{BB962C8B-B14F-4D97-AF65-F5344CB8AC3E}">
        <p14:creationId xmlns:p14="http://schemas.microsoft.com/office/powerpoint/2010/main" val="359046679"/>
      </p:ext>
    </p:extLst>
  </p:cSld>
  <p:clrMapOvr>
    <a:masterClrMapping/>
  </p:clrMapOvr>
  <p:transition spd="med"/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hape 475"/>
          <p:cNvSpPr/>
          <p:nvPr/>
        </p:nvSpPr>
        <p:spPr>
          <a:xfrm>
            <a:off x="607219" y="982266"/>
            <a:ext cx="45720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76" name="Shape 476"/>
          <p:cNvSpPr>
            <a:spLocks noGrp="1"/>
          </p:cNvSpPr>
          <p:nvPr>
            <p:ph type="title"/>
          </p:nvPr>
        </p:nvSpPr>
        <p:spPr>
          <a:xfrm>
            <a:off x="535781" y="232245"/>
            <a:ext cx="4762500" cy="66072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34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477" name="Shape 477"/>
          <p:cNvSpPr>
            <a:spLocks noGrp="1"/>
          </p:cNvSpPr>
          <p:nvPr>
            <p:ph type="sldNum" sz="quarter" idx="2"/>
          </p:nvPr>
        </p:nvSpPr>
        <p:spPr>
          <a:xfrm>
            <a:off x="11492103" y="6482953"/>
            <a:ext cx="290144" cy="254044"/>
          </a:xfrm>
          <a:prstGeom prst="rect">
            <a:avLst/>
          </a:prstGeom>
        </p:spPr>
        <p:txBody>
          <a:bodyPr/>
          <a:lstStyle>
            <a:lvl1pPr algn="l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478" name="Shape 478"/>
          <p:cNvSpPr/>
          <p:nvPr/>
        </p:nvSpPr>
        <p:spPr>
          <a:xfrm>
            <a:off x="238852" y="6443077"/>
            <a:ext cx="5691188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INFN - Roma Tor Vergata</a:t>
            </a:r>
          </a:p>
        </p:txBody>
      </p:sp>
    </p:spTree>
    <p:extLst>
      <p:ext uri="{BB962C8B-B14F-4D97-AF65-F5344CB8AC3E}">
        <p14:creationId xmlns:p14="http://schemas.microsoft.com/office/powerpoint/2010/main" val="701119950"/>
      </p:ext>
    </p:extLst>
  </p:cSld>
  <p:clrMapOvr>
    <a:masterClrMapping/>
  </p:clrMapOvr>
  <p:transition spd="med"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8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/>
          <p:nvPr/>
        </p:nvSpPr>
        <p:spPr>
          <a:xfrm>
            <a:off x="607219" y="964406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86" name="Shape 486"/>
          <p:cNvSpPr/>
          <p:nvPr/>
        </p:nvSpPr>
        <p:spPr>
          <a:xfrm>
            <a:off x="131696" y="6443077"/>
            <a:ext cx="4078614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14th AGILE 2016, June 21, 2016</a:t>
            </a:r>
          </a:p>
        </p:txBody>
      </p:sp>
      <p:sp>
        <p:nvSpPr>
          <p:cNvPr id="487" name="Shape 487"/>
          <p:cNvSpPr>
            <a:spLocks noGrp="1"/>
          </p:cNvSpPr>
          <p:nvPr>
            <p:ph type="title"/>
          </p:nvPr>
        </p:nvSpPr>
        <p:spPr>
          <a:xfrm>
            <a:off x="535781" y="247523"/>
            <a:ext cx="11120438" cy="63651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7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488" name="Shape 488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8868775"/>
      </p:ext>
    </p:extLst>
  </p:cSld>
  <p:clrMapOvr>
    <a:masterClrMapping/>
  </p:clrMapOvr>
  <p:transition spd="med"/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9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hape 495"/>
          <p:cNvSpPr/>
          <p:nvPr/>
        </p:nvSpPr>
        <p:spPr>
          <a:xfrm>
            <a:off x="607219" y="973336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96" name="Shape 496"/>
          <p:cNvSpPr/>
          <p:nvPr/>
        </p:nvSpPr>
        <p:spPr>
          <a:xfrm>
            <a:off x="191226" y="6443077"/>
            <a:ext cx="4442809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Roma Tor Vergata, January 14, 2016</a:t>
            </a:r>
          </a:p>
        </p:txBody>
      </p:sp>
      <p:sp>
        <p:nvSpPr>
          <p:cNvPr id="497" name="Shape 497"/>
          <p:cNvSpPr>
            <a:spLocks noGrp="1"/>
          </p:cNvSpPr>
          <p:nvPr>
            <p:ph type="title"/>
          </p:nvPr>
        </p:nvSpPr>
        <p:spPr>
          <a:xfrm>
            <a:off x="535781" y="265383"/>
            <a:ext cx="11120438" cy="63651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7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498" name="Shape 498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1684540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DD365D-A64B-452A-B6D7-D069463D8815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796174"/>
      </p:ext>
    </p:extLst>
  </p:cSld>
  <p:clrMapOvr>
    <a:masterClrMapping/>
  </p:clrMapOvr>
  <p:transition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0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/>
          <p:nvPr/>
        </p:nvSpPr>
        <p:spPr>
          <a:xfrm>
            <a:off x="607219" y="1089422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506" name="Shape 506"/>
          <p:cNvSpPr/>
          <p:nvPr/>
        </p:nvSpPr>
        <p:spPr>
          <a:xfrm>
            <a:off x="131696" y="6443077"/>
            <a:ext cx="3812815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CSN2 Roma 24 Luglio 2014</a:t>
            </a:r>
          </a:p>
        </p:txBody>
      </p:sp>
      <p:sp>
        <p:nvSpPr>
          <p:cNvPr id="507" name="Shape 507"/>
          <p:cNvSpPr>
            <a:spLocks noGrp="1"/>
          </p:cNvSpPr>
          <p:nvPr>
            <p:ph type="title"/>
          </p:nvPr>
        </p:nvSpPr>
        <p:spPr>
          <a:xfrm>
            <a:off x="535781" y="390398"/>
            <a:ext cx="11120438" cy="63651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7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508" name="Shape 508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2723355"/>
      </p:ext>
    </p:extLst>
  </p:cSld>
  <p:clrMapOvr>
    <a:masterClrMapping/>
  </p:clrMapOvr>
  <p:transition spd="med"/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1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Shape 515"/>
          <p:cNvSpPr/>
          <p:nvPr/>
        </p:nvSpPr>
        <p:spPr>
          <a:xfrm>
            <a:off x="607219" y="973336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516" name="Shape 516"/>
          <p:cNvSpPr/>
          <p:nvPr/>
        </p:nvSpPr>
        <p:spPr>
          <a:xfrm>
            <a:off x="191227" y="6443077"/>
            <a:ext cx="5583200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IHEP-INFN Meeting Rome, May 27, 2016</a:t>
            </a:r>
          </a:p>
        </p:txBody>
      </p:sp>
      <p:sp>
        <p:nvSpPr>
          <p:cNvPr id="517" name="Shape 517"/>
          <p:cNvSpPr>
            <a:spLocks noGrp="1"/>
          </p:cNvSpPr>
          <p:nvPr>
            <p:ph type="title"/>
          </p:nvPr>
        </p:nvSpPr>
        <p:spPr>
          <a:xfrm>
            <a:off x="535781" y="265383"/>
            <a:ext cx="11120438" cy="63651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7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518" name="Shape 518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6744193"/>
      </p:ext>
    </p:extLst>
  </p:cSld>
  <p:clrMapOvr>
    <a:masterClrMapping/>
  </p:clrMapOvr>
  <p:transition spd="med"/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2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hape 525"/>
          <p:cNvSpPr/>
          <p:nvPr/>
        </p:nvSpPr>
        <p:spPr>
          <a:xfrm>
            <a:off x="607219" y="964406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526" name="Shape 526"/>
          <p:cNvSpPr>
            <a:spLocks noGrp="1"/>
          </p:cNvSpPr>
          <p:nvPr>
            <p:ph type="title"/>
          </p:nvPr>
        </p:nvSpPr>
        <p:spPr>
          <a:xfrm>
            <a:off x="535781" y="208185"/>
            <a:ext cx="11120438" cy="65799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7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527" name="Shape 527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528" name="Shape 528"/>
          <p:cNvSpPr/>
          <p:nvPr/>
        </p:nvSpPr>
        <p:spPr>
          <a:xfrm>
            <a:off x="107883" y="6443077"/>
            <a:ext cx="3969471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CSN2 - LNGS, July 21, 2016</a:t>
            </a:r>
          </a:p>
        </p:txBody>
      </p:sp>
    </p:spTree>
    <p:extLst>
      <p:ext uri="{BB962C8B-B14F-4D97-AF65-F5344CB8AC3E}">
        <p14:creationId xmlns:p14="http://schemas.microsoft.com/office/powerpoint/2010/main" val="857626817"/>
      </p:ext>
    </p:extLst>
  </p:cSld>
  <p:clrMapOvr>
    <a:masterClrMapping/>
  </p:clrMapOvr>
  <p:transition spd="med"/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Shape 535"/>
          <p:cNvSpPr/>
          <p:nvPr/>
        </p:nvSpPr>
        <p:spPr>
          <a:xfrm>
            <a:off x="607219" y="1009055"/>
            <a:ext cx="45720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536" name="Shape 536"/>
          <p:cNvSpPr>
            <a:spLocks noGrp="1"/>
          </p:cNvSpPr>
          <p:nvPr>
            <p:ph type="title"/>
          </p:nvPr>
        </p:nvSpPr>
        <p:spPr>
          <a:xfrm>
            <a:off x="535781" y="282526"/>
            <a:ext cx="4762500" cy="664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7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537" name="Shape 537"/>
          <p:cNvSpPr>
            <a:spLocks noGrp="1"/>
          </p:cNvSpPr>
          <p:nvPr>
            <p:ph type="sldNum" sz="quarter" idx="2"/>
          </p:nvPr>
        </p:nvSpPr>
        <p:spPr>
          <a:xfrm>
            <a:off x="11492103" y="6482953"/>
            <a:ext cx="290144" cy="254044"/>
          </a:xfrm>
          <a:prstGeom prst="rect">
            <a:avLst/>
          </a:prstGeom>
        </p:spPr>
        <p:txBody>
          <a:bodyPr/>
          <a:lstStyle>
            <a:lvl1pPr algn="l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538" name="Shape 538"/>
          <p:cNvSpPr/>
          <p:nvPr/>
        </p:nvSpPr>
        <p:spPr>
          <a:xfrm>
            <a:off x="107883" y="6443077"/>
            <a:ext cx="3969471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CSN2 - LNGS, July 21, 2016</a:t>
            </a:r>
          </a:p>
        </p:txBody>
      </p:sp>
    </p:spTree>
    <p:extLst>
      <p:ext uri="{BB962C8B-B14F-4D97-AF65-F5344CB8AC3E}">
        <p14:creationId xmlns:p14="http://schemas.microsoft.com/office/powerpoint/2010/main" val="1239288890"/>
      </p:ext>
    </p:extLst>
  </p:cSld>
  <p:clrMapOvr>
    <a:masterClrMapping/>
  </p:clrMapOvr>
  <p:transition spd="med"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/>
          <p:nvPr/>
        </p:nvSpPr>
        <p:spPr>
          <a:xfrm>
            <a:off x="607219" y="1009055"/>
            <a:ext cx="45720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546" name="Shape 546"/>
          <p:cNvSpPr>
            <a:spLocks noGrp="1"/>
          </p:cNvSpPr>
          <p:nvPr>
            <p:ph type="title"/>
          </p:nvPr>
        </p:nvSpPr>
        <p:spPr>
          <a:xfrm>
            <a:off x="535781" y="282526"/>
            <a:ext cx="4762500" cy="664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7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547" name="Shape 547"/>
          <p:cNvSpPr>
            <a:spLocks noGrp="1"/>
          </p:cNvSpPr>
          <p:nvPr>
            <p:ph type="sldNum" sz="quarter" idx="2"/>
          </p:nvPr>
        </p:nvSpPr>
        <p:spPr>
          <a:xfrm>
            <a:off x="11492103" y="6482953"/>
            <a:ext cx="290144" cy="254044"/>
          </a:xfrm>
          <a:prstGeom prst="rect">
            <a:avLst/>
          </a:prstGeom>
        </p:spPr>
        <p:txBody>
          <a:bodyPr/>
          <a:lstStyle>
            <a:lvl1pPr algn="l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548" name="Shape 548"/>
          <p:cNvSpPr/>
          <p:nvPr/>
        </p:nvSpPr>
        <p:spPr>
          <a:xfrm>
            <a:off x="131696" y="6443077"/>
            <a:ext cx="4078614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14th AGILE 2016, June 21, 2016</a:t>
            </a:r>
          </a:p>
        </p:txBody>
      </p:sp>
    </p:spTree>
    <p:extLst>
      <p:ext uri="{BB962C8B-B14F-4D97-AF65-F5344CB8AC3E}">
        <p14:creationId xmlns:p14="http://schemas.microsoft.com/office/powerpoint/2010/main" val="1508211624"/>
      </p:ext>
    </p:extLst>
  </p:cSld>
  <p:clrMapOvr>
    <a:masterClrMapping/>
  </p:clrMapOvr>
  <p:transition spd="med"/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190625" y="1151930"/>
            <a:ext cx="9810750" cy="2321719"/>
          </a:xfrm>
          <a:prstGeom prst="rect">
            <a:avLst/>
          </a:prstGeom>
        </p:spPr>
        <p:txBody>
          <a:bodyPr anchor="b"/>
          <a:lstStyle/>
          <a:p>
            <a:r>
              <a:t>Titolo Testo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190625" y="3536156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5947588"/>
      </p:ext>
    </p:extLst>
  </p:cSld>
  <p:clrMapOvr>
    <a:masterClrMapping/>
  </p:clrMapOvr>
  <p:transition spd="med"/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506140" y="446485"/>
            <a:ext cx="9167813" cy="41612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190625" y="4723805"/>
            <a:ext cx="9810750" cy="1000125"/>
          </a:xfrm>
          <a:prstGeom prst="rect">
            <a:avLst/>
          </a:prstGeom>
        </p:spPr>
        <p:txBody>
          <a:bodyPr anchor="b"/>
          <a:lstStyle/>
          <a:p>
            <a:r>
              <a:t>Titolo Testo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190625" y="5759649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5917310" y="6500812"/>
            <a:ext cx="347852" cy="29738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7980153"/>
      </p:ext>
    </p:extLst>
  </p:cSld>
  <p:clrMapOvr>
    <a:masterClrMapping/>
  </p:clrMapOvr>
  <p:transition spd="med"/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190625" y="2268141"/>
            <a:ext cx="9810750" cy="2321719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624400"/>
      </p:ext>
    </p:extLst>
  </p:cSld>
  <p:clrMapOvr>
    <a:masterClrMapping/>
  </p:clrMapOvr>
  <p:transition spd="med"/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298406" y="446484"/>
            <a:ext cx="5000625" cy="57864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892969" y="446484"/>
            <a:ext cx="5000625" cy="2803922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r>
              <a:t>Titolo Testo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892969" y="3348633"/>
            <a:ext cx="5000625" cy="288428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7374236"/>
      </p:ext>
    </p:extLst>
  </p:cSld>
  <p:clrMapOvr>
    <a:masterClrMapping/>
  </p:clrMapOvr>
  <p:transition spd="med"/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608697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FB1D8A-F047-4E97-8943-445646DA3CFB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164993"/>
      </p:ext>
    </p:extLst>
  </p:cSld>
  <p:clrMapOvr>
    <a:masterClrMapping/>
  </p:clrMapOvr>
  <p:transition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6316574"/>
      </p:ext>
    </p:extLst>
  </p:cSld>
  <p:clrMapOvr>
    <a:masterClrMapping/>
  </p:clrMapOvr>
  <p:transition spd="med"/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298406" y="1830586"/>
            <a:ext cx="5000625" cy="44201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892969" y="1830586"/>
            <a:ext cx="5000625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2925001"/>
      </p:ext>
    </p:extLst>
  </p:cSld>
  <p:clrMapOvr>
    <a:masterClrMapping/>
  </p:clrMapOvr>
  <p:transition spd="med"/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892969" y="892969"/>
            <a:ext cx="10406063" cy="5072063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0912399"/>
      </p:ext>
    </p:extLst>
  </p:cSld>
  <p:clrMapOvr>
    <a:masterClrMapping/>
  </p:clrMapOvr>
  <p:transition spd="med"/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half" idx="13"/>
          </p:nvPr>
        </p:nvSpPr>
        <p:spPr>
          <a:xfrm>
            <a:off x="892969" y="625078"/>
            <a:ext cx="5000625" cy="56078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298406" y="3580805"/>
            <a:ext cx="5000625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quarter" idx="15"/>
          </p:nvPr>
        </p:nvSpPr>
        <p:spPr>
          <a:xfrm>
            <a:off x="6304236" y="625078"/>
            <a:ext cx="5000626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8000726"/>
      </p:ext>
    </p:extLst>
  </p:cSld>
  <p:clrMapOvr>
    <a:masterClrMapping/>
  </p:clrMapOvr>
  <p:transition spd="med"/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190625" y="4473774"/>
            <a:ext cx="9810750" cy="36221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87"/>
            </a:lvl1pPr>
          </a:lstStyle>
          <a:p>
            <a:r>
              <a:t>–Giovanni Mela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190625" y="2984579"/>
            <a:ext cx="9810750" cy="51379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672"/>
            </a:lvl1pPr>
          </a:lstStyle>
          <a:p>
            <a:r>
              <a:t>“Inserisci qui una citazione”.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7946832"/>
      </p:ext>
    </p:extLst>
  </p:cSld>
  <p:clrMapOvr>
    <a:masterClrMapping/>
  </p:clrMapOvr>
  <p:transition spd="med"/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2186954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2909522"/>
      </p:ext>
    </p:extLst>
  </p:cSld>
  <p:clrMapOvr>
    <a:masterClrMapping/>
  </p:clrMapOvr>
  <p:transition spd="med"/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2436045"/>
      </p:ext>
    </p:extLst>
  </p:cSld>
  <p:clrMapOvr>
    <a:masterClrMapping/>
  </p:clrMapOvr>
  <p:transition spd="med"/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/>
        </p:nvSpPr>
        <p:spPr>
          <a:xfrm>
            <a:off x="607219" y="3062883"/>
            <a:ext cx="10977582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18" name="Shape 118"/>
          <p:cNvSpPr>
            <a:spLocks noGrp="1"/>
          </p:cNvSpPr>
          <p:nvPr>
            <p:ph type="title"/>
          </p:nvPr>
        </p:nvSpPr>
        <p:spPr>
          <a:xfrm>
            <a:off x="535781" y="759023"/>
            <a:ext cx="11120438" cy="223242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953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119" name="Shape 119"/>
          <p:cNvSpPr>
            <a:spLocks noGrp="1"/>
          </p:cNvSpPr>
          <p:nvPr>
            <p:ph type="body" sz="half" idx="1"/>
          </p:nvPr>
        </p:nvSpPr>
        <p:spPr>
          <a:xfrm>
            <a:off x="642937" y="3134320"/>
            <a:ext cx="11120438" cy="223242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SzTx/>
              <a:buNone/>
              <a:defRPr sz="1828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None/>
              <a:defRPr sz="1828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None/>
              <a:defRPr sz="1828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None/>
              <a:defRPr sz="1828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None/>
              <a:defRPr sz="1828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20" name="Shape 120"/>
          <p:cNvSpPr>
            <a:spLocks noGrp="1"/>
          </p:cNvSpPr>
          <p:nvPr>
            <p:ph type="sldNum" sz="quarter" idx="2"/>
          </p:nvPr>
        </p:nvSpPr>
        <p:spPr>
          <a:xfrm>
            <a:off x="11501438" y="6465094"/>
            <a:ext cx="290144" cy="254044"/>
          </a:xfrm>
          <a:prstGeom prst="rect">
            <a:avLst/>
          </a:prstGeom>
        </p:spPr>
        <p:txBody>
          <a:bodyPr/>
          <a:lstStyle>
            <a:lvl1pPr algn="l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3918206"/>
      </p:ext>
    </p:extLst>
  </p:cSld>
  <p:clrMapOvr>
    <a:masterClrMapping/>
  </p:clrMapOvr>
  <p:transition spd="med"/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/>
        </p:nvSpPr>
        <p:spPr>
          <a:xfrm>
            <a:off x="607219" y="875109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28" name="Shape 128"/>
          <p:cNvSpPr/>
          <p:nvPr/>
        </p:nvSpPr>
        <p:spPr>
          <a:xfrm>
            <a:off x="155508" y="6443077"/>
            <a:ext cx="1405860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</a:t>
            </a:r>
          </a:p>
        </p:txBody>
      </p:sp>
      <p:sp>
        <p:nvSpPr>
          <p:cNvPr id="129" name="Shape 129"/>
          <p:cNvSpPr>
            <a:spLocks noGrp="1"/>
          </p:cNvSpPr>
          <p:nvPr>
            <p:ph type="title"/>
          </p:nvPr>
        </p:nvSpPr>
        <p:spPr>
          <a:xfrm>
            <a:off x="535781" y="145677"/>
            <a:ext cx="11120438" cy="65799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34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130" name="Shape 130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31" name="Shape 131"/>
          <p:cNvSpPr/>
          <p:nvPr/>
        </p:nvSpPr>
        <p:spPr>
          <a:xfrm>
            <a:off x="4356761" y="6443077"/>
            <a:ext cx="3478479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/>
          <a:p>
            <a:pPr defTabSz="410751" hangingPunct="0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1125" i="1" kern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ISVHECRI 2016</a:t>
            </a:r>
            <a:r>
              <a:rPr sz="1125" kern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Moscow Aug. 24, 2016</a:t>
            </a:r>
          </a:p>
        </p:txBody>
      </p:sp>
    </p:spTree>
    <p:extLst>
      <p:ext uri="{BB962C8B-B14F-4D97-AF65-F5344CB8AC3E}">
        <p14:creationId xmlns:p14="http://schemas.microsoft.com/office/powerpoint/2010/main" val="1819834603"/>
      </p:ext>
    </p:extLst>
  </p:cSld>
  <p:clrMapOvr>
    <a:masterClrMapping/>
  </p:clrMapOvr>
  <p:transition spd="med"/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/>
        </p:nvSpPr>
        <p:spPr>
          <a:xfrm>
            <a:off x="607219" y="946547"/>
            <a:ext cx="45720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39" name="Shape 139"/>
          <p:cNvSpPr>
            <a:spLocks noGrp="1"/>
          </p:cNvSpPr>
          <p:nvPr>
            <p:ph type="title"/>
          </p:nvPr>
        </p:nvSpPr>
        <p:spPr>
          <a:xfrm>
            <a:off x="535781" y="113129"/>
            <a:ext cx="4762500" cy="77091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953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140" name="Shape 140"/>
          <p:cNvSpPr>
            <a:spLocks noGrp="1"/>
          </p:cNvSpPr>
          <p:nvPr>
            <p:ph type="sldNum" sz="quarter" idx="2"/>
          </p:nvPr>
        </p:nvSpPr>
        <p:spPr>
          <a:xfrm>
            <a:off x="11492103" y="6482953"/>
            <a:ext cx="290144" cy="254044"/>
          </a:xfrm>
          <a:prstGeom prst="rect">
            <a:avLst/>
          </a:prstGeom>
        </p:spPr>
        <p:txBody>
          <a:bodyPr/>
          <a:lstStyle>
            <a:lvl1pPr algn="l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41" name="Shape 141"/>
          <p:cNvSpPr/>
          <p:nvPr/>
        </p:nvSpPr>
        <p:spPr>
          <a:xfrm>
            <a:off x="155508" y="6443077"/>
            <a:ext cx="1405860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</a:t>
            </a:r>
          </a:p>
        </p:txBody>
      </p:sp>
      <p:sp>
        <p:nvSpPr>
          <p:cNvPr id="142" name="Shape 142"/>
          <p:cNvSpPr/>
          <p:nvPr/>
        </p:nvSpPr>
        <p:spPr>
          <a:xfrm>
            <a:off x="4356761" y="6443077"/>
            <a:ext cx="3478479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/>
          <a:p>
            <a:pPr defTabSz="410751" hangingPunct="0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1125" i="1" kern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ISVHECRI 2016</a:t>
            </a:r>
            <a:r>
              <a:rPr sz="1125" kern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Moscow Aug. 24, 2016</a:t>
            </a:r>
          </a:p>
        </p:txBody>
      </p:sp>
    </p:spTree>
    <p:extLst>
      <p:ext uri="{BB962C8B-B14F-4D97-AF65-F5344CB8AC3E}">
        <p14:creationId xmlns:p14="http://schemas.microsoft.com/office/powerpoint/2010/main" val="1499099483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标题，内容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66294C96-0DC1-4A89-A54F-D5EA7A154220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892560"/>
      </p:ext>
    </p:extLst>
  </p:cSld>
  <p:clrMapOvr>
    <a:masterClrMapping/>
  </p:clrMapOvr>
  <p:transition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 cop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/>
        </p:nvSpPr>
        <p:spPr>
          <a:xfrm>
            <a:off x="607219" y="1384102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50" name="Shape 150"/>
          <p:cNvSpPr>
            <a:spLocks noGrp="1"/>
          </p:cNvSpPr>
          <p:nvPr>
            <p:ph type="body" sz="quarter" idx="13"/>
          </p:nvPr>
        </p:nvSpPr>
        <p:spPr>
          <a:xfrm>
            <a:off x="727" y="6412619"/>
            <a:ext cx="5488782" cy="275717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12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G. Di Sciascio . Rome - 22 July 2013</a:t>
            </a:r>
          </a:p>
        </p:txBody>
      </p:sp>
      <p:sp>
        <p:nvSpPr>
          <p:cNvPr id="151" name="Shape 151"/>
          <p:cNvSpPr>
            <a:spLocks noGrp="1"/>
          </p:cNvSpPr>
          <p:nvPr>
            <p:ph type="title"/>
          </p:nvPr>
        </p:nvSpPr>
        <p:spPr>
          <a:xfrm>
            <a:off x="535781" y="366117"/>
            <a:ext cx="11120438" cy="93761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953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152" name="Shape 152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1166473"/>
      </p:ext>
    </p:extLst>
  </p:cSld>
  <p:clrMapOvr>
    <a:masterClrMapping/>
  </p:clrMapOvr>
  <p:transition spd="med"/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/>
        </p:nvSpPr>
        <p:spPr>
          <a:xfrm>
            <a:off x="607219" y="1009055"/>
            <a:ext cx="45720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60" name="Shape 160"/>
          <p:cNvSpPr>
            <a:spLocks noGrp="1"/>
          </p:cNvSpPr>
          <p:nvPr>
            <p:ph type="title"/>
          </p:nvPr>
        </p:nvSpPr>
        <p:spPr>
          <a:xfrm>
            <a:off x="535781" y="282526"/>
            <a:ext cx="4762500" cy="664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7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161" name="Shape 161"/>
          <p:cNvSpPr>
            <a:spLocks noGrp="1"/>
          </p:cNvSpPr>
          <p:nvPr>
            <p:ph type="sldNum" sz="quarter" idx="2"/>
          </p:nvPr>
        </p:nvSpPr>
        <p:spPr>
          <a:xfrm>
            <a:off x="11492103" y="6482953"/>
            <a:ext cx="290144" cy="254044"/>
          </a:xfrm>
          <a:prstGeom prst="rect">
            <a:avLst/>
          </a:prstGeom>
        </p:spPr>
        <p:txBody>
          <a:bodyPr/>
          <a:lstStyle>
            <a:lvl1pPr algn="l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62" name="Shape 162"/>
          <p:cNvSpPr/>
          <p:nvPr/>
        </p:nvSpPr>
        <p:spPr>
          <a:xfrm>
            <a:off x="-11180" y="6443077"/>
            <a:ext cx="8134836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0751" hangingPunct="0"/>
            <a:r>
              <a:rPr sz="1125" kern="0">
                <a:solidFill>
                  <a:srgbClr val="000000"/>
                </a:solidFill>
              </a:rPr>
              <a:t>G. Di Sciascio, 5th Workshop of EAS detection at high altitude, Paris (France), 26-28 May 2014</a:t>
            </a:r>
          </a:p>
        </p:txBody>
      </p:sp>
    </p:spTree>
    <p:extLst>
      <p:ext uri="{BB962C8B-B14F-4D97-AF65-F5344CB8AC3E}">
        <p14:creationId xmlns:p14="http://schemas.microsoft.com/office/powerpoint/2010/main" val="1330850480"/>
      </p:ext>
    </p:extLst>
  </p:cSld>
  <p:clrMapOvr>
    <a:masterClrMapping/>
  </p:clrMapOvr>
  <p:transition spd="med"/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/>
        </p:nvSpPr>
        <p:spPr>
          <a:xfrm>
            <a:off x="607219" y="1089422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70" name="Shape 170"/>
          <p:cNvSpPr/>
          <p:nvPr/>
        </p:nvSpPr>
        <p:spPr>
          <a:xfrm>
            <a:off x="-11180" y="6443077"/>
            <a:ext cx="8134836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0751" hangingPunct="0"/>
            <a:r>
              <a:rPr sz="1125" kern="0">
                <a:solidFill>
                  <a:srgbClr val="000000"/>
                </a:solidFill>
              </a:rPr>
              <a:t>G. Di Sciascio, 5th Workshop of EAS detection at high altitude, Paris (France), 26-28 May 2014</a:t>
            </a:r>
          </a:p>
        </p:txBody>
      </p:sp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xfrm>
            <a:off x="535781" y="390398"/>
            <a:ext cx="11120438" cy="63651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7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172" name="Shape 172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2316301"/>
      </p:ext>
    </p:extLst>
  </p:cSld>
  <p:clrMapOvr>
    <a:masterClrMapping/>
  </p:clrMapOvr>
  <p:transition spd="med"/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/>
        </p:nvSpPr>
        <p:spPr>
          <a:xfrm>
            <a:off x="607219" y="1384102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80" name="Shape 180"/>
          <p:cNvSpPr/>
          <p:nvPr/>
        </p:nvSpPr>
        <p:spPr>
          <a:xfrm>
            <a:off x="-11179" y="6443077"/>
            <a:ext cx="5417345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0751" hangingPunct="0"/>
            <a:r>
              <a:rPr sz="1125" kern="0">
                <a:solidFill>
                  <a:srgbClr val="000000"/>
                </a:solidFill>
              </a:rPr>
              <a:t>G. Di Sciascio, TAUP 2013, Monterey USA, Sept. 09, 2013</a:t>
            </a:r>
          </a:p>
        </p:txBody>
      </p:sp>
      <p:sp>
        <p:nvSpPr>
          <p:cNvPr id="181" name="Shape 181"/>
          <p:cNvSpPr>
            <a:spLocks noGrp="1"/>
          </p:cNvSpPr>
          <p:nvPr>
            <p:ph type="title"/>
          </p:nvPr>
        </p:nvSpPr>
        <p:spPr>
          <a:xfrm>
            <a:off x="535781" y="366117"/>
            <a:ext cx="11120438" cy="93761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953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182" name="Shape 182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038434"/>
      </p:ext>
    </p:extLst>
  </p:cSld>
  <p:clrMapOvr>
    <a:masterClrMapping/>
  </p:clrMapOvr>
  <p:transition spd="med"/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/>
        </p:nvSpPr>
        <p:spPr>
          <a:xfrm>
            <a:off x="297657" y="1196578"/>
            <a:ext cx="45720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marL="241093" indent="-241093" defTabSz="321457" hangingPunct="0">
              <a:defRPr sz="1800">
                <a:solidFill>
                  <a:srgbClr val="FF26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66" kern="0">
              <a:solidFill>
                <a:srgbClr val="FF26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0" name="Shape 190"/>
          <p:cNvSpPr/>
          <p:nvPr/>
        </p:nvSpPr>
        <p:spPr>
          <a:xfrm>
            <a:off x="-11179" y="6443077"/>
            <a:ext cx="5738813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Vulcano Workshop 2014, May 18-24, 2014</a:t>
            </a:r>
          </a:p>
        </p:txBody>
      </p:sp>
      <p:sp>
        <p:nvSpPr>
          <p:cNvPr id="191" name="Shape 191"/>
          <p:cNvSpPr>
            <a:spLocks noGrp="1"/>
          </p:cNvSpPr>
          <p:nvPr>
            <p:ph type="title"/>
          </p:nvPr>
        </p:nvSpPr>
        <p:spPr>
          <a:xfrm>
            <a:off x="238125" y="125015"/>
            <a:ext cx="4762500" cy="98226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953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192" name="Shape 192"/>
          <p:cNvSpPr>
            <a:spLocks noGrp="1"/>
          </p:cNvSpPr>
          <p:nvPr>
            <p:ph type="sldNum" sz="quarter" idx="2"/>
          </p:nvPr>
        </p:nvSpPr>
        <p:spPr>
          <a:xfrm>
            <a:off x="11492103" y="6482953"/>
            <a:ext cx="290144" cy="254044"/>
          </a:xfrm>
          <a:prstGeom prst="rect">
            <a:avLst/>
          </a:prstGeom>
        </p:spPr>
        <p:txBody>
          <a:bodyPr/>
          <a:lstStyle>
            <a:lvl1pPr algn="l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0755913"/>
      </p:ext>
    </p:extLst>
  </p:cSld>
  <p:clrMapOvr>
    <a:masterClrMapping/>
  </p:clrMapOvr>
  <p:transition spd="med"/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/>
        </p:nvSpPr>
        <p:spPr>
          <a:xfrm>
            <a:off x="250032" y="1089422"/>
            <a:ext cx="11691938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marL="241093" indent="-241093" defTabSz="321457" hangingPunct="0">
              <a:defRPr sz="1800">
                <a:solidFill>
                  <a:srgbClr val="FF26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66" kern="0">
              <a:solidFill>
                <a:srgbClr val="FF26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0" name="Shape 200"/>
          <p:cNvSpPr/>
          <p:nvPr/>
        </p:nvSpPr>
        <p:spPr>
          <a:xfrm>
            <a:off x="-11179" y="6443077"/>
            <a:ext cx="5691188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Vulcano Workshop 2014, May 18-24, 2014</a:t>
            </a:r>
          </a:p>
        </p:txBody>
      </p:sp>
      <p:sp>
        <p:nvSpPr>
          <p:cNvPr id="201" name="Shape 201"/>
          <p:cNvSpPr>
            <a:spLocks noGrp="1"/>
          </p:cNvSpPr>
          <p:nvPr>
            <p:ph type="title"/>
          </p:nvPr>
        </p:nvSpPr>
        <p:spPr>
          <a:xfrm>
            <a:off x="250031" y="142875"/>
            <a:ext cx="11120438" cy="93761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953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202" name="Shape 202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9440706"/>
      </p:ext>
    </p:extLst>
  </p:cSld>
  <p:clrMapOvr>
    <a:masterClrMapping/>
  </p:clrMapOvr>
  <p:transition spd="med"/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/>
        </p:nvSpPr>
        <p:spPr>
          <a:xfrm>
            <a:off x="607219" y="1285876"/>
            <a:ext cx="4572063" cy="8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10" name="Shape 210"/>
          <p:cNvSpPr>
            <a:spLocks noGrp="1"/>
          </p:cNvSpPr>
          <p:nvPr>
            <p:ph type="title"/>
          </p:nvPr>
        </p:nvSpPr>
        <p:spPr>
          <a:xfrm>
            <a:off x="535781" y="428223"/>
            <a:ext cx="4762500" cy="74156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953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211" name="Shape 211"/>
          <p:cNvSpPr>
            <a:spLocks noGrp="1"/>
          </p:cNvSpPr>
          <p:nvPr>
            <p:ph type="sldNum" sz="quarter" idx="2"/>
          </p:nvPr>
        </p:nvSpPr>
        <p:spPr>
          <a:xfrm>
            <a:off x="11492103" y="6482953"/>
            <a:ext cx="290144" cy="254044"/>
          </a:xfrm>
          <a:prstGeom prst="rect">
            <a:avLst/>
          </a:prstGeom>
        </p:spPr>
        <p:txBody>
          <a:bodyPr/>
          <a:lstStyle>
            <a:lvl1pPr algn="l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12" name="Shape 212"/>
          <p:cNvSpPr/>
          <p:nvPr/>
        </p:nvSpPr>
        <p:spPr>
          <a:xfrm>
            <a:off x="24540" y="6514514"/>
            <a:ext cx="5250657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Sciascio. 40th COSPAR - Moscow, August 07, 2014</a:t>
            </a:r>
          </a:p>
        </p:txBody>
      </p:sp>
    </p:spTree>
    <p:extLst>
      <p:ext uri="{BB962C8B-B14F-4D97-AF65-F5344CB8AC3E}">
        <p14:creationId xmlns:p14="http://schemas.microsoft.com/office/powerpoint/2010/main" val="1759670565"/>
      </p:ext>
    </p:extLst>
  </p:cSld>
  <p:clrMapOvr>
    <a:masterClrMapping/>
  </p:clrMapOvr>
  <p:transition spd="med"/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/>
        </p:nvSpPr>
        <p:spPr>
          <a:xfrm>
            <a:off x="607219" y="1384102"/>
            <a:ext cx="45720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20" name="Shape 220"/>
          <p:cNvSpPr/>
          <p:nvPr/>
        </p:nvSpPr>
        <p:spPr>
          <a:xfrm>
            <a:off x="-11179" y="6443077"/>
            <a:ext cx="5738813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0751" hangingPunct="0"/>
            <a:r>
              <a:rPr sz="1125" kern="0">
                <a:solidFill>
                  <a:srgbClr val="000000"/>
                </a:solidFill>
              </a:rPr>
              <a:t>G. Di Sciascio, Meeting INFN/IHEP, LNGS Italy, Sept. 16-17, 2013</a:t>
            </a:r>
          </a:p>
        </p:txBody>
      </p:sp>
      <p:sp>
        <p:nvSpPr>
          <p:cNvPr id="221" name="Shape 221"/>
          <p:cNvSpPr>
            <a:spLocks noGrp="1"/>
          </p:cNvSpPr>
          <p:nvPr>
            <p:ph type="title"/>
          </p:nvPr>
        </p:nvSpPr>
        <p:spPr>
          <a:xfrm>
            <a:off x="535781" y="232172"/>
            <a:ext cx="4762500" cy="98226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953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222" name="Shape 222"/>
          <p:cNvSpPr>
            <a:spLocks noGrp="1"/>
          </p:cNvSpPr>
          <p:nvPr>
            <p:ph type="sldNum" sz="quarter" idx="2"/>
          </p:nvPr>
        </p:nvSpPr>
        <p:spPr>
          <a:xfrm>
            <a:off x="11492103" y="6482953"/>
            <a:ext cx="290144" cy="254044"/>
          </a:xfrm>
          <a:prstGeom prst="rect">
            <a:avLst/>
          </a:prstGeom>
        </p:spPr>
        <p:txBody>
          <a:bodyPr/>
          <a:lstStyle>
            <a:lvl1pPr algn="l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7325982"/>
      </p:ext>
    </p:extLst>
  </p:cSld>
  <p:clrMapOvr>
    <a:masterClrMapping/>
  </p:clrMapOvr>
  <p:transition spd="med"/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/>
          <p:nvPr/>
        </p:nvSpPr>
        <p:spPr>
          <a:xfrm>
            <a:off x="607219" y="1178719"/>
            <a:ext cx="10977563" cy="8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30" name="Shape 230"/>
          <p:cNvSpPr>
            <a:spLocks noGrp="1"/>
          </p:cNvSpPr>
          <p:nvPr>
            <p:ph type="body" sz="quarter" idx="13"/>
          </p:nvPr>
        </p:nvSpPr>
        <p:spPr>
          <a:xfrm>
            <a:off x="24540" y="6484057"/>
            <a:ext cx="5250657" cy="275717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112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G. Di Sciascio. 40th COSPAR - Moscow, August 07, 2014</a:t>
            </a:r>
          </a:p>
        </p:txBody>
      </p:sp>
      <p:sp>
        <p:nvSpPr>
          <p:cNvPr id="231" name="Shape 231"/>
          <p:cNvSpPr>
            <a:spLocks noGrp="1"/>
          </p:cNvSpPr>
          <p:nvPr>
            <p:ph type="title"/>
          </p:nvPr>
        </p:nvSpPr>
        <p:spPr>
          <a:xfrm>
            <a:off x="535781" y="387997"/>
            <a:ext cx="11120438" cy="71928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953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232" name="Shape 232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644799"/>
      </p:ext>
    </p:extLst>
  </p:cSld>
  <p:clrMapOvr>
    <a:masterClrMapping/>
  </p:clrMapOvr>
  <p:transition spd="med"/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/>
          <p:nvPr/>
        </p:nvSpPr>
        <p:spPr>
          <a:xfrm>
            <a:off x="607219" y="1009055"/>
            <a:ext cx="45720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40" name="Shape 240"/>
          <p:cNvSpPr>
            <a:spLocks noGrp="1"/>
          </p:cNvSpPr>
          <p:nvPr>
            <p:ph type="title"/>
          </p:nvPr>
        </p:nvSpPr>
        <p:spPr>
          <a:xfrm>
            <a:off x="535781" y="282526"/>
            <a:ext cx="4762500" cy="664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7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241" name="Shape 241"/>
          <p:cNvSpPr>
            <a:spLocks noGrp="1"/>
          </p:cNvSpPr>
          <p:nvPr>
            <p:ph type="sldNum" sz="quarter" idx="2"/>
          </p:nvPr>
        </p:nvSpPr>
        <p:spPr>
          <a:xfrm>
            <a:off x="11492103" y="6482953"/>
            <a:ext cx="290144" cy="254044"/>
          </a:xfrm>
          <a:prstGeom prst="rect">
            <a:avLst/>
          </a:prstGeom>
        </p:spPr>
        <p:txBody>
          <a:bodyPr/>
          <a:lstStyle>
            <a:lvl1pPr algn="l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42" name="Shape 242"/>
          <p:cNvSpPr/>
          <p:nvPr/>
        </p:nvSpPr>
        <p:spPr>
          <a:xfrm>
            <a:off x="131696" y="6443077"/>
            <a:ext cx="4078614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AGILE 2015, May 26, 2015</a:t>
            </a:r>
          </a:p>
        </p:txBody>
      </p:sp>
    </p:spTree>
    <p:extLst>
      <p:ext uri="{BB962C8B-B14F-4D97-AF65-F5344CB8AC3E}">
        <p14:creationId xmlns:p14="http://schemas.microsoft.com/office/powerpoint/2010/main" val="510630886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82C9EBFD-408C-4ED0-9E1E-6D40ED5FFD5E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105543"/>
      </p:ext>
    </p:extLst>
  </p:cSld>
  <p:clrMapOvr>
    <a:masterClrMapping/>
  </p:clrMapOvr>
  <p:transition/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/>
          <p:nvPr/>
        </p:nvSpPr>
        <p:spPr>
          <a:xfrm>
            <a:off x="607219" y="991195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50" name="Shape 250"/>
          <p:cNvSpPr/>
          <p:nvPr/>
        </p:nvSpPr>
        <p:spPr>
          <a:xfrm>
            <a:off x="131696" y="6443077"/>
            <a:ext cx="4078614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CRA 2015, 26 January 2015</a:t>
            </a:r>
          </a:p>
        </p:txBody>
      </p:sp>
      <p:sp>
        <p:nvSpPr>
          <p:cNvPr id="251" name="Shape 251"/>
          <p:cNvSpPr>
            <a:spLocks noGrp="1"/>
          </p:cNvSpPr>
          <p:nvPr>
            <p:ph type="title"/>
          </p:nvPr>
        </p:nvSpPr>
        <p:spPr>
          <a:xfrm>
            <a:off x="535781" y="301102"/>
            <a:ext cx="11120438" cy="63651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34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252" name="Shape 252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4146533"/>
      </p:ext>
    </p:extLst>
  </p:cSld>
  <p:clrMapOvr>
    <a:masterClrMapping/>
  </p:clrMapOvr>
  <p:transition spd="med"/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/>
          <p:nvPr/>
        </p:nvSpPr>
        <p:spPr>
          <a:xfrm>
            <a:off x="607219" y="1009055"/>
            <a:ext cx="45720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60" name="Shape 260"/>
          <p:cNvSpPr>
            <a:spLocks noGrp="1"/>
          </p:cNvSpPr>
          <p:nvPr>
            <p:ph type="title"/>
          </p:nvPr>
        </p:nvSpPr>
        <p:spPr>
          <a:xfrm>
            <a:off x="535781" y="282526"/>
            <a:ext cx="4762500" cy="664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7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261" name="Shape 261"/>
          <p:cNvSpPr>
            <a:spLocks noGrp="1"/>
          </p:cNvSpPr>
          <p:nvPr>
            <p:ph type="sldNum" sz="quarter" idx="2"/>
          </p:nvPr>
        </p:nvSpPr>
        <p:spPr>
          <a:xfrm>
            <a:off x="11492103" y="6482953"/>
            <a:ext cx="290144" cy="254044"/>
          </a:xfrm>
          <a:prstGeom prst="rect">
            <a:avLst/>
          </a:prstGeom>
        </p:spPr>
        <p:txBody>
          <a:bodyPr/>
          <a:lstStyle>
            <a:lvl1pPr algn="l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62" name="Shape 262"/>
          <p:cNvSpPr/>
          <p:nvPr/>
        </p:nvSpPr>
        <p:spPr>
          <a:xfrm>
            <a:off x="131696" y="6443077"/>
            <a:ext cx="4078614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13th AGILE 2015, May 26, 2015</a:t>
            </a:r>
          </a:p>
        </p:txBody>
      </p:sp>
    </p:spTree>
    <p:extLst>
      <p:ext uri="{BB962C8B-B14F-4D97-AF65-F5344CB8AC3E}">
        <p14:creationId xmlns:p14="http://schemas.microsoft.com/office/powerpoint/2010/main" val="1936244091"/>
      </p:ext>
    </p:extLst>
  </p:cSld>
  <p:clrMapOvr>
    <a:masterClrMapping/>
  </p:clrMapOvr>
  <p:transition spd="med"/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/>
          <p:nvPr/>
        </p:nvSpPr>
        <p:spPr>
          <a:xfrm>
            <a:off x="607219" y="1089422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70" name="Shape 270"/>
          <p:cNvSpPr/>
          <p:nvPr/>
        </p:nvSpPr>
        <p:spPr>
          <a:xfrm>
            <a:off x="131696" y="6443077"/>
            <a:ext cx="4078614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13th AGILE 2015, May 26, 2015</a:t>
            </a:r>
          </a:p>
        </p:txBody>
      </p:sp>
      <p:sp>
        <p:nvSpPr>
          <p:cNvPr id="271" name="Shape 271"/>
          <p:cNvSpPr>
            <a:spLocks noGrp="1"/>
          </p:cNvSpPr>
          <p:nvPr>
            <p:ph type="title"/>
          </p:nvPr>
        </p:nvSpPr>
        <p:spPr>
          <a:xfrm>
            <a:off x="535781" y="390398"/>
            <a:ext cx="11120438" cy="63651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7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272" name="Shape 272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570206"/>
      </p:ext>
    </p:extLst>
  </p:cSld>
  <p:clrMapOvr>
    <a:masterClrMapping/>
  </p:clrMapOvr>
  <p:transition spd="med"/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/>
          <p:nvPr/>
        </p:nvSpPr>
        <p:spPr>
          <a:xfrm>
            <a:off x="607219" y="1009055"/>
            <a:ext cx="45720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80" name="Shape 280"/>
          <p:cNvSpPr>
            <a:spLocks noGrp="1"/>
          </p:cNvSpPr>
          <p:nvPr>
            <p:ph type="title"/>
          </p:nvPr>
        </p:nvSpPr>
        <p:spPr>
          <a:xfrm>
            <a:off x="535781" y="39380"/>
            <a:ext cx="4762500" cy="90716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531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281" name="Shape 281"/>
          <p:cNvSpPr>
            <a:spLocks noGrp="1"/>
          </p:cNvSpPr>
          <p:nvPr>
            <p:ph type="sldNum" sz="quarter" idx="2"/>
          </p:nvPr>
        </p:nvSpPr>
        <p:spPr>
          <a:xfrm>
            <a:off x="11492103" y="6482953"/>
            <a:ext cx="290144" cy="254044"/>
          </a:xfrm>
          <a:prstGeom prst="rect">
            <a:avLst/>
          </a:prstGeom>
        </p:spPr>
        <p:txBody>
          <a:bodyPr/>
          <a:lstStyle>
            <a:lvl1pPr algn="l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82" name="Shape 282"/>
          <p:cNvSpPr/>
          <p:nvPr/>
        </p:nvSpPr>
        <p:spPr>
          <a:xfrm>
            <a:off x="131696" y="6443077"/>
            <a:ext cx="4078614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CRA 2015, 26 January 2015</a:t>
            </a:r>
          </a:p>
        </p:txBody>
      </p:sp>
    </p:spTree>
    <p:extLst>
      <p:ext uri="{BB962C8B-B14F-4D97-AF65-F5344CB8AC3E}">
        <p14:creationId xmlns:p14="http://schemas.microsoft.com/office/powerpoint/2010/main" val="4119966040"/>
      </p:ext>
    </p:extLst>
  </p:cSld>
  <p:clrMapOvr>
    <a:masterClrMapping/>
  </p:clrMapOvr>
  <p:transition spd="med"/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/>
          <p:nvPr/>
        </p:nvSpPr>
        <p:spPr>
          <a:xfrm>
            <a:off x="238852" y="6443077"/>
            <a:ext cx="5691188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INFN-IHEP Bilateral Meeting, Beijing May 15, 2015</a:t>
            </a:r>
          </a:p>
        </p:txBody>
      </p:sp>
      <p:sp>
        <p:nvSpPr>
          <p:cNvPr id="290" name="Shape 29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036875"/>
      </p:ext>
    </p:extLst>
  </p:cSld>
  <p:clrMapOvr>
    <a:masterClrMapping/>
  </p:clrMapOvr>
  <p:transition spd="med"/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/>
          <p:nvPr/>
        </p:nvSpPr>
        <p:spPr>
          <a:xfrm>
            <a:off x="607219" y="1107281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98" name="Shape 298"/>
          <p:cNvSpPr/>
          <p:nvPr/>
        </p:nvSpPr>
        <p:spPr>
          <a:xfrm>
            <a:off x="107883" y="6443077"/>
            <a:ext cx="4464341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ECRS 2014, Kiel, Sept. 02, 2014</a:t>
            </a:r>
          </a:p>
        </p:txBody>
      </p:sp>
      <p:sp>
        <p:nvSpPr>
          <p:cNvPr id="299" name="Shape 299"/>
          <p:cNvSpPr>
            <a:spLocks noGrp="1"/>
          </p:cNvSpPr>
          <p:nvPr>
            <p:ph type="title"/>
          </p:nvPr>
        </p:nvSpPr>
        <p:spPr>
          <a:xfrm>
            <a:off x="535781" y="359990"/>
            <a:ext cx="11120438" cy="65799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953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300" name="Shape 300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9537758"/>
      </p:ext>
    </p:extLst>
  </p:cSld>
  <p:clrMapOvr>
    <a:masterClrMapping/>
  </p:clrMapOvr>
  <p:transition spd="med"/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/>
          <p:nvPr/>
        </p:nvSpPr>
        <p:spPr>
          <a:xfrm>
            <a:off x="607219" y="1107281"/>
            <a:ext cx="45720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08" name="Shape 308"/>
          <p:cNvSpPr>
            <a:spLocks noGrp="1"/>
          </p:cNvSpPr>
          <p:nvPr>
            <p:ph type="title"/>
          </p:nvPr>
        </p:nvSpPr>
        <p:spPr>
          <a:xfrm>
            <a:off x="535781" y="321542"/>
            <a:ext cx="4762500" cy="66072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953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309" name="Shape 309"/>
          <p:cNvSpPr>
            <a:spLocks noGrp="1"/>
          </p:cNvSpPr>
          <p:nvPr>
            <p:ph type="sldNum" sz="quarter" idx="2"/>
          </p:nvPr>
        </p:nvSpPr>
        <p:spPr>
          <a:xfrm>
            <a:off x="11492103" y="6482953"/>
            <a:ext cx="290144" cy="254044"/>
          </a:xfrm>
          <a:prstGeom prst="rect">
            <a:avLst/>
          </a:prstGeom>
        </p:spPr>
        <p:txBody>
          <a:bodyPr/>
          <a:lstStyle>
            <a:lvl1pPr algn="l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310" name="Shape 310"/>
          <p:cNvSpPr/>
          <p:nvPr/>
        </p:nvSpPr>
        <p:spPr>
          <a:xfrm>
            <a:off x="107883" y="6443077"/>
            <a:ext cx="4464341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ECRS 2014, Kiel, Sept. 02, 2014</a:t>
            </a:r>
          </a:p>
        </p:txBody>
      </p:sp>
    </p:spTree>
    <p:extLst>
      <p:ext uri="{BB962C8B-B14F-4D97-AF65-F5344CB8AC3E}">
        <p14:creationId xmlns:p14="http://schemas.microsoft.com/office/powerpoint/2010/main" val="2285498337"/>
      </p:ext>
    </p:extLst>
  </p:cSld>
  <p:clrMapOvr>
    <a:masterClrMapping/>
  </p:clrMapOvr>
  <p:transition spd="med"/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/>
          <p:nvPr/>
        </p:nvSpPr>
        <p:spPr>
          <a:xfrm>
            <a:off x="607219" y="964406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18" name="Shape 318"/>
          <p:cNvSpPr/>
          <p:nvPr/>
        </p:nvSpPr>
        <p:spPr>
          <a:xfrm>
            <a:off x="107884" y="6362710"/>
            <a:ext cx="5429528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Rome Sept. 07, 2015</a:t>
            </a:r>
          </a:p>
        </p:txBody>
      </p:sp>
      <p:sp>
        <p:nvSpPr>
          <p:cNvPr id="319" name="Shape 319"/>
          <p:cNvSpPr>
            <a:spLocks noGrp="1"/>
          </p:cNvSpPr>
          <p:nvPr>
            <p:ph type="title"/>
          </p:nvPr>
        </p:nvSpPr>
        <p:spPr>
          <a:xfrm>
            <a:off x="535781" y="208185"/>
            <a:ext cx="11120438" cy="65799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7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320" name="Shape 320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9113745"/>
      </p:ext>
    </p:extLst>
  </p:cSld>
  <p:clrMapOvr>
    <a:masterClrMapping/>
  </p:clrMapOvr>
  <p:transition spd="med"/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/>
          <p:nvPr/>
        </p:nvSpPr>
        <p:spPr>
          <a:xfrm>
            <a:off x="607219" y="1384102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28" name="Shape 328"/>
          <p:cNvSpPr/>
          <p:nvPr/>
        </p:nvSpPr>
        <p:spPr>
          <a:xfrm>
            <a:off x="-11179" y="6443077"/>
            <a:ext cx="5691188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0751" hangingPunct="0"/>
            <a:r>
              <a:rPr sz="1125" kern="0">
                <a:solidFill>
                  <a:srgbClr val="000000"/>
                </a:solidFill>
              </a:rPr>
              <a:t>G. Di Sciascio, Meeting INFN/IHEP, LNGS Italy, Sept. 16-17, 2013</a:t>
            </a:r>
          </a:p>
        </p:txBody>
      </p:sp>
      <p:sp>
        <p:nvSpPr>
          <p:cNvPr id="329" name="Shape 329"/>
          <p:cNvSpPr>
            <a:spLocks noGrp="1"/>
          </p:cNvSpPr>
          <p:nvPr>
            <p:ph type="title"/>
          </p:nvPr>
        </p:nvSpPr>
        <p:spPr>
          <a:xfrm>
            <a:off x="535781" y="366117"/>
            <a:ext cx="11120438" cy="93761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953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330" name="Shape 330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6192664"/>
      </p:ext>
    </p:extLst>
  </p:cSld>
  <p:clrMapOvr>
    <a:masterClrMapping/>
  </p:clrMapOvr>
  <p:transition spd="med"/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/>
          <p:nvPr/>
        </p:nvSpPr>
        <p:spPr>
          <a:xfrm>
            <a:off x="607219" y="928687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38" name="Shape 338"/>
          <p:cNvSpPr>
            <a:spLocks noGrp="1"/>
          </p:cNvSpPr>
          <p:nvPr>
            <p:ph type="title"/>
          </p:nvPr>
        </p:nvSpPr>
        <p:spPr>
          <a:xfrm>
            <a:off x="535781" y="145677"/>
            <a:ext cx="11120438" cy="65799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34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339" name="Shape 339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340" name="Shape 340"/>
          <p:cNvSpPr/>
          <p:nvPr/>
        </p:nvSpPr>
        <p:spPr>
          <a:xfrm>
            <a:off x="131696" y="6443077"/>
            <a:ext cx="4809631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CRIS 2015, Sept. 16, 2015</a:t>
            </a:r>
          </a:p>
        </p:txBody>
      </p:sp>
    </p:spTree>
    <p:extLst>
      <p:ext uri="{BB962C8B-B14F-4D97-AF65-F5344CB8AC3E}">
        <p14:creationId xmlns:p14="http://schemas.microsoft.com/office/powerpoint/2010/main" val="286955881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80415C-DF25-47F9-9282-08E9254EE5BD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477017"/>
      </p:ext>
    </p:extLst>
  </p:cSld>
  <p:clrMapOvr>
    <a:masterClrMapping/>
  </p:clrMapOvr>
  <p:transition/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/>
          <p:nvPr/>
        </p:nvSpPr>
        <p:spPr>
          <a:xfrm>
            <a:off x="607219" y="964406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48" name="Shape 348"/>
          <p:cNvSpPr>
            <a:spLocks noGrp="1"/>
          </p:cNvSpPr>
          <p:nvPr>
            <p:ph type="title"/>
          </p:nvPr>
        </p:nvSpPr>
        <p:spPr>
          <a:xfrm>
            <a:off x="535781" y="208185"/>
            <a:ext cx="11120438" cy="65799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7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349" name="Shape 349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350" name="Shape 350"/>
          <p:cNvSpPr/>
          <p:nvPr/>
        </p:nvSpPr>
        <p:spPr>
          <a:xfrm>
            <a:off x="131696" y="6478796"/>
            <a:ext cx="4809631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CRIS 2015, Sept. 16, 2015</a:t>
            </a:r>
          </a:p>
        </p:txBody>
      </p:sp>
    </p:spTree>
    <p:extLst>
      <p:ext uri="{BB962C8B-B14F-4D97-AF65-F5344CB8AC3E}">
        <p14:creationId xmlns:p14="http://schemas.microsoft.com/office/powerpoint/2010/main" val="3079967169"/>
      </p:ext>
    </p:extLst>
  </p:cSld>
  <p:clrMapOvr>
    <a:masterClrMapping/>
  </p:clrMapOvr>
  <p:transition spd="med"/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/>
          <p:nvPr/>
        </p:nvSpPr>
        <p:spPr>
          <a:xfrm>
            <a:off x="607219" y="982266"/>
            <a:ext cx="45720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58" name="Shape 358"/>
          <p:cNvSpPr>
            <a:spLocks noGrp="1"/>
          </p:cNvSpPr>
          <p:nvPr>
            <p:ph type="title"/>
          </p:nvPr>
        </p:nvSpPr>
        <p:spPr>
          <a:xfrm>
            <a:off x="535781" y="232245"/>
            <a:ext cx="4762500" cy="66072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34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359" name="Shape 359"/>
          <p:cNvSpPr>
            <a:spLocks noGrp="1"/>
          </p:cNvSpPr>
          <p:nvPr>
            <p:ph type="sldNum" sz="quarter" idx="2"/>
          </p:nvPr>
        </p:nvSpPr>
        <p:spPr>
          <a:xfrm>
            <a:off x="11492103" y="6482953"/>
            <a:ext cx="290144" cy="254044"/>
          </a:xfrm>
          <a:prstGeom prst="rect">
            <a:avLst/>
          </a:prstGeom>
        </p:spPr>
        <p:txBody>
          <a:bodyPr/>
          <a:lstStyle>
            <a:lvl1pPr algn="l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360" name="Shape 360"/>
          <p:cNvSpPr/>
          <p:nvPr/>
        </p:nvSpPr>
        <p:spPr>
          <a:xfrm>
            <a:off x="131696" y="6443077"/>
            <a:ext cx="4809631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CRIS 2015, Sept. 16, 2015</a:t>
            </a:r>
          </a:p>
        </p:txBody>
      </p:sp>
    </p:spTree>
    <p:extLst>
      <p:ext uri="{BB962C8B-B14F-4D97-AF65-F5344CB8AC3E}">
        <p14:creationId xmlns:p14="http://schemas.microsoft.com/office/powerpoint/2010/main" val="665685800"/>
      </p:ext>
    </p:extLst>
  </p:cSld>
  <p:clrMapOvr>
    <a:masterClrMapping/>
  </p:clrMapOvr>
  <p:transition spd="med"/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/>
          <p:nvPr/>
        </p:nvSpPr>
        <p:spPr>
          <a:xfrm>
            <a:off x="607219" y="982266"/>
            <a:ext cx="45720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68" name="Shape 368"/>
          <p:cNvSpPr>
            <a:spLocks noGrp="1"/>
          </p:cNvSpPr>
          <p:nvPr>
            <p:ph type="title"/>
          </p:nvPr>
        </p:nvSpPr>
        <p:spPr>
          <a:xfrm>
            <a:off x="535781" y="232245"/>
            <a:ext cx="4762500" cy="66072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34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369" name="Shape 369"/>
          <p:cNvSpPr>
            <a:spLocks noGrp="1"/>
          </p:cNvSpPr>
          <p:nvPr>
            <p:ph type="sldNum" sz="quarter" idx="2"/>
          </p:nvPr>
        </p:nvSpPr>
        <p:spPr>
          <a:xfrm>
            <a:off x="11492103" y="6482953"/>
            <a:ext cx="290144" cy="254044"/>
          </a:xfrm>
          <a:prstGeom prst="rect">
            <a:avLst/>
          </a:prstGeom>
        </p:spPr>
        <p:txBody>
          <a:bodyPr/>
          <a:lstStyle>
            <a:lvl1pPr algn="l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370" name="Shape 370"/>
          <p:cNvSpPr/>
          <p:nvPr/>
        </p:nvSpPr>
        <p:spPr>
          <a:xfrm>
            <a:off x="107884" y="6443077"/>
            <a:ext cx="5429528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Rome Sept. 07, 2015</a:t>
            </a:r>
          </a:p>
        </p:txBody>
      </p:sp>
    </p:spTree>
    <p:extLst>
      <p:ext uri="{BB962C8B-B14F-4D97-AF65-F5344CB8AC3E}">
        <p14:creationId xmlns:p14="http://schemas.microsoft.com/office/powerpoint/2010/main" val="243495793"/>
      </p:ext>
    </p:extLst>
  </p:cSld>
  <p:clrMapOvr>
    <a:masterClrMapping/>
  </p:clrMapOvr>
  <p:transition spd="med"/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/>
          <p:nvPr/>
        </p:nvSpPr>
        <p:spPr>
          <a:xfrm>
            <a:off x="607219" y="1009055"/>
            <a:ext cx="45720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78" name="Shape 378"/>
          <p:cNvSpPr>
            <a:spLocks noGrp="1"/>
          </p:cNvSpPr>
          <p:nvPr>
            <p:ph type="title"/>
          </p:nvPr>
        </p:nvSpPr>
        <p:spPr>
          <a:xfrm>
            <a:off x="535781" y="282526"/>
            <a:ext cx="4762500" cy="664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7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379" name="Shape 379"/>
          <p:cNvSpPr>
            <a:spLocks noGrp="1"/>
          </p:cNvSpPr>
          <p:nvPr>
            <p:ph type="sldNum" sz="quarter" idx="2"/>
          </p:nvPr>
        </p:nvSpPr>
        <p:spPr>
          <a:xfrm>
            <a:off x="11492103" y="6482953"/>
            <a:ext cx="290144" cy="254044"/>
          </a:xfrm>
          <a:prstGeom prst="rect">
            <a:avLst/>
          </a:prstGeom>
        </p:spPr>
        <p:txBody>
          <a:bodyPr/>
          <a:lstStyle>
            <a:lvl1pPr algn="l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380" name="Shape 380"/>
          <p:cNvSpPr/>
          <p:nvPr/>
        </p:nvSpPr>
        <p:spPr>
          <a:xfrm>
            <a:off x="131696" y="6443077"/>
            <a:ext cx="4809631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Roma Tor Vergata, June 16, 2015</a:t>
            </a:r>
          </a:p>
        </p:txBody>
      </p:sp>
    </p:spTree>
    <p:extLst>
      <p:ext uri="{BB962C8B-B14F-4D97-AF65-F5344CB8AC3E}">
        <p14:creationId xmlns:p14="http://schemas.microsoft.com/office/powerpoint/2010/main" val="2296401718"/>
      </p:ext>
    </p:extLst>
  </p:cSld>
  <p:clrMapOvr>
    <a:masterClrMapping/>
  </p:clrMapOvr>
  <p:transition spd="med"/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/>
          <p:nvPr/>
        </p:nvSpPr>
        <p:spPr>
          <a:xfrm>
            <a:off x="131696" y="6443077"/>
            <a:ext cx="4809631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Roma Tor Vergata, June 16, 2015</a:t>
            </a:r>
          </a:p>
        </p:txBody>
      </p:sp>
      <p:sp>
        <p:nvSpPr>
          <p:cNvPr id="388" name="Shape 38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6244400"/>
      </p:ext>
    </p:extLst>
  </p:cSld>
  <p:clrMapOvr>
    <a:masterClrMapping/>
  </p:clrMapOvr>
  <p:transition spd="med"/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/>
          <p:nvPr/>
        </p:nvSpPr>
        <p:spPr>
          <a:xfrm>
            <a:off x="607219" y="1384102"/>
            <a:ext cx="45720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96" name="Shape 396"/>
          <p:cNvSpPr/>
          <p:nvPr/>
        </p:nvSpPr>
        <p:spPr>
          <a:xfrm>
            <a:off x="-11179" y="6443077"/>
            <a:ext cx="5738813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0751" hangingPunct="0"/>
            <a:r>
              <a:rPr sz="1125" kern="0">
                <a:solidFill>
                  <a:srgbClr val="000000"/>
                </a:solidFill>
              </a:rPr>
              <a:t>G. Di Sciascio, Meeting INFN/IHEP, LNGS Italy, Sept. 16-17, 2013</a:t>
            </a:r>
          </a:p>
        </p:txBody>
      </p:sp>
      <p:sp>
        <p:nvSpPr>
          <p:cNvPr id="397" name="Shape 397"/>
          <p:cNvSpPr>
            <a:spLocks noGrp="1"/>
          </p:cNvSpPr>
          <p:nvPr>
            <p:ph type="title"/>
          </p:nvPr>
        </p:nvSpPr>
        <p:spPr>
          <a:xfrm>
            <a:off x="535781" y="232172"/>
            <a:ext cx="4762500" cy="98226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953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398" name="Shape 398"/>
          <p:cNvSpPr>
            <a:spLocks noGrp="1"/>
          </p:cNvSpPr>
          <p:nvPr>
            <p:ph type="sldNum" sz="quarter" idx="2"/>
          </p:nvPr>
        </p:nvSpPr>
        <p:spPr>
          <a:xfrm>
            <a:off x="11492103" y="6482953"/>
            <a:ext cx="290144" cy="254044"/>
          </a:xfrm>
          <a:prstGeom prst="rect">
            <a:avLst/>
          </a:prstGeom>
        </p:spPr>
        <p:txBody>
          <a:bodyPr/>
          <a:lstStyle>
            <a:lvl1pPr algn="l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6514666"/>
      </p:ext>
    </p:extLst>
  </p:cSld>
  <p:clrMapOvr>
    <a:masterClrMapping/>
  </p:clrMapOvr>
  <p:transition spd="med"/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/>
          <p:nvPr/>
        </p:nvSpPr>
        <p:spPr>
          <a:xfrm>
            <a:off x="607219" y="928687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06" name="Shape 406"/>
          <p:cNvSpPr/>
          <p:nvPr/>
        </p:nvSpPr>
        <p:spPr>
          <a:xfrm>
            <a:off x="107884" y="6443077"/>
            <a:ext cx="5429528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TAUP 2015, Torino, Sept 11, 2015</a:t>
            </a:r>
          </a:p>
        </p:txBody>
      </p:sp>
      <p:sp>
        <p:nvSpPr>
          <p:cNvPr id="407" name="Shape 407"/>
          <p:cNvSpPr>
            <a:spLocks noGrp="1"/>
          </p:cNvSpPr>
          <p:nvPr>
            <p:ph type="title"/>
          </p:nvPr>
        </p:nvSpPr>
        <p:spPr>
          <a:xfrm>
            <a:off x="535781" y="145677"/>
            <a:ext cx="11120438" cy="65799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953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408" name="Shape 408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5695487"/>
      </p:ext>
    </p:extLst>
  </p:cSld>
  <p:clrMapOvr>
    <a:masterClrMapping/>
  </p:clrMapOvr>
  <p:transition spd="med"/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/>
          <p:nvPr/>
        </p:nvSpPr>
        <p:spPr>
          <a:xfrm>
            <a:off x="607219" y="884039"/>
            <a:ext cx="45720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16" name="Shape 416"/>
          <p:cNvSpPr>
            <a:spLocks noGrp="1"/>
          </p:cNvSpPr>
          <p:nvPr>
            <p:ph type="title"/>
          </p:nvPr>
        </p:nvSpPr>
        <p:spPr>
          <a:xfrm>
            <a:off x="535781" y="125089"/>
            <a:ext cx="4762500" cy="66072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953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417" name="Shape 417"/>
          <p:cNvSpPr>
            <a:spLocks noGrp="1"/>
          </p:cNvSpPr>
          <p:nvPr>
            <p:ph type="sldNum" sz="quarter" idx="2"/>
          </p:nvPr>
        </p:nvSpPr>
        <p:spPr>
          <a:xfrm>
            <a:off x="11492103" y="6482953"/>
            <a:ext cx="290144" cy="254044"/>
          </a:xfrm>
          <a:prstGeom prst="rect">
            <a:avLst/>
          </a:prstGeom>
        </p:spPr>
        <p:txBody>
          <a:bodyPr/>
          <a:lstStyle>
            <a:lvl1pPr algn="l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418" name="Shape 418"/>
          <p:cNvSpPr/>
          <p:nvPr/>
        </p:nvSpPr>
        <p:spPr>
          <a:xfrm>
            <a:off x="107884" y="6443077"/>
            <a:ext cx="5429528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TAUP 2015, Torino, Sept 11, 2015</a:t>
            </a:r>
          </a:p>
        </p:txBody>
      </p:sp>
    </p:spTree>
    <p:extLst>
      <p:ext uri="{BB962C8B-B14F-4D97-AF65-F5344CB8AC3E}">
        <p14:creationId xmlns:p14="http://schemas.microsoft.com/office/powerpoint/2010/main" val="3896413570"/>
      </p:ext>
    </p:extLst>
  </p:cSld>
  <p:clrMapOvr>
    <a:masterClrMapping/>
  </p:clrMapOvr>
  <p:transition spd="med"/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/>
          <p:nvPr/>
        </p:nvSpPr>
        <p:spPr>
          <a:xfrm>
            <a:off x="607219" y="1107281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26" name="Shape 426"/>
          <p:cNvSpPr/>
          <p:nvPr/>
        </p:nvSpPr>
        <p:spPr>
          <a:xfrm>
            <a:off x="107884" y="6443077"/>
            <a:ext cx="5429528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Frascati Workshop 2015, Mondello May 28, 2015</a:t>
            </a:r>
          </a:p>
        </p:txBody>
      </p:sp>
      <p:sp>
        <p:nvSpPr>
          <p:cNvPr id="427" name="Shape 427"/>
          <p:cNvSpPr>
            <a:spLocks noGrp="1"/>
          </p:cNvSpPr>
          <p:nvPr>
            <p:ph type="title"/>
          </p:nvPr>
        </p:nvSpPr>
        <p:spPr>
          <a:xfrm>
            <a:off x="535781" y="359990"/>
            <a:ext cx="11120438" cy="65799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953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428" name="Shape 428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9151804"/>
      </p:ext>
    </p:extLst>
  </p:cSld>
  <p:clrMapOvr>
    <a:masterClrMapping/>
  </p:clrMapOvr>
  <p:transition spd="med"/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hape 435"/>
          <p:cNvSpPr/>
          <p:nvPr/>
        </p:nvSpPr>
        <p:spPr>
          <a:xfrm>
            <a:off x="607219" y="1384102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36" name="Shape 436"/>
          <p:cNvSpPr/>
          <p:nvPr/>
        </p:nvSpPr>
        <p:spPr>
          <a:xfrm>
            <a:off x="-11179" y="6443077"/>
            <a:ext cx="5691188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0751" hangingPunct="0"/>
            <a:r>
              <a:rPr sz="1125" kern="0">
                <a:solidFill>
                  <a:srgbClr val="000000"/>
                </a:solidFill>
              </a:rPr>
              <a:t>G. Di Sciascio, Meeting INFN/IHEP, LNGS Italy, Sept. 16-17, 2013</a:t>
            </a:r>
          </a:p>
        </p:txBody>
      </p:sp>
      <p:sp>
        <p:nvSpPr>
          <p:cNvPr id="437" name="Shape 437"/>
          <p:cNvSpPr>
            <a:spLocks noGrp="1"/>
          </p:cNvSpPr>
          <p:nvPr>
            <p:ph type="title"/>
          </p:nvPr>
        </p:nvSpPr>
        <p:spPr>
          <a:xfrm>
            <a:off x="535781" y="366117"/>
            <a:ext cx="11120438" cy="93761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953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438" name="Shape 438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0255004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84E7AC-2141-4EF5-BDDE-36E5F1E8BFEB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515213"/>
      </p:ext>
    </p:extLst>
  </p:cSld>
  <p:clrMapOvr>
    <a:masterClrMapping/>
  </p:clrMapOvr>
  <p:transition/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/>
          <p:nvPr/>
        </p:nvSpPr>
        <p:spPr>
          <a:xfrm>
            <a:off x="607219" y="1089422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46" name="Shape 446"/>
          <p:cNvSpPr/>
          <p:nvPr/>
        </p:nvSpPr>
        <p:spPr>
          <a:xfrm>
            <a:off x="131696" y="6443077"/>
            <a:ext cx="4809631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Roma Tor Vergata, June 16, 2015</a:t>
            </a:r>
          </a:p>
        </p:txBody>
      </p:sp>
      <p:sp>
        <p:nvSpPr>
          <p:cNvPr id="447" name="Shape 447"/>
          <p:cNvSpPr>
            <a:spLocks noGrp="1"/>
          </p:cNvSpPr>
          <p:nvPr>
            <p:ph type="title"/>
          </p:nvPr>
        </p:nvSpPr>
        <p:spPr>
          <a:xfrm>
            <a:off x="535781" y="390398"/>
            <a:ext cx="11120438" cy="63651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7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448" name="Shape 448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3040198"/>
      </p:ext>
    </p:extLst>
  </p:cSld>
  <p:clrMapOvr>
    <a:masterClrMapping/>
  </p:clrMapOvr>
  <p:transition spd="med"/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/>
          <p:nvPr/>
        </p:nvSpPr>
        <p:spPr>
          <a:xfrm>
            <a:off x="607219" y="1035844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56" name="Shape 456"/>
          <p:cNvSpPr/>
          <p:nvPr/>
        </p:nvSpPr>
        <p:spPr>
          <a:xfrm>
            <a:off x="238852" y="6443077"/>
            <a:ext cx="5691188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INFN - Roma Tor Vergata</a:t>
            </a:r>
          </a:p>
        </p:txBody>
      </p:sp>
      <p:sp>
        <p:nvSpPr>
          <p:cNvPr id="457" name="Shape 457"/>
          <p:cNvSpPr>
            <a:spLocks noGrp="1"/>
          </p:cNvSpPr>
          <p:nvPr>
            <p:ph type="title"/>
          </p:nvPr>
        </p:nvSpPr>
        <p:spPr>
          <a:xfrm>
            <a:off x="535781" y="337491"/>
            <a:ext cx="11120438" cy="64477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797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458" name="Shape 458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930544"/>
      </p:ext>
    </p:extLst>
  </p:cSld>
  <p:clrMapOvr>
    <a:masterClrMapping/>
  </p:clrMapOvr>
  <p:transition spd="med"/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hape 465"/>
          <p:cNvSpPr/>
          <p:nvPr/>
        </p:nvSpPr>
        <p:spPr>
          <a:xfrm>
            <a:off x="607219" y="928687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66" name="Shape 466"/>
          <p:cNvSpPr>
            <a:spLocks noGrp="1"/>
          </p:cNvSpPr>
          <p:nvPr>
            <p:ph type="title"/>
          </p:nvPr>
        </p:nvSpPr>
        <p:spPr>
          <a:xfrm>
            <a:off x="535781" y="145677"/>
            <a:ext cx="11120438" cy="65799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34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467" name="Shape 467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468" name="Shape 468"/>
          <p:cNvSpPr/>
          <p:nvPr/>
        </p:nvSpPr>
        <p:spPr>
          <a:xfrm>
            <a:off x="238852" y="6443077"/>
            <a:ext cx="5691188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INFN - Roma Tor Vergata</a:t>
            </a:r>
          </a:p>
        </p:txBody>
      </p:sp>
    </p:spTree>
    <p:extLst>
      <p:ext uri="{BB962C8B-B14F-4D97-AF65-F5344CB8AC3E}">
        <p14:creationId xmlns:p14="http://schemas.microsoft.com/office/powerpoint/2010/main" val="1219427584"/>
      </p:ext>
    </p:extLst>
  </p:cSld>
  <p:clrMapOvr>
    <a:masterClrMapping/>
  </p:clrMapOvr>
  <p:transition spd="med"/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hape 475"/>
          <p:cNvSpPr/>
          <p:nvPr/>
        </p:nvSpPr>
        <p:spPr>
          <a:xfrm>
            <a:off x="607219" y="982266"/>
            <a:ext cx="45720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76" name="Shape 476"/>
          <p:cNvSpPr>
            <a:spLocks noGrp="1"/>
          </p:cNvSpPr>
          <p:nvPr>
            <p:ph type="title"/>
          </p:nvPr>
        </p:nvSpPr>
        <p:spPr>
          <a:xfrm>
            <a:off x="535781" y="232245"/>
            <a:ext cx="4762500" cy="66072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34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477" name="Shape 477"/>
          <p:cNvSpPr>
            <a:spLocks noGrp="1"/>
          </p:cNvSpPr>
          <p:nvPr>
            <p:ph type="sldNum" sz="quarter" idx="2"/>
          </p:nvPr>
        </p:nvSpPr>
        <p:spPr>
          <a:xfrm>
            <a:off x="11492103" y="6482953"/>
            <a:ext cx="290144" cy="254044"/>
          </a:xfrm>
          <a:prstGeom prst="rect">
            <a:avLst/>
          </a:prstGeom>
        </p:spPr>
        <p:txBody>
          <a:bodyPr/>
          <a:lstStyle>
            <a:lvl1pPr algn="l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478" name="Shape 478"/>
          <p:cNvSpPr/>
          <p:nvPr/>
        </p:nvSpPr>
        <p:spPr>
          <a:xfrm>
            <a:off x="238852" y="6443077"/>
            <a:ext cx="5691188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INFN - Roma Tor Vergata</a:t>
            </a:r>
          </a:p>
        </p:txBody>
      </p:sp>
    </p:spTree>
    <p:extLst>
      <p:ext uri="{BB962C8B-B14F-4D97-AF65-F5344CB8AC3E}">
        <p14:creationId xmlns:p14="http://schemas.microsoft.com/office/powerpoint/2010/main" val="2229400745"/>
      </p:ext>
    </p:extLst>
  </p:cSld>
  <p:clrMapOvr>
    <a:masterClrMapping/>
  </p:clrMapOvr>
  <p:transition spd="med"/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8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/>
          <p:nvPr/>
        </p:nvSpPr>
        <p:spPr>
          <a:xfrm>
            <a:off x="607219" y="964406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86" name="Shape 486"/>
          <p:cNvSpPr/>
          <p:nvPr/>
        </p:nvSpPr>
        <p:spPr>
          <a:xfrm>
            <a:off x="131696" y="6443077"/>
            <a:ext cx="4078614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14th AGILE 2016, June 21, 2016</a:t>
            </a:r>
          </a:p>
        </p:txBody>
      </p:sp>
      <p:sp>
        <p:nvSpPr>
          <p:cNvPr id="487" name="Shape 487"/>
          <p:cNvSpPr>
            <a:spLocks noGrp="1"/>
          </p:cNvSpPr>
          <p:nvPr>
            <p:ph type="title"/>
          </p:nvPr>
        </p:nvSpPr>
        <p:spPr>
          <a:xfrm>
            <a:off x="535781" y="247523"/>
            <a:ext cx="11120438" cy="63651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7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488" name="Shape 488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0367343"/>
      </p:ext>
    </p:extLst>
  </p:cSld>
  <p:clrMapOvr>
    <a:masterClrMapping/>
  </p:clrMapOvr>
  <p:transition spd="med"/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9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hape 495"/>
          <p:cNvSpPr/>
          <p:nvPr/>
        </p:nvSpPr>
        <p:spPr>
          <a:xfrm>
            <a:off x="607219" y="973336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96" name="Shape 496"/>
          <p:cNvSpPr/>
          <p:nvPr/>
        </p:nvSpPr>
        <p:spPr>
          <a:xfrm>
            <a:off x="191226" y="6443077"/>
            <a:ext cx="4442809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Roma Tor Vergata, January 14, 2016</a:t>
            </a:r>
          </a:p>
        </p:txBody>
      </p:sp>
      <p:sp>
        <p:nvSpPr>
          <p:cNvPr id="497" name="Shape 497"/>
          <p:cNvSpPr>
            <a:spLocks noGrp="1"/>
          </p:cNvSpPr>
          <p:nvPr>
            <p:ph type="title"/>
          </p:nvPr>
        </p:nvSpPr>
        <p:spPr>
          <a:xfrm>
            <a:off x="535781" y="265383"/>
            <a:ext cx="11120438" cy="63651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7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498" name="Shape 498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5931242"/>
      </p:ext>
    </p:extLst>
  </p:cSld>
  <p:clrMapOvr>
    <a:masterClrMapping/>
  </p:clrMapOvr>
  <p:transition spd="med"/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0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/>
          <p:nvPr/>
        </p:nvSpPr>
        <p:spPr>
          <a:xfrm>
            <a:off x="607219" y="1089422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506" name="Shape 506"/>
          <p:cNvSpPr/>
          <p:nvPr/>
        </p:nvSpPr>
        <p:spPr>
          <a:xfrm>
            <a:off x="131696" y="6443077"/>
            <a:ext cx="3812815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CSN2 Roma 24 Luglio 2014</a:t>
            </a:r>
          </a:p>
        </p:txBody>
      </p:sp>
      <p:sp>
        <p:nvSpPr>
          <p:cNvPr id="507" name="Shape 507"/>
          <p:cNvSpPr>
            <a:spLocks noGrp="1"/>
          </p:cNvSpPr>
          <p:nvPr>
            <p:ph type="title"/>
          </p:nvPr>
        </p:nvSpPr>
        <p:spPr>
          <a:xfrm>
            <a:off x="535781" y="390398"/>
            <a:ext cx="11120438" cy="63651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7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508" name="Shape 508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1540352"/>
      </p:ext>
    </p:extLst>
  </p:cSld>
  <p:clrMapOvr>
    <a:masterClrMapping/>
  </p:clrMapOvr>
  <p:transition spd="med"/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1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Shape 515"/>
          <p:cNvSpPr/>
          <p:nvPr/>
        </p:nvSpPr>
        <p:spPr>
          <a:xfrm>
            <a:off x="607219" y="973336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516" name="Shape 516"/>
          <p:cNvSpPr/>
          <p:nvPr/>
        </p:nvSpPr>
        <p:spPr>
          <a:xfrm>
            <a:off x="191227" y="6443077"/>
            <a:ext cx="5583200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IHEP-INFN Meeting Rome, May 27, 2016</a:t>
            </a:r>
          </a:p>
        </p:txBody>
      </p:sp>
      <p:sp>
        <p:nvSpPr>
          <p:cNvPr id="517" name="Shape 517"/>
          <p:cNvSpPr>
            <a:spLocks noGrp="1"/>
          </p:cNvSpPr>
          <p:nvPr>
            <p:ph type="title"/>
          </p:nvPr>
        </p:nvSpPr>
        <p:spPr>
          <a:xfrm>
            <a:off x="535781" y="265383"/>
            <a:ext cx="11120438" cy="63651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7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518" name="Shape 518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6224461"/>
      </p:ext>
    </p:extLst>
  </p:cSld>
  <p:clrMapOvr>
    <a:masterClrMapping/>
  </p:clrMapOvr>
  <p:transition spd="med"/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2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hape 525"/>
          <p:cNvSpPr/>
          <p:nvPr/>
        </p:nvSpPr>
        <p:spPr>
          <a:xfrm>
            <a:off x="607219" y="964406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526" name="Shape 526"/>
          <p:cNvSpPr>
            <a:spLocks noGrp="1"/>
          </p:cNvSpPr>
          <p:nvPr>
            <p:ph type="title"/>
          </p:nvPr>
        </p:nvSpPr>
        <p:spPr>
          <a:xfrm>
            <a:off x="535781" y="208185"/>
            <a:ext cx="11120438" cy="65799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7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527" name="Shape 527"/>
          <p:cNvSpPr>
            <a:spLocks noGrp="1"/>
          </p:cNvSpPr>
          <p:nvPr>
            <p:ph type="sldNum" sz="quarter" idx="2"/>
          </p:nvPr>
        </p:nvSpPr>
        <p:spPr>
          <a:xfrm>
            <a:off x="11503808" y="6465094"/>
            <a:ext cx="290143" cy="254044"/>
          </a:xfrm>
          <a:prstGeom prst="rect">
            <a:avLst/>
          </a:prstGeom>
        </p:spPr>
        <p:txBody>
          <a:bodyPr/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528" name="Shape 528"/>
          <p:cNvSpPr/>
          <p:nvPr/>
        </p:nvSpPr>
        <p:spPr>
          <a:xfrm>
            <a:off x="107883" y="6443077"/>
            <a:ext cx="3969471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CSN2 - LNGS, July 21, 2016</a:t>
            </a:r>
          </a:p>
        </p:txBody>
      </p:sp>
    </p:spTree>
    <p:extLst>
      <p:ext uri="{BB962C8B-B14F-4D97-AF65-F5344CB8AC3E}">
        <p14:creationId xmlns:p14="http://schemas.microsoft.com/office/powerpoint/2010/main" val="1676436455"/>
      </p:ext>
    </p:extLst>
  </p:cSld>
  <p:clrMapOvr>
    <a:masterClrMapping/>
  </p:clrMapOvr>
  <p:transition spd="med"/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Shape 535"/>
          <p:cNvSpPr/>
          <p:nvPr/>
        </p:nvSpPr>
        <p:spPr>
          <a:xfrm>
            <a:off x="607219" y="1009055"/>
            <a:ext cx="45720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536" name="Shape 536"/>
          <p:cNvSpPr>
            <a:spLocks noGrp="1"/>
          </p:cNvSpPr>
          <p:nvPr>
            <p:ph type="title"/>
          </p:nvPr>
        </p:nvSpPr>
        <p:spPr>
          <a:xfrm>
            <a:off x="535781" y="282526"/>
            <a:ext cx="4762500" cy="664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7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537" name="Shape 537"/>
          <p:cNvSpPr>
            <a:spLocks noGrp="1"/>
          </p:cNvSpPr>
          <p:nvPr>
            <p:ph type="sldNum" sz="quarter" idx="2"/>
          </p:nvPr>
        </p:nvSpPr>
        <p:spPr>
          <a:xfrm>
            <a:off x="11492103" y="6482953"/>
            <a:ext cx="290144" cy="254044"/>
          </a:xfrm>
          <a:prstGeom prst="rect">
            <a:avLst/>
          </a:prstGeom>
        </p:spPr>
        <p:txBody>
          <a:bodyPr/>
          <a:lstStyle>
            <a:lvl1pPr algn="l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538" name="Shape 538"/>
          <p:cNvSpPr/>
          <p:nvPr/>
        </p:nvSpPr>
        <p:spPr>
          <a:xfrm>
            <a:off x="107883" y="6443077"/>
            <a:ext cx="3969471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CSN2 - LNGS, July 21, 2016</a:t>
            </a:r>
          </a:p>
        </p:txBody>
      </p:sp>
    </p:spTree>
    <p:extLst>
      <p:ext uri="{BB962C8B-B14F-4D97-AF65-F5344CB8AC3E}">
        <p14:creationId xmlns:p14="http://schemas.microsoft.com/office/powerpoint/2010/main" val="997326895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9BEB80-2A34-4725-BB3D-E01E840098FE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632016"/>
      </p:ext>
    </p:extLst>
  </p:cSld>
  <p:clrMapOvr>
    <a:masterClrMapping/>
  </p:clrMapOvr>
  <p:transition/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/>
          <p:nvPr/>
        </p:nvSpPr>
        <p:spPr>
          <a:xfrm>
            <a:off x="607219" y="1009055"/>
            <a:ext cx="45720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546" name="Shape 546"/>
          <p:cNvSpPr>
            <a:spLocks noGrp="1"/>
          </p:cNvSpPr>
          <p:nvPr>
            <p:ph type="title"/>
          </p:nvPr>
        </p:nvSpPr>
        <p:spPr>
          <a:xfrm>
            <a:off x="535781" y="282526"/>
            <a:ext cx="4762500" cy="664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7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547" name="Shape 547"/>
          <p:cNvSpPr>
            <a:spLocks noGrp="1"/>
          </p:cNvSpPr>
          <p:nvPr>
            <p:ph type="sldNum" sz="quarter" idx="2"/>
          </p:nvPr>
        </p:nvSpPr>
        <p:spPr>
          <a:xfrm>
            <a:off x="11492103" y="6482953"/>
            <a:ext cx="290144" cy="254044"/>
          </a:xfrm>
          <a:prstGeom prst="rect">
            <a:avLst/>
          </a:prstGeom>
        </p:spPr>
        <p:txBody>
          <a:bodyPr/>
          <a:lstStyle>
            <a:lvl1pPr algn="l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548" name="Shape 548"/>
          <p:cNvSpPr/>
          <p:nvPr/>
        </p:nvSpPr>
        <p:spPr>
          <a:xfrm>
            <a:off x="131696" y="6443077"/>
            <a:ext cx="4078614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410751" hangingPunct="0"/>
            <a:r>
              <a:rPr sz="1125" kern="0">
                <a:solidFill>
                  <a:srgbClr val="000000"/>
                </a:solidFill>
              </a:rPr>
              <a:t>G. Di Sciascio, 14th AGILE 2016, June 21, 2016</a:t>
            </a:r>
          </a:p>
        </p:txBody>
      </p:sp>
    </p:spTree>
    <p:extLst>
      <p:ext uri="{BB962C8B-B14F-4D97-AF65-F5344CB8AC3E}">
        <p14:creationId xmlns:p14="http://schemas.microsoft.com/office/powerpoint/2010/main" val="4255780543"/>
      </p:ext>
    </p:extLst>
  </p:cSld>
  <p:clrMapOvr>
    <a:masterClrMapping/>
  </p:clrMapOvr>
  <p:transition spd="med"/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CEAC0-074F-4077-A877-FBB2592D11ED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616202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0CBE7-B73D-405B-848E-3CC63F27DD58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799950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8246D-A32C-4D8F-AEE5-462F181314F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195156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A95D5-B958-4ED9-9C0C-7BEC3BCB66FE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836383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668A4-84B4-453A-9C95-1858FB2AC31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274701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E895C-7F17-4A41-998C-E9E038A578C3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679478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3D77A-E665-434B-9053-BF0D06D1C9B5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780325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34439-20B1-4FA7-A44A-9B56A27A4B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716810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72B67-236B-4489-B9A5-FD5889DD44E7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664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63AAF-217D-4929-A374-302214B234FD}" type="datetimeFigureOut">
              <a:rPr lang="zh-CN" altLang="en-US" smtClean="0"/>
              <a:t>2016/10/21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763FA-68BF-424B-A6F9-D32A2CA473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44510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DA022D-BDB6-4C2D-AC42-0298F3DBE693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155376"/>
      </p:ext>
    </p:extLst>
  </p:cSld>
  <p:clrMapOvr>
    <a:masterClrMapping/>
  </p:clrMapOvr>
  <p:transition/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E4526-42E3-4B63-8949-71E5B729607D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371444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DDCBD-0C88-416C-8BA1-B755AC51799F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509081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BE3AD9-5435-4A12-8FFA-BFE312EBC1D5}" type="datetimeFigureOut">
              <a:rPr lang="zh-CN" altLang="en-US"/>
              <a:pPr>
                <a:defRPr/>
              </a:pPr>
              <a:t>2016/10/21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053907-55D5-49B7-9E67-1CA2B3FC42B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3569351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AD46EA-BADD-4690-99F7-AC1B6AC12919}" type="datetimeFigureOut">
              <a:rPr lang="zh-CN" altLang="en-US"/>
              <a:pPr>
                <a:defRPr/>
              </a:pPr>
              <a:t>2016/10/21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84169-D4F2-41C5-9CF5-41E874145F3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0000943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76489-E10A-4C33-979B-A4A9FFDBA74F}" type="datetimeFigureOut">
              <a:rPr lang="zh-CN" altLang="en-US"/>
              <a:pPr>
                <a:defRPr/>
              </a:pPr>
              <a:t>2016/10/21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B2864-79C4-4BD7-B39A-C3426B7C399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2305421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67AB42-0507-48ED-A5FD-26F553EF6342}" type="datetimeFigureOut">
              <a:rPr lang="zh-CN" altLang="en-US"/>
              <a:pPr>
                <a:defRPr/>
              </a:pPr>
              <a:t>2016/10/21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310388-46BC-49EE-AA54-5F9F9189FBE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7597936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272885-5920-46F8-9E44-BA176190F471}" type="datetimeFigureOut">
              <a:rPr lang="zh-CN" altLang="en-US"/>
              <a:pPr>
                <a:defRPr/>
              </a:pPr>
              <a:t>2016/10/21</a:t>
            </a:fld>
            <a:endParaRPr lang="zh-CN" altLang="en-US"/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BA89A7-4A54-4442-B4B7-00CB57AF744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4019556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E7A07-CCF2-4791-930D-BAECBE6DFD44}" type="datetimeFigureOut">
              <a:rPr lang="zh-CN" altLang="en-US"/>
              <a:pPr>
                <a:defRPr/>
              </a:pPr>
              <a:t>2016/10/21</a:t>
            </a:fld>
            <a:endParaRPr lang="zh-CN" altLang="en-US"/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FCB01-5BFA-4CC6-BD49-78A20A254AA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694923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44C124-2D0C-4D19-90A3-DDBF553019F4}" type="datetimeFigureOut">
              <a:rPr lang="zh-CN" altLang="en-US"/>
              <a:pPr>
                <a:defRPr/>
              </a:pPr>
              <a:t>2016/10/21</a:t>
            </a:fld>
            <a:endParaRPr lang="zh-CN" altLang="en-US"/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491D9-EB14-4A02-9BC1-AD28F55F52C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2665113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2E208-D8F9-4766-8C2C-2672840E5830}" type="datetimeFigureOut">
              <a:rPr lang="zh-CN" altLang="en-US"/>
              <a:pPr>
                <a:defRPr/>
              </a:pPr>
              <a:t>2016/10/21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40DD3D-4BAC-4763-8132-1B6B1F7FB70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76910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DE77C9-75B1-4533-8B0F-2214DB77986D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762094"/>
      </p:ext>
    </p:extLst>
  </p:cSld>
  <p:clrMapOvr>
    <a:masterClrMapping/>
  </p:clrMapOvr>
  <p:transition/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370D53-D17B-4ACB-8178-A9E2B44735B1}" type="datetimeFigureOut">
              <a:rPr lang="zh-CN" altLang="en-US"/>
              <a:pPr>
                <a:defRPr/>
              </a:pPr>
              <a:t>2016/10/21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599B5A-5FCC-45D2-A07A-08D7D3AA52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747426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9F6BC-CE43-48A6-9CB3-AE518AC00CE3}" type="datetimeFigureOut">
              <a:rPr lang="zh-CN" altLang="en-US"/>
              <a:pPr>
                <a:defRPr/>
              </a:pPr>
              <a:t>2016/10/21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EB0769-4000-4AEA-86A3-59C35ACD736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2574361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3C167-D767-4145-9D29-C71A2B1D6B06}" type="datetimeFigureOut">
              <a:rPr lang="zh-CN" altLang="en-US"/>
              <a:pPr>
                <a:defRPr/>
              </a:pPr>
              <a:t>2016/10/21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13DE76-2184-46D9-8FDD-28DE49622B7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142738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DFDE29-31A0-4E28-86BF-D9FE2B2D0DD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50665340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85A22-0A23-4AB7-9DBF-DF3F641AD52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68477728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DA3CB7-5B0A-4F8D-8410-0DF19B6A1C0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31231360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858B7F-9100-4C33-AF14-09B810B3964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80844792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BF2493-F675-40F4-9492-3340A633AF0C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85200998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0D357E-0ECB-4C59-A085-0A31A2F7900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21703711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1A295-ABE0-4E7A-ACDF-A7DC1C8164F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546465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51D92F-DC18-45BA-9B28-FC611CF70182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100228"/>
      </p:ext>
    </p:extLst>
  </p:cSld>
  <p:clrMapOvr>
    <a:masterClrMapping/>
  </p:clrMapOvr>
  <p:transition/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D58CA-DF82-47A2-B6CD-B25C0AFD87E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97156773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E853F-8AF0-4E53-BE8C-2AA0C0A851D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34711680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2687CF-1417-483B-99B1-C1C5B6D405A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50659148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5E7F41-53E3-449F-97CA-1F54A44F75F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94785207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9A3D53-3714-4ACD-B1AD-AFE8A98CED59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608614"/>
      </p:ext>
    </p:extLst>
  </p:cSld>
  <p:clrMapOvr>
    <a:masterClrMapping/>
  </p:clrMapOvr>
  <p:transition/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263F59-4193-4301-8E11-A856ADF71D94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898410"/>
      </p:ext>
    </p:extLst>
  </p:cSld>
  <p:clrMapOvr>
    <a:masterClrMapping/>
  </p:clrMapOvr>
  <p:transition/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451C3F-54BB-4EE8-B2B9-00DBBB078909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218920"/>
      </p:ext>
    </p:extLst>
  </p:cSld>
  <p:clrMapOvr>
    <a:masterClrMapping/>
  </p:clrMapOvr>
  <p:transition/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DEB8FB-FE29-4E49-A413-940879055E1F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111772"/>
      </p:ext>
    </p:extLst>
  </p:cSld>
  <p:clrMapOvr>
    <a:masterClrMapping/>
  </p:clrMapOvr>
  <p:transition/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2614F3-5AF8-4626-944F-F398098B226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297764"/>
      </p:ext>
    </p:extLst>
  </p:cSld>
  <p:clrMapOvr>
    <a:masterClrMapping/>
  </p:clrMapOvr>
  <p:transition/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0FB2DD-72B3-4081-9332-1F018BA6646E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813556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F82D4F-56B7-4050-9F1D-0E568200EE14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250772"/>
      </p:ext>
    </p:extLst>
  </p:cSld>
  <p:clrMapOvr>
    <a:masterClrMapping/>
  </p:clrMapOvr>
  <p:transition/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CA31B1-7C21-4D09-91F2-3B62AFAD7D65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267243"/>
      </p:ext>
    </p:extLst>
  </p:cSld>
  <p:clrMapOvr>
    <a:masterClrMapping/>
  </p:clrMapOvr>
  <p:transition/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1ECC57-BF54-4602-A947-863F60AE6EC7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286237"/>
      </p:ext>
    </p:extLst>
  </p:cSld>
  <p:clrMapOvr>
    <a:masterClrMapping/>
  </p:clrMapOvr>
  <p:transition/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29BE36-CEC0-4928-A28E-DEA9B5520200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94694"/>
      </p:ext>
    </p:extLst>
  </p:cSld>
  <p:clrMapOvr>
    <a:masterClrMapping/>
  </p:clrMapOvr>
  <p:transition/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13E1B4-D8EA-4B68-B9CA-52F1C2C17E09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581235"/>
      </p:ext>
    </p:extLst>
  </p:cSld>
  <p:clrMapOvr>
    <a:masterClrMapping/>
  </p:clrMapOvr>
  <p:transition/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6ECFA7-BD99-4AE4-9D51-D7E8BDCC788C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400330"/>
      </p:ext>
    </p:extLst>
  </p:cSld>
  <p:clrMapOvr>
    <a:masterClrMapping/>
  </p:clrMapOvr>
  <p:transition/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CBDCBACB-7C10-4034-83B1-A3B5DE2CC48A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207788"/>
      </p:ext>
    </p:extLst>
  </p:cSld>
  <p:clrMapOvr>
    <a:masterClrMapping/>
  </p:clrMapOvr>
  <p:transition/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9" name="副标题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CN" altLang="en-US" smtClean="0"/>
              <a:t>单击此处编辑母版副标题样式</a:t>
            </a:r>
            <a:endParaRPr lang="en-US"/>
          </a:p>
        </p:txBody>
      </p:sp>
      <p:sp>
        <p:nvSpPr>
          <p:cNvPr id="4" name="日期占位符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5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6" name="灯片编号占位符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998FB-2F59-458B-9678-553FE6FF557A}" type="slidenum">
              <a:rPr lang="en-US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914599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5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6" name="灯片编号占位符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F62800-3965-4B17-95C4-60EFD9305711}" type="slidenum">
              <a:rPr lang="en-US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249228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133600" y="2507786"/>
            <a:ext cx="94488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5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6" name="灯片编号占位符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E18B7-8002-40FA-B972-E9824575AC21}" type="slidenum">
              <a:rPr lang="en-US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06138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5" name="日期占位符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6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7" name="灯片编号占位符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308911-B303-4F39-B904-47F849E8C29A}" type="slidenum">
              <a:rPr lang="en-US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0620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5A7AC8-EF65-4130-8E43-38B524DBDDEC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487627"/>
      </p:ext>
    </p:extLst>
  </p:cSld>
  <p:clrMapOvr>
    <a:masterClrMapping/>
  </p:clrMapOvr>
  <p:transition/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7" name="日期占位符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8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9" name="灯片编号占位符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039D33-0DDA-4B1A-B038-D74AD0910153}" type="slidenum">
              <a:rPr lang="en-US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666987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日期占位符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4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5" name="灯片编号占位符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9C1B6-1C48-4CF8-A5FC-764E842D42F7}" type="slidenum">
              <a:rPr lang="en-US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982484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4" name="灯片编号占位符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F56DF-6658-41C2-BAA4-71C6C971C3D7}" type="slidenum">
              <a:rPr lang="en-US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016026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609601" y="1524001"/>
            <a:ext cx="4011084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5" name="日期占位符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6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7" name="灯片编号占位符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6B136D-E7D8-4A1C-BE5B-22FEB7ED9D7A}" type="slidenum">
              <a:rPr lang="en-US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517010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zh-CN" altLang="en-US" noProof="0" smtClean="0"/>
              <a:t>单击图标添加图片</a:t>
            </a:r>
            <a:endParaRPr lang="en-US" noProof="0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6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7" name="灯片编号占位符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7ADAE-D16B-4C2D-A968-851E7F7548C1}" type="slidenum">
              <a:rPr lang="en-US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980365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5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6" name="灯片编号占位符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3B055-7977-4114-A0D5-83316F341EBD}" type="slidenum">
              <a:rPr lang="en-US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224247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5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6" name="灯片编号占位符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1BF406-C5A8-4DC8-8E40-5459839D72CB}" type="slidenum">
              <a:rPr lang="en-US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135277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46961-676A-4CDD-B250-82F8D3C06FA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14AB2-F1EA-46E0-8CDB-BA33D4FA45D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648345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46961-676A-4CDD-B250-82F8D3C06FA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14AB2-F1EA-46E0-8CDB-BA33D4FA45D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332057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46961-676A-4CDD-B250-82F8D3C06FA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14AB2-F1EA-46E0-8CDB-BA33D4FA45D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7323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D3C73A-0327-418D-8A09-29FF595FE5C4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539521"/>
      </p:ext>
    </p:extLst>
  </p:cSld>
  <p:clrMapOvr>
    <a:masterClrMapping/>
  </p:clrMapOvr>
  <p:transition/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46961-676A-4CDD-B250-82F8D3C06FA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14AB2-F1EA-46E0-8CDB-BA33D4FA45D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027979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46961-676A-4CDD-B250-82F8D3C06FA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14AB2-F1EA-46E0-8CDB-BA33D4FA45D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437148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46961-676A-4CDD-B250-82F8D3C06FA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14AB2-F1EA-46E0-8CDB-BA33D4FA45D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378880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46961-676A-4CDD-B250-82F8D3C06FA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14AB2-F1EA-46E0-8CDB-BA33D4FA45D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360999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46961-676A-4CDD-B250-82F8D3C06FA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14AB2-F1EA-46E0-8CDB-BA33D4FA45D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769296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46961-676A-4CDD-B250-82F8D3C06FA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14AB2-F1EA-46E0-8CDB-BA33D4FA45D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540336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46961-676A-4CDD-B250-82F8D3C06FA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14AB2-F1EA-46E0-8CDB-BA33D4FA45D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590088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46961-676A-4CDD-B250-82F8D3C06FA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14AB2-F1EA-46E0-8CDB-BA33D4FA45D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95306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46961-676A-4CDD-B250-82F8D3C06FA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14AB2-F1EA-46E0-8CDB-BA33D4FA45D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420554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46961-676A-4CDD-B250-82F8D3C06FA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14AB2-F1EA-46E0-8CDB-BA33D4FA45D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106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DD365D-A64B-452A-B6D7-D069463D8815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883210"/>
      </p:ext>
    </p:extLst>
  </p:cSld>
  <p:clrMapOvr>
    <a:masterClrMapping/>
  </p:clrMapOvr>
  <p:transition/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46961-676A-4CDD-B250-82F8D3C06FA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14AB2-F1EA-46E0-8CDB-BA33D4FA45D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204968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46961-676A-4CDD-B250-82F8D3C06FA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14AB2-F1EA-46E0-8CDB-BA33D4FA45D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65417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46961-676A-4CDD-B250-82F8D3C06FA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14AB2-F1EA-46E0-8CDB-BA33D4FA45D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080020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46961-676A-4CDD-B250-82F8D3C06FA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14AB2-F1EA-46E0-8CDB-BA33D4FA45D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723444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46961-676A-4CDD-B250-82F8D3C06FA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14AB2-F1EA-46E0-8CDB-BA33D4FA45D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744609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46961-676A-4CDD-B250-82F8D3C06FA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14AB2-F1EA-46E0-8CDB-BA33D4FA45D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234761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46961-676A-4CDD-B250-82F8D3C06FA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14AB2-F1EA-46E0-8CDB-BA33D4FA45D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689057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46961-676A-4CDD-B250-82F8D3C06FA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14AB2-F1EA-46E0-8CDB-BA33D4FA45D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638099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46961-676A-4CDD-B250-82F8D3C06FA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14AB2-F1EA-46E0-8CDB-BA33D4FA45D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820222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3" y="1122366"/>
            <a:ext cx="9144013" cy="2387603"/>
          </a:xfrm>
        </p:spPr>
        <p:txBody>
          <a:bodyPr anchor="b"/>
          <a:lstStyle>
            <a:lvl1pPr algn="ctr">
              <a:defRPr sz="5625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3" y="3602043"/>
            <a:ext cx="9144013" cy="1655764"/>
          </a:xfrm>
        </p:spPr>
        <p:txBody>
          <a:bodyPr/>
          <a:lstStyle>
            <a:lvl1pPr marL="0" indent="0" algn="ctr">
              <a:buNone/>
              <a:defRPr sz="2250"/>
            </a:lvl1pPr>
            <a:lvl2pPr marL="428625" indent="0" algn="ctr">
              <a:buNone/>
              <a:defRPr sz="1875"/>
            </a:lvl2pPr>
            <a:lvl3pPr marL="857250" indent="0" algn="ctr">
              <a:buNone/>
              <a:defRPr sz="1685"/>
            </a:lvl3pPr>
            <a:lvl4pPr marL="1285875" indent="0" algn="ctr">
              <a:buNone/>
              <a:defRPr sz="1500"/>
            </a:lvl4pPr>
            <a:lvl5pPr marL="1714500" indent="0" algn="ctr">
              <a:buNone/>
              <a:defRPr sz="1500"/>
            </a:lvl5pPr>
            <a:lvl6pPr marL="2143125" indent="0" algn="ctr">
              <a:buNone/>
              <a:defRPr sz="1500"/>
            </a:lvl6pPr>
            <a:lvl7pPr marL="2571750" indent="0" algn="ctr">
              <a:buNone/>
              <a:defRPr sz="1500"/>
            </a:lvl7pPr>
            <a:lvl8pPr marL="3000375" indent="0" algn="ctr">
              <a:buNone/>
              <a:defRPr sz="1500"/>
            </a:lvl8pPr>
            <a:lvl9pPr marL="3428365" indent="0" algn="ctr">
              <a:buNone/>
              <a:defRPr sz="1500"/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805771-F73C-4D2A-BA70-03C1F570B4EB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52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FB1D8A-F047-4E97-8943-445646DA3CFB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541789"/>
      </p:ext>
    </p:extLst>
  </p:cSld>
  <p:clrMapOvr>
    <a:masterClrMapping/>
  </p:clrMapOvr>
  <p:transition/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198CB5-3EF1-48A9-A23E-1DFD670F3360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180308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16" cy="2852741"/>
          </a:xfrm>
        </p:spPr>
        <p:txBody>
          <a:bodyPr anchor="b"/>
          <a:lstStyle>
            <a:lvl1pPr>
              <a:defRPr sz="5625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16" cy="1500189"/>
          </a:xfrm>
        </p:spPr>
        <p:txBody>
          <a:bodyPr/>
          <a:lstStyle>
            <a:lvl1pPr marL="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685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4283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B5264B-8A8C-46B4-9021-367A65261F2B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294119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10785" y="1599786"/>
            <a:ext cx="5376575" cy="4526174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6811" y="1599786"/>
            <a:ext cx="5376575" cy="4526174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日期占位符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8C579F-C2B1-4D93-A6AC-AA469BDF8DBD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636496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16" cy="1325565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6"/>
            <a:ext cx="5157795" cy="823913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5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8365" indent="0">
              <a:buNone/>
              <a:defRPr sz="15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80"/>
            <a:ext cx="5157795" cy="3684593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10" y="1681166"/>
            <a:ext cx="5183196" cy="823913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5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8365" indent="0">
              <a:buNone/>
              <a:defRPr sz="15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10" y="2505080"/>
            <a:ext cx="5183196" cy="3684593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7" name="日期占位符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灯片编号占位符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602C68-C13A-4649-A3A6-F7B70CD13AB8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190518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F38355-5AC2-49D0-A6BB-69C47583A548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700803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2A874B-5CC1-446B-BD80-BE94EE404660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563476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43" cy="1600202"/>
          </a:xfrm>
        </p:spPr>
        <p:txBody>
          <a:bodyPr anchor="b"/>
          <a:lstStyle>
            <a:lvl1pPr>
              <a:defRPr sz="30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97" y="987426"/>
            <a:ext cx="6172209" cy="4873632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3"/>
            <a:ext cx="3932243" cy="3811594"/>
          </a:xfrm>
        </p:spPr>
        <p:txBody>
          <a:bodyPr/>
          <a:lstStyle>
            <a:lvl1pPr marL="0" indent="0">
              <a:buNone/>
              <a:defRPr sz="1500"/>
            </a:lvl1pPr>
            <a:lvl2pPr marL="428625" indent="0">
              <a:buNone/>
              <a:defRPr sz="1310"/>
            </a:lvl2pPr>
            <a:lvl3pPr marL="857250" indent="0">
              <a:buNone/>
              <a:defRPr sz="1125"/>
            </a:lvl3pPr>
            <a:lvl4pPr marL="1285875" indent="0">
              <a:buNone/>
              <a:defRPr sz="935"/>
            </a:lvl4pPr>
            <a:lvl5pPr marL="1714500" indent="0">
              <a:buNone/>
              <a:defRPr sz="935"/>
            </a:lvl5pPr>
            <a:lvl6pPr marL="2143125" indent="0">
              <a:buNone/>
              <a:defRPr sz="935"/>
            </a:lvl6pPr>
            <a:lvl7pPr marL="2571750" indent="0">
              <a:buNone/>
              <a:defRPr sz="935"/>
            </a:lvl7pPr>
            <a:lvl8pPr marL="3000375" indent="0">
              <a:buNone/>
              <a:defRPr sz="935"/>
            </a:lvl8pPr>
            <a:lvl9pPr marL="3428365" indent="0">
              <a:buNone/>
              <a:defRPr sz="935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F12ED8-DF36-4987-B02B-2BFC2F6D7159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779884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43" cy="1600202"/>
          </a:xfrm>
        </p:spPr>
        <p:txBody>
          <a:bodyPr anchor="b"/>
          <a:lstStyle>
            <a:lvl1pPr>
              <a:defRPr sz="30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97" y="987426"/>
            <a:ext cx="6172209" cy="4873632"/>
          </a:xfrm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8365" indent="0">
              <a:buNone/>
              <a:defRPr sz="1875"/>
            </a:lvl9pPr>
          </a:lstStyle>
          <a:p>
            <a:pPr lvl="0"/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3"/>
            <a:ext cx="3932243" cy="3811594"/>
          </a:xfrm>
        </p:spPr>
        <p:txBody>
          <a:bodyPr/>
          <a:lstStyle>
            <a:lvl1pPr marL="0" indent="0">
              <a:buNone/>
              <a:defRPr sz="1500"/>
            </a:lvl1pPr>
            <a:lvl2pPr marL="428625" indent="0">
              <a:buNone/>
              <a:defRPr sz="1310"/>
            </a:lvl2pPr>
            <a:lvl3pPr marL="857250" indent="0">
              <a:buNone/>
              <a:defRPr sz="1125"/>
            </a:lvl3pPr>
            <a:lvl4pPr marL="1285875" indent="0">
              <a:buNone/>
              <a:defRPr sz="935"/>
            </a:lvl4pPr>
            <a:lvl5pPr marL="1714500" indent="0">
              <a:buNone/>
              <a:defRPr sz="935"/>
            </a:lvl5pPr>
            <a:lvl6pPr marL="2143125" indent="0">
              <a:buNone/>
              <a:defRPr sz="935"/>
            </a:lvl6pPr>
            <a:lvl7pPr marL="2571750" indent="0">
              <a:buNone/>
              <a:defRPr sz="935"/>
            </a:lvl7pPr>
            <a:lvl8pPr marL="3000375" indent="0">
              <a:buNone/>
              <a:defRPr sz="935"/>
            </a:lvl8pPr>
            <a:lvl9pPr marL="3428365" indent="0">
              <a:buNone/>
              <a:defRPr sz="935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D1581D-E9C5-463B-A425-94F8FEB29A6F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279843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5F2755-9133-42D8-A80F-CFB1BF5E3C8F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299652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40235" y="275200"/>
            <a:ext cx="2743151" cy="5850760"/>
          </a:xfr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10785" y="275200"/>
            <a:ext cx="8070428" cy="5850760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E86E68-2586-48DE-8686-A6895EEBE867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662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标题，内容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66294C96-0DC1-4A89-A54F-D5EA7A154220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470488"/>
      </p:ext>
    </p:extLst>
  </p:cSld>
  <p:clrMapOvr>
    <a:masterClrMapping/>
  </p:clrMapOvr>
  <p:transition/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pPr lvl="0"/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9CE726-84C8-40C8-8567-5A2EADDB5EF2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615032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C31E53-DE7D-46E2-A568-8D6E4079603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975547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003AC7-1442-4F3B-A1B2-01EC37CA13D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041200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BBEABE-7CE7-459F-9006-ECBC249B406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5223706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0ABF26-960A-474E-8C0D-DF124761C29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6107332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AD36F3-764B-48D9-BDB4-85273134662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595492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10EBA1-A101-4FA2-9AA9-6044A02BF73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9781758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2A42AC-1CE4-4E40-911B-8D2E8DD8CE9D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2421085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CD5C64-57AB-4AD1-81D4-206FA8FE31B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9103906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ABBF46-9145-471B-9552-EB500570FD2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97907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82C9EBFD-408C-4ED0-9E1E-6D40ED5FFD5E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880777"/>
      </p:ext>
    </p:extLst>
  </p:cSld>
  <p:clrMapOvr>
    <a:masterClrMapping/>
  </p:clrMapOvr>
  <p:transition/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9AA7AD-4FC3-46D4-A9E7-995361054E5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6366683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DFA197-0333-44CC-B615-9471B32F554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9460956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93408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178254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260928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49165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99171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10147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760554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859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63AAF-217D-4929-A374-302214B234FD}" type="datetimeFigureOut">
              <a:rPr lang="zh-CN" altLang="en-US" smtClean="0"/>
              <a:t>2016/10/21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763FA-68BF-424B-A6F9-D32A2CA473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78135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80415C-DF25-47F9-9282-08E9254EE5BD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070722"/>
      </p:ext>
    </p:extLst>
  </p:cSld>
  <p:clrMapOvr>
    <a:masterClrMapping/>
  </p:clrMapOvr>
  <p:transition/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181221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619594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790052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15985-5FD8-4D7A-A460-0C865F806FA7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E987-2A12-4BA1-9CA1-8872E8B6D2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35526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5DCF-5919-41A1-82D7-2852EB11129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E987-2A12-4BA1-9CA1-8872E8B6D2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192839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9529E-1F34-4ED2-9574-49C417A5ADF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E987-2A12-4BA1-9CA1-8872E8B6D2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79950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872B-F52A-4194-8FF3-8B3DFC0E07F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E987-2A12-4BA1-9CA1-8872E8B6D2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40891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20F9A-DBA2-4056-91B7-73F7181CE9E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E987-2A12-4BA1-9CA1-8872E8B6D2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772329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2F2CE-39C4-4A9C-A1B7-0CF4C26749A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E987-2A12-4BA1-9CA1-8872E8B6D2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84323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A2B34-D6E9-403A-9354-4B946E74DC6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E987-2A12-4BA1-9CA1-8872E8B6D2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7525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84E7AC-2141-4EF5-BDDE-36E5F1E8BFEB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517216"/>
      </p:ext>
    </p:extLst>
  </p:cSld>
  <p:clrMapOvr>
    <a:masterClrMapping/>
  </p:clrMapOvr>
  <p:transition/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8BC9-6DF0-4E48-A269-D37F1AD28B37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E987-2A12-4BA1-9CA1-8872E8B6D2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611537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B6CBF-B41B-44C1-BFBB-9EBD73F7101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E987-2A12-4BA1-9CA1-8872E8B6D2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382227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CF473-2FA5-46AF-B287-0EBCC382BCE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E987-2A12-4BA1-9CA1-8872E8B6D2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15931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3A052-B7F2-40D0-94B8-E57185A8584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E987-2A12-4BA1-9CA1-8872E8B6D2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9063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9BEB80-2A34-4725-BB3D-E01E840098FE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602918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DA022D-BDB6-4C2D-AC42-0298F3DBE693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280297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DE77C9-75B1-4533-8B0F-2214DB77986D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360353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51D92F-DC18-45BA-9B28-FC611CF70182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793457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F82D4F-56B7-4050-9F1D-0E568200EE14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027179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5A7AC8-EF65-4130-8E43-38B524DBDDEC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143478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D3C73A-0327-418D-8A09-29FF595FE5C4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180423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DD365D-A64B-452A-B6D7-D069463D8815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80673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63AAF-217D-4929-A374-302214B234FD}" type="datetimeFigureOut">
              <a:rPr lang="zh-CN" altLang="en-US" smtClean="0"/>
              <a:t>2016/10/21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763FA-68BF-424B-A6F9-D32A2CA473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238135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FB1D8A-F047-4E97-8943-445646DA3CFB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925705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标题，内容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66294C96-0DC1-4A89-A54F-D5EA7A154220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056564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82C9EBFD-408C-4ED0-9E1E-6D40ED5FFD5E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022858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D624B6-5A88-482F-ADBC-35CE7729ECFC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6319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8FC5F9-7FED-43AB-BC28-E7C4D0402D6D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6177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080044-1CF7-4EDF-AF90-4E038DFA44AA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6637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CE522F-5175-4BE9-A4B2-901970D4DAC6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270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09DA34-73A6-41A3-8CC7-CCB2A67FCD7A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4094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0ABF06-6528-42DB-A0F3-D76142FAEDDC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7186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075817-0202-4EF6-B3A0-2779204D9FBF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473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63AAF-217D-4929-A374-302214B234FD}" type="datetimeFigureOut">
              <a:rPr lang="zh-CN" altLang="en-US" smtClean="0"/>
              <a:t>2016/10/21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763FA-68BF-424B-A6F9-D32A2CA473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306336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AE3F58-166F-4769-BF13-F07384137BC2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8079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DC2B6F-11F9-4A34-9834-2401032903A8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333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E5BB32-4D3B-4E41-A0A4-AF11717CB968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3513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65B906-38CE-4812-83FC-DE4DFBA041A3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4572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59BB08F1-B06C-47AF-9294-37DEAC53703E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2062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80415C-DF25-47F9-9282-08E9254EE5BD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852643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84E7AC-2141-4EF5-BDDE-36E5F1E8BFEB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709877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9BEB80-2A34-4725-BB3D-E01E840098FE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49303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DA022D-BDB6-4C2D-AC42-0298F3DBE693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761074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DE77C9-75B1-4533-8B0F-2214DB77986D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20846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63AAF-217D-4929-A374-302214B234FD}" type="datetimeFigureOut">
              <a:rPr lang="zh-CN" altLang="en-US" smtClean="0"/>
              <a:t>2016/10/21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763FA-68BF-424B-A6F9-D32A2CA473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610301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51D92F-DC18-45BA-9B28-FC611CF70182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247251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F82D4F-56B7-4050-9F1D-0E568200EE14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13903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5A7AC8-EF65-4130-8E43-38B524DBDDEC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833656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D3C73A-0327-418D-8A09-29FF595FE5C4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755281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DD365D-A64B-452A-B6D7-D069463D8815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9605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FB1D8A-F047-4E97-8943-445646DA3CFB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642321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标题，内容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66294C96-0DC1-4A89-A54F-D5EA7A154220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332831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82C9EBFD-408C-4ED0-9E1E-6D40ED5FFD5E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15713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CEAC0-074F-4077-A877-FBB2592D11ED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05044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0CBE7-B73D-405B-848E-3CC63F27DD58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717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63AAF-217D-4929-A374-302214B234FD}" type="datetimeFigureOut">
              <a:rPr lang="zh-CN" altLang="en-US" smtClean="0"/>
              <a:t>2016/10/21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763FA-68BF-424B-A6F9-D32A2CA473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449032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8246D-A32C-4D8F-AEE5-462F181314F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12754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A95D5-B958-4ED9-9C0C-7BEC3BCB66FE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08173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668A4-84B4-453A-9C95-1858FB2AC31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13639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E895C-7F17-4A41-998C-E9E038A578C3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13862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3D77A-E665-434B-9053-BF0D06D1C9B5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24769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34439-20B1-4FA7-A44A-9B56A27A4B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43907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72B67-236B-4489-B9A5-FD5889DD44E7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1140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E4526-42E3-4B63-8949-71E5B729607D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22792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DDCBD-0C88-416C-8BA1-B755AC51799F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27127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15B82-D35E-4B99-9E24-0DC7A3538051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309830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1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3.xml"/><Relationship Id="rId18" Type="http://schemas.openxmlformats.org/officeDocument/2006/relationships/slideLayout" Target="../slideLayouts/slideLayout138.xml"/><Relationship Id="rId26" Type="http://schemas.openxmlformats.org/officeDocument/2006/relationships/slideLayout" Target="../slideLayouts/slideLayout146.xml"/><Relationship Id="rId39" Type="http://schemas.openxmlformats.org/officeDocument/2006/relationships/slideLayout" Target="../slideLayouts/slideLayout159.xml"/><Relationship Id="rId21" Type="http://schemas.openxmlformats.org/officeDocument/2006/relationships/slideLayout" Target="../slideLayouts/slideLayout141.xml"/><Relationship Id="rId34" Type="http://schemas.openxmlformats.org/officeDocument/2006/relationships/slideLayout" Target="../slideLayouts/slideLayout154.xml"/><Relationship Id="rId42" Type="http://schemas.openxmlformats.org/officeDocument/2006/relationships/slideLayout" Target="../slideLayouts/slideLayout162.xml"/><Relationship Id="rId47" Type="http://schemas.openxmlformats.org/officeDocument/2006/relationships/slideLayout" Target="../slideLayouts/slideLayout167.xml"/><Relationship Id="rId50" Type="http://schemas.openxmlformats.org/officeDocument/2006/relationships/slideLayout" Target="../slideLayouts/slideLayout170.xml"/><Relationship Id="rId55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22.xml"/><Relationship Id="rId16" Type="http://schemas.openxmlformats.org/officeDocument/2006/relationships/slideLayout" Target="../slideLayouts/slideLayout136.xml"/><Relationship Id="rId29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31.xml"/><Relationship Id="rId24" Type="http://schemas.openxmlformats.org/officeDocument/2006/relationships/slideLayout" Target="../slideLayouts/slideLayout144.xml"/><Relationship Id="rId32" Type="http://schemas.openxmlformats.org/officeDocument/2006/relationships/slideLayout" Target="../slideLayouts/slideLayout152.xml"/><Relationship Id="rId37" Type="http://schemas.openxmlformats.org/officeDocument/2006/relationships/slideLayout" Target="../slideLayouts/slideLayout157.xml"/><Relationship Id="rId40" Type="http://schemas.openxmlformats.org/officeDocument/2006/relationships/slideLayout" Target="../slideLayouts/slideLayout160.xml"/><Relationship Id="rId45" Type="http://schemas.openxmlformats.org/officeDocument/2006/relationships/slideLayout" Target="../slideLayouts/slideLayout165.xml"/><Relationship Id="rId53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19" Type="http://schemas.openxmlformats.org/officeDocument/2006/relationships/slideLayout" Target="../slideLayouts/slideLayout139.xml"/><Relationship Id="rId31" Type="http://schemas.openxmlformats.org/officeDocument/2006/relationships/slideLayout" Target="../slideLayouts/slideLayout151.xml"/><Relationship Id="rId44" Type="http://schemas.openxmlformats.org/officeDocument/2006/relationships/slideLayout" Target="../slideLayouts/slideLayout164.xml"/><Relationship Id="rId52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34.xml"/><Relationship Id="rId22" Type="http://schemas.openxmlformats.org/officeDocument/2006/relationships/slideLayout" Target="../slideLayouts/slideLayout142.xml"/><Relationship Id="rId27" Type="http://schemas.openxmlformats.org/officeDocument/2006/relationships/slideLayout" Target="../slideLayouts/slideLayout147.xml"/><Relationship Id="rId30" Type="http://schemas.openxmlformats.org/officeDocument/2006/relationships/slideLayout" Target="../slideLayouts/slideLayout150.xml"/><Relationship Id="rId35" Type="http://schemas.openxmlformats.org/officeDocument/2006/relationships/slideLayout" Target="../slideLayouts/slideLayout155.xml"/><Relationship Id="rId43" Type="http://schemas.openxmlformats.org/officeDocument/2006/relationships/slideLayout" Target="../slideLayouts/slideLayout163.xml"/><Relationship Id="rId48" Type="http://schemas.openxmlformats.org/officeDocument/2006/relationships/slideLayout" Target="../slideLayouts/slideLayout168.xml"/><Relationship Id="rId56" Type="http://schemas.openxmlformats.org/officeDocument/2006/relationships/theme" Target="../theme/theme11.xml"/><Relationship Id="rId8" Type="http://schemas.openxmlformats.org/officeDocument/2006/relationships/slideLayout" Target="../slideLayouts/slideLayout128.xml"/><Relationship Id="rId51" Type="http://schemas.openxmlformats.org/officeDocument/2006/relationships/slideLayout" Target="../slideLayouts/slideLayout171.xml"/><Relationship Id="rId3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32.xml"/><Relationship Id="rId17" Type="http://schemas.openxmlformats.org/officeDocument/2006/relationships/slideLayout" Target="../slideLayouts/slideLayout137.xml"/><Relationship Id="rId25" Type="http://schemas.openxmlformats.org/officeDocument/2006/relationships/slideLayout" Target="../slideLayouts/slideLayout145.xml"/><Relationship Id="rId33" Type="http://schemas.openxmlformats.org/officeDocument/2006/relationships/slideLayout" Target="../slideLayouts/slideLayout153.xml"/><Relationship Id="rId38" Type="http://schemas.openxmlformats.org/officeDocument/2006/relationships/slideLayout" Target="../slideLayouts/slideLayout158.xml"/><Relationship Id="rId46" Type="http://schemas.openxmlformats.org/officeDocument/2006/relationships/slideLayout" Target="../slideLayouts/slideLayout166.xml"/><Relationship Id="rId20" Type="http://schemas.openxmlformats.org/officeDocument/2006/relationships/slideLayout" Target="../slideLayouts/slideLayout140.xml"/><Relationship Id="rId41" Type="http://schemas.openxmlformats.org/officeDocument/2006/relationships/slideLayout" Target="../slideLayouts/slideLayout161.xml"/><Relationship Id="rId54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5.xml"/><Relationship Id="rId23" Type="http://schemas.openxmlformats.org/officeDocument/2006/relationships/slideLayout" Target="../slideLayouts/slideLayout143.xml"/><Relationship Id="rId28" Type="http://schemas.openxmlformats.org/officeDocument/2006/relationships/slideLayout" Target="../slideLayouts/slideLayout148.xml"/><Relationship Id="rId36" Type="http://schemas.openxmlformats.org/officeDocument/2006/relationships/slideLayout" Target="../slideLayouts/slideLayout156.xml"/><Relationship Id="rId49" Type="http://schemas.openxmlformats.org/officeDocument/2006/relationships/slideLayout" Target="../slideLayouts/slideLayout16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3.xml"/><Relationship Id="rId3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8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81.xml"/><Relationship Id="rId11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80.xml"/><Relationship Id="rId10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4.xml"/><Relationship Id="rId3" Type="http://schemas.openxmlformats.org/officeDocument/2006/relationships/slideLayout" Target="../slideLayouts/slideLayout189.xml"/><Relationship Id="rId7" Type="http://schemas.openxmlformats.org/officeDocument/2006/relationships/slideLayout" Target="../slideLayouts/slideLayout193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88.xml"/><Relationship Id="rId1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92.xml"/><Relationship Id="rId11" Type="http://schemas.openxmlformats.org/officeDocument/2006/relationships/slideLayout" Target="../slideLayouts/slideLayout197.xml"/><Relationship Id="rId5" Type="http://schemas.openxmlformats.org/officeDocument/2006/relationships/slideLayout" Target="../slideLayouts/slideLayout191.xml"/><Relationship Id="rId10" Type="http://schemas.openxmlformats.org/officeDocument/2006/relationships/slideLayout" Target="../slideLayouts/slideLayout196.xml"/><Relationship Id="rId4" Type="http://schemas.openxmlformats.org/officeDocument/2006/relationships/slideLayout" Target="../slideLayouts/slideLayout190.xml"/><Relationship Id="rId9" Type="http://schemas.openxmlformats.org/officeDocument/2006/relationships/slideLayout" Target="../slideLayouts/slideLayout19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5.xml"/><Relationship Id="rId13" Type="http://schemas.openxmlformats.org/officeDocument/2006/relationships/slideLayout" Target="../slideLayouts/slideLayout210.xml"/><Relationship Id="rId3" Type="http://schemas.openxmlformats.org/officeDocument/2006/relationships/slideLayout" Target="../slideLayouts/slideLayout200.xml"/><Relationship Id="rId7" Type="http://schemas.openxmlformats.org/officeDocument/2006/relationships/slideLayout" Target="../slideLayouts/slideLayout204.xml"/><Relationship Id="rId12" Type="http://schemas.openxmlformats.org/officeDocument/2006/relationships/slideLayout" Target="../slideLayouts/slideLayout209.xml"/><Relationship Id="rId2" Type="http://schemas.openxmlformats.org/officeDocument/2006/relationships/slideLayout" Target="../slideLayouts/slideLayout199.xml"/><Relationship Id="rId16" Type="http://schemas.openxmlformats.org/officeDocument/2006/relationships/theme" Target="../theme/theme14.xml"/><Relationship Id="rId1" Type="http://schemas.openxmlformats.org/officeDocument/2006/relationships/slideLayout" Target="../slideLayouts/slideLayout198.xml"/><Relationship Id="rId6" Type="http://schemas.openxmlformats.org/officeDocument/2006/relationships/slideLayout" Target="../slideLayouts/slideLayout203.xml"/><Relationship Id="rId11" Type="http://schemas.openxmlformats.org/officeDocument/2006/relationships/slideLayout" Target="../slideLayouts/slideLayout208.xml"/><Relationship Id="rId5" Type="http://schemas.openxmlformats.org/officeDocument/2006/relationships/slideLayout" Target="../slideLayouts/slideLayout202.xml"/><Relationship Id="rId15" Type="http://schemas.openxmlformats.org/officeDocument/2006/relationships/slideLayout" Target="../slideLayouts/slideLayout212.xml"/><Relationship Id="rId10" Type="http://schemas.openxmlformats.org/officeDocument/2006/relationships/slideLayout" Target="../slideLayouts/slideLayout207.xml"/><Relationship Id="rId4" Type="http://schemas.openxmlformats.org/officeDocument/2006/relationships/slideLayout" Target="../slideLayouts/slideLayout201.xml"/><Relationship Id="rId9" Type="http://schemas.openxmlformats.org/officeDocument/2006/relationships/slideLayout" Target="../slideLayouts/slideLayout206.xml"/><Relationship Id="rId14" Type="http://schemas.openxmlformats.org/officeDocument/2006/relationships/slideLayout" Target="../slideLayouts/slideLayout21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3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9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/Relationships>
</file>

<file path=ppt/slideMasters/_rels/slideMaster1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36.xml"/><Relationship Id="rId18" Type="http://schemas.openxmlformats.org/officeDocument/2006/relationships/slideLayout" Target="../slideLayouts/slideLayout241.xml"/><Relationship Id="rId26" Type="http://schemas.openxmlformats.org/officeDocument/2006/relationships/slideLayout" Target="../slideLayouts/slideLayout249.xml"/><Relationship Id="rId39" Type="http://schemas.openxmlformats.org/officeDocument/2006/relationships/slideLayout" Target="../slideLayouts/slideLayout262.xml"/><Relationship Id="rId21" Type="http://schemas.openxmlformats.org/officeDocument/2006/relationships/slideLayout" Target="../slideLayouts/slideLayout244.xml"/><Relationship Id="rId34" Type="http://schemas.openxmlformats.org/officeDocument/2006/relationships/slideLayout" Target="../slideLayouts/slideLayout257.xml"/><Relationship Id="rId42" Type="http://schemas.openxmlformats.org/officeDocument/2006/relationships/slideLayout" Target="../slideLayouts/slideLayout265.xml"/><Relationship Id="rId47" Type="http://schemas.openxmlformats.org/officeDocument/2006/relationships/slideLayout" Target="../slideLayouts/slideLayout270.xml"/><Relationship Id="rId50" Type="http://schemas.openxmlformats.org/officeDocument/2006/relationships/slideLayout" Target="../slideLayouts/slideLayout273.xml"/><Relationship Id="rId55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30.xml"/><Relationship Id="rId2" Type="http://schemas.openxmlformats.org/officeDocument/2006/relationships/slideLayout" Target="../slideLayouts/slideLayout225.xml"/><Relationship Id="rId16" Type="http://schemas.openxmlformats.org/officeDocument/2006/relationships/slideLayout" Target="../slideLayouts/slideLayout239.xml"/><Relationship Id="rId29" Type="http://schemas.openxmlformats.org/officeDocument/2006/relationships/slideLayout" Target="../slideLayouts/slideLayout252.xml"/><Relationship Id="rId11" Type="http://schemas.openxmlformats.org/officeDocument/2006/relationships/slideLayout" Target="../slideLayouts/slideLayout234.xml"/><Relationship Id="rId24" Type="http://schemas.openxmlformats.org/officeDocument/2006/relationships/slideLayout" Target="../slideLayouts/slideLayout247.xml"/><Relationship Id="rId32" Type="http://schemas.openxmlformats.org/officeDocument/2006/relationships/slideLayout" Target="../slideLayouts/slideLayout255.xml"/><Relationship Id="rId37" Type="http://schemas.openxmlformats.org/officeDocument/2006/relationships/slideLayout" Target="../slideLayouts/slideLayout260.xml"/><Relationship Id="rId40" Type="http://schemas.openxmlformats.org/officeDocument/2006/relationships/slideLayout" Target="../slideLayouts/slideLayout263.xml"/><Relationship Id="rId45" Type="http://schemas.openxmlformats.org/officeDocument/2006/relationships/slideLayout" Target="../slideLayouts/slideLayout268.xml"/><Relationship Id="rId53" Type="http://schemas.openxmlformats.org/officeDocument/2006/relationships/slideLayout" Target="../slideLayouts/slideLayout276.xml"/><Relationship Id="rId5" Type="http://schemas.openxmlformats.org/officeDocument/2006/relationships/slideLayout" Target="../slideLayouts/slideLayout228.xml"/><Relationship Id="rId19" Type="http://schemas.openxmlformats.org/officeDocument/2006/relationships/slideLayout" Target="../slideLayouts/slideLayout242.xml"/><Relationship Id="rId4" Type="http://schemas.openxmlformats.org/officeDocument/2006/relationships/slideLayout" Target="../slideLayouts/slideLayout227.xml"/><Relationship Id="rId9" Type="http://schemas.openxmlformats.org/officeDocument/2006/relationships/slideLayout" Target="../slideLayouts/slideLayout232.xml"/><Relationship Id="rId14" Type="http://schemas.openxmlformats.org/officeDocument/2006/relationships/slideLayout" Target="../slideLayouts/slideLayout237.xml"/><Relationship Id="rId22" Type="http://schemas.openxmlformats.org/officeDocument/2006/relationships/slideLayout" Target="../slideLayouts/slideLayout245.xml"/><Relationship Id="rId27" Type="http://schemas.openxmlformats.org/officeDocument/2006/relationships/slideLayout" Target="../slideLayouts/slideLayout250.xml"/><Relationship Id="rId30" Type="http://schemas.openxmlformats.org/officeDocument/2006/relationships/slideLayout" Target="../slideLayouts/slideLayout253.xml"/><Relationship Id="rId35" Type="http://schemas.openxmlformats.org/officeDocument/2006/relationships/slideLayout" Target="../slideLayouts/slideLayout258.xml"/><Relationship Id="rId43" Type="http://schemas.openxmlformats.org/officeDocument/2006/relationships/slideLayout" Target="../slideLayouts/slideLayout266.xml"/><Relationship Id="rId48" Type="http://schemas.openxmlformats.org/officeDocument/2006/relationships/slideLayout" Target="../slideLayouts/slideLayout271.xml"/><Relationship Id="rId56" Type="http://schemas.openxmlformats.org/officeDocument/2006/relationships/slideLayout" Target="../slideLayouts/slideLayout279.xml"/><Relationship Id="rId8" Type="http://schemas.openxmlformats.org/officeDocument/2006/relationships/slideLayout" Target="../slideLayouts/slideLayout231.xml"/><Relationship Id="rId51" Type="http://schemas.openxmlformats.org/officeDocument/2006/relationships/slideLayout" Target="../slideLayouts/slideLayout274.xml"/><Relationship Id="rId3" Type="http://schemas.openxmlformats.org/officeDocument/2006/relationships/slideLayout" Target="../slideLayouts/slideLayout226.xml"/><Relationship Id="rId12" Type="http://schemas.openxmlformats.org/officeDocument/2006/relationships/slideLayout" Target="../slideLayouts/slideLayout235.xml"/><Relationship Id="rId17" Type="http://schemas.openxmlformats.org/officeDocument/2006/relationships/slideLayout" Target="../slideLayouts/slideLayout240.xml"/><Relationship Id="rId25" Type="http://schemas.openxmlformats.org/officeDocument/2006/relationships/slideLayout" Target="../slideLayouts/slideLayout248.xml"/><Relationship Id="rId33" Type="http://schemas.openxmlformats.org/officeDocument/2006/relationships/slideLayout" Target="../slideLayouts/slideLayout256.xml"/><Relationship Id="rId38" Type="http://schemas.openxmlformats.org/officeDocument/2006/relationships/slideLayout" Target="../slideLayouts/slideLayout261.xml"/><Relationship Id="rId46" Type="http://schemas.openxmlformats.org/officeDocument/2006/relationships/slideLayout" Target="../slideLayouts/slideLayout269.xml"/><Relationship Id="rId20" Type="http://schemas.openxmlformats.org/officeDocument/2006/relationships/slideLayout" Target="../slideLayouts/slideLayout243.xml"/><Relationship Id="rId41" Type="http://schemas.openxmlformats.org/officeDocument/2006/relationships/slideLayout" Target="../slideLayouts/slideLayout264.xml"/><Relationship Id="rId54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24.xml"/><Relationship Id="rId6" Type="http://schemas.openxmlformats.org/officeDocument/2006/relationships/slideLayout" Target="../slideLayouts/slideLayout229.xml"/><Relationship Id="rId15" Type="http://schemas.openxmlformats.org/officeDocument/2006/relationships/slideLayout" Target="../slideLayouts/slideLayout238.xml"/><Relationship Id="rId23" Type="http://schemas.openxmlformats.org/officeDocument/2006/relationships/slideLayout" Target="../slideLayouts/slideLayout246.xml"/><Relationship Id="rId28" Type="http://schemas.openxmlformats.org/officeDocument/2006/relationships/slideLayout" Target="../slideLayouts/slideLayout251.xml"/><Relationship Id="rId36" Type="http://schemas.openxmlformats.org/officeDocument/2006/relationships/slideLayout" Target="../slideLayouts/slideLayout259.xml"/><Relationship Id="rId49" Type="http://schemas.openxmlformats.org/officeDocument/2006/relationships/slideLayout" Target="../slideLayouts/slideLayout272.xml"/><Relationship Id="rId57" Type="http://schemas.openxmlformats.org/officeDocument/2006/relationships/theme" Target="../theme/theme16.xml"/><Relationship Id="rId10" Type="http://schemas.openxmlformats.org/officeDocument/2006/relationships/slideLayout" Target="../slideLayouts/slideLayout233.xml"/><Relationship Id="rId31" Type="http://schemas.openxmlformats.org/officeDocument/2006/relationships/slideLayout" Target="../slideLayouts/slideLayout254.xml"/><Relationship Id="rId44" Type="http://schemas.openxmlformats.org/officeDocument/2006/relationships/slideLayout" Target="../slideLayouts/slideLayout267.xml"/><Relationship Id="rId52" Type="http://schemas.openxmlformats.org/officeDocument/2006/relationships/slideLayout" Target="../slideLayouts/slideLayout275.xml"/></Relationships>
</file>

<file path=ppt/slideMasters/_rels/slideMaster1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92.xml"/><Relationship Id="rId18" Type="http://schemas.openxmlformats.org/officeDocument/2006/relationships/slideLayout" Target="../slideLayouts/slideLayout297.xml"/><Relationship Id="rId26" Type="http://schemas.openxmlformats.org/officeDocument/2006/relationships/slideLayout" Target="../slideLayouts/slideLayout305.xml"/><Relationship Id="rId39" Type="http://schemas.openxmlformats.org/officeDocument/2006/relationships/slideLayout" Target="../slideLayouts/slideLayout318.xml"/><Relationship Id="rId21" Type="http://schemas.openxmlformats.org/officeDocument/2006/relationships/slideLayout" Target="../slideLayouts/slideLayout300.xml"/><Relationship Id="rId34" Type="http://schemas.openxmlformats.org/officeDocument/2006/relationships/slideLayout" Target="../slideLayouts/slideLayout313.xml"/><Relationship Id="rId42" Type="http://schemas.openxmlformats.org/officeDocument/2006/relationships/slideLayout" Target="../slideLayouts/slideLayout321.xml"/><Relationship Id="rId47" Type="http://schemas.openxmlformats.org/officeDocument/2006/relationships/slideLayout" Target="../slideLayouts/slideLayout326.xml"/><Relationship Id="rId50" Type="http://schemas.openxmlformats.org/officeDocument/2006/relationships/slideLayout" Target="../slideLayouts/slideLayout329.xml"/><Relationship Id="rId55" Type="http://schemas.openxmlformats.org/officeDocument/2006/relationships/slideLayout" Target="../slideLayouts/slideLayout334.xml"/><Relationship Id="rId7" Type="http://schemas.openxmlformats.org/officeDocument/2006/relationships/slideLayout" Target="../slideLayouts/slideLayout286.xml"/><Relationship Id="rId2" Type="http://schemas.openxmlformats.org/officeDocument/2006/relationships/slideLayout" Target="../slideLayouts/slideLayout281.xml"/><Relationship Id="rId16" Type="http://schemas.openxmlformats.org/officeDocument/2006/relationships/slideLayout" Target="../slideLayouts/slideLayout295.xml"/><Relationship Id="rId29" Type="http://schemas.openxmlformats.org/officeDocument/2006/relationships/slideLayout" Target="../slideLayouts/slideLayout308.xml"/><Relationship Id="rId11" Type="http://schemas.openxmlformats.org/officeDocument/2006/relationships/slideLayout" Target="../slideLayouts/slideLayout290.xml"/><Relationship Id="rId24" Type="http://schemas.openxmlformats.org/officeDocument/2006/relationships/slideLayout" Target="../slideLayouts/slideLayout303.xml"/><Relationship Id="rId32" Type="http://schemas.openxmlformats.org/officeDocument/2006/relationships/slideLayout" Target="../slideLayouts/slideLayout311.xml"/><Relationship Id="rId37" Type="http://schemas.openxmlformats.org/officeDocument/2006/relationships/slideLayout" Target="../slideLayouts/slideLayout316.xml"/><Relationship Id="rId40" Type="http://schemas.openxmlformats.org/officeDocument/2006/relationships/slideLayout" Target="../slideLayouts/slideLayout319.xml"/><Relationship Id="rId45" Type="http://schemas.openxmlformats.org/officeDocument/2006/relationships/slideLayout" Target="../slideLayouts/slideLayout324.xml"/><Relationship Id="rId53" Type="http://schemas.openxmlformats.org/officeDocument/2006/relationships/slideLayout" Target="../slideLayouts/slideLayout332.xml"/><Relationship Id="rId5" Type="http://schemas.openxmlformats.org/officeDocument/2006/relationships/slideLayout" Target="../slideLayouts/slideLayout284.xml"/><Relationship Id="rId10" Type="http://schemas.openxmlformats.org/officeDocument/2006/relationships/slideLayout" Target="../slideLayouts/slideLayout289.xml"/><Relationship Id="rId19" Type="http://schemas.openxmlformats.org/officeDocument/2006/relationships/slideLayout" Target="../slideLayouts/slideLayout298.xml"/><Relationship Id="rId31" Type="http://schemas.openxmlformats.org/officeDocument/2006/relationships/slideLayout" Target="../slideLayouts/slideLayout310.xml"/><Relationship Id="rId44" Type="http://schemas.openxmlformats.org/officeDocument/2006/relationships/slideLayout" Target="../slideLayouts/slideLayout323.xml"/><Relationship Id="rId52" Type="http://schemas.openxmlformats.org/officeDocument/2006/relationships/slideLayout" Target="../slideLayouts/slideLayout331.xml"/><Relationship Id="rId4" Type="http://schemas.openxmlformats.org/officeDocument/2006/relationships/slideLayout" Target="../slideLayouts/slideLayout283.xml"/><Relationship Id="rId9" Type="http://schemas.openxmlformats.org/officeDocument/2006/relationships/slideLayout" Target="../slideLayouts/slideLayout288.xml"/><Relationship Id="rId14" Type="http://schemas.openxmlformats.org/officeDocument/2006/relationships/slideLayout" Target="../slideLayouts/slideLayout293.xml"/><Relationship Id="rId22" Type="http://schemas.openxmlformats.org/officeDocument/2006/relationships/slideLayout" Target="../slideLayouts/slideLayout301.xml"/><Relationship Id="rId27" Type="http://schemas.openxmlformats.org/officeDocument/2006/relationships/slideLayout" Target="../slideLayouts/slideLayout306.xml"/><Relationship Id="rId30" Type="http://schemas.openxmlformats.org/officeDocument/2006/relationships/slideLayout" Target="../slideLayouts/slideLayout309.xml"/><Relationship Id="rId35" Type="http://schemas.openxmlformats.org/officeDocument/2006/relationships/slideLayout" Target="../slideLayouts/slideLayout314.xml"/><Relationship Id="rId43" Type="http://schemas.openxmlformats.org/officeDocument/2006/relationships/slideLayout" Target="../slideLayouts/slideLayout322.xml"/><Relationship Id="rId48" Type="http://schemas.openxmlformats.org/officeDocument/2006/relationships/slideLayout" Target="../slideLayouts/slideLayout327.xml"/><Relationship Id="rId56" Type="http://schemas.openxmlformats.org/officeDocument/2006/relationships/theme" Target="../theme/theme17.xml"/><Relationship Id="rId8" Type="http://schemas.openxmlformats.org/officeDocument/2006/relationships/slideLayout" Target="../slideLayouts/slideLayout287.xml"/><Relationship Id="rId51" Type="http://schemas.openxmlformats.org/officeDocument/2006/relationships/slideLayout" Target="../slideLayouts/slideLayout330.xml"/><Relationship Id="rId3" Type="http://schemas.openxmlformats.org/officeDocument/2006/relationships/slideLayout" Target="../slideLayouts/slideLayout282.xml"/><Relationship Id="rId12" Type="http://schemas.openxmlformats.org/officeDocument/2006/relationships/slideLayout" Target="../slideLayouts/slideLayout291.xml"/><Relationship Id="rId17" Type="http://schemas.openxmlformats.org/officeDocument/2006/relationships/slideLayout" Target="../slideLayouts/slideLayout296.xml"/><Relationship Id="rId25" Type="http://schemas.openxmlformats.org/officeDocument/2006/relationships/slideLayout" Target="../slideLayouts/slideLayout304.xml"/><Relationship Id="rId33" Type="http://schemas.openxmlformats.org/officeDocument/2006/relationships/slideLayout" Target="../slideLayouts/slideLayout312.xml"/><Relationship Id="rId38" Type="http://schemas.openxmlformats.org/officeDocument/2006/relationships/slideLayout" Target="../slideLayouts/slideLayout317.xml"/><Relationship Id="rId46" Type="http://schemas.openxmlformats.org/officeDocument/2006/relationships/slideLayout" Target="../slideLayouts/slideLayout325.xml"/><Relationship Id="rId20" Type="http://schemas.openxmlformats.org/officeDocument/2006/relationships/slideLayout" Target="../slideLayouts/slideLayout299.xml"/><Relationship Id="rId41" Type="http://schemas.openxmlformats.org/officeDocument/2006/relationships/slideLayout" Target="../slideLayouts/slideLayout320.xml"/><Relationship Id="rId54" Type="http://schemas.openxmlformats.org/officeDocument/2006/relationships/slideLayout" Target="../slideLayouts/slideLayout333.xml"/><Relationship Id="rId1" Type="http://schemas.openxmlformats.org/officeDocument/2006/relationships/slideLayout" Target="../slideLayouts/slideLayout280.xml"/><Relationship Id="rId6" Type="http://schemas.openxmlformats.org/officeDocument/2006/relationships/slideLayout" Target="../slideLayouts/slideLayout285.xml"/><Relationship Id="rId15" Type="http://schemas.openxmlformats.org/officeDocument/2006/relationships/slideLayout" Target="../slideLayouts/slideLayout294.xml"/><Relationship Id="rId23" Type="http://schemas.openxmlformats.org/officeDocument/2006/relationships/slideLayout" Target="../slideLayouts/slideLayout302.xml"/><Relationship Id="rId28" Type="http://schemas.openxmlformats.org/officeDocument/2006/relationships/slideLayout" Target="../slideLayouts/slideLayout307.xml"/><Relationship Id="rId36" Type="http://schemas.openxmlformats.org/officeDocument/2006/relationships/slideLayout" Target="../slideLayouts/slideLayout315.xml"/><Relationship Id="rId49" Type="http://schemas.openxmlformats.org/officeDocument/2006/relationships/slideLayout" Target="../slideLayouts/slideLayout328.xml"/></Relationships>
</file>

<file path=ppt/slideMasters/_rels/slideMaster1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47.xml"/><Relationship Id="rId18" Type="http://schemas.openxmlformats.org/officeDocument/2006/relationships/slideLayout" Target="../slideLayouts/slideLayout352.xml"/><Relationship Id="rId26" Type="http://schemas.openxmlformats.org/officeDocument/2006/relationships/slideLayout" Target="../slideLayouts/slideLayout360.xml"/><Relationship Id="rId39" Type="http://schemas.openxmlformats.org/officeDocument/2006/relationships/slideLayout" Target="../slideLayouts/slideLayout373.xml"/><Relationship Id="rId21" Type="http://schemas.openxmlformats.org/officeDocument/2006/relationships/slideLayout" Target="../slideLayouts/slideLayout355.xml"/><Relationship Id="rId34" Type="http://schemas.openxmlformats.org/officeDocument/2006/relationships/slideLayout" Target="../slideLayouts/slideLayout368.xml"/><Relationship Id="rId42" Type="http://schemas.openxmlformats.org/officeDocument/2006/relationships/slideLayout" Target="../slideLayouts/slideLayout376.xml"/><Relationship Id="rId47" Type="http://schemas.openxmlformats.org/officeDocument/2006/relationships/slideLayout" Target="../slideLayouts/slideLayout381.xml"/><Relationship Id="rId50" Type="http://schemas.openxmlformats.org/officeDocument/2006/relationships/slideLayout" Target="../slideLayouts/slideLayout384.xml"/><Relationship Id="rId55" Type="http://schemas.openxmlformats.org/officeDocument/2006/relationships/slideLayout" Target="../slideLayouts/slideLayout389.xml"/><Relationship Id="rId7" Type="http://schemas.openxmlformats.org/officeDocument/2006/relationships/slideLayout" Target="../slideLayouts/slideLayout341.xml"/><Relationship Id="rId2" Type="http://schemas.openxmlformats.org/officeDocument/2006/relationships/slideLayout" Target="../slideLayouts/slideLayout336.xml"/><Relationship Id="rId16" Type="http://schemas.openxmlformats.org/officeDocument/2006/relationships/slideLayout" Target="../slideLayouts/slideLayout350.xml"/><Relationship Id="rId29" Type="http://schemas.openxmlformats.org/officeDocument/2006/relationships/slideLayout" Target="../slideLayouts/slideLayout363.xml"/><Relationship Id="rId11" Type="http://schemas.openxmlformats.org/officeDocument/2006/relationships/slideLayout" Target="../slideLayouts/slideLayout345.xml"/><Relationship Id="rId24" Type="http://schemas.openxmlformats.org/officeDocument/2006/relationships/slideLayout" Target="../slideLayouts/slideLayout358.xml"/><Relationship Id="rId32" Type="http://schemas.openxmlformats.org/officeDocument/2006/relationships/slideLayout" Target="../slideLayouts/slideLayout366.xml"/><Relationship Id="rId37" Type="http://schemas.openxmlformats.org/officeDocument/2006/relationships/slideLayout" Target="../slideLayouts/slideLayout371.xml"/><Relationship Id="rId40" Type="http://schemas.openxmlformats.org/officeDocument/2006/relationships/slideLayout" Target="../slideLayouts/slideLayout374.xml"/><Relationship Id="rId45" Type="http://schemas.openxmlformats.org/officeDocument/2006/relationships/slideLayout" Target="../slideLayouts/slideLayout379.xml"/><Relationship Id="rId53" Type="http://schemas.openxmlformats.org/officeDocument/2006/relationships/slideLayout" Target="../slideLayouts/slideLayout387.xml"/><Relationship Id="rId5" Type="http://schemas.openxmlformats.org/officeDocument/2006/relationships/slideLayout" Target="../slideLayouts/slideLayout339.xml"/><Relationship Id="rId19" Type="http://schemas.openxmlformats.org/officeDocument/2006/relationships/slideLayout" Target="../slideLayouts/slideLayout353.xml"/><Relationship Id="rId4" Type="http://schemas.openxmlformats.org/officeDocument/2006/relationships/slideLayout" Target="../slideLayouts/slideLayout338.xml"/><Relationship Id="rId9" Type="http://schemas.openxmlformats.org/officeDocument/2006/relationships/slideLayout" Target="../slideLayouts/slideLayout343.xml"/><Relationship Id="rId14" Type="http://schemas.openxmlformats.org/officeDocument/2006/relationships/slideLayout" Target="../slideLayouts/slideLayout348.xml"/><Relationship Id="rId22" Type="http://schemas.openxmlformats.org/officeDocument/2006/relationships/slideLayout" Target="../slideLayouts/slideLayout356.xml"/><Relationship Id="rId27" Type="http://schemas.openxmlformats.org/officeDocument/2006/relationships/slideLayout" Target="../slideLayouts/slideLayout361.xml"/><Relationship Id="rId30" Type="http://schemas.openxmlformats.org/officeDocument/2006/relationships/slideLayout" Target="../slideLayouts/slideLayout364.xml"/><Relationship Id="rId35" Type="http://schemas.openxmlformats.org/officeDocument/2006/relationships/slideLayout" Target="../slideLayouts/slideLayout369.xml"/><Relationship Id="rId43" Type="http://schemas.openxmlformats.org/officeDocument/2006/relationships/slideLayout" Target="../slideLayouts/slideLayout377.xml"/><Relationship Id="rId48" Type="http://schemas.openxmlformats.org/officeDocument/2006/relationships/slideLayout" Target="../slideLayouts/slideLayout382.xml"/><Relationship Id="rId56" Type="http://schemas.openxmlformats.org/officeDocument/2006/relationships/slideLayout" Target="../slideLayouts/slideLayout390.xml"/><Relationship Id="rId8" Type="http://schemas.openxmlformats.org/officeDocument/2006/relationships/slideLayout" Target="../slideLayouts/slideLayout342.xml"/><Relationship Id="rId51" Type="http://schemas.openxmlformats.org/officeDocument/2006/relationships/slideLayout" Target="../slideLayouts/slideLayout385.xml"/><Relationship Id="rId3" Type="http://schemas.openxmlformats.org/officeDocument/2006/relationships/slideLayout" Target="../slideLayouts/slideLayout337.xml"/><Relationship Id="rId12" Type="http://schemas.openxmlformats.org/officeDocument/2006/relationships/slideLayout" Target="../slideLayouts/slideLayout346.xml"/><Relationship Id="rId17" Type="http://schemas.openxmlformats.org/officeDocument/2006/relationships/slideLayout" Target="../slideLayouts/slideLayout351.xml"/><Relationship Id="rId25" Type="http://schemas.openxmlformats.org/officeDocument/2006/relationships/slideLayout" Target="../slideLayouts/slideLayout359.xml"/><Relationship Id="rId33" Type="http://schemas.openxmlformats.org/officeDocument/2006/relationships/slideLayout" Target="../slideLayouts/slideLayout367.xml"/><Relationship Id="rId38" Type="http://schemas.openxmlformats.org/officeDocument/2006/relationships/slideLayout" Target="../slideLayouts/slideLayout372.xml"/><Relationship Id="rId46" Type="http://schemas.openxmlformats.org/officeDocument/2006/relationships/slideLayout" Target="../slideLayouts/slideLayout380.xml"/><Relationship Id="rId20" Type="http://schemas.openxmlformats.org/officeDocument/2006/relationships/slideLayout" Target="../slideLayouts/slideLayout354.xml"/><Relationship Id="rId41" Type="http://schemas.openxmlformats.org/officeDocument/2006/relationships/slideLayout" Target="../slideLayouts/slideLayout375.xml"/><Relationship Id="rId54" Type="http://schemas.openxmlformats.org/officeDocument/2006/relationships/slideLayout" Target="../slideLayouts/slideLayout388.xml"/><Relationship Id="rId1" Type="http://schemas.openxmlformats.org/officeDocument/2006/relationships/slideLayout" Target="../slideLayouts/slideLayout335.xml"/><Relationship Id="rId6" Type="http://schemas.openxmlformats.org/officeDocument/2006/relationships/slideLayout" Target="../slideLayouts/slideLayout340.xml"/><Relationship Id="rId15" Type="http://schemas.openxmlformats.org/officeDocument/2006/relationships/slideLayout" Target="../slideLayouts/slideLayout349.xml"/><Relationship Id="rId23" Type="http://schemas.openxmlformats.org/officeDocument/2006/relationships/slideLayout" Target="../slideLayouts/slideLayout357.xml"/><Relationship Id="rId28" Type="http://schemas.openxmlformats.org/officeDocument/2006/relationships/slideLayout" Target="../slideLayouts/slideLayout362.xml"/><Relationship Id="rId36" Type="http://schemas.openxmlformats.org/officeDocument/2006/relationships/slideLayout" Target="../slideLayouts/slideLayout370.xml"/><Relationship Id="rId49" Type="http://schemas.openxmlformats.org/officeDocument/2006/relationships/slideLayout" Target="../slideLayouts/slideLayout383.xml"/><Relationship Id="rId57" Type="http://schemas.openxmlformats.org/officeDocument/2006/relationships/theme" Target="../theme/theme18.xml"/><Relationship Id="rId10" Type="http://schemas.openxmlformats.org/officeDocument/2006/relationships/slideLayout" Target="../slideLayouts/slideLayout344.xml"/><Relationship Id="rId31" Type="http://schemas.openxmlformats.org/officeDocument/2006/relationships/slideLayout" Target="../slideLayouts/slideLayout365.xml"/><Relationship Id="rId44" Type="http://schemas.openxmlformats.org/officeDocument/2006/relationships/slideLayout" Target="../slideLayouts/slideLayout378.xml"/><Relationship Id="rId52" Type="http://schemas.openxmlformats.org/officeDocument/2006/relationships/slideLayout" Target="../slideLayouts/slideLayout38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8.xml"/><Relationship Id="rId3" Type="http://schemas.openxmlformats.org/officeDocument/2006/relationships/slideLayout" Target="../slideLayouts/slideLayout393.xml"/><Relationship Id="rId7" Type="http://schemas.openxmlformats.org/officeDocument/2006/relationships/slideLayout" Target="../slideLayouts/slideLayout397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392.xml"/><Relationship Id="rId1" Type="http://schemas.openxmlformats.org/officeDocument/2006/relationships/slideLayout" Target="../slideLayouts/slideLayout391.xml"/><Relationship Id="rId6" Type="http://schemas.openxmlformats.org/officeDocument/2006/relationships/slideLayout" Target="../slideLayouts/slideLayout396.xml"/><Relationship Id="rId11" Type="http://schemas.openxmlformats.org/officeDocument/2006/relationships/slideLayout" Target="../slideLayouts/slideLayout401.xml"/><Relationship Id="rId5" Type="http://schemas.openxmlformats.org/officeDocument/2006/relationships/slideLayout" Target="../slideLayouts/slideLayout395.xml"/><Relationship Id="rId10" Type="http://schemas.openxmlformats.org/officeDocument/2006/relationships/slideLayout" Target="../slideLayouts/slideLayout400.xml"/><Relationship Id="rId4" Type="http://schemas.openxmlformats.org/officeDocument/2006/relationships/slideLayout" Target="../slideLayouts/slideLayout394.xml"/><Relationship Id="rId9" Type="http://schemas.openxmlformats.org/officeDocument/2006/relationships/slideLayout" Target="../slideLayouts/slideLayout39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9.xml"/><Relationship Id="rId3" Type="http://schemas.openxmlformats.org/officeDocument/2006/relationships/slideLayout" Target="../slideLayouts/slideLayout404.xml"/><Relationship Id="rId7" Type="http://schemas.openxmlformats.org/officeDocument/2006/relationships/slideLayout" Target="../slideLayouts/slideLayout408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403.xml"/><Relationship Id="rId1" Type="http://schemas.openxmlformats.org/officeDocument/2006/relationships/slideLayout" Target="../slideLayouts/slideLayout402.xml"/><Relationship Id="rId6" Type="http://schemas.openxmlformats.org/officeDocument/2006/relationships/slideLayout" Target="../slideLayouts/slideLayout407.xml"/><Relationship Id="rId11" Type="http://schemas.openxmlformats.org/officeDocument/2006/relationships/slideLayout" Target="../slideLayouts/slideLayout412.xml"/><Relationship Id="rId5" Type="http://schemas.openxmlformats.org/officeDocument/2006/relationships/slideLayout" Target="../slideLayouts/slideLayout406.xml"/><Relationship Id="rId10" Type="http://schemas.openxmlformats.org/officeDocument/2006/relationships/slideLayout" Target="../slideLayouts/slideLayout411.xml"/><Relationship Id="rId4" Type="http://schemas.openxmlformats.org/officeDocument/2006/relationships/slideLayout" Target="../slideLayouts/slideLayout405.xml"/><Relationship Id="rId9" Type="http://schemas.openxmlformats.org/officeDocument/2006/relationships/slideLayout" Target="../slideLayouts/slideLayout41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0.xml"/><Relationship Id="rId3" Type="http://schemas.openxmlformats.org/officeDocument/2006/relationships/slideLayout" Target="../slideLayouts/slideLayout415.xml"/><Relationship Id="rId7" Type="http://schemas.openxmlformats.org/officeDocument/2006/relationships/slideLayout" Target="../slideLayouts/slideLayout419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414.xml"/><Relationship Id="rId1" Type="http://schemas.openxmlformats.org/officeDocument/2006/relationships/slideLayout" Target="../slideLayouts/slideLayout413.xml"/><Relationship Id="rId6" Type="http://schemas.openxmlformats.org/officeDocument/2006/relationships/slideLayout" Target="../slideLayouts/slideLayout418.xml"/><Relationship Id="rId11" Type="http://schemas.openxmlformats.org/officeDocument/2006/relationships/slideLayout" Target="../slideLayouts/slideLayout423.xml"/><Relationship Id="rId5" Type="http://schemas.openxmlformats.org/officeDocument/2006/relationships/slideLayout" Target="../slideLayouts/slideLayout417.xml"/><Relationship Id="rId10" Type="http://schemas.openxmlformats.org/officeDocument/2006/relationships/slideLayout" Target="../slideLayouts/slideLayout422.xml"/><Relationship Id="rId4" Type="http://schemas.openxmlformats.org/officeDocument/2006/relationships/slideLayout" Target="../slideLayouts/slideLayout416.xml"/><Relationship Id="rId9" Type="http://schemas.openxmlformats.org/officeDocument/2006/relationships/slideLayout" Target="../slideLayouts/slideLayout4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1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426.xml"/><Relationship Id="rId7" Type="http://schemas.openxmlformats.org/officeDocument/2006/relationships/slideLayout" Target="../slideLayouts/slideLayout430.xml"/><Relationship Id="rId12" Type="http://schemas.openxmlformats.org/officeDocument/2006/relationships/slideLayout" Target="../slideLayouts/slideLayout435.xml"/><Relationship Id="rId2" Type="http://schemas.openxmlformats.org/officeDocument/2006/relationships/slideLayout" Target="../slideLayouts/slideLayout425.xml"/><Relationship Id="rId1" Type="http://schemas.openxmlformats.org/officeDocument/2006/relationships/slideLayout" Target="../slideLayouts/slideLayout424.xml"/><Relationship Id="rId6" Type="http://schemas.openxmlformats.org/officeDocument/2006/relationships/slideLayout" Target="../slideLayouts/slideLayout429.xml"/><Relationship Id="rId11" Type="http://schemas.openxmlformats.org/officeDocument/2006/relationships/slideLayout" Target="../slideLayouts/slideLayout434.xml"/><Relationship Id="rId5" Type="http://schemas.openxmlformats.org/officeDocument/2006/relationships/slideLayout" Target="../slideLayouts/slideLayout428.xml"/><Relationship Id="rId10" Type="http://schemas.openxmlformats.org/officeDocument/2006/relationships/slideLayout" Target="../slideLayouts/slideLayout433.xml"/><Relationship Id="rId4" Type="http://schemas.openxmlformats.org/officeDocument/2006/relationships/slideLayout" Target="../slideLayouts/slideLayout427.xml"/><Relationship Id="rId9" Type="http://schemas.openxmlformats.org/officeDocument/2006/relationships/slideLayout" Target="../slideLayouts/slideLayout43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3.xml"/><Relationship Id="rId3" Type="http://schemas.openxmlformats.org/officeDocument/2006/relationships/slideLayout" Target="../slideLayouts/slideLayout438.xml"/><Relationship Id="rId7" Type="http://schemas.openxmlformats.org/officeDocument/2006/relationships/slideLayout" Target="../slideLayouts/slideLayout442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437.xml"/><Relationship Id="rId1" Type="http://schemas.openxmlformats.org/officeDocument/2006/relationships/slideLayout" Target="../slideLayouts/slideLayout436.xml"/><Relationship Id="rId6" Type="http://schemas.openxmlformats.org/officeDocument/2006/relationships/slideLayout" Target="../slideLayouts/slideLayout441.xml"/><Relationship Id="rId11" Type="http://schemas.openxmlformats.org/officeDocument/2006/relationships/slideLayout" Target="../slideLayouts/slideLayout446.xml"/><Relationship Id="rId5" Type="http://schemas.openxmlformats.org/officeDocument/2006/relationships/slideLayout" Target="../slideLayouts/slideLayout440.xml"/><Relationship Id="rId10" Type="http://schemas.openxmlformats.org/officeDocument/2006/relationships/slideLayout" Target="../slideLayouts/slideLayout445.xml"/><Relationship Id="rId4" Type="http://schemas.openxmlformats.org/officeDocument/2006/relationships/slideLayout" Target="../slideLayouts/slideLayout439.xml"/><Relationship Id="rId9" Type="http://schemas.openxmlformats.org/officeDocument/2006/relationships/slideLayout" Target="../slideLayouts/slideLayout444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4.xml"/><Relationship Id="rId3" Type="http://schemas.openxmlformats.org/officeDocument/2006/relationships/slideLayout" Target="../slideLayouts/slideLayout449.xml"/><Relationship Id="rId7" Type="http://schemas.openxmlformats.org/officeDocument/2006/relationships/slideLayout" Target="../slideLayouts/slideLayout453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448.xml"/><Relationship Id="rId1" Type="http://schemas.openxmlformats.org/officeDocument/2006/relationships/slideLayout" Target="../slideLayouts/slideLayout447.xml"/><Relationship Id="rId6" Type="http://schemas.openxmlformats.org/officeDocument/2006/relationships/slideLayout" Target="../slideLayouts/slideLayout452.xml"/><Relationship Id="rId11" Type="http://schemas.openxmlformats.org/officeDocument/2006/relationships/slideLayout" Target="../slideLayouts/slideLayout457.xml"/><Relationship Id="rId5" Type="http://schemas.openxmlformats.org/officeDocument/2006/relationships/slideLayout" Target="../slideLayouts/slideLayout451.xml"/><Relationship Id="rId10" Type="http://schemas.openxmlformats.org/officeDocument/2006/relationships/slideLayout" Target="../slideLayouts/slideLayout456.xml"/><Relationship Id="rId4" Type="http://schemas.openxmlformats.org/officeDocument/2006/relationships/slideLayout" Target="../slideLayouts/slideLayout450.xml"/><Relationship Id="rId9" Type="http://schemas.openxmlformats.org/officeDocument/2006/relationships/slideLayout" Target="../slideLayouts/slideLayout455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5.xml"/><Relationship Id="rId3" Type="http://schemas.openxmlformats.org/officeDocument/2006/relationships/slideLayout" Target="../slideLayouts/slideLayout460.xml"/><Relationship Id="rId7" Type="http://schemas.openxmlformats.org/officeDocument/2006/relationships/slideLayout" Target="../slideLayouts/slideLayout464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459.xml"/><Relationship Id="rId1" Type="http://schemas.openxmlformats.org/officeDocument/2006/relationships/slideLayout" Target="../slideLayouts/slideLayout458.xml"/><Relationship Id="rId6" Type="http://schemas.openxmlformats.org/officeDocument/2006/relationships/slideLayout" Target="../slideLayouts/slideLayout463.xml"/><Relationship Id="rId11" Type="http://schemas.openxmlformats.org/officeDocument/2006/relationships/slideLayout" Target="../slideLayouts/slideLayout468.xml"/><Relationship Id="rId5" Type="http://schemas.openxmlformats.org/officeDocument/2006/relationships/slideLayout" Target="../slideLayouts/slideLayout462.xml"/><Relationship Id="rId10" Type="http://schemas.openxmlformats.org/officeDocument/2006/relationships/slideLayout" Target="../slideLayouts/slideLayout467.xml"/><Relationship Id="rId4" Type="http://schemas.openxmlformats.org/officeDocument/2006/relationships/slideLayout" Target="../slideLayouts/slideLayout461.xml"/><Relationship Id="rId9" Type="http://schemas.openxmlformats.org/officeDocument/2006/relationships/slideLayout" Target="../slideLayouts/slideLayout466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6.xml"/><Relationship Id="rId13" Type="http://schemas.openxmlformats.org/officeDocument/2006/relationships/theme" Target="../theme/theme26.xml"/><Relationship Id="rId3" Type="http://schemas.openxmlformats.org/officeDocument/2006/relationships/slideLayout" Target="../slideLayouts/slideLayout471.xml"/><Relationship Id="rId7" Type="http://schemas.openxmlformats.org/officeDocument/2006/relationships/slideLayout" Target="../slideLayouts/slideLayout475.xml"/><Relationship Id="rId12" Type="http://schemas.openxmlformats.org/officeDocument/2006/relationships/slideLayout" Target="../slideLayouts/slideLayout480.xml"/><Relationship Id="rId2" Type="http://schemas.openxmlformats.org/officeDocument/2006/relationships/slideLayout" Target="../slideLayouts/slideLayout470.xml"/><Relationship Id="rId1" Type="http://schemas.openxmlformats.org/officeDocument/2006/relationships/slideLayout" Target="../slideLayouts/slideLayout469.xml"/><Relationship Id="rId6" Type="http://schemas.openxmlformats.org/officeDocument/2006/relationships/slideLayout" Target="../slideLayouts/slideLayout474.xml"/><Relationship Id="rId11" Type="http://schemas.openxmlformats.org/officeDocument/2006/relationships/slideLayout" Target="../slideLayouts/slideLayout479.xml"/><Relationship Id="rId5" Type="http://schemas.openxmlformats.org/officeDocument/2006/relationships/slideLayout" Target="../slideLayouts/slideLayout473.xml"/><Relationship Id="rId10" Type="http://schemas.openxmlformats.org/officeDocument/2006/relationships/slideLayout" Target="../slideLayouts/slideLayout478.xml"/><Relationship Id="rId4" Type="http://schemas.openxmlformats.org/officeDocument/2006/relationships/slideLayout" Target="../slideLayouts/slideLayout472.xml"/><Relationship Id="rId9" Type="http://schemas.openxmlformats.org/officeDocument/2006/relationships/slideLayout" Target="../slideLayouts/slideLayout477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8.xml"/><Relationship Id="rId3" Type="http://schemas.openxmlformats.org/officeDocument/2006/relationships/slideLayout" Target="../slideLayouts/slideLayout483.xml"/><Relationship Id="rId7" Type="http://schemas.openxmlformats.org/officeDocument/2006/relationships/slideLayout" Target="../slideLayouts/slideLayout487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482.xml"/><Relationship Id="rId1" Type="http://schemas.openxmlformats.org/officeDocument/2006/relationships/slideLayout" Target="../slideLayouts/slideLayout481.xml"/><Relationship Id="rId6" Type="http://schemas.openxmlformats.org/officeDocument/2006/relationships/slideLayout" Target="../slideLayouts/slideLayout486.xml"/><Relationship Id="rId11" Type="http://schemas.openxmlformats.org/officeDocument/2006/relationships/slideLayout" Target="../slideLayouts/slideLayout491.xml"/><Relationship Id="rId5" Type="http://schemas.openxmlformats.org/officeDocument/2006/relationships/slideLayout" Target="../slideLayouts/slideLayout485.xml"/><Relationship Id="rId10" Type="http://schemas.openxmlformats.org/officeDocument/2006/relationships/slideLayout" Target="../slideLayouts/slideLayout490.xml"/><Relationship Id="rId4" Type="http://schemas.openxmlformats.org/officeDocument/2006/relationships/slideLayout" Target="../slideLayouts/slideLayout484.xml"/><Relationship Id="rId9" Type="http://schemas.openxmlformats.org/officeDocument/2006/relationships/slideLayout" Target="../slideLayouts/slideLayout489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9.xml"/><Relationship Id="rId3" Type="http://schemas.openxmlformats.org/officeDocument/2006/relationships/slideLayout" Target="../slideLayouts/slideLayout494.xml"/><Relationship Id="rId7" Type="http://schemas.openxmlformats.org/officeDocument/2006/relationships/slideLayout" Target="../slideLayouts/slideLayout498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493.xml"/><Relationship Id="rId1" Type="http://schemas.openxmlformats.org/officeDocument/2006/relationships/slideLayout" Target="../slideLayouts/slideLayout492.xml"/><Relationship Id="rId6" Type="http://schemas.openxmlformats.org/officeDocument/2006/relationships/slideLayout" Target="../slideLayouts/slideLayout497.xml"/><Relationship Id="rId11" Type="http://schemas.openxmlformats.org/officeDocument/2006/relationships/slideLayout" Target="../slideLayouts/slideLayout502.xml"/><Relationship Id="rId5" Type="http://schemas.openxmlformats.org/officeDocument/2006/relationships/slideLayout" Target="../slideLayouts/slideLayout496.xml"/><Relationship Id="rId10" Type="http://schemas.openxmlformats.org/officeDocument/2006/relationships/slideLayout" Target="../slideLayouts/slideLayout501.xml"/><Relationship Id="rId4" Type="http://schemas.openxmlformats.org/officeDocument/2006/relationships/slideLayout" Target="../slideLayouts/slideLayout495.xml"/><Relationship Id="rId9" Type="http://schemas.openxmlformats.org/officeDocument/2006/relationships/slideLayout" Target="../slideLayouts/slideLayout500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0.xml"/><Relationship Id="rId3" Type="http://schemas.openxmlformats.org/officeDocument/2006/relationships/slideLayout" Target="../slideLayouts/slideLayout505.xml"/><Relationship Id="rId7" Type="http://schemas.openxmlformats.org/officeDocument/2006/relationships/slideLayout" Target="../slideLayouts/slideLayout509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504.xml"/><Relationship Id="rId1" Type="http://schemas.openxmlformats.org/officeDocument/2006/relationships/slideLayout" Target="../slideLayouts/slideLayout503.xml"/><Relationship Id="rId6" Type="http://schemas.openxmlformats.org/officeDocument/2006/relationships/slideLayout" Target="../slideLayouts/slideLayout508.xml"/><Relationship Id="rId11" Type="http://schemas.openxmlformats.org/officeDocument/2006/relationships/slideLayout" Target="../slideLayouts/slideLayout513.xml"/><Relationship Id="rId5" Type="http://schemas.openxmlformats.org/officeDocument/2006/relationships/slideLayout" Target="../slideLayouts/slideLayout507.xml"/><Relationship Id="rId10" Type="http://schemas.openxmlformats.org/officeDocument/2006/relationships/slideLayout" Target="../slideLayouts/slideLayout512.xml"/><Relationship Id="rId4" Type="http://schemas.openxmlformats.org/officeDocument/2006/relationships/slideLayout" Target="../slideLayouts/slideLayout506.xml"/><Relationship Id="rId9" Type="http://schemas.openxmlformats.org/officeDocument/2006/relationships/slideLayout" Target="../slideLayouts/slideLayout5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63AAF-217D-4929-A374-302214B234FD}" type="datetimeFigureOut">
              <a:rPr lang="zh-CN" altLang="en-US" smtClean="0"/>
              <a:t>2016/10/21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763FA-68BF-424B-A6F9-D32A2CA473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2632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>
                <a:sym typeface="Arial" panose="020B0604020202020204" pitchFamily="34" charset="0"/>
              </a:rPr>
              <a:t>单击此处编辑母版标题样式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>
                <a:sym typeface="Arial" panose="020B0604020202020204" pitchFamily="34" charset="0"/>
              </a:rPr>
              <a:t>单击此处编辑母版文本样式</a:t>
            </a:r>
          </a:p>
          <a:p>
            <a:pPr lvl="1"/>
            <a:r>
              <a:rPr lang="zh-CN" altLang="zh-CN" smtClean="0">
                <a:sym typeface="Arial" panose="020B0604020202020204" pitchFamily="34" charset="0"/>
              </a:rPr>
              <a:t>第二级</a:t>
            </a:r>
          </a:p>
          <a:p>
            <a:pPr lvl="2"/>
            <a:r>
              <a:rPr lang="zh-CN" altLang="zh-CN" smtClean="0">
                <a:sym typeface="Arial" panose="020B0604020202020204" pitchFamily="34" charset="0"/>
              </a:rPr>
              <a:t>第三级</a:t>
            </a:r>
          </a:p>
          <a:p>
            <a:pPr lvl="3"/>
            <a:r>
              <a:rPr lang="zh-CN" altLang="zh-CN" smtClean="0">
                <a:sym typeface="Arial" panose="020B0604020202020204" pitchFamily="34" charset="0"/>
              </a:rPr>
              <a:t>第四级</a:t>
            </a:r>
          </a:p>
          <a:p>
            <a:pPr lvl="4"/>
            <a:r>
              <a:rPr lang="zh-CN" altLang="zh-CN" smtClean="0">
                <a:sym typeface="Arial" panose="020B0604020202020204" pitchFamily="34" charset="0"/>
              </a:rPr>
              <a:t>第五级</a:t>
            </a:r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0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zh-CN"/>
          </a:p>
        </p:txBody>
      </p:sp>
      <p:sp>
        <p:nvSpPr>
          <p:cNvPr id="706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0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zh-CN"/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0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2D693C-2236-49DA-B029-8636F109E4B0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3855020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9pPr>
    </p:titleStyle>
    <p:bodyStyle>
      <a:lvl1pPr marL="257175" indent="-257175" algn="l" defTabSz="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557213" indent="-214313" algn="l" defTabSz="0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2pPr>
      <a:lvl3pPr marL="857250" indent="-171450" algn="l" defTabSz="0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3pPr>
      <a:lvl4pPr marL="1200150" indent="-171450" algn="l" defTabSz="0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4pPr>
      <a:lvl5pPr marL="1543050" indent="-171450" algn="l" defTabSz="0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5pPr>
      <a:lvl6pPr marL="2000250" indent="-171450" algn="l" defTabSz="0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  <a:sym typeface="Arial" pitchFamily="34" charset="0"/>
        </a:defRPr>
      </a:lvl6pPr>
      <a:lvl7pPr marL="2457450" indent="-171450" algn="l" defTabSz="0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  <a:sym typeface="Arial" pitchFamily="34" charset="0"/>
        </a:defRPr>
      </a:lvl7pPr>
      <a:lvl8pPr marL="2914650" indent="-171450" algn="l" defTabSz="0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  <a:sym typeface="Arial" pitchFamily="34" charset="0"/>
        </a:defRPr>
      </a:lvl8pPr>
      <a:lvl9pPr marL="3371850" indent="-171450" algn="l" defTabSz="0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  <a:sym typeface="Arial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312539"/>
            <a:ext cx="10406063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830586"/>
            <a:ext cx="10406063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916121" y="6505278"/>
            <a:ext cx="347852" cy="29738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66"/>
            </a:lvl1pPr>
          </a:lstStyle>
          <a:p>
            <a:pPr algn="ctr" defTabSz="410751" hangingPunct="0"/>
            <a:fld id="{86CB4B4D-7CA3-9044-876B-883B54F8677D}" type="slidenum">
              <a:rPr lang="en-US" altLang="zh-CN" kern="0" smtClean="0">
                <a:solidFill>
                  <a:srgbClr val="000000"/>
                </a:solidFill>
                <a:sym typeface="Helvetica Light"/>
              </a:rPr>
              <a:pPr algn="ctr" defTabSz="410751" hangingPunct="0"/>
              <a:t>‹#›</a:t>
            </a:fld>
            <a:endParaRPr lang="en-US" altLang="zh-CN" kern="0">
              <a:solidFill>
                <a:srgbClr val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512971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1" r:id="rId1"/>
    <p:sldLayoutId id="2147484162" r:id="rId2"/>
    <p:sldLayoutId id="2147484163" r:id="rId3"/>
    <p:sldLayoutId id="2147484164" r:id="rId4"/>
    <p:sldLayoutId id="2147484165" r:id="rId5"/>
    <p:sldLayoutId id="2147484166" r:id="rId6"/>
    <p:sldLayoutId id="2147484167" r:id="rId7"/>
    <p:sldLayoutId id="2147484168" r:id="rId8"/>
    <p:sldLayoutId id="2147484169" r:id="rId9"/>
    <p:sldLayoutId id="2147484170" r:id="rId10"/>
    <p:sldLayoutId id="2147484171" r:id="rId11"/>
    <p:sldLayoutId id="2147484172" r:id="rId12"/>
    <p:sldLayoutId id="2147484173" r:id="rId13"/>
    <p:sldLayoutId id="2147484174" r:id="rId14"/>
    <p:sldLayoutId id="2147484176" r:id="rId15"/>
    <p:sldLayoutId id="2147484177" r:id="rId16"/>
    <p:sldLayoutId id="2147484178" r:id="rId17"/>
    <p:sldLayoutId id="2147484179" r:id="rId18"/>
    <p:sldLayoutId id="2147484180" r:id="rId19"/>
    <p:sldLayoutId id="2147484181" r:id="rId20"/>
    <p:sldLayoutId id="2147484182" r:id="rId21"/>
    <p:sldLayoutId id="2147484183" r:id="rId22"/>
    <p:sldLayoutId id="2147484184" r:id="rId23"/>
    <p:sldLayoutId id="2147484185" r:id="rId24"/>
    <p:sldLayoutId id="2147484186" r:id="rId25"/>
    <p:sldLayoutId id="2147484187" r:id="rId26"/>
    <p:sldLayoutId id="2147484188" r:id="rId27"/>
    <p:sldLayoutId id="2147484189" r:id="rId28"/>
    <p:sldLayoutId id="2147484190" r:id="rId29"/>
    <p:sldLayoutId id="2147484191" r:id="rId30"/>
    <p:sldLayoutId id="2147484192" r:id="rId31"/>
    <p:sldLayoutId id="2147484193" r:id="rId32"/>
    <p:sldLayoutId id="2147484194" r:id="rId33"/>
    <p:sldLayoutId id="2147484195" r:id="rId34"/>
    <p:sldLayoutId id="2147484196" r:id="rId35"/>
    <p:sldLayoutId id="2147484197" r:id="rId36"/>
    <p:sldLayoutId id="2147484198" r:id="rId37"/>
    <p:sldLayoutId id="2147484199" r:id="rId38"/>
    <p:sldLayoutId id="2147484200" r:id="rId39"/>
    <p:sldLayoutId id="2147484201" r:id="rId40"/>
    <p:sldLayoutId id="2147484202" r:id="rId41"/>
    <p:sldLayoutId id="2147484203" r:id="rId42"/>
    <p:sldLayoutId id="2147484204" r:id="rId43"/>
    <p:sldLayoutId id="2147484205" r:id="rId44"/>
    <p:sldLayoutId id="2147484206" r:id="rId45"/>
    <p:sldLayoutId id="2147484207" r:id="rId46"/>
    <p:sldLayoutId id="2147484208" r:id="rId47"/>
    <p:sldLayoutId id="2147484209" r:id="rId48"/>
    <p:sldLayoutId id="2147484210" r:id="rId49"/>
    <p:sldLayoutId id="2147484211" r:id="rId50"/>
    <p:sldLayoutId id="2147484212" r:id="rId51"/>
    <p:sldLayoutId id="2147484213" r:id="rId52"/>
    <p:sldLayoutId id="2147484214" r:id="rId53"/>
    <p:sldLayoutId id="2147484215" r:id="rId54"/>
    <p:sldLayoutId id="2147484216" r:id="rId55"/>
  </p:sldLayoutIdLst>
  <p:transition spd="med"/>
  <p:txStyles>
    <p:title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1252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62505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93758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25011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1562640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187516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18769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250022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281275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82C34-564C-46D7-A22D-3BF032D9E67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12447-1CFB-4C97-974D-4313EFB6E6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379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2" r:id="rId1"/>
    <p:sldLayoutId id="2147484333" r:id="rId2"/>
    <p:sldLayoutId id="2147484334" r:id="rId3"/>
    <p:sldLayoutId id="2147484335" r:id="rId4"/>
    <p:sldLayoutId id="2147484336" r:id="rId5"/>
    <p:sldLayoutId id="2147484337" r:id="rId6"/>
    <p:sldLayoutId id="2147484338" r:id="rId7"/>
    <p:sldLayoutId id="2147484339" r:id="rId8"/>
    <p:sldLayoutId id="2147484340" r:id="rId9"/>
    <p:sldLayoutId id="2147484341" r:id="rId10"/>
    <p:sldLayoutId id="214748434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07" tIns="45543" rIns="91107" bIns="4554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/>
              <a:t>Click to edit Master title style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07" tIns="45543" rIns="91107" bIns="4554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/>
              <a:t>Click to edit Master text styles</a:t>
            </a:r>
          </a:p>
          <a:p>
            <a:pPr lvl="1"/>
            <a:r>
              <a:rPr lang="zh-CN" altLang="zh-CN" smtClean="0"/>
              <a:t>Second level</a:t>
            </a:r>
          </a:p>
          <a:p>
            <a:pPr lvl="2"/>
            <a:r>
              <a:rPr lang="zh-CN" altLang="zh-CN" smtClean="0"/>
              <a:t>Third level</a:t>
            </a:r>
          </a:p>
          <a:p>
            <a:pPr lvl="3"/>
            <a:r>
              <a:rPr lang="zh-CN" altLang="zh-CN" smtClean="0"/>
              <a:t>Fourth level</a:t>
            </a:r>
          </a:p>
          <a:p>
            <a:pPr lvl="4"/>
            <a:r>
              <a:rPr lang="zh-CN" altLang="zh-CN" smtClean="0"/>
              <a:t>Fifth level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07" tIns="45543" rIns="91107" bIns="45543" numCol="1" anchor="t" anchorCtr="0" compatLnSpc="1">
            <a:prstTxWarp prst="textNoShape">
              <a:avLst/>
            </a:prstTxWarp>
          </a:bodyPr>
          <a:lstStyle>
            <a:lvl1pPr>
              <a:buFont typeface="Arial" panose="020B0604020202020204" pitchFamily="34" charset="0"/>
              <a:buNone/>
              <a:defRPr sz="1400" b="1">
                <a:solidFill>
                  <a:srgbClr val="000000"/>
                </a:solidFill>
                <a:ea typeface="+mn-ea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 altLang="en-US"/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07" tIns="45543" rIns="91107" bIns="45543" numCol="1" anchor="t" anchorCtr="0" compatLnSpc="1">
            <a:prstTxWarp prst="textNoShape">
              <a:avLst/>
            </a:prstTxWarp>
          </a:bodyPr>
          <a:lstStyle>
            <a:lvl1pPr algn="ctr">
              <a:buFont typeface="Arial" panose="020B0604020202020204" pitchFamily="34" charset="0"/>
              <a:buNone/>
              <a:defRPr sz="1400" b="1">
                <a:solidFill>
                  <a:srgbClr val="000000"/>
                </a:solidFill>
                <a:ea typeface="+mn-ea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en-US"/>
              <a:t>ICRC 2013 - S.Haino - AMS collaboration</a:t>
            </a:r>
            <a:endParaRPr lang="es-ES" altLang="en-US"/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07" tIns="45543" rIns="91107" bIns="45543" numCol="1" anchor="t" anchorCtr="0" compatLnSpc="1">
            <a:prstTxWarp prst="textNoShape">
              <a:avLst/>
            </a:prstTxWarp>
          </a:bodyPr>
          <a:lstStyle>
            <a:lvl1pPr algn="r">
              <a:buFont typeface="Arial" panose="020B0604020202020204" pitchFamily="34" charset="0"/>
              <a:buNone/>
              <a:defRPr sz="1400" b="1">
                <a:solidFill>
                  <a:srgbClr val="000000"/>
                </a:solidFill>
                <a:ea typeface="MS PGothic" panose="020B0600070205080204" pitchFamily="34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73F5E15-9197-404C-B06F-6BD88FC62DBC}" type="slidenum">
              <a:rPr lang="es-ES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615783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4" r:id="rId1"/>
    <p:sldLayoutId id="2147484345" r:id="rId2"/>
    <p:sldLayoutId id="2147484346" r:id="rId3"/>
    <p:sldLayoutId id="2147484347" r:id="rId4"/>
    <p:sldLayoutId id="2147484348" r:id="rId5"/>
    <p:sldLayoutId id="2147484349" r:id="rId6"/>
    <p:sldLayoutId id="2147484350" r:id="rId7"/>
    <p:sldLayoutId id="2147484351" r:id="rId8"/>
    <p:sldLayoutId id="2147484352" r:id="rId9"/>
    <p:sldLayoutId id="2147484353" r:id="rId10"/>
    <p:sldLayoutId id="21474843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</a:defRPr>
      </a:lvl9pPr>
    </p:titleStyle>
    <p:bodyStyle>
      <a:lvl1pPr marL="339725" indent="-339725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8188" indent="-282575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8238" indent="-225425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3850" indent="-225425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875" indent="-225425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/>
                <a:ea typeface="宋体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/>
                <a:ea typeface="宋体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9CA4A5-BE92-4851-9AB5-DCF033ADDAB1}" type="slidenum">
              <a:rPr lang="en-US" altLang="zh-CN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64619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67" r:id="rId12"/>
    <p:sldLayoutId id="2147484368" r:id="rId13"/>
    <p:sldLayoutId id="2147484369" r:id="rId14"/>
    <p:sldLayoutId id="2147484370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/>
              <a:t>单击此处编辑母版标题样式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/>
              <a:t>单击此处编辑母版文本样式</a:t>
            </a:r>
          </a:p>
          <a:p>
            <a:pPr lvl="1"/>
            <a:r>
              <a:rPr lang="zh-CN" altLang="zh-CN" smtClean="0"/>
              <a:t>第二级</a:t>
            </a:r>
          </a:p>
          <a:p>
            <a:pPr lvl="2"/>
            <a:r>
              <a:rPr lang="zh-CN" altLang="zh-CN" smtClean="0"/>
              <a:t>第三级</a:t>
            </a:r>
          </a:p>
          <a:p>
            <a:pPr lvl="3"/>
            <a:r>
              <a:rPr lang="zh-CN" altLang="zh-CN" smtClean="0"/>
              <a:t>第四级</a:t>
            </a:r>
          </a:p>
          <a:p>
            <a:pPr lvl="4"/>
            <a:r>
              <a:rPr lang="zh-CN" altLang="zh-CN" smtClean="0"/>
              <a:t>第五级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0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0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0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A7FBE9-B540-4108-999F-C9294D6493F3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41942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2" r:id="rId1"/>
    <p:sldLayoutId id="2147484373" r:id="rId2"/>
    <p:sldLayoutId id="2147484374" r:id="rId3"/>
    <p:sldLayoutId id="2147484375" r:id="rId4"/>
    <p:sldLayoutId id="2147484376" r:id="rId5"/>
    <p:sldLayoutId id="2147484377" r:id="rId6"/>
    <p:sldLayoutId id="2147484378" r:id="rId7"/>
    <p:sldLayoutId id="2147484379" r:id="rId8"/>
    <p:sldLayoutId id="2147484380" r:id="rId9"/>
    <p:sldLayoutId id="2147484381" r:id="rId10"/>
    <p:sldLayoutId id="21474843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312539"/>
            <a:ext cx="10406063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830586"/>
            <a:ext cx="10406063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916121" y="6505278"/>
            <a:ext cx="347852" cy="29738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66"/>
            </a:lvl1pPr>
          </a:lstStyle>
          <a:p>
            <a:pPr algn="ctr" defTabSz="410751" hangingPunct="0"/>
            <a:fld id="{86CB4B4D-7CA3-9044-876B-883B54F8677D}" type="slidenum">
              <a:rPr lang="en-US" altLang="zh-CN" kern="0" smtClean="0">
                <a:solidFill>
                  <a:srgbClr val="000000"/>
                </a:solidFill>
                <a:sym typeface="Helvetica Light"/>
              </a:rPr>
              <a:pPr algn="ctr" defTabSz="410751" hangingPunct="0"/>
              <a:t>‹#›</a:t>
            </a:fld>
            <a:endParaRPr lang="en-US" altLang="zh-CN" kern="0">
              <a:solidFill>
                <a:srgbClr val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11158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3" r:id="rId1"/>
    <p:sldLayoutId id="2147484424" r:id="rId2"/>
    <p:sldLayoutId id="2147484425" r:id="rId3"/>
    <p:sldLayoutId id="2147484426" r:id="rId4"/>
    <p:sldLayoutId id="2147484427" r:id="rId5"/>
    <p:sldLayoutId id="2147484428" r:id="rId6"/>
    <p:sldLayoutId id="2147484429" r:id="rId7"/>
    <p:sldLayoutId id="2147484430" r:id="rId8"/>
    <p:sldLayoutId id="2147484431" r:id="rId9"/>
    <p:sldLayoutId id="2147484432" r:id="rId10"/>
    <p:sldLayoutId id="2147484433" r:id="rId11"/>
    <p:sldLayoutId id="2147484434" r:id="rId12"/>
    <p:sldLayoutId id="2147484435" r:id="rId13"/>
    <p:sldLayoutId id="2147484436" r:id="rId14"/>
    <p:sldLayoutId id="2147484437" r:id="rId15"/>
    <p:sldLayoutId id="2147484438" r:id="rId16"/>
    <p:sldLayoutId id="2147484439" r:id="rId17"/>
    <p:sldLayoutId id="2147484440" r:id="rId18"/>
    <p:sldLayoutId id="2147484441" r:id="rId19"/>
    <p:sldLayoutId id="2147484442" r:id="rId20"/>
    <p:sldLayoutId id="2147484443" r:id="rId21"/>
    <p:sldLayoutId id="2147484444" r:id="rId22"/>
    <p:sldLayoutId id="2147484445" r:id="rId23"/>
    <p:sldLayoutId id="2147484446" r:id="rId24"/>
    <p:sldLayoutId id="2147484447" r:id="rId25"/>
    <p:sldLayoutId id="2147484448" r:id="rId26"/>
    <p:sldLayoutId id="2147484449" r:id="rId27"/>
    <p:sldLayoutId id="2147484450" r:id="rId28"/>
    <p:sldLayoutId id="2147484451" r:id="rId29"/>
    <p:sldLayoutId id="2147484452" r:id="rId30"/>
    <p:sldLayoutId id="2147484453" r:id="rId31"/>
    <p:sldLayoutId id="2147484454" r:id="rId32"/>
    <p:sldLayoutId id="2147484455" r:id="rId33"/>
    <p:sldLayoutId id="2147484456" r:id="rId34"/>
    <p:sldLayoutId id="2147484457" r:id="rId35"/>
    <p:sldLayoutId id="2147484458" r:id="rId36"/>
    <p:sldLayoutId id="2147484459" r:id="rId37"/>
    <p:sldLayoutId id="2147484460" r:id="rId38"/>
    <p:sldLayoutId id="2147484461" r:id="rId39"/>
    <p:sldLayoutId id="2147484462" r:id="rId40"/>
    <p:sldLayoutId id="2147484463" r:id="rId41"/>
    <p:sldLayoutId id="2147484464" r:id="rId42"/>
    <p:sldLayoutId id="2147484465" r:id="rId43"/>
    <p:sldLayoutId id="2147484466" r:id="rId44"/>
    <p:sldLayoutId id="2147484467" r:id="rId45"/>
    <p:sldLayoutId id="2147484468" r:id="rId46"/>
    <p:sldLayoutId id="2147484469" r:id="rId47"/>
    <p:sldLayoutId id="2147484470" r:id="rId48"/>
    <p:sldLayoutId id="2147484471" r:id="rId49"/>
    <p:sldLayoutId id="2147484472" r:id="rId50"/>
    <p:sldLayoutId id="2147484473" r:id="rId51"/>
    <p:sldLayoutId id="2147484474" r:id="rId52"/>
    <p:sldLayoutId id="2147484475" r:id="rId53"/>
    <p:sldLayoutId id="2147484476" r:id="rId54"/>
    <p:sldLayoutId id="2147484477" r:id="rId55"/>
    <p:sldLayoutId id="2147484478" r:id="rId56"/>
  </p:sldLayoutIdLst>
  <p:transition spd="med"/>
  <p:txStyles>
    <p:title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1252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62505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93758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25011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1562640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187516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18769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250022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281275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312539"/>
            <a:ext cx="10406063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830586"/>
            <a:ext cx="10406063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916121" y="6505278"/>
            <a:ext cx="347852" cy="29738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66"/>
            </a:lvl1pPr>
          </a:lstStyle>
          <a:p>
            <a:pPr algn="ctr" defTabSz="410751" hangingPunct="0"/>
            <a:fld id="{86CB4B4D-7CA3-9044-876B-883B54F8677D}" type="slidenum">
              <a:rPr lang="en-US" altLang="zh-CN" kern="0" smtClean="0">
                <a:solidFill>
                  <a:srgbClr val="000000"/>
                </a:solidFill>
                <a:sym typeface="Helvetica Light"/>
              </a:rPr>
              <a:pPr algn="ctr" defTabSz="410751" hangingPunct="0"/>
              <a:t>‹#›</a:t>
            </a:fld>
            <a:endParaRPr lang="en-US" altLang="zh-CN" kern="0">
              <a:solidFill>
                <a:srgbClr val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528654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0" r:id="rId1"/>
    <p:sldLayoutId id="2147484481" r:id="rId2"/>
    <p:sldLayoutId id="2147484482" r:id="rId3"/>
    <p:sldLayoutId id="2147484483" r:id="rId4"/>
    <p:sldLayoutId id="2147484484" r:id="rId5"/>
    <p:sldLayoutId id="2147484485" r:id="rId6"/>
    <p:sldLayoutId id="2147484486" r:id="rId7"/>
    <p:sldLayoutId id="2147484487" r:id="rId8"/>
    <p:sldLayoutId id="2147484488" r:id="rId9"/>
    <p:sldLayoutId id="2147484489" r:id="rId10"/>
    <p:sldLayoutId id="2147484490" r:id="rId11"/>
    <p:sldLayoutId id="2147484491" r:id="rId12"/>
    <p:sldLayoutId id="2147484492" r:id="rId13"/>
    <p:sldLayoutId id="2147484494" r:id="rId14"/>
    <p:sldLayoutId id="2147484495" r:id="rId15"/>
    <p:sldLayoutId id="2147484496" r:id="rId16"/>
    <p:sldLayoutId id="2147484497" r:id="rId17"/>
    <p:sldLayoutId id="2147484498" r:id="rId18"/>
    <p:sldLayoutId id="2147484499" r:id="rId19"/>
    <p:sldLayoutId id="2147484500" r:id="rId20"/>
    <p:sldLayoutId id="2147484501" r:id="rId21"/>
    <p:sldLayoutId id="2147484502" r:id="rId22"/>
    <p:sldLayoutId id="2147484503" r:id="rId23"/>
    <p:sldLayoutId id="2147484504" r:id="rId24"/>
    <p:sldLayoutId id="2147484505" r:id="rId25"/>
    <p:sldLayoutId id="2147484506" r:id="rId26"/>
    <p:sldLayoutId id="2147484507" r:id="rId27"/>
    <p:sldLayoutId id="2147484508" r:id="rId28"/>
    <p:sldLayoutId id="2147484509" r:id="rId29"/>
    <p:sldLayoutId id="2147484510" r:id="rId30"/>
    <p:sldLayoutId id="2147484511" r:id="rId31"/>
    <p:sldLayoutId id="2147484512" r:id="rId32"/>
    <p:sldLayoutId id="2147484513" r:id="rId33"/>
    <p:sldLayoutId id="2147484514" r:id="rId34"/>
    <p:sldLayoutId id="2147484515" r:id="rId35"/>
    <p:sldLayoutId id="2147484516" r:id="rId36"/>
    <p:sldLayoutId id="2147484517" r:id="rId37"/>
    <p:sldLayoutId id="2147484518" r:id="rId38"/>
    <p:sldLayoutId id="2147484519" r:id="rId39"/>
    <p:sldLayoutId id="2147484520" r:id="rId40"/>
    <p:sldLayoutId id="2147484521" r:id="rId41"/>
    <p:sldLayoutId id="2147484522" r:id="rId42"/>
    <p:sldLayoutId id="2147484523" r:id="rId43"/>
    <p:sldLayoutId id="2147484524" r:id="rId44"/>
    <p:sldLayoutId id="2147484525" r:id="rId45"/>
    <p:sldLayoutId id="2147484526" r:id="rId46"/>
    <p:sldLayoutId id="2147484527" r:id="rId47"/>
    <p:sldLayoutId id="2147484528" r:id="rId48"/>
    <p:sldLayoutId id="2147484529" r:id="rId49"/>
    <p:sldLayoutId id="2147484530" r:id="rId50"/>
    <p:sldLayoutId id="2147484531" r:id="rId51"/>
    <p:sldLayoutId id="2147484532" r:id="rId52"/>
    <p:sldLayoutId id="2147484533" r:id="rId53"/>
    <p:sldLayoutId id="2147484534" r:id="rId54"/>
    <p:sldLayoutId id="2147484535" r:id="rId55"/>
  </p:sldLayoutIdLst>
  <p:transition spd="med"/>
  <p:txStyles>
    <p:title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1252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62505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93758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25011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1562640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187516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18769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250022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281275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312539"/>
            <a:ext cx="10406063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830586"/>
            <a:ext cx="10406063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916121" y="6505278"/>
            <a:ext cx="347852" cy="29738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66"/>
            </a:lvl1pPr>
          </a:lstStyle>
          <a:p>
            <a:pPr algn="ctr" defTabSz="410751" hangingPunct="0"/>
            <a:fld id="{86CB4B4D-7CA3-9044-876B-883B54F8677D}" type="slidenum">
              <a:rPr lang="en-US" altLang="zh-CN" kern="0" smtClean="0">
                <a:solidFill>
                  <a:srgbClr val="000000"/>
                </a:solidFill>
                <a:sym typeface="Helvetica Light"/>
              </a:rPr>
              <a:pPr algn="ctr" defTabSz="410751" hangingPunct="0"/>
              <a:t>‹#›</a:t>
            </a:fld>
            <a:endParaRPr lang="en-US" altLang="zh-CN" kern="0">
              <a:solidFill>
                <a:srgbClr val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509090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7" r:id="rId1"/>
    <p:sldLayoutId id="2147484538" r:id="rId2"/>
    <p:sldLayoutId id="2147484539" r:id="rId3"/>
    <p:sldLayoutId id="2147484540" r:id="rId4"/>
    <p:sldLayoutId id="2147484541" r:id="rId5"/>
    <p:sldLayoutId id="2147484542" r:id="rId6"/>
    <p:sldLayoutId id="2147484543" r:id="rId7"/>
    <p:sldLayoutId id="2147484544" r:id="rId8"/>
    <p:sldLayoutId id="2147484545" r:id="rId9"/>
    <p:sldLayoutId id="2147484546" r:id="rId10"/>
    <p:sldLayoutId id="2147484547" r:id="rId11"/>
    <p:sldLayoutId id="2147484548" r:id="rId12"/>
    <p:sldLayoutId id="2147484549" r:id="rId13"/>
    <p:sldLayoutId id="2147484550" r:id="rId14"/>
    <p:sldLayoutId id="2147484551" r:id="rId15"/>
    <p:sldLayoutId id="2147484552" r:id="rId16"/>
    <p:sldLayoutId id="2147484553" r:id="rId17"/>
    <p:sldLayoutId id="2147484554" r:id="rId18"/>
    <p:sldLayoutId id="2147484555" r:id="rId19"/>
    <p:sldLayoutId id="2147484556" r:id="rId20"/>
    <p:sldLayoutId id="2147484557" r:id="rId21"/>
    <p:sldLayoutId id="2147484558" r:id="rId22"/>
    <p:sldLayoutId id="2147484559" r:id="rId23"/>
    <p:sldLayoutId id="2147484560" r:id="rId24"/>
    <p:sldLayoutId id="2147484561" r:id="rId25"/>
    <p:sldLayoutId id="2147484562" r:id="rId26"/>
    <p:sldLayoutId id="2147484563" r:id="rId27"/>
    <p:sldLayoutId id="2147484564" r:id="rId28"/>
    <p:sldLayoutId id="2147484565" r:id="rId29"/>
    <p:sldLayoutId id="2147484566" r:id="rId30"/>
    <p:sldLayoutId id="2147484567" r:id="rId31"/>
    <p:sldLayoutId id="2147484568" r:id="rId32"/>
    <p:sldLayoutId id="2147484569" r:id="rId33"/>
    <p:sldLayoutId id="2147484570" r:id="rId34"/>
    <p:sldLayoutId id="2147484571" r:id="rId35"/>
    <p:sldLayoutId id="2147484572" r:id="rId36"/>
    <p:sldLayoutId id="2147484573" r:id="rId37"/>
    <p:sldLayoutId id="2147484574" r:id="rId38"/>
    <p:sldLayoutId id="2147484575" r:id="rId39"/>
    <p:sldLayoutId id="2147484576" r:id="rId40"/>
    <p:sldLayoutId id="2147484577" r:id="rId41"/>
    <p:sldLayoutId id="2147484578" r:id="rId42"/>
    <p:sldLayoutId id="2147484579" r:id="rId43"/>
    <p:sldLayoutId id="2147484580" r:id="rId44"/>
    <p:sldLayoutId id="2147484581" r:id="rId45"/>
    <p:sldLayoutId id="2147484582" r:id="rId46"/>
    <p:sldLayoutId id="2147484583" r:id="rId47"/>
    <p:sldLayoutId id="2147484584" r:id="rId48"/>
    <p:sldLayoutId id="2147484585" r:id="rId49"/>
    <p:sldLayoutId id="2147484586" r:id="rId50"/>
    <p:sldLayoutId id="2147484587" r:id="rId51"/>
    <p:sldLayoutId id="2147484588" r:id="rId52"/>
    <p:sldLayoutId id="2147484589" r:id="rId53"/>
    <p:sldLayoutId id="2147484590" r:id="rId54"/>
    <p:sldLayoutId id="2147484591" r:id="rId55"/>
    <p:sldLayoutId id="2147484592" r:id="rId56"/>
  </p:sldLayoutIdLst>
  <p:transition spd="med"/>
  <p:txStyles>
    <p:title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1252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62505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93758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25011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1562640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187516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18769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250022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281275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ED2211-4537-450F-888B-809C081C701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199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6" r:id="rId1"/>
    <p:sldLayoutId id="2147484607" r:id="rId2"/>
    <p:sldLayoutId id="2147484608" r:id="rId3"/>
    <p:sldLayoutId id="2147484609" r:id="rId4"/>
    <p:sldLayoutId id="2147484610" r:id="rId5"/>
    <p:sldLayoutId id="2147484611" r:id="rId6"/>
    <p:sldLayoutId id="2147484612" r:id="rId7"/>
    <p:sldLayoutId id="2147484613" r:id="rId8"/>
    <p:sldLayoutId id="2147484614" r:id="rId9"/>
    <p:sldLayoutId id="2147484615" r:id="rId10"/>
    <p:sldLayoutId id="21474846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0EC01C7-CB79-4F8A-B236-5F9054232B2A}" type="slidenum">
              <a:rPr lang="zh-CN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706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/>
              <a:t>单击此处编辑母版标题样式</a:t>
            </a:r>
          </a:p>
        </p:txBody>
      </p:sp>
      <p:sp>
        <p:nvSpPr>
          <p:cNvPr id="97283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/>
              <a:t>单击此处编辑母版文本样式</a:t>
            </a:r>
          </a:p>
          <a:p>
            <a:pPr lvl="1"/>
            <a:r>
              <a:rPr lang="zh-CN" altLang="zh-CN" smtClean="0"/>
              <a:t>第二级</a:t>
            </a:r>
          </a:p>
          <a:p>
            <a:pPr lvl="2"/>
            <a:r>
              <a:rPr lang="zh-CN" altLang="zh-CN" smtClean="0"/>
              <a:t>第三级</a:t>
            </a:r>
          </a:p>
          <a:p>
            <a:pPr lvl="3"/>
            <a:r>
              <a:rPr lang="zh-CN" altLang="zh-CN" smtClean="0"/>
              <a:t>第四级</a:t>
            </a:r>
          </a:p>
          <a:p>
            <a:pPr lvl="4"/>
            <a:r>
              <a:rPr lang="zh-CN" altLang="zh-CN" smtClean="0"/>
              <a:t>第五级</a:t>
            </a:r>
          </a:p>
        </p:txBody>
      </p:sp>
      <p:sp>
        <p:nvSpPr>
          <p:cNvPr id="115716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E51F19C-0DE5-4DBD-A2D0-340596D4656B}" type="datetimeFigureOut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2016/10/21</a:t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15717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15718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0413F09-FCAD-437C-A859-C09C08A37CF3}" type="slidenum">
              <a:rPr lang="zh-CN" alt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275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8" r:id="rId1"/>
    <p:sldLayoutId id="2147484619" r:id="rId2"/>
    <p:sldLayoutId id="2147484620" r:id="rId3"/>
    <p:sldLayoutId id="2147484621" r:id="rId4"/>
    <p:sldLayoutId id="2147484622" r:id="rId5"/>
    <p:sldLayoutId id="2147484623" r:id="rId6"/>
    <p:sldLayoutId id="2147484624" r:id="rId7"/>
    <p:sldLayoutId id="2147484625" r:id="rId8"/>
    <p:sldLayoutId id="2147484626" r:id="rId9"/>
    <p:sldLayoutId id="2147484627" r:id="rId10"/>
    <p:sldLayoutId id="2147484628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/>
              <a:t>单击此处编辑母版标题样式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/>
              <a:t>单击此处编辑母版文本样式</a:t>
            </a:r>
          </a:p>
          <a:p>
            <a:pPr lvl="1"/>
            <a:r>
              <a:rPr lang="zh-CN" altLang="zh-CN" smtClean="0"/>
              <a:t>第二级</a:t>
            </a:r>
          </a:p>
          <a:p>
            <a:pPr lvl="2"/>
            <a:r>
              <a:rPr lang="zh-CN" altLang="zh-CN" smtClean="0"/>
              <a:t>第三级</a:t>
            </a:r>
          </a:p>
          <a:p>
            <a:pPr lvl="3"/>
            <a:r>
              <a:rPr lang="zh-CN" altLang="zh-CN" smtClean="0"/>
              <a:t>第四级</a:t>
            </a:r>
          </a:p>
          <a:p>
            <a:pPr lvl="4"/>
            <a:r>
              <a:rPr lang="zh-CN" altLang="zh-CN" smtClean="0"/>
              <a:t>第五级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0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0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0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A7FBE9-B540-4108-999F-C9294D6493F3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01021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0" r:id="rId1"/>
    <p:sldLayoutId id="2147484631" r:id="rId2"/>
    <p:sldLayoutId id="2147484632" r:id="rId3"/>
    <p:sldLayoutId id="2147484633" r:id="rId4"/>
    <p:sldLayoutId id="2147484634" r:id="rId5"/>
    <p:sldLayoutId id="2147484635" r:id="rId6"/>
    <p:sldLayoutId id="2147484636" r:id="rId7"/>
    <p:sldLayoutId id="2147484637" r:id="rId8"/>
    <p:sldLayoutId id="2147484638" r:id="rId9"/>
    <p:sldLayoutId id="2147484639" r:id="rId10"/>
    <p:sldLayoutId id="214748464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54023D7-21BE-441D-BEF9-099C59B038E1}" type="slidenum">
              <a:rPr lang="zh-CN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114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54" r:id="rId1"/>
    <p:sldLayoutId id="2147484655" r:id="rId2"/>
    <p:sldLayoutId id="2147484656" r:id="rId3"/>
    <p:sldLayoutId id="2147484657" r:id="rId4"/>
    <p:sldLayoutId id="2147484658" r:id="rId5"/>
    <p:sldLayoutId id="2147484659" r:id="rId6"/>
    <p:sldLayoutId id="2147484660" r:id="rId7"/>
    <p:sldLayoutId id="2147484661" r:id="rId8"/>
    <p:sldLayoutId id="2147484662" r:id="rId9"/>
    <p:sldLayoutId id="2147484663" r:id="rId10"/>
    <p:sldLayoutId id="2147484664" r:id="rId11"/>
    <p:sldLayoutId id="2147484665" r:id="rId12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占位符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1027" name="文本占位符 1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smtClean="0"/>
          </a:p>
        </p:txBody>
      </p:sp>
      <p:sp>
        <p:nvSpPr>
          <p:cNvPr id="14" name="日期占位符 13"/>
          <p:cNvSpPr>
            <a:spLocks noGrp="1"/>
          </p:cNvSpPr>
          <p:nvPr>
            <p:ph type="dt" sz="half" idx="2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  <a:ea typeface="宋体" charset="-122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  <a:ea typeface="宋体" charset="-122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23" name="灯片编号占位符 22"/>
          <p:cNvSpPr>
            <a:spLocks noGrp="1"/>
          </p:cNvSpPr>
          <p:nvPr>
            <p:ph type="sldNum" sz="quarter" idx="4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 smtClean="0">
                <a:solidFill>
                  <a:schemeClr val="tx1">
                    <a:shade val="50000"/>
                  </a:schemeClr>
                </a:solidFill>
                <a:latin typeface="Arial" charset="0"/>
                <a:ea typeface="宋体" charset="-122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fld id="{9F12B619-C271-479E-A0F2-F8E21F04445E}" type="slidenum">
              <a:rPr lang="en-US" smtClean="0">
                <a:solidFill>
                  <a:prstClr val="black">
                    <a:shade val="50000"/>
                  </a:prstClr>
                </a:solidFill>
              </a:rPr>
              <a:pPr defTabSz="44926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991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6" r:id="rId1"/>
    <p:sldLayoutId id="2147484707" r:id="rId2"/>
    <p:sldLayoutId id="2147484708" r:id="rId3"/>
    <p:sldLayoutId id="2147484709" r:id="rId4"/>
    <p:sldLayoutId id="2147484710" r:id="rId5"/>
    <p:sldLayoutId id="2147484711" r:id="rId6"/>
    <p:sldLayoutId id="2147484712" r:id="rId7"/>
    <p:sldLayoutId id="2147484713" r:id="rId8"/>
    <p:sldLayoutId id="2147484714" r:id="rId9"/>
    <p:sldLayoutId id="2147484715" r:id="rId10"/>
    <p:sldLayoutId id="2147484716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2pPr>
      <a:lvl3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3pPr>
      <a:lvl4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4pPr>
      <a:lvl5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9pPr>
    </p:titleStyle>
    <p:bodyStyle>
      <a:lvl1pPr marL="547688" indent="-411163" algn="l" rtl="0" fontAlgn="base">
        <a:spcBef>
          <a:spcPct val="20000"/>
        </a:spcBef>
        <a:spcAft>
          <a:spcPct val="0"/>
        </a:spcAft>
        <a:buClr>
          <a:srgbClr val="000000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46961-676A-4CDD-B250-82F8D3C06FA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14AB2-F1EA-46E0-8CDB-BA33D4FA45D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518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0" r:id="rId1"/>
    <p:sldLayoutId id="2147484731" r:id="rId2"/>
    <p:sldLayoutId id="2147484732" r:id="rId3"/>
    <p:sldLayoutId id="2147484733" r:id="rId4"/>
    <p:sldLayoutId id="2147484734" r:id="rId5"/>
    <p:sldLayoutId id="2147484735" r:id="rId6"/>
    <p:sldLayoutId id="2147484736" r:id="rId7"/>
    <p:sldLayoutId id="2147484737" r:id="rId8"/>
    <p:sldLayoutId id="2147484738" r:id="rId9"/>
    <p:sldLayoutId id="2147484739" r:id="rId10"/>
    <p:sldLayoutId id="214748474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46961-676A-4CDD-B250-82F8D3C06FA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14AB2-F1EA-46E0-8CDB-BA33D4FA45D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712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6" r:id="rId1"/>
    <p:sldLayoutId id="2147484767" r:id="rId2"/>
    <p:sldLayoutId id="2147484768" r:id="rId3"/>
    <p:sldLayoutId id="2147484769" r:id="rId4"/>
    <p:sldLayoutId id="2147484770" r:id="rId5"/>
    <p:sldLayoutId id="2147484771" r:id="rId6"/>
    <p:sldLayoutId id="2147484772" r:id="rId7"/>
    <p:sldLayoutId id="2147484773" r:id="rId8"/>
    <p:sldLayoutId id="2147484774" r:id="rId9"/>
    <p:sldLayoutId id="2147484775" r:id="rId10"/>
    <p:sldLayoutId id="214748477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 102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11717" y="274638"/>
            <a:ext cx="1097068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1" smtClean="0"/>
              <a:t>单击此处编辑母版标题样式</a:t>
            </a:r>
          </a:p>
        </p:txBody>
      </p:sp>
      <p:sp>
        <p:nvSpPr>
          <p:cNvPr id="1027" name="文本占位符 1026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11717" y="1600201"/>
            <a:ext cx="1097068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611717" y="6245225"/>
            <a:ext cx="2842683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>
              <a:defRPr sz="890" noProof="1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ctr">
              <a:defRPr sz="890" noProof="1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defRPr sz="800" noProof="1" dirty="0">
                <a:cs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fld id="{8688472F-3E27-4D79-9B61-B9B0A860DD8A}" type="slidenum">
              <a:rPr lang="zh-CN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493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8" r:id="rId1"/>
    <p:sldLayoutId id="2147484779" r:id="rId2"/>
    <p:sldLayoutId id="2147484780" r:id="rId3"/>
    <p:sldLayoutId id="2147484781" r:id="rId4"/>
    <p:sldLayoutId id="2147484782" r:id="rId5"/>
    <p:sldLayoutId id="2147484783" r:id="rId6"/>
    <p:sldLayoutId id="2147484784" r:id="rId7"/>
    <p:sldLayoutId id="2147484785" r:id="rId8"/>
    <p:sldLayoutId id="2147484786" r:id="rId9"/>
    <p:sldLayoutId id="2147484787" r:id="rId10"/>
    <p:sldLayoutId id="2147484788" r:id="rId11"/>
    <p:sldLayoutId id="2147484789" r:id="rId12"/>
  </p:sldLayoutIdLst>
  <p:txStyles>
    <p:titleStyle>
      <a:lvl1pPr algn="ctr" defTabSz="581025" rtl="0" fontAlgn="base">
        <a:spcBef>
          <a:spcPct val="0"/>
        </a:spcBef>
        <a:spcAft>
          <a:spcPct val="0"/>
        </a:spcAft>
        <a:defRPr sz="27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defTabSz="581025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defTabSz="581025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defTabSz="581025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defTabSz="581025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defTabSz="581025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defTabSz="581025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defTabSz="581025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defTabSz="581025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217488" indent="-217488" algn="l" defTabSz="581025" rtl="0" fontAlgn="base">
        <a:spcBef>
          <a:spcPts val="63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71488" lvl="1" indent="-180975" algn="l" defTabSz="581025" rtl="0" fontAlgn="base">
        <a:spcBef>
          <a:spcPts val="63"/>
        </a:spcBef>
        <a:spcAft>
          <a:spcPct val="0"/>
        </a:spcAft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725488" lvl="2" indent="-144463" algn="l" defTabSz="581025" rtl="0" fontAlgn="base">
        <a:spcBef>
          <a:spcPts val="63"/>
        </a:spcBef>
        <a:spcAft>
          <a:spcPct val="0"/>
        </a:spcAft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16000" lvl="3" indent="-144463" algn="l" defTabSz="581025" rtl="0" fontAlgn="base">
        <a:spcBef>
          <a:spcPts val="63"/>
        </a:spcBef>
        <a:spcAft>
          <a:spcPct val="0"/>
        </a:spcAft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06513" lvl="4" indent="-144463" algn="l" defTabSz="581025" rtl="0" fontAlgn="base">
        <a:spcBef>
          <a:spcPts val="63"/>
        </a:spcBef>
        <a:spcAft>
          <a:spcPct val="0"/>
        </a:spcAft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97025" lvl="5" indent="-144780" algn="l" defTabSz="580390" eaLnBrk="1" fontAlgn="base" latinLnBrk="0" hangingPunct="1">
        <a:spcBef>
          <a:spcPts val="60"/>
        </a:spcBef>
        <a:spcAft>
          <a:spcPct val="0"/>
        </a:spcAft>
        <a:buChar char="»"/>
        <a:defRPr sz="127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887220" lvl="6" indent="-144780" algn="l" defTabSz="580390" eaLnBrk="1" fontAlgn="base" latinLnBrk="0" hangingPunct="1">
        <a:spcBef>
          <a:spcPts val="60"/>
        </a:spcBef>
        <a:spcAft>
          <a:spcPct val="0"/>
        </a:spcAft>
        <a:buChar char="»"/>
        <a:defRPr sz="127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77415" lvl="7" indent="-144780" algn="l" defTabSz="580390" eaLnBrk="1" fontAlgn="base" latinLnBrk="0" hangingPunct="1">
        <a:spcBef>
          <a:spcPts val="60"/>
        </a:spcBef>
        <a:spcAft>
          <a:spcPct val="0"/>
        </a:spcAft>
        <a:buChar char="»"/>
        <a:defRPr sz="127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467610" lvl="8" indent="-144780" algn="l" defTabSz="580390" eaLnBrk="1" fontAlgn="base" latinLnBrk="0" hangingPunct="1">
        <a:spcBef>
          <a:spcPts val="60"/>
        </a:spcBef>
        <a:spcAft>
          <a:spcPct val="0"/>
        </a:spcAft>
        <a:buChar char="»"/>
        <a:defRPr sz="127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58039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14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90195" lvl="1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580390" lvl="2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871220" lvl="3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161415" lvl="4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451610" lvl="5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41805" lvl="6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032000" lvl="7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322830" lvl="8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2051" name="文本占位符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noProof="1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 noProof="1" dirty="0">
                <a:solidFill>
                  <a:srgbClr val="898989"/>
                </a:solidFill>
                <a:latin typeface="Calibri" panose="020F0502020204030204" pitchFamily="34" charset="0"/>
                <a:cs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fld id="{DDB46714-934E-4775-83BA-C98ED49E6F07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843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91" r:id="rId1"/>
    <p:sldLayoutId id="2147484792" r:id="rId2"/>
    <p:sldLayoutId id="2147484793" r:id="rId3"/>
    <p:sldLayoutId id="2147484794" r:id="rId4"/>
    <p:sldLayoutId id="2147484795" r:id="rId5"/>
    <p:sldLayoutId id="2147484796" r:id="rId6"/>
    <p:sldLayoutId id="2147484797" r:id="rId7"/>
    <p:sldLayoutId id="2147484798" r:id="rId8"/>
    <p:sldLayoutId id="2147484799" r:id="rId9"/>
    <p:sldLayoutId id="2147484800" r:id="rId10"/>
    <p:sldLayoutId id="2147484801" r:id="rId11"/>
  </p:sldLayoutIdLst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110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03" r:id="rId1"/>
    <p:sldLayoutId id="2147484804" r:id="rId2"/>
    <p:sldLayoutId id="2147484805" r:id="rId3"/>
    <p:sldLayoutId id="2147484806" r:id="rId4"/>
    <p:sldLayoutId id="2147484807" r:id="rId5"/>
    <p:sldLayoutId id="2147484808" r:id="rId6"/>
    <p:sldLayoutId id="2147484809" r:id="rId7"/>
    <p:sldLayoutId id="2147484810" r:id="rId8"/>
    <p:sldLayoutId id="2147484811" r:id="rId9"/>
    <p:sldLayoutId id="2147484812" r:id="rId10"/>
    <p:sldLayoutId id="214748481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722C4-AA03-41BC-A049-054CDF599C4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58E987-2A12-4BA1-9CA1-8872E8B6D2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290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5" r:id="rId1"/>
    <p:sldLayoutId id="2147484816" r:id="rId2"/>
    <p:sldLayoutId id="2147484817" r:id="rId3"/>
    <p:sldLayoutId id="2147484818" r:id="rId4"/>
    <p:sldLayoutId id="2147484819" r:id="rId5"/>
    <p:sldLayoutId id="2147484820" r:id="rId6"/>
    <p:sldLayoutId id="2147484821" r:id="rId7"/>
    <p:sldLayoutId id="2147484822" r:id="rId8"/>
    <p:sldLayoutId id="2147484823" r:id="rId9"/>
    <p:sldLayoutId id="2147484824" r:id="rId10"/>
    <p:sldLayoutId id="214748482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B3DBDAB-263E-4721-BC18-1CE1CBB91103}" type="slidenum">
              <a:rPr lang="zh-CN" altLang="zh-C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018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B3DBDAB-263E-4721-BC18-1CE1CBB91103}" type="slidenum">
              <a:rPr lang="zh-CN" altLang="zh-C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84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B3DBDAB-263E-4721-BC18-1CE1CBB91103}" type="slidenum">
              <a:rPr lang="zh-CN" altLang="zh-C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725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D54E386-87DD-44A4-B437-75C115804BA3}" type="slidenum">
              <a:rPr lang="zh-CN" altLang="zh-CN">
                <a:solidFill>
                  <a:srgbClr val="000000"/>
                </a:solidFill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381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B3DBDAB-263E-4721-BC18-1CE1CBB91103}" type="slidenum">
              <a:rPr lang="zh-CN" altLang="zh-C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605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ED2211-4537-450F-888B-809C081C701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851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>
                <a:sym typeface="Arial" panose="020B0604020202020204" pitchFamily="34" charset="0"/>
              </a:rPr>
              <a:t>单击此处编辑母版标题样式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>
                <a:sym typeface="Arial" panose="020B0604020202020204" pitchFamily="34" charset="0"/>
              </a:rPr>
              <a:t>单击此处编辑母版文本样式</a:t>
            </a:r>
          </a:p>
          <a:p>
            <a:pPr lvl="1"/>
            <a:r>
              <a:rPr lang="zh-CN" altLang="zh-CN" smtClean="0">
                <a:sym typeface="Arial" panose="020B0604020202020204" pitchFamily="34" charset="0"/>
              </a:rPr>
              <a:t>第二级</a:t>
            </a:r>
          </a:p>
          <a:p>
            <a:pPr lvl="2"/>
            <a:r>
              <a:rPr lang="zh-CN" altLang="zh-CN" smtClean="0">
                <a:sym typeface="Arial" panose="020B0604020202020204" pitchFamily="34" charset="0"/>
              </a:rPr>
              <a:t>第三级</a:t>
            </a:r>
          </a:p>
          <a:p>
            <a:pPr lvl="3"/>
            <a:r>
              <a:rPr lang="zh-CN" altLang="zh-CN" smtClean="0">
                <a:sym typeface="Arial" panose="020B0604020202020204" pitchFamily="34" charset="0"/>
              </a:rPr>
              <a:t>第四级</a:t>
            </a:r>
          </a:p>
          <a:p>
            <a:pPr lvl="4"/>
            <a:r>
              <a:rPr lang="zh-CN" altLang="zh-CN" smtClean="0">
                <a:sym typeface="Arial" panose="020B0604020202020204" pitchFamily="34" charset="0"/>
              </a:rPr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C7E579-F423-4D11-AB8B-12D5B24B510C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583967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9pPr>
    </p:titleStyle>
    <p:bodyStyle>
      <a:lvl1pPr marL="342900" indent="-342900" algn="l" defTabSz="0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742950" indent="-285750" algn="l" defTabSz="0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2pPr>
      <a:lvl3pPr marL="1143000" indent="-228600" algn="l" defTabSz="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3pPr>
      <a:lvl4pPr marL="1600200" indent="-228600" algn="l" defTabSz="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4pPr>
      <a:lvl5pPr marL="20574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5pPr>
      <a:lvl6pPr marL="25146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6pPr>
      <a:lvl7pPr marL="29718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7pPr>
      <a:lvl8pPr marL="34290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8pPr>
      <a:lvl9pPr marL="38862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7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0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3.xml"/><Relationship Id="rId4" Type="http://schemas.openxmlformats.org/officeDocument/2006/relationships/image" Target="../media/image65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7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wmf"/><Relationship Id="rId2" Type="http://schemas.openxmlformats.org/officeDocument/2006/relationships/slideLayout" Target="../slideLayouts/slideLayout9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.png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"/><Relationship Id="rId2" Type="http://schemas.openxmlformats.org/officeDocument/2006/relationships/image" Target="../media/image56.tif"/><Relationship Id="rId1" Type="http://schemas.openxmlformats.org/officeDocument/2006/relationships/slideLayout" Target="../slideLayouts/slideLayout29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9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47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99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png"/><Relationship Id="rId11" Type="http://schemas.openxmlformats.org/officeDocument/2006/relationships/image" Target="../media/image150.png"/><Relationship Id="rId5" Type="http://schemas.openxmlformats.org/officeDocument/2006/relationships/image" Target="../media/image8.jpeg"/><Relationship Id="rId10" Type="http://schemas.openxmlformats.org/officeDocument/2006/relationships/image" Target="../media/image6.wmf"/><Relationship Id="rId4" Type="http://schemas.openxmlformats.org/officeDocument/2006/relationships/image" Target="../media/image7.png"/><Relationship Id="rId9" Type="http://schemas.openxmlformats.org/officeDocument/2006/relationships/oleObject" Target="../embeddings/oleObject3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47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48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68.gi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0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4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4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48.xml"/><Relationship Id="rId4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59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4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6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8.e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49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740780"/>
            <a:ext cx="9144000" cy="3391381"/>
          </a:xfrm>
        </p:spPr>
        <p:txBody>
          <a:bodyPr>
            <a:normAutofit/>
          </a:bodyPr>
          <a:lstStyle/>
          <a:p>
            <a:r>
              <a:rPr lang="en-US" altLang="zh-CN" b="1" dirty="0" smtClean="0"/>
              <a:t>From high altitude EAS experiments at </a:t>
            </a:r>
            <a:r>
              <a:rPr lang="en-US" altLang="zh-CN" b="1" dirty="0" err="1" smtClean="0"/>
              <a:t>YangBaJing</a:t>
            </a:r>
            <a:r>
              <a:rPr lang="en-US" altLang="zh-CN" b="1" dirty="0" smtClean="0"/>
              <a:t> to the new generation EAS experiment LHAASO</a:t>
            </a:r>
            <a:endParaRPr lang="zh-CN" altLang="en-US" b="1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4551162"/>
            <a:ext cx="9144000" cy="1655762"/>
          </a:xfrm>
        </p:spPr>
        <p:txBody>
          <a:bodyPr>
            <a:normAutofit/>
          </a:bodyPr>
          <a:lstStyle/>
          <a:p>
            <a:r>
              <a:rPr lang="en-US" altLang="zh-CN" dirty="0" err="1" smtClean="0"/>
              <a:t>Hongbo</a:t>
            </a:r>
            <a:r>
              <a:rPr lang="en-US" altLang="zh-CN" dirty="0" smtClean="0"/>
              <a:t> Hu</a:t>
            </a:r>
          </a:p>
          <a:p>
            <a:r>
              <a:rPr lang="en-US" altLang="zh-CN" dirty="0" smtClean="0"/>
              <a:t>Institute of High Energy Physics, CAS, China</a:t>
            </a:r>
          </a:p>
          <a:p>
            <a:r>
              <a:rPr lang="en-US" altLang="zh-CN" dirty="0" smtClean="0"/>
              <a:t>22/10/2016, SciNeGHE2016, Pisa, Italy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3599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7922"/>
            <a:ext cx="10534650" cy="131615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ARGO-YBJ: 6 </a:t>
            </a:r>
            <a:r>
              <a:rPr lang="en-US" altLang="zh-CN" b="1" dirty="0" err="1" smtClean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TeV</a:t>
            </a:r>
            <a:r>
              <a:rPr lang="en-US" altLang="zh-CN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sources + 5 candidates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" y="1158858"/>
            <a:ext cx="12077699" cy="3233264"/>
          </a:xfrm>
          <a:prstGeom prst="rect">
            <a:avLst/>
          </a:prstGeom>
          <a:ln>
            <a:noFill/>
          </a:ln>
        </p:spPr>
      </p:pic>
      <p:grpSp>
        <p:nvGrpSpPr>
          <p:cNvPr id="12" name="组合 11"/>
          <p:cNvGrpSpPr/>
          <p:nvPr/>
        </p:nvGrpSpPr>
        <p:grpSpPr>
          <a:xfrm>
            <a:off x="731520" y="4430179"/>
            <a:ext cx="5380500" cy="2148352"/>
            <a:chOff x="139566" y="4600472"/>
            <a:chExt cx="5474614" cy="2272373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9566" y="4620477"/>
              <a:ext cx="2742589" cy="2252368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82155" y="4600472"/>
              <a:ext cx="2732025" cy="2257528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2175" y="4392122"/>
            <a:ext cx="2963507" cy="217237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9" name="矩形 8"/>
          <p:cNvSpPr/>
          <p:nvPr/>
        </p:nvSpPr>
        <p:spPr>
          <a:xfrm>
            <a:off x="1827761" y="1995562"/>
            <a:ext cx="644236" cy="5715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 flipH="1">
            <a:off x="2148840" y="2555632"/>
            <a:ext cx="11430" cy="16080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5854931" y="2136532"/>
            <a:ext cx="644236" cy="5715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5" name="直接箭头连接符 14"/>
          <p:cNvCxnSpPr/>
          <p:nvPr/>
        </p:nvCxnSpPr>
        <p:spPr>
          <a:xfrm>
            <a:off x="6256020" y="2708032"/>
            <a:ext cx="1047750" cy="15966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221735" y="4190504"/>
            <a:ext cx="5016109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Identifying the </a:t>
            </a:r>
            <a:r>
              <a:rPr lang="en-US" altLang="zh-CN" b="1" dirty="0">
                <a:solidFill>
                  <a:srgbClr val="FF0000"/>
                </a:solidFill>
              </a:rPr>
              <a:t>G</a:t>
            </a:r>
            <a:r>
              <a:rPr lang="en-US" altLang="zh-CN" b="1" dirty="0" smtClean="0">
                <a:solidFill>
                  <a:srgbClr val="FF0000"/>
                </a:solidFill>
              </a:rPr>
              <a:t>eV super bubble as a </a:t>
            </a:r>
            <a:r>
              <a:rPr lang="en-US" altLang="zh-CN" b="1" dirty="0" err="1" smtClean="0">
                <a:solidFill>
                  <a:srgbClr val="FF0000"/>
                </a:solidFill>
              </a:rPr>
              <a:t>TeV</a:t>
            </a:r>
            <a:r>
              <a:rPr lang="en-US" altLang="zh-CN" b="1" dirty="0" smtClean="0">
                <a:solidFill>
                  <a:srgbClr val="FF0000"/>
                </a:solidFill>
              </a:rPr>
              <a:t> emitter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686976" y="4119977"/>
            <a:ext cx="4563616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7 large </a:t>
            </a:r>
            <a:r>
              <a:rPr lang="en-US" altLang="zh-CN" b="1" dirty="0" err="1" smtClean="0">
                <a:solidFill>
                  <a:srgbClr val="FF0000"/>
                </a:solidFill>
              </a:rPr>
              <a:t>flarings</a:t>
            </a:r>
            <a:r>
              <a:rPr lang="en-US" altLang="zh-CN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err="1" smtClean="0">
                <a:solidFill>
                  <a:srgbClr val="FF0000"/>
                </a:solidFill>
              </a:rPr>
              <a:t>etc</a:t>
            </a:r>
            <a:r>
              <a:rPr lang="zh-CN" altLang="en-US" b="1" dirty="0" smtClean="0">
                <a:solidFill>
                  <a:srgbClr val="FF0000"/>
                </a:solidFill>
              </a:rPr>
              <a:t>：</a:t>
            </a:r>
            <a:r>
              <a:rPr lang="en-US" altLang="zh-CN" b="1" dirty="0" smtClean="0">
                <a:solidFill>
                  <a:srgbClr val="FF0000"/>
                </a:solidFill>
              </a:rPr>
              <a:t>verifying SSC mechanism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/>
              <p:cNvSpPr txBox="1"/>
              <p:nvPr/>
            </p:nvSpPr>
            <p:spPr>
              <a:xfrm>
                <a:off x="3753270" y="4449092"/>
                <a:ext cx="733342" cy="5843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0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altLang="zh-CN" sz="20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altLang="zh-CN" sz="20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lang="en-US" altLang="zh-CN" sz="20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𝑑𝐸</m:t>
                          </m:r>
                        </m:den>
                      </m:f>
                    </m:oMath>
                  </m:oMathPara>
                </a14:m>
                <a:endParaRPr lang="zh-CN" alt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文本框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3270" y="4449092"/>
                <a:ext cx="733342" cy="58432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/>
              <p:cNvSpPr txBox="1"/>
              <p:nvPr/>
            </p:nvSpPr>
            <p:spPr>
              <a:xfrm>
                <a:off x="6300432" y="4769317"/>
                <a:ext cx="733342" cy="5843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0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altLang="zh-CN" sz="20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altLang="zh-CN" sz="20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lang="en-US" altLang="zh-CN" sz="20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𝑑𝐸</m:t>
                          </m:r>
                        </m:den>
                      </m:f>
                    </m:oMath>
                  </m:oMathPara>
                </a14:m>
                <a:endParaRPr lang="zh-CN" alt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文本框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432" y="4769317"/>
                <a:ext cx="733342" cy="58432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本框 2"/>
          <p:cNvSpPr txBox="1"/>
          <p:nvPr/>
        </p:nvSpPr>
        <p:spPr>
          <a:xfrm>
            <a:off x="5091215" y="5830698"/>
            <a:ext cx="530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err="1" smtClean="0">
                <a:solidFill>
                  <a:prstClr val="black"/>
                </a:solidFill>
              </a:rPr>
              <a:t>TeV</a:t>
            </a:r>
            <a:endParaRPr lang="zh-CN" altLang="en-US" b="1" dirty="0">
              <a:solidFill>
                <a:prstClr val="black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499176" y="5646032"/>
            <a:ext cx="530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err="1" smtClean="0">
                <a:solidFill>
                  <a:prstClr val="black"/>
                </a:solidFill>
              </a:rPr>
              <a:t>TeV</a:t>
            </a:r>
            <a:endParaRPr lang="zh-CN" alt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47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Shape 815"/>
          <p:cNvSpPr>
            <a:spLocks noGrp="1"/>
          </p:cNvSpPr>
          <p:nvPr>
            <p:ph type="title"/>
          </p:nvPr>
        </p:nvSpPr>
        <p:spPr>
          <a:xfrm>
            <a:off x="173620" y="145677"/>
            <a:ext cx="11771453" cy="657995"/>
          </a:xfrm>
          <a:prstGeom prst="rect">
            <a:avLst/>
          </a:prstGeom>
        </p:spPr>
        <p:txBody>
          <a:bodyPr/>
          <a:lstStyle/>
          <a:p>
            <a:r>
              <a:rPr lang="en-US" dirty="0" err="1" smtClean="0"/>
              <a:t>Contineous</a:t>
            </a:r>
            <a:r>
              <a:rPr lang="en-US" dirty="0" smtClean="0"/>
              <a:t> monitoring on </a:t>
            </a:r>
            <a:r>
              <a:rPr dirty="0" smtClean="0"/>
              <a:t>Mrk421 emission</a:t>
            </a:r>
            <a:r>
              <a:rPr lang="en-US" dirty="0" smtClean="0"/>
              <a:t> for 4.5 years</a:t>
            </a:r>
            <a:endParaRPr dirty="0"/>
          </a:p>
        </p:txBody>
      </p:sp>
      <p:sp>
        <p:nvSpPr>
          <p:cNvPr id="816" name="Shape 8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11</a:t>
            </a:fld>
            <a:endParaRPr>
              <a:solidFill>
                <a:srgbClr val="000000"/>
              </a:solidFill>
            </a:endParaRPr>
          </a:p>
        </p:txBody>
      </p:sp>
      <p:pic>
        <p:nvPicPr>
          <p:cNvPr id="817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4858" y="981884"/>
            <a:ext cx="7359453" cy="551959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562994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hape 77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Diffuse 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γ</a:t>
            </a:r>
            <a:r>
              <a:t>-rays from the Galactic Plane</a:t>
            </a:r>
          </a:p>
        </p:txBody>
      </p:sp>
      <p:sp>
        <p:nvSpPr>
          <p:cNvPr id="777" name="Shape 77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12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778" name="Shape 778"/>
          <p:cNvSpPr/>
          <p:nvPr/>
        </p:nvSpPr>
        <p:spPr>
          <a:xfrm>
            <a:off x="1888159" y="5535842"/>
            <a:ext cx="3826117" cy="764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defTabSz="457200">
              <a:defRPr sz="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algn="ctr" hangingPunct="0"/>
            <a:r>
              <a:rPr sz="1125" kern="0">
                <a:solidFill>
                  <a:srgbClr val="000000"/>
                </a:solidFill>
              </a:rPr>
              <a:t>The different lines indicate the energy spectra expected from the Fermi/LAT template (with spectral index -2.6) in the different sky regions investigated by the detectors.</a:t>
            </a:r>
          </a:p>
        </p:txBody>
      </p:sp>
      <p:sp>
        <p:nvSpPr>
          <p:cNvPr id="779" name="Shape 779"/>
          <p:cNvSpPr/>
          <p:nvPr/>
        </p:nvSpPr>
        <p:spPr>
          <a:xfrm>
            <a:off x="5956400" y="4358277"/>
            <a:ext cx="4517307" cy="721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 defTabSz="457200">
              <a:defRPr sz="2000">
                <a:solidFill>
                  <a:srgbClr val="0433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hangingPunct="0"/>
            <a:r>
              <a:rPr sz="1406" kern="0"/>
              <a:t>The difference may be due to the Cygnus Cocoon, not yet discovered at the time of the Milagro measurement.</a:t>
            </a:r>
          </a:p>
        </p:txBody>
      </p:sp>
      <p:sp>
        <p:nvSpPr>
          <p:cNvPr id="780" name="Shape 780"/>
          <p:cNvSpPr/>
          <p:nvPr/>
        </p:nvSpPr>
        <p:spPr>
          <a:xfrm>
            <a:off x="5956400" y="2092616"/>
            <a:ext cx="4517307" cy="85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defTabSz="410751" hangingPunct="0"/>
            <a:r>
              <a:rPr sz="1266" kern="0">
                <a:solidFill>
                  <a:srgbClr val="000000"/>
                </a:solidFill>
              </a:rPr>
              <a:t>This result is obtained after masking all the sources detected in the region (in particular the TeV counterpart of the Cygnus Cocoon) and removing the residual contamination.</a:t>
            </a:r>
          </a:p>
        </p:txBody>
      </p:sp>
      <p:grpSp>
        <p:nvGrpSpPr>
          <p:cNvPr id="785" name="Group 785"/>
          <p:cNvGrpSpPr/>
          <p:nvPr/>
        </p:nvGrpSpPr>
        <p:grpSpPr>
          <a:xfrm>
            <a:off x="1569593" y="1884239"/>
            <a:ext cx="4214223" cy="3778744"/>
            <a:chOff x="0" y="121507"/>
            <a:chExt cx="5993560" cy="5374212"/>
          </a:xfrm>
        </p:grpSpPr>
        <p:sp>
          <p:nvSpPr>
            <p:cNvPr id="781" name="Shape 781"/>
            <p:cNvSpPr/>
            <p:nvPr/>
          </p:nvSpPr>
          <p:spPr>
            <a:xfrm>
              <a:off x="616689" y="121507"/>
              <a:ext cx="5249124" cy="5360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321457" hangingPunct="0">
                <a:defRPr sz="2000" b="1">
                  <a:latin typeface="Palatino Linotype"/>
                  <a:ea typeface="Palatino Linotype"/>
                  <a:cs typeface="Palatino Linotype"/>
                  <a:sym typeface="Palatino Linotype"/>
                </a:defRPr>
              </a:pPr>
              <a:r>
                <a:rPr sz="1406" b="1" kern="0">
                  <a:solidFill>
                    <a:srgbClr val="000000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rPr>
                <a:t>Cygnus region: 65° &lt; l &lt; 85°; |b|&lt; 5</a:t>
              </a:r>
              <a:r>
                <a:rPr sz="1406" b="1" kern="0">
                  <a:solidFill>
                    <a:srgbClr val="000000"/>
                  </a:solidFill>
                  <a:latin typeface="ＭＳ Ｐゴシック"/>
                  <a:ea typeface="ＭＳ Ｐゴシック"/>
                  <a:cs typeface="ＭＳ Ｐゴシック"/>
                  <a:sym typeface="ＭＳ Ｐゴシック"/>
                </a:rPr>
                <a:t>°</a:t>
              </a:r>
            </a:p>
          </p:txBody>
        </p:sp>
        <p:pic>
          <p:nvPicPr>
            <p:cNvPr id="782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566716"/>
              <a:ext cx="5993561" cy="49290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83" name="Shape 783"/>
            <p:cNvSpPr/>
            <p:nvPr/>
          </p:nvSpPr>
          <p:spPr>
            <a:xfrm>
              <a:off x="2111749" y="3604676"/>
              <a:ext cx="2254090" cy="3824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321457" hangingPunct="0">
                <a:defRPr sz="1400" b="1">
                  <a:latin typeface="Palatino Linotype"/>
                  <a:ea typeface="Palatino Linotype"/>
                  <a:cs typeface="Palatino Linotype"/>
                  <a:sym typeface="Palatino Linotype"/>
                </a:defRPr>
              </a:pPr>
              <a:r>
                <a:rPr sz="984" b="1" kern="0">
                  <a:solidFill>
                    <a:srgbClr val="000000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rPr>
                <a:t>72° &lt; l &lt; 88°; |b|&lt; 15</a:t>
              </a:r>
              <a:r>
                <a:rPr sz="984" b="1" kern="0">
                  <a:solidFill>
                    <a:srgbClr val="000000"/>
                  </a:solidFill>
                  <a:latin typeface="ＭＳ Ｐゴシック"/>
                  <a:ea typeface="ＭＳ Ｐゴシック"/>
                  <a:cs typeface="ＭＳ Ｐゴシック"/>
                  <a:sym typeface="ＭＳ Ｐゴシック"/>
                </a:rPr>
                <a:t>°</a:t>
              </a:r>
            </a:p>
          </p:txBody>
        </p:sp>
        <p:sp>
          <p:nvSpPr>
            <p:cNvPr id="784" name="Shape 784"/>
            <p:cNvSpPr/>
            <p:nvPr/>
          </p:nvSpPr>
          <p:spPr>
            <a:xfrm>
              <a:off x="2105557" y="3876506"/>
              <a:ext cx="2193909" cy="3824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321457" hangingPunct="0">
                <a:defRPr sz="1400" b="1">
                  <a:latin typeface="Palatino Linotype"/>
                  <a:ea typeface="Palatino Linotype"/>
                  <a:cs typeface="Palatino Linotype"/>
                  <a:sym typeface="Palatino Linotype"/>
                </a:defRPr>
              </a:pPr>
              <a:r>
                <a:rPr sz="984" b="1" kern="0">
                  <a:solidFill>
                    <a:srgbClr val="000000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rPr>
                <a:t>65° &lt; l &lt; 85°; |b|&lt; 2</a:t>
              </a:r>
              <a:r>
                <a:rPr sz="984" b="1" kern="0">
                  <a:solidFill>
                    <a:srgbClr val="000000"/>
                  </a:solidFill>
                  <a:latin typeface="ＭＳ Ｐゴシック"/>
                  <a:ea typeface="ＭＳ Ｐゴシック"/>
                  <a:cs typeface="ＭＳ Ｐゴシック"/>
                  <a:sym typeface="ＭＳ Ｐゴシック"/>
                </a:rPr>
                <a:t>°</a:t>
              </a:r>
            </a:p>
          </p:txBody>
        </p:sp>
      </p:grpSp>
      <p:sp>
        <p:nvSpPr>
          <p:cNvPr id="786" name="Shape 786"/>
          <p:cNvSpPr/>
          <p:nvPr/>
        </p:nvSpPr>
        <p:spPr>
          <a:xfrm>
            <a:off x="5859580" y="3379582"/>
            <a:ext cx="5188921" cy="504818"/>
          </a:xfrm>
          <a:prstGeom prst="rect">
            <a:avLst/>
          </a:prstGeom>
          <a:ln w="12700">
            <a:solidFill>
              <a:srgbClr val="FF26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defTabSz="321457" hangingPunct="0">
              <a:defRPr sz="2000"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406" kern="0"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TeV diffuse flux in the Cygnus  region does not show </a:t>
            </a:r>
          </a:p>
          <a:p>
            <a:pPr defTabSz="321457" hangingPunct="0">
              <a:defRPr sz="2000"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406" kern="0"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strong excess like that reported by Milagro at 15 TeV.</a:t>
            </a:r>
          </a:p>
        </p:txBody>
      </p:sp>
      <p:sp>
        <p:nvSpPr>
          <p:cNvPr id="787" name="Shape 787"/>
          <p:cNvSpPr/>
          <p:nvPr/>
        </p:nvSpPr>
        <p:spPr>
          <a:xfrm>
            <a:off x="8463231" y="5532527"/>
            <a:ext cx="1555554" cy="266933"/>
          </a:xfrm>
          <a:prstGeom prst="rect">
            <a:avLst/>
          </a:prstGeom>
          <a:ln w="12700">
            <a:solidFill>
              <a:srgbClr val="21212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defTabSz="410751" hangingPunct="0"/>
            <a:r>
              <a:rPr sz="1266" kern="0">
                <a:solidFill>
                  <a:srgbClr val="000000"/>
                </a:solidFill>
              </a:rPr>
              <a:t>ApJ 806 (2015) 20</a:t>
            </a:r>
          </a:p>
        </p:txBody>
      </p:sp>
      <p:sp>
        <p:nvSpPr>
          <p:cNvPr id="788" name="Shape 788"/>
          <p:cNvSpPr/>
          <p:nvPr/>
        </p:nvSpPr>
        <p:spPr>
          <a:xfrm>
            <a:off x="1813333" y="884545"/>
            <a:ext cx="8565335" cy="1046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defTabSz="410751" hangingPunct="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266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Diffuse </a:t>
            </a:r>
            <a:r>
              <a:rPr sz="1266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γ</a:t>
            </a:r>
            <a:r>
              <a:rPr sz="1266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-rays are produced by relativistic electrons by bremsstrahlung or inverse Compton scattering on bkg radiation fields, or by protons and nuclei via the decay of </a:t>
            </a:r>
            <a:r>
              <a:rPr sz="1266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πº</a:t>
            </a:r>
            <a:r>
              <a:rPr sz="1266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produced in </a:t>
            </a:r>
            <a:r>
              <a:rPr sz="1266" i="1" kern="0"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hadronic interactions</a:t>
            </a:r>
            <a:r>
              <a:rPr sz="1266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with interstellar gas. </a:t>
            </a:r>
          </a:p>
          <a:p>
            <a:pPr defTabSz="410751" hangingPunct="0">
              <a:defRPr sz="1800"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266" kern="0"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space distribution of this emission can trace the location of the CR sources and the distribution of interstellar gas.</a:t>
            </a:r>
          </a:p>
        </p:txBody>
      </p:sp>
    </p:spTree>
    <p:extLst>
      <p:ext uri="{BB962C8B-B14F-4D97-AF65-F5344CB8AC3E}">
        <p14:creationId xmlns:p14="http://schemas.microsoft.com/office/powerpoint/2010/main" val="143059646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标题 1"/>
          <p:cNvSpPr>
            <a:spLocks noGrp="1"/>
          </p:cNvSpPr>
          <p:nvPr>
            <p:ph type="title" idx="4294967295"/>
          </p:nvPr>
        </p:nvSpPr>
        <p:spPr>
          <a:xfrm>
            <a:off x="1524000" y="44451"/>
            <a:ext cx="9144000" cy="993775"/>
          </a:xfrm>
        </p:spPr>
        <p:txBody>
          <a:bodyPr/>
          <a:lstStyle/>
          <a:p>
            <a:pPr algn="ctr" eaLnBrk="1" hangingPunct="1"/>
            <a:r>
              <a:rPr lang="en-US" altLang="zh-CN" sz="3000" b="1" dirty="0" smtClean="0"/>
              <a:t>Global propagation of GCR</a:t>
            </a:r>
            <a:r>
              <a:rPr lang="zh-CN" altLang="zh-CN" sz="3000" b="1" dirty="0" smtClean="0"/>
              <a:t>：</a:t>
            </a:r>
            <a:r>
              <a:rPr lang="en-US" altLang="zh-CN" sz="3000" b="1" dirty="0" smtClean="0"/>
              <a:t>co-rotation with environments</a:t>
            </a:r>
            <a:endParaRPr lang="zh-CN" altLang="zh-CN" sz="3000" b="1" dirty="0"/>
          </a:p>
        </p:txBody>
      </p:sp>
      <p:pic>
        <p:nvPicPr>
          <p:cNvPr id="232451" name="内容占位符 3"/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52650" y="2151063"/>
            <a:ext cx="3213100" cy="4157662"/>
          </a:xfrm>
        </p:spPr>
      </p:pic>
      <p:pic>
        <p:nvPicPr>
          <p:cNvPr id="232452" name="图片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8148" y="2340078"/>
            <a:ext cx="4037012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2454" name="文本框 2"/>
          <p:cNvSpPr txBox="1">
            <a:spLocks noChangeArrowheads="1"/>
          </p:cNvSpPr>
          <p:nvPr/>
        </p:nvSpPr>
        <p:spPr bwMode="auto">
          <a:xfrm>
            <a:off x="1703389" y="1382713"/>
            <a:ext cx="39629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CMB anisotropy by COBE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6399422" y="1508228"/>
            <a:ext cx="3995738" cy="831850"/>
          </a:xfrm>
          <a:prstGeom prst="rect">
            <a:avLst/>
          </a:prstGeom>
          <a:noFill/>
          <a:ln w="9525" cmpd="sng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Amp=0.16% w/o corotation;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Observation: 0.03%</a:t>
            </a:r>
            <a:r>
              <a:rPr kumimoji="0" lang="en-US" altLang="zh-CN" sz="2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anose="02020603050405020304" pitchFamily="18" charset="0"/>
              </a:rPr>
              <a:t>±0.03%.</a:t>
            </a:r>
            <a:endParaRPr kumimoji="0" lang="en-US" altLang="zh-CN" sz="24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645485" y="898748"/>
            <a:ext cx="3160712" cy="466725"/>
          </a:xfrm>
          <a:prstGeom prst="rect">
            <a:avLst/>
          </a:prstGeom>
          <a:noFill/>
          <a:ln w="9525" cmpd="sng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FF0000"/>
                </a:solidFill>
                <a:latin typeface="Times New Roman"/>
              </a:rPr>
              <a:t>Intensity @ E~300TeV</a:t>
            </a:r>
            <a:endParaRPr lang="zh-CN" altLang="zh-CN" sz="2400" b="1" dirty="0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037986" y="6429995"/>
            <a:ext cx="2677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Science 314(2006)439-443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 bwMode="auto">
          <a:xfrm>
            <a:off x="7083706" y="2558005"/>
            <a:ext cx="3032567" cy="787079"/>
          </a:xfrm>
          <a:prstGeom prst="rect">
            <a:avLst/>
          </a:prstGeom>
          <a:noFill/>
          <a:ln w="381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33450" y="3737113"/>
            <a:ext cx="10615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b="1" dirty="0" smtClean="0"/>
              <a:t>10</a:t>
            </a:r>
            <a:r>
              <a:rPr lang="en-US" altLang="zh-CN" sz="4400" b="1" baseline="30000" dirty="0" smtClean="0"/>
              <a:t>-3</a:t>
            </a:r>
            <a:endParaRPr lang="zh-CN" altLang="en-US" sz="4400" b="1" baseline="30000" dirty="0"/>
          </a:p>
        </p:txBody>
      </p:sp>
      <p:sp>
        <p:nvSpPr>
          <p:cNvPr id="12" name="文本框 11"/>
          <p:cNvSpPr txBox="1"/>
          <p:nvPr/>
        </p:nvSpPr>
        <p:spPr>
          <a:xfrm>
            <a:off x="933450" y="5015948"/>
            <a:ext cx="10615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b="1" dirty="0" smtClean="0"/>
              <a:t>10</a:t>
            </a:r>
            <a:r>
              <a:rPr lang="en-US" altLang="zh-CN" sz="4400" b="1" baseline="30000" dirty="0" smtClean="0"/>
              <a:t>-6</a:t>
            </a:r>
            <a:endParaRPr lang="zh-CN" altLang="en-US" sz="4400" b="1" baseline="30000" dirty="0"/>
          </a:p>
        </p:txBody>
      </p:sp>
      <p:sp>
        <p:nvSpPr>
          <p:cNvPr id="13" name="文本框 12"/>
          <p:cNvSpPr txBox="1"/>
          <p:nvPr/>
        </p:nvSpPr>
        <p:spPr>
          <a:xfrm>
            <a:off x="10449701" y="2947853"/>
            <a:ext cx="13420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b="1" dirty="0" smtClean="0"/>
              <a:t>~10</a:t>
            </a:r>
            <a:r>
              <a:rPr lang="en-US" altLang="zh-CN" sz="4400" b="1" baseline="30000" dirty="0" smtClean="0"/>
              <a:t>-4</a:t>
            </a:r>
            <a:endParaRPr lang="zh-CN" altLang="en-US" sz="4400" b="1" baseline="30000" dirty="0"/>
          </a:p>
        </p:txBody>
      </p:sp>
    </p:spTree>
    <p:extLst>
      <p:ext uri="{BB962C8B-B14F-4D97-AF65-F5344CB8AC3E}">
        <p14:creationId xmlns:p14="http://schemas.microsoft.com/office/powerpoint/2010/main" val="312692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050" name="Group 9"/>
          <p:cNvGrpSpPr>
            <a:grpSpLocks/>
          </p:cNvGrpSpPr>
          <p:nvPr/>
        </p:nvGrpSpPr>
        <p:grpSpPr bwMode="auto">
          <a:xfrm>
            <a:off x="1703389" y="895036"/>
            <a:ext cx="8243887" cy="3384550"/>
            <a:chOff x="-1" y="391"/>
            <a:chExt cx="5761" cy="3130"/>
          </a:xfrm>
        </p:grpSpPr>
        <p:pic>
          <p:nvPicPr>
            <p:cNvPr id="258070" name="Picture 4" descr="Galctic_int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0025" b="9718"/>
            <a:stretch>
              <a:fillRect/>
            </a:stretch>
          </p:blipFill>
          <p:spPr bwMode="auto">
            <a:xfrm>
              <a:off x="-1" y="391"/>
              <a:ext cx="5761" cy="3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8071" name="Picture 6" descr="11副本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2" y="1207"/>
              <a:ext cx="2268" cy="2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8051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56813" y="1974537"/>
            <a:ext cx="468312" cy="209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8052" name="Picture 10" descr="未命名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6276" y="4206561"/>
            <a:ext cx="5256213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8053" name="Oval 13"/>
          <p:cNvSpPr>
            <a:spLocks noChangeArrowheads="1"/>
          </p:cNvSpPr>
          <p:nvPr/>
        </p:nvSpPr>
        <p:spPr bwMode="auto">
          <a:xfrm>
            <a:off x="3648076" y="2047562"/>
            <a:ext cx="1008063" cy="896937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258054" name="Oval 14"/>
          <p:cNvSpPr>
            <a:spLocks noChangeArrowheads="1"/>
          </p:cNvSpPr>
          <p:nvPr/>
        </p:nvSpPr>
        <p:spPr bwMode="auto">
          <a:xfrm>
            <a:off x="8256588" y="2407923"/>
            <a:ext cx="1270000" cy="1582738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258055" name="Line 15"/>
          <p:cNvSpPr>
            <a:spLocks noChangeShapeType="1"/>
          </p:cNvSpPr>
          <p:nvPr/>
        </p:nvSpPr>
        <p:spPr bwMode="auto">
          <a:xfrm>
            <a:off x="4079875" y="2982598"/>
            <a:ext cx="71438" cy="23764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258056" name="Line 16"/>
          <p:cNvSpPr>
            <a:spLocks noChangeShapeType="1"/>
          </p:cNvSpPr>
          <p:nvPr/>
        </p:nvSpPr>
        <p:spPr bwMode="auto">
          <a:xfrm flipH="1">
            <a:off x="6815139" y="3990661"/>
            <a:ext cx="1944687" cy="24495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258057" name="Line 17"/>
          <p:cNvSpPr>
            <a:spLocks noChangeShapeType="1"/>
          </p:cNvSpPr>
          <p:nvPr/>
        </p:nvSpPr>
        <p:spPr bwMode="auto">
          <a:xfrm flipH="1">
            <a:off x="5591175" y="1758637"/>
            <a:ext cx="217488" cy="25923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258058" name="Rectangle 18"/>
          <p:cNvSpPr>
            <a:spLocks noChangeArrowheads="1"/>
          </p:cNvSpPr>
          <p:nvPr/>
        </p:nvSpPr>
        <p:spPr bwMode="auto">
          <a:xfrm>
            <a:off x="316446" y="80789"/>
            <a:ext cx="1171705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4000" b="1" dirty="0" err="1" smtClean="0">
                <a:solidFill>
                  <a:srgbClr val="333399"/>
                </a:solidFill>
              </a:rPr>
              <a:t>TeV</a:t>
            </a:r>
            <a:r>
              <a:rPr lang="en-US" altLang="zh-CN" sz="4000" b="1" dirty="0" smtClean="0">
                <a:solidFill>
                  <a:srgbClr val="333399"/>
                </a:solidFill>
              </a:rPr>
              <a:t> CRs anisotropy in the Galactic coordinates</a:t>
            </a:r>
            <a:endParaRPr lang="en-US" altLang="zh-CN" sz="4000" b="1" dirty="0">
              <a:solidFill>
                <a:srgbClr val="333399"/>
              </a:solidFill>
            </a:endParaRPr>
          </a:p>
        </p:txBody>
      </p:sp>
      <p:sp>
        <p:nvSpPr>
          <p:cNvPr id="258059" name="Rectangle 19"/>
          <p:cNvSpPr>
            <a:spLocks noChangeArrowheads="1"/>
          </p:cNvSpPr>
          <p:nvPr/>
        </p:nvSpPr>
        <p:spPr bwMode="auto">
          <a:xfrm>
            <a:off x="3865690" y="1237143"/>
            <a:ext cx="10699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2000" b="1" u="sng" dirty="0">
                <a:solidFill>
                  <a:srgbClr val="FFFFFF"/>
                </a:solidFill>
              </a:rPr>
              <a:t>Tibet III</a:t>
            </a:r>
          </a:p>
        </p:txBody>
      </p:sp>
      <p:sp>
        <p:nvSpPr>
          <p:cNvPr id="258060" name="Rectangle 20"/>
          <p:cNvSpPr>
            <a:spLocks noChangeArrowheads="1"/>
          </p:cNvSpPr>
          <p:nvPr/>
        </p:nvSpPr>
        <p:spPr bwMode="auto">
          <a:xfrm>
            <a:off x="6024563" y="2334899"/>
            <a:ext cx="1130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2000" b="1" u="sng">
                <a:solidFill>
                  <a:srgbClr val="FFFFFF"/>
                </a:solidFill>
              </a:rPr>
              <a:t>Icecube</a:t>
            </a:r>
          </a:p>
        </p:txBody>
      </p:sp>
      <p:sp>
        <p:nvSpPr>
          <p:cNvPr id="258061" name="Text Box 22"/>
          <p:cNvSpPr txBox="1">
            <a:spLocks noChangeArrowheads="1"/>
          </p:cNvSpPr>
          <p:nvPr/>
        </p:nvSpPr>
        <p:spPr bwMode="auto">
          <a:xfrm>
            <a:off x="1091058" y="4341315"/>
            <a:ext cx="266611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b="1" dirty="0" smtClean="0">
                <a:solidFill>
                  <a:srgbClr val="000000"/>
                </a:solidFill>
              </a:rPr>
              <a:t>3 directions for the CRs motion</a:t>
            </a:r>
            <a:endParaRPr lang="en-US" altLang="zh-CN" b="1" dirty="0">
              <a:solidFill>
                <a:srgbClr val="000000"/>
              </a:solidFill>
            </a:endParaRPr>
          </a:p>
        </p:txBody>
      </p:sp>
      <p:sp>
        <p:nvSpPr>
          <p:cNvPr id="258062" name="Oval 28"/>
          <p:cNvSpPr>
            <a:spLocks noChangeArrowheads="1"/>
          </p:cNvSpPr>
          <p:nvPr/>
        </p:nvSpPr>
        <p:spPr bwMode="auto">
          <a:xfrm>
            <a:off x="5880101" y="3487424"/>
            <a:ext cx="1152525" cy="936625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258063" name="Line 29"/>
          <p:cNvSpPr>
            <a:spLocks noChangeShapeType="1"/>
          </p:cNvSpPr>
          <p:nvPr/>
        </p:nvSpPr>
        <p:spPr bwMode="auto">
          <a:xfrm flipV="1">
            <a:off x="5591175" y="4279587"/>
            <a:ext cx="0" cy="1152525"/>
          </a:xfrm>
          <a:prstGeom prst="line">
            <a:avLst/>
          </a:prstGeom>
          <a:noFill/>
          <a:ln w="165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258064" name="Line 30"/>
          <p:cNvSpPr>
            <a:spLocks noChangeShapeType="1"/>
          </p:cNvSpPr>
          <p:nvPr/>
        </p:nvSpPr>
        <p:spPr bwMode="auto">
          <a:xfrm>
            <a:off x="3935414" y="5503548"/>
            <a:ext cx="1368425" cy="71438"/>
          </a:xfrm>
          <a:prstGeom prst="line">
            <a:avLst/>
          </a:prstGeom>
          <a:noFill/>
          <a:ln w="165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258065" name="Line 31"/>
          <p:cNvSpPr>
            <a:spLocks noChangeShapeType="1"/>
          </p:cNvSpPr>
          <p:nvPr/>
        </p:nvSpPr>
        <p:spPr bwMode="auto">
          <a:xfrm flipH="1" flipV="1">
            <a:off x="5880101" y="5863912"/>
            <a:ext cx="1439863" cy="936625"/>
          </a:xfrm>
          <a:prstGeom prst="line">
            <a:avLst/>
          </a:prstGeom>
          <a:noFill/>
          <a:ln w="165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258066" name="Rectangle 32"/>
          <p:cNvSpPr>
            <a:spLocks noChangeArrowheads="1"/>
          </p:cNvSpPr>
          <p:nvPr/>
        </p:nvSpPr>
        <p:spPr bwMode="auto">
          <a:xfrm>
            <a:off x="7850347" y="5689805"/>
            <a:ext cx="184451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b="1" dirty="0" smtClean="0">
                <a:solidFill>
                  <a:srgbClr val="FF0000"/>
                </a:solidFill>
              </a:rPr>
              <a:t>Inward</a:t>
            </a:r>
            <a:endParaRPr lang="en-US" altLang="zh-CN" b="1" dirty="0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b="1" dirty="0" smtClean="0">
                <a:solidFill>
                  <a:srgbClr val="333399"/>
                </a:solidFill>
              </a:rPr>
              <a:t>outward</a:t>
            </a:r>
            <a:endParaRPr lang="en-US" altLang="zh-CN" b="1" dirty="0">
              <a:solidFill>
                <a:srgbClr val="333399"/>
              </a:solidFill>
            </a:endParaRPr>
          </a:p>
        </p:txBody>
      </p:sp>
      <p:sp>
        <p:nvSpPr>
          <p:cNvPr id="258067" name="Rectangle 33"/>
          <p:cNvSpPr>
            <a:spLocks noChangeArrowheads="1"/>
          </p:cNvSpPr>
          <p:nvPr/>
        </p:nvSpPr>
        <p:spPr bwMode="auto">
          <a:xfrm>
            <a:off x="8839029" y="3951041"/>
            <a:ext cx="129883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2400" b="1" dirty="0" smtClean="0">
                <a:solidFill>
                  <a:srgbClr val="FF0000"/>
                </a:solidFill>
              </a:rPr>
              <a:t>excess</a:t>
            </a:r>
            <a:endParaRPr lang="en-US" altLang="zh-CN" sz="2400" dirty="0">
              <a:solidFill>
                <a:srgbClr val="FF0000"/>
              </a:solidFill>
            </a:endParaRPr>
          </a:p>
        </p:txBody>
      </p:sp>
      <p:sp>
        <p:nvSpPr>
          <p:cNvPr id="258068" name="Rectangle 35"/>
          <p:cNvSpPr>
            <a:spLocks noChangeArrowheads="1"/>
          </p:cNvSpPr>
          <p:nvPr/>
        </p:nvSpPr>
        <p:spPr bwMode="auto">
          <a:xfrm>
            <a:off x="505763" y="6270543"/>
            <a:ext cx="365997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2000" b="1" dirty="0" smtClean="0"/>
              <a:t>Qu et al</a:t>
            </a:r>
            <a:r>
              <a:rPr lang="zh-CN" altLang="en-US" sz="2000" b="1" dirty="0" smtClean="0"/>
              <a:t>，</a:t>
            </a:r>
            <a:r>
              <a:rPr lang="en-US" altLang="zh-CN" sz="2000" b="1" dirty="0" err="1" smtClean="0">
                <a:solidFill>
                  <a:srgbClr val="000000"/>
                </a:solidFill>
              </a:rPr>
              <a:t>ApJ</a:t>
            </a:r>
            <a:r>
              <a:rPr lang="en-US" altLang="zh-CN" sz="2000" b="1" dirty="0">
                <a:solidFill>
                  <a:srgbClr val="000000"/>
                </a:solidFill>
              </a:rPr>
              <a:t>, 750, L17 2012</a:t>
            </a:r>
          </a:p>
        </p:txBody>
      </p:sp>
      <p:sp>
        <p:nvSpPr>
          <p:cNvPr id="258069" name="Oval 36"/>
          <p:cNvSpPr>
            <a:spLocks noChangeArrowheads="1"/>
          </p:cNvSpPr>
          <p:nvPr/>
        </p:nvSpPr>
        <p:spPr bwMode="auto">
          <a:xfrm>
            <a:off x="5375275" y="823598"/>
            <a:ext cx="1296988" cy="896938"/>
          </a:xfrm>
          <a:prstGeom prst="ellipse">
            <a:avLst/>
          </a:prstGeom>
          <a:noFill/>
          <a:ln w="349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24" name="Rectangle 33"/>
          <p:cNvSpPr>
            <a:spLocks noChangeArrowheads="1"/>
          </p:cNvSpPr>
          <p:nvPr/>
        </p:nvSpPr>
        <p:spPr bwMode="auto">
          <a:xfrm>
            <a:off x="5293666" y="989304"/>
            <a:ext cx="202629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2400" b="1" dirty="0" smtClean="0">
                <a:solidFill>
                  <a:srgbClr val="FFFFFF"/>
                </a:solidFill>
              </a:rPr>
              <a:t>Loss cone</a:t>
            </a:r>
            <a:endParaRPr lang="en-US" altLang="zh-CN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14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89367" y="171451"/>
            <a:ext cx="5961412" cy="2447925"/>
          </a:xfrm>
        </p:spPr>
        <p:txBody>
          <a:bodyPr/>
          <a:lstStyle/>
          <a:p>
            <a:pPr algn="l" eaLnBrk="1" hangingPunct="1"/>
            <a:r>
              <a:rPr lang="en-US" altLang="zh-CN" sz="3600" b="1" dirty="0" smtClean="0"/>
              <a:t>3 anisotropy components</a:t>
            </a:r>
            <a:r>
              <a:rPr lang="en-US" altLang="zh-CN" sz="3600" b="1" dirty="0"/>
              <a:t/>
            </a:r>
            <a:br>
              <a:rPr lang="en-US" altLang="zh-CN" sz="3600" b="1" dirty="0"/>
            </a:br>
            <a:r>
              <a:rPr lang="en-US" altLang="zh-CN" sz="3600" b="1" dirty="0" smtClean="0"/>
              <a:t>=〉3 global CRs motions</a:t>
            </a:r>
            <a:br>
              <a:rPr lang="en-US" altLang="zh-CN" sz="3600" b="1" dirty="0" smtClean="0"/>
            </a:br>
            <a:r>
              <a:rPr lang="en-US" altLang="zh-CN" sz="3600" b="1" dirty="0" smtClean="0">
                <a:solidFill>
                  <a:srgbClr val="000000"/>
                </a:solidFill>
              </a:rPr>
              <a:t>=〉3 electricity currents</a:t>
            </a:r>
            <a:r>
              <a:rPr lang="en-US" altLang="zh-CN" sz="3600" b="1" dirty="0"/>
              <a:t/>
            </a:r>
            <a:br>
              <a:rPr lang="en-US" altLang="zh-CN" sz="3600" b="1" dirty="0"/>
            </a:br>
            <a:r>
              <a:rPr lang="en-US" altLang="zh-CN" sz="3600" b="1" dirty="0" smtClean="0"/>
              <a:t>=〉</a:t>
            </a:r>
            <a:r>
              <a:rPr lang="en-US" altLang="zh-CN" sz="3600" b="1" dirty="0" smtClean="0">
                <a:solidFill>
                  <a:srgbClr val="000000"/>
                </a:solidFill>
              </a:rPr>
              <a:t>global magnetic field</a:t>
            </a:r>
            <a:endParaRPr lang="en-US" altLang="zh-CN" sz="2800" b="1" dirty="0">
              <a:solidFill>
                <a:srgbClr val="FF0000"/>
              </a:solidFill>
            </a:endParaRPr>
          </a:p>
        </p:txBody>
      </p:sp>
      <p:pic>
        <p:nvPicPr>
          <p:cNvPr id="261123" name="Picture 3" descr="磁力线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15465" y="3831220"/>
            <a:ext cx="4079486" cy="3010906"/>
          </a:xfrm>
          <a:noFill/>
        </p:spPr>
      </p:pic>
      <p:grpSp>
        <p:nvGrpSpPr>
          <p:cNvPr id="261124" name="Group 4"/>
          <p:cNvGrpSpPr>
            <a:grpSpLocks noChangeAspect="1"/>
          </p:cNvGrpSpPr>
          <p:nvPr/>
        </p:nvGrpSpPr>
        <p:grpSpPr bwMode="auto">
          <a:xfrm>
            <a:off x="1754188" y="3536950"/>
            <a:ext cx="3886200" cy="3276600"/>
            <a:chOff x="0" y="0"/>
            <a:chExt cx="2448" cy="2064"/>
          </a:xfrm>
        </p:grpSpPr>
        <p:pic>
          <p:nvPicPr>
            <p:cNvPr id="261139" name="Picture 5" descr="gala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8"/>
              <a:ext cx="2448" cy="1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1140" name="Picture 6"/>
            <p:cNvPicPr>
              <a:picLocks noChangeAspect="1" noChangeArrowheads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0"/>
              <a:ext cx="2064" cy="2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1125" name="Text Box 7"/>
          <p:cNvSpPr txBox="1">
            <a:spLocks noChangeArrowheads="1"/>
          </p:cNvSpPr>
          <p:nvPr/>
        </p:nvSpPr>
        <p:spPr bwMode="auto">
          <a:xfrm>
            <a:off x="1853869" y="2817767"/>
            <a:ext cx="3709987" cy="646331"/>
          </a:xfrm>
          <a:prstGeom prst="rect">
            <a:avLst/>
          </a:prstGeom>
          <a:noFill/>
          <a:ln w="9525">
            <a:solidFill>
              <a:srgbClr val="FF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4000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4572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5715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1800" b="1" dirty="0" smtClean="0">
                <a:solidFill>
                  <a:srgbClr val="FF33CC"/>
                </a:solidFill>
              </a:rPr>
              <a:t>Galactic halo magnetic field observed by astronomer</a:t>
            </a:r>
            <a:endParaRPr lang="zh-CN" altLang="en-US" sz="1800" b="1" dirty="0">
              <a:solidFill>
                <a:srgbClr val="FF33CC"/>
              </a:solidFill>
            </a:endParaRPr>
          </a:p>
        </p:txBody>
      </p:sp>
      <p:sp>
        <p:nvSpPr>
          <p:cNvPr id="261126" name="Text Box 8"/>
          <p:cNvSpPr txBox="1">
            <a:spLocks noChangeArrowheads="1"/>
          </p:cNvSpPr>
          <p:nvPr/>
        </p:nvSpPr>
        <p:spPr bwMode="auto">
          <a:xfrm>
            <a:off x="6250779" y="2601798"/>
            <a:ext cx="4538665" cy="1200329"/>
          </a:xfrm>
          <a:prstGeom prst="rect">
            <a:avLst/>
          </a:prstGeom>
          <a:noFill/>
          <a:ln w="9525">
            <a:solidFill>
              <a:srgbClr val="FF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4000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4572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5715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b="1" dirty="0" smtClean="0">
                <a:solidFill>
                  <a:srgbClr val="FF33CC"/>
                </a:solidFill>
              </a:rPr>
              <a:t>Up</a:t>
            </a:r>
            <a:r>
              <a:rPr lang="zh-CN" altLang="en-US" b="1" dirty="0" smtClean="0">
                <a:solidFill>
                  <a:srgbClr val="FF33CC"/>
                </a:solidFill>
              </a:rPr>
              <a:t>：</a:t>
            </a:r>
            <a:r>
              <a:rPr lang="en-US" altLang="zh-CN" b="1" dirty="0" smtClean="0">
                <a:solidFill>
                  <a:srgbClr val="FF33CC"/>
                </a:solidFill>
              </a:rPr>
              <a:t>CRs anisotropies</a:t>
            </a:r>
            <a:r>
              <a:rPr lang="en-US" altLang="zh-CN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altLang="zh-CN" b="1" dirty="0" smtClean="0"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b="1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own</a:t>
            </a:r>
            <a:r>
              <a:rPr lang="zh-CN" altLang="en-US" b="1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b="1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calculated magnetic field</a:t>
            </a:r>
            <a:r>
              <a:rPr lang="zh-CN" altLang="en-US" b="1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r>
              <a:rPr lang="en-US" altLang="zh-CN" b="1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b="1" kern="0" dirty="0" smtClean="0"/>
              <a:t>Qu et al., </a:t>
            </a:r>
            <a:r>
              <a:rPr lang="en-US" altLang="zh-CN" b="1" kern="0" dirty="0" err="1" smtClean="0"/>
              <a:t>ApJ</a:t>
            </a:r>
            <a:r>
              <a:rPr lang="en-US" altLang="zh-CN" b="1" kern="0" dirty="0"/>
              <a:t>, 750</a:t>
            </a:r>
            <a:r>
              <a:rPr lang="en-US" altLang="zh-CN" b="1" kern="0" dirty="0">
                <a:solidFill>
                  <a:srgbClr val="000000"/>
                </a:solidFill>
              </a:rPr>
              <a:t>, L17 </a:t>
            </a:r>
            <a:r>
              <a:rPr lang="en-US" altLang="zh-CN" b="1" kern="0" dirty="0" smtClean="0">
                <a:solidFill>
                  <a:srgbClr val="000000"/>
                </a:solidFill>
              </a:rPr>
              <a:t>2012</a:t>
            </a:r>
            <a:endParaRPr lang="zh-CN" altLang="en-US" b="1" kern="0" dirty="0">
              <a:solidFill>
                <a:srgbClr val="000000"/>
              </a:solidFill>
            </a:endParaRPr>
          </a:p>
        </p:txBody>
      </p:sp>
      <p:grpSp>
        <p:nvGrpSpPr>
          <p:cNvPr id="261127" name="Group 9"/>
          <p:cNvGrpSpPr>
            <a:grpSpLocks/>
          </p:cNvGrpSpPr>
          <p:nvPr/>
        </p:nvGrpSpPr>
        <p:grpSpPr bwMode="auto">
          <a:xfrm>
            <a:off x="6503986" y="610326"/>
            <a:ext cx="4032250" cy="1838325"/>
            <a:chOff x="0" y="0"/>
            <a:chExt cx="2540" cy="1158"/>
          </a:xfrm>
        </p:grpSpPr>
        <p:pic>
          <p:nvPicPr>
            <p:cNvPr id="261129" name="Picture 7" descr="112601972430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540" cy="1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1130" name="Line 8"/>
            <p:cNvSpPr>
              <a:spLocks noChangeShapeType="1"/>
            </p:cNvSpPr>
            <p:nvPr/>
          </p:nvSpPr>
          <p:spPr bwMode="auto">
            <a:xfrm flipV="1">
              <a:off x="1905" y="363"/>
              <a:ext cx="0" cy="363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61131" name="Line 9"/>
            <p:cNvSpPr>
              <a:spLocks noChangeShapeType="1"/>
            </p:cNvSpPr>
            <p:nvPr/>
          </p:nvSpPr>
          <p:spPr bwMode="auto">
            <a:xfrm flipH="1">
              <a:off x="1950" y="590"/>
              <a:ext cx="227" cy="136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61132" name="Line 10"/>
            <p:cNvSpPr>
              <a:spLocks noChangeShapeType="1"/>
            </p:cNvSpPr>
            <p:nvPr/>
          </p:nvSpPr>
          <p:spPr bwMode="auto">
            <a:xfrm flipV="1">
              <a:off x="1723" y="771"/>
              <a:ext cx="182" cy="46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61133" name="Line 11"/>
            <p:cNvSpPr>
              <a:spLocks noChangeShapeType="1"/>
            </p:cNvSpPr>
            <p:nvPr/>
          </p:nvSpPr>
          <p:spPr bwMode="auto">
            <a:xfrm flipV="1">
              <a:off x="725" y="0"/>
              <a:ext cx="0" cy="318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61134" name="Line 12"/>
            <p:cNvSpPr>
              <a:spLocks noChangeShapeType="1"/>
            </p:cNvSpPr>
            <p:nvPr/>
          </p:nvSpPr>
          <p:spPr bwMode="auto">
            <a:xfrm flipH="1">
              <a:off x="725" y="227"/>
              <a:ext cx="182" cy="91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61135" name="Line 13"/>
            <p:cNvSpPr>
              <a:spLocks noChangeShapeType="1"/>
            </p:cNvSpPr>
            <p:nvPr/>
          </p:nvSpPr>
          <p:spPr bwMode="auto">
            <a:xfrm flipV="1">
              <a:off x="499" y="318"/>
              <a:ext cx="182" cy="181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61136" name="Line 14"/>
            <p:cNvSpPr>
              <a:spLocks noChangeShapeType="1"/>
            </p:cNvSpPr>
            <p:nvPr/>
          </p:nvSpPr>
          <p:spPr bwMode="auto">
            <a:xfrm flipV="1">
              <a:off x="1088" y="635"/>
              <a:ext cx="0" cy="363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61137" name="Line 15"/>
            <p:cNvSpPr>
              <a:spLocks noChangeShapeType="1"/>
            </p:cNvSpPr>
            <p:nvPr/>
          </p:nvSpPr>
          <p:spPr bwMode="auto">
            <a:xfrm flipH="1" flipV="1">
              <a:off x="1088" y="998"/>
              <a:ext cx="226" cy="45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61138" name="Line 16"/>
            <p:cNvSpPr>
              <a:spLocks noChangeShapeType="1"/>
            </p:cNvSpPr>
            <p:nvPr/>
          </p:nvSpPr>
          <p:spPr bwMode="auto">
            <a:xfrm>
              <a:off x="861" y="953"/>
              <a:ext cx="181" cy="45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6553322" y="197432"/>
            <a:ext cx="3933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0000FF"/>
                </a:solidFill>
              </a:rPr>
              <a:t>By Applying Copernicus’ principle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19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2" descr="C:\Documents and Settings\huang\デスクトップ\all-p-2bin-p2-p3-p4-p5-1bin-2.75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330" y="1885070"/>
            <a:ext cx="4953000" cy="428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Rectangle 3"/>
          <p:cNvSpPr>
            <a:spLocks noChangeArrowheads="1"/>
          </p:cNvSpPr>
          <p:nvPr/>
        </p:nvSpPr>
        <p:spPr bwMode="auto">
          <a:xfrm>
            <a:off x="8409973" y="2220410"/>
            <a:ext cx="3491214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ja-JP" altLang="zh-CN" b="1" dirty="0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44037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514600" y="185195"/>
            <a:ext cx="7239000" cy="1699875"/>
          </a:xfrm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r>
              <a:rPr lang="en-US" altLang="zh-CN" sz="4000" b="1" dirty="0">
                <a:solidFill>
                  <a:srgbClr val="0000FF"/>
                </a:solidFill>
              </a:rPr>
              <a:t>All-particle spectrum measured by Tibet-III </a:t>
            </a:r>
            <a:r>
              <a:rPr lang="en-US" altLang="zh-CN" sz="4000" b="1" dirty="0" smtClean="0">
                <a:solidFill>
                  <a:srgbClr val="0000FF"/>
                </a:solidFill>
              </a:rPr>
              <a:t>array</a:t>
            </a:r>
            <a:endParaRPr lang="en-US" altLang="zh-CN" sz="4000" b="1" dirty="0">
              <a:solidFill>
                <a:schemeClr val="tx1"/>
              </a:solidFill>
            </a:endParaRPr>
          </a:p>
        </p:txBody>
      </p:sp>
      <p:sp>
        <p:nvSpPr>
          <p:cNvPr id="44039" name="Text Box 6"/>
          <p:cNvSpPr txBox="1">
            <a:spLocks noChangeArrowheads="1"/>
          </p:cNvSpPr>
          <p:nvPr/>
        </p:nvSpPr>
        <p:spPr bwMode="auto">
          <a:xfrm>
            <a:off x="6876420" y="2050204"/>
            <a:ext cx="3853406" cy="156966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000000"/>
                </a:solidFill>
                <a:ea typeface="MS PMincho" panose="02020600040205080304" pitchFamily="18" charset="-128"/>
              </a:rPr>
              <a:t>A </a:t>
            </a:r>
            <a:r>
              <a:rPr lang="en-US" altLang="zh-CN" sz="3200" b="1" dirty="0" smtClean="0">
                <a:solidFill>
                  <a:srgbClr val="000000"/>
                </a:solidFill>
                <a:ea typeface="MS PMincho" panose="02020600040205080304" pitchFamily="18" charset="-128"/>
              </a:rPr>
              <a:t>very sharp </a:t>
            </a:r>
            <a:r>
              <a:rPr lang="en-US" altLang="zh-CN" sz="3200" b="1" dirty="0">
                <a:solidFill>
                  <a:srgbClr val="000000"/>
                </a:solidFill>
                <a:ea typeface="MS PMincho" panose="02020600040205080304" pitchFamily="18" charset="-128"/>
              </a:rPr>
              <a:t>knee around 4 </a:t>
            </a:r>
            <a:r>
              <a:rPr lang="en-US" altLang="zh-CN" sz="3200" b="1" dirty="0" err="1">
                <a:solidFill>
                  <a:srgbClr val="000000"/>
                </a:solidFill>
                <a:ea typeface="MS PMincho" panose="02020600040205080304" pitchFamily="18" charset="-128"/>
              </a:rPr>
              <a:t>PeV</a:t>
            </a:r>
            <a:r>
              <a:rPr lang="en-US" altLang="zh-CN" sz="3200" b="1" dirty="0">
                <a:solidFill>
                  <a:srgbClr val="000000"/>
                </a:solidFill>
                <a:ea typeface="MS PMincho" panose="02020600040205080304" pitchFamily="18" charset="-128"/>
              </a:rPr>
              <a:t> </a:t>
            </a:r>
            <a:r>
              <a:rPr lang="en-US" altLang="zh-CN" sz="3200" b="1" dirty="0" smtClean="0">
                <a:solidFill>
                  <a:srgbClr val="000000"/>
                </a:solidFill>
                <a:ea typeface="MS PMincho" panose="02020600040205080304" pitchFamily="18" charset="-128"/>
              </a:rPr>
              <a:t>was observed.</a:t>
            </a:r>
            <a:endParaRPr lang="ja-JP" altLang="zh-CN" sz="3200" b="1" u="sng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MS PGothic" panose="020B0600070205080204" pitchFamily="34" charset="-128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876418" y="3797981"/>
            <a:ext cx="44176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0000FF"/>
                </a:solidFill>
              </a:rPr>
              <a:t>Indication of a</a:t>
            </a:r>
          </a:p>
          <a:p>
            <a:r>
              <a:rPr lang="en-US" altLang="zh-CN" sz="3200" b="1" dirty="0">
                <a:solidFill>
                  <a:srgbClr val="0000FF"/>
                </a:solidFill>
              </a:rPr>
              <a:t>s</a:t>
            </a:r>
            <a:r>
              <a:rPr lang="en-US" altLang="zh-CN" sz="3200" b="1" dirty="0" smtClean="0">
                <a:solidFill>
                  <a:srgbClr val="0000FF"/>
                </a:solidFill>
              </a:rPr>
              <a:t>ingle </a:t>
            </a:r>
            <a:r>
              <a:rPr lang="en-US" altLang="zh-CN" sz="3200" b="1" dirty="0" smtClean="0">
                <a:solidFill>
                  <a:srgbClr val="0000FF"/>
                </a:solidFill>
              </a:rPr>
              <a:t>source (SS)? </a:t>
            </a:r>
            <a:endParaRPr lang="en-US" altLang="zh-CN" sz="3200" b="1" dirty="0" smtClean="0">
              <a:solidFill>
                <a:srgbClr val="0000FF"/>
              </a:solidFill>
            </a:endParaRPr>
          </a:p>
          <a:p>
            <a:r>
              <a:rPr lang="en-US" altLang="zh-CN" sz="3200" b="1" dirty="0" smtClean="0">
                <a:solidFill>
                  <a:srgbClr val="FF00FF"/>
                </a:solidFill>
              </a:rPr>
              <a:t>But </a:t>
            </a:r>
            <a:r>
              <a:rPr lang="en-US" altLang="zh-CN" sz="3200" b="1" dirty="0" smtClean="0">
                <a:solidFill>
                  <a:srgbClr val="FF00FF"/>
                </a:solidFill>
              </a:rPr>
              <a:t>even the mechanism in SS model is uncertain.</a:t>
            </a:r>
            <a:endParaRPr lang="zh-CN" altLang="en-US" sz="3200" b="1" dirty="0">
              <a:solidFill>
                <a:srgbClr val="FF00FF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307112" y="6301674"/>
            <a:ext cx="2732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 smtClean="0"/>
              <a:t>ApJ</a:t>
            </a:r>
            <a:r>
              <a:rPr lang="en-US" altLang="zh-CN" dirty="0" smtClean="0"/>
              <a:t> </a:t>
            </a:r>
            <a:r>
              <a:rPr lang="en-US" altLang="zh-CN" dirty="0"/>
              <a:t>678, 1165-1179 (2008</a:t>
            </a:r>
            <a:r>
              <a:rPr lang="en-US" altLang="zh-CN" dirty="0" smtClean="0"/>
              <a:t>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2546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标题 1"/>
          <p:cNvSpPr>
            <a:spLocks noGrp="1"/>
          </p:cNvSpPr>
          <p:nvPr>
            <p:ph type="title" idx="4294967295"/>
          </p:nvPr>
        </p:nvSpPr>
        <p:spPr>
          <a:xfrm>
            <a:off x="0" y="106191"/>
            <a:ext cx="12192000" cy="1501574"/>
          </a:xfrm>
        </p:spPr>
        <p:txBody>
          <a:bodyPr/>
          <a:lstStyle/>
          <a:p>
            <a:r>
              <a:rPr lang="en-US" altLang="zh-CN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ARGO-YBJ+LHAASO-WFCTA:</a:t>
            </a:r>
            <a:r>
              <a:rPr lang="en-US" altLang="zh-CN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/>
            </a:r>
            <a:br>
              <a:rPr lang="en-US" altLang="zh-CN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lang="en-US" altLang="zh-CN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knee of </a:t>
            </a:r>
            <a:r>
              <a:rPr lang="en-US" altLang="zh-CN" b="1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proton+Helium</a:t>
            </a:r>
            <a:r>
              <a:rPr lang="en-US" altLang="zh-CN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spectrum</a:t>
            </a:r>
            <a:endParaRPr lang="zh-CN" altLang="en-US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 descr="AMS_CREAM_kaskade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6016" y="1607765"/>
            <a:ext cx="7150287" cy="525023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667659" y="1894540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000000"/>
                </a:solidFill>
              </a:rPr>
              <a:t>2015</a:t>
            </a:r>
            <a:endParaRPr lang="zh-CN" altLang="en-US" sz="2800" b="1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2770877" y="1747128"/>
                <a:ext cx="1403974" cy="8180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8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8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altLang="zh-CN" sz="28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2.75</m:t>
                          </m:r>
                        </m:sup>
                      </m:sSup>
                      <m:f>
                        <m:fPr>
                          <m:ctrlPr>
                            <a:rPr lang="en-US" altLang="zh-CN" sz="28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8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lang="en-US" altLang="zh-CN" sz="28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𝑑𝐸</m:t>
                          </m:r>
                        </m:den>
                      </m:f>
                    </m:oMath>
                  </m:oMathPara>
                </a14:m>
                <a:endParaRPr lang="zh-CN" alt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0877" y="1747128"/>
                <a:ext cx="1403974" cy="81804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/>
          <p:cNvSpPr/>
          <p:nvPr/>
        </p:nvSpPr>
        <p:spPr>
          <a:xfrm>
            <a:off x="9282609" y="6404222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PhysRevD.92.092005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729206" y="2417760"/>
            <a:ext cx="29631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 smtClean="0"/>
              <a:t>Energy reconstruction: WFCTA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 smtClean="0"/>
              <a:t>Identification of primary: Imaging by WFCTA and particle density at shower core by ARGO-YBJ</a:t>
            </a: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69434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899087" y="409576"/>
            <a:ext cx="5116975" cy="944562"/>
          </a:xfrm>
        </p:spPr>
        <p:txBody>
          <a:bodyPr/>
          <a:lstStyle/>
          <a:p>
            <a:r>
              <a:rPr lang="en-US" altLang="zh-CN" sz="3600" b="1" dirty="0"/>
              <a:t>Accelerating and </a:t>
            </a:r>
            <a:r>
              <a:rPr lang="en-US" altLang="zh-CN" sz="3600" b="1" dirty="0" smtClean="0"/>
              <a:t>on site interaction</a:t>
            </a:r>
            <a:endParaRPr lang="en-US" altLang="zh-CN" sz="3600" b="1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28825" y="3429000"/>
            <a:ext cx="2286000" cy="2286000"/>
          </a:xfrm>
          <a:prstGeom prst="ellipse">
            <a:avLst/>
          </a:prstGeom>
          <a:ln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FontTx/>
              <a:buNone/>
            </a:pPr>
            <a:endParaRPr lang="zh-CN" altLang="zh-CN"/>
          </a:p>
        </p:txBody>
      </p:sp>
      <p:sp>
        <p:nvSpPr>
          <p:cNvPr id="48132" name="AutoShape 4"/>
          <p:cNvSpPr>
            <a:spLocks noChangeArrowheads="1"/>
          </p:cNvSpPr>
          <p:nvPr/>
        </p:nvSpPr>
        <p:spPr bwMode="auto">
          <a:xfrm>
            <a:off x="2714625" y="4114800"/>
            <a:ext cx="914400" cy="914400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 w="95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2562226" y="3886201"/>
            <a:ext cx="5790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latin typeface="Times New Roman" panose="02020603050405020304" pitchFamily="18" charset="0"/>
              </a:rPr>
              <a:t>SN</a:t>
            </a: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3536950" y="4989514"/>
            <a:ext cx="168026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latin typeface="Times New Roman" panose="02020603050405020304" pitchFamily="18" charset="0"/>
              </a:rPr>
              <a:t>Shock wave</a:t>
            </a:r>
          </a:p>
        </p:txBody>
      </p:sp>
      <p:sp>
        <p:nvSpPr>
          <p:cNvPr id="48135" name="未知"/>
          <p:cNvSpPr>
            <a:spLocks/>
          </p:cNvSpPr>
          <p:nvPr/>
        </p:nvSpPr>
        <p:spPr bwMode="auto">
          <a:xfrm>
            <a:off x="3810000" y="3124200"/>
            <a:ext cx="990600" cy="914400"/>
          </a:xfrm>
          <a:custGeom>
            <a:avLst/>
            <a:gdLst>
              <a:gd name="T0" fmla="*/ 1256 w 2192"/>
              <a:gd name="T1" fmla="*/ 0 h 488"/>
              <a:gd name="T2" fmla="*/ 104 w 2192"/>
              <a:gd name="T3" fmla="*/ 432 h 488"/>
              <a:gd name="T4" fmla="*/ 1880 w 2192"/>
              <a:gd name="T5" fmla="*/ 336 h 488"/>
              <a:gd name="T6" fmla="*/ 1976 w 2192"/>
              <a:gd name="T7" fmla="*/ 336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92" h="488">
                <a:moveTo>
                  <a:pt x="1256" y="0"/>
                </a:moveTo>
                <a:cubicBezTo>
                  <a:pt x="628" y="188"/>
                  <a:pt x="0" y="376"/>
                  <a:pt x="104" y="432"/>
                </a:cubicBezTo>
                <a:cubicBezTo>
                  <a:pt x="208" y="488"/>
                  <a:pt x="1568" y="352"/>
                  <a:pt x="1880" y="336"/>
                </a:cubicBezTo>
                <a:cubicBezTo>
                  <a:pt x="2192" y="320"/>
                  <a:pt x="1968" y="336"/>
                  <a:pt x="1976" y="336"/>
                </a:cubicBezTo>
              </a:path>
            </a:pathLst>
          </a:custGeom>
          <a:noFill/>
          <a:ln w="952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136" name="AutoShape 8"/>
          <p:cNvSpPr>
            <a:spLocks noChangeArrowheads="1"/>
          </p:cNvSpPr>
          <p:nvPr/>
        </p:nvSpPr>
        <p:spPr bwMode="auto">
          <a:xfrm>
            <a:off x="7467600" y="2895600"/>
            <a:ext cx="914400" cy="914400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 w="95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137" name="Oval 9"/>
          <p:cNvSpPr>
            <a:spLocks noChangeArrowheads="1"/>
          </p:cNvSpPr>
          <p:nvPr/>
        </p:nvSpPr>
        <p:spPr bwMode="auto">
          <a:xfrm>
            <a:off x="6096000" y="1524000"/>
            <a:ext cx="3581400" cy="3581400"/>
          </a:xfrm>
          <a:prstGeom prst="ellipse">
            <a:avLst/>
          </a:prstGeom>
          <a:noFill/>
          <a:ln w="952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138" name="未知"/>
          <p:cNvSpPr>
            <a:spLocks/>
          </p:cNvSpPr>
          <p:nvPr/>
        </p:nvSpPr>
        <p:spPr bwMode="auto">
          <a:xfrm>
            <a:off x="8839200" y="1600200"/>
            <a:ext cx="1828800" cy="1219200"/>
          </a:xfrm>
          <a:custGeom>
            <a:avLst/>
            <a:gdLst>
              <a:gd name="T0" fmla="*/ 1256 w 2192"/>
              <a:gd name="T1" fmla="*/ 0 h 488"/>
              <a:gd name="T2" fmla="*/ 104 w 2192"/>
              <a:gd name="T3" fmla="*/ 432 h 488"/>
              <a:gd name="T4" fmla="*/ 1880 w 2192"/>
              <a:gd name="T5" fmla="*/ 336 h 488"/>
              <a:gd name="T6" fmla="*/ 1976 w 2192"/>
              <a:gd name="T7" fmla="*/ 336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92" h="488">
                <a:moveTo>
                  <a:pt x="1256" y="0"/>
                </a:moveTo>
                <a:cubicBezTo>
                  <a:pt x="628" y="188"/>
                  <a:pt x="0" y="376"/>
                  <a:pt x="104" y="432"/>
                </a:cubicBezTo>
                <a:cubicBezTo>
                  <a:pt x="208" y="488"/>
                  <a:pt x="1568" y="352"/>
                  <a:pt x="1880" y="336"/>
                </a:cubicBezTo>
                <a:cubicBezTo>
                  <a:pt x="2192" y="320"/>
                  <a:pt x="1968" y="336"/>
                  <a:pt x="1976" y="336"/>
                </a:cubicBezTo>
              </a:path>
            </a:pathLst>
          </a:custGeom>
          <a:noFill/>
          <a:ln w="952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139" name="Text Box 11"/>
          <p:cNvSpPr txBox="1">
            <a:spLocks noChangeArrowheads="1"/>
          </p:cNvSpPr>
          <p:nvPr/>
        </p:nvSpPr>
        <p:spPr bwMode="auto">
          <a:xfrm>
            <a:off x="1752600" y="1582738"/>
            <a:ext cx="340995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solidFill>
                  <a:srgbClr val="000000"/>
                </a:solidFill>
                <a:latin typeface="Times New Roman" panose="02020603050405020304" pitchFamily="18" charset="0"/>
              </a:rPr>
              <a:t>1) At early time when CR’s energy is low, the number density of background light is high, also the photon temperature might be high.</a:t>
            </a:r>
          </a:p>
        </p:txBody>
      </p:sp>
      <p:sp>
        <p:nvSpPr>
          <p:cNvPr id="48140" name="Text Box 12"/>
          <p:cNvSpPr txBox="1">
            <a:spLocks noChangeArrowheads="1"/>
          </p:cNvSpPr>
          <p:nvPr/>
        </p:nvSpPr>
        <p:spPr bwMode="auto">
          <a:xfrm>
            <a:off x="6324600" y="379414"/>
            <a:ext cx="38862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solidFill>
                  <a:srgbClr val="000000"/>
                </a:solidFill>
                <a:latin typeface="Times New Roman" panose="02020603050405020304" pitchFamily="18" charset="0"/>
              </a:rPr>
              <a:t>2) At later time, when CR energy is higher, the photon density and temperature maybe low.</a:t>
            </a:r>
          </a:p>
        </p:txBody>
      </p:sp>
      <p:sp>
        <p:nvSpPr>
          <p:cNvPr id="48141" name="未知"/>
          <p:cNvSpPr>
            <a:spLocks/>
          </p:cNvSpPr>
          <p:nvPr/>
        </p:nvSpPr>
        <p:spPr bwMode="auto">
          <a:xfrm>
            <a:off x="1905000" y="3886200"/>
            <a:ext cx="2057400" cy="2057400"/>
          </a:xfrm>
          <a:custGeom>
            <a:avLst/>
            <a:gdLst>
              <a:gd name="T0" fmla="*/ 0 w 1296"/>
              <a:gd name="T1" fmla="*/ 0 h 1296"/>
              <a:gd name="T2" fmla="*/ 336 w 1296"/>
              <a:gd name="T3" fmla="*/ 432 h 1296"/>
              <a:gd name="T4" fmla="*/ 624 w 1296"/>
              <a:gd name="T5" fmla="*/ 720 h 1296"/>
              <a:gd name="T6" fmla="*/ 960 w 1296"/>
              <a:gd name="T7" fmla="*/ 912 h 1296"/>
              <a:gd name="T8" fmla="*/ 1200 w 1296"/>
              <a:gd name="T9" fmla="*/ 1152 h 1296"/>
              <a:gd name="T10" fmla="*/ 1296 w 1296"/>
              <a:gd name="T11" fmla="*/ 1296 h 1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96" h="1296">
                <a:moveTo>
                  <a:pt x="0" y="0"/>
                </a:moveTo>
                <a:cubicBezTo>
                  <a:pt x="116" y="156"/>
                  <a:pt x="232" y="312"/>
                  <a:pt x="336" y="432"/>
                </a:cubicBezTo>
                <a:cubicBezTo>
                  <a:pt x="440" y="552"/>
                  <a:pt x="520" y="640"/>
                  <a:pt x="624" y="720"/>
                </a:cubicBezTo>
                <a:cubicBezTo>
                  <a:pt x="728" y="800"/>
                  <a:pt x="864" y="840"/>
                  <a:pt x="960" y="912"/>
                </a:cubicBezTo>
                <a:cubicBezTo>
                  <a:pt x="1056" y="984"/>
                  <a:pt x="1144" y="1088"/>
                  <a:pt x="1200" y="1152"/>
                </a:cubicBezTo>
                <a:cubicBezTo>
                  <a:pt x="1256" y="1216"/>
                  <a:pt x="1280" y="1272"/>
                  <a:pt x="1296" y="1296"/>
                </a:cubicBezTo>
              </a:path>
            </a:pathLst>
          </a:custGeom>
          <a:noFill/>
          <a:ln w="952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142" name="Line 14"/>
          <p:cNvSpPr>
            <a:spLocks noChangeShapeType="1"/>
          </p:cNvSpPr>
          <p:nvPr/>
        </p:nvSpPr>
        <p:spPr bwMode="auto">
          <a:xfrm>
            <a:off x="2133600" y="4191000"/>
            <a:ext cx="304800" cy="381000"/>
          </a:xfrm>
          <a:prstGeom prst="line">
            <a:avLst/>
          </a:prstGeom>
          <a:noFill/>
          <a:ln w="9525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143" name="未知"/>
          <p:cNvSpPr>
            <a:spLocks/>
          </p:cNvSpPr>
          <p:nvPr/>
        </p:nvSpPr>
        <p:spPr bwMode="auto">
          <a:xfrm>
            <a:off x="2105025" y="4433888"/>
            <a:ext cx="158750" cy="290512"/>
          </a:xfrm>
          <a:custGeom>
            <a:avLst/>
            <a:gdLst>
              <a:gd name="T0" fmla="*/ 100 w 100"/>
              <a:gd name="T1" fmla="*/ 0 h 183"/>
              <a:gd name="T2" fmla="*/ 0 w 100"/>
              <a:gd name="T3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0" h="183">
                <a:moveTo>
                  <a:pt x="100" y="0"/>
                </a:moveTo>
                <a:cubicBezTo>
                  <a:pt x="94" y="59"/>
                  <a:pt x="90" y="183"/>
                  <a:pt x="0" y="183"/>
                </a:cubicBezTo>
              </a:path>
            </a:pathLst>
          </a:custGeom>
          <a:noFill/>
          <a:ln w="952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144" name="未知"/>
          <p:cNvSpPr>
            <a:spLocks/>
          </p:cNvSpPr>
          <p:nvPr/>
        </p:nvSpPr>
        <p:spPr bwMode="auto">
          <a:xfrm>
            <a:off x="2236789" y="4462464"/>
            <a:ext cx="26987" cy="320675"/>
          </a:xfrm>
          <a:custGeom>
            <a:avLst/>
            <a:gdLst>
              <a:gd name="T0" fmla="*/ 17 w 17"/>
              <a:gd name="T1" fmla="*/ 0 h 202"/>
              <a:gd name="T2" fmla="*/ 8 w 17"/>
              <a:gd name="T3" fmla="*/ 202 h 20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" h="202">
                <a:moveTo>
                  <a:pt x="17" y="0"/>
                </a:moveTo>
                <a:cubicBezTo>
                  <a:pt x="0" y="103"/>
                  <a:pt x="8" y="36"/>
                  <a:pt x="8" y="202"/>
                </a:cubicBezTo>
              </a:path>
            </a:pathLst>
          </a:custGeom>
          <a:noFill/>
          <a:ln w="952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145" name="Text Box 17"/>
          <p:cNvSpPr txBox="1">
            <a:spLocks noChangeArrowheads="1"/>
          </p:cNvSpPr>
          <p:nvPr/>
        </p:nvSpPr>
        <p:spPr bwMode="auto">
          <a:xfrm>
            <a:off x="1520159" y="4823770"/>
            <a:ext cx="113255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TeVe</a:t>
            </a:r>
            <a:r>
              <a:rPr lang="en-US" altLang="zh-CN" sz="2400" baseline="300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+</a:t>
            </a:r>
            <a:r>
              <a:rPr lang="en-US" altLang="zh-CN" sz="24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e</a:t>
            </a:r>
            <a:r>
              <a:rPr lang="en-US" altLang="zh-CN" sz="2400" baseline="30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-</a:t>
            </a:r>
            <a:endParaRPr lang="en-US" altLang="zh-CN" sz="2400" baseline="300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146" name="Text Box 18"/>
          <p:cNvSpPr txBox="1">
            <a:spLocks noChangeArrowheads="1"/>
          </p:cNvSpPr>
          <p:nvPr/>
        </p:nvSpPr>
        <p:spPr bwMode="auto">
          <a:xfrm>
            <a:off x="6248400" y="5181600"/>
            <a:ext cx="4267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solidFill>
                  <a:srgbClr val="000000"/>
                </a:solidFill>
                <a:latin typeface="Times New Roman" panose="02020603050405020304" pitchFamily="18" charset="0"/>
              </a:rPr>
              <a:t>3) Background light maybe fill the SNR or mainly  a point like source.  When filled, electron interact with it as well. Only when it is not so much filled, the e</a:t>
            </a:r>
            <a:r>
              <a:rPr lang="en-US" altLang="zh-CN" sz="2000" b="1" baseline="30000">
                <a:solidFill>
                  <a:srgbClr val="000000"/>
                </a:solidFill>
                <a:latin typeface="Times New Roman" panose="02020603050405020304" pitchFamily="18" charset="0"/>
              </a:rPr>
              <a:t>+</a:t>
            </a:r>
            <a:r>
              <a:rPr lang="en-US" altLang="zh-CN" sz="2000" b="1">
                <a:solidFill>
                  <a:srgbClr val="000000"/>
                </a:solidFill>
                <a:latin typeface="Times New Roman" panose="02020603050405020304" pitchFamily="18" charset="0"/>
              </a:rPr>
              <a:t>e</a:t>
            </a:r>
            <a:r>
              <a:rPr lang="en-US" altLang="zh-CN" sz="2000" b="1" baseline="30000">
                <a:solidFill>
                  <a:srgbClr val="000000"/>
                </a:solidFill>
                <a:latin typeface="Times New Roman" panose="02020603050405020304" pitchFamily="18" charset="0"/>
              </a:rPr>
              <a:t>-</a:t>
            </a:r>
            <a:r>
              <a:rPr lang="en-US" altLang="zh-CN" sz="2000" b="1">
                <a:solidFill>
                  <a:srgbClr val="000000"/>
                </a:solidFill>
                <a:latin typeface="Times New Roman" panose="02020603050405020304" pitchFamily="18" charset="0"/>
              </a:rPr>
              <a:t> pair are observable.</a:t>
            </a:r>
          </a:p>
        </p:txBody>
      </p:sp>
      <p:sp>
        <p:nvSpPr>
          <p:cNvPr id="48147" name="Text Box 19"/>
          <p:cNvSpPr txBox="1">
            <a:spLocks noChangeArrowheads="1"/>
          </p:cNvSpPr>
          <p:nvPr/>
        </p:nvSpPr>
        <p:spPr bwMode="auto">
          <a:xfrm>
            <a:off x="4294830" y="3919835"/>
            <a:ext cx="18470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~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PeV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proton</a:t>
            </a:r>
            <a:endParaRPr lang="en-US" altLang="zh-CN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148" name="Text Box 20"/>
          <p:cNvSpPr txBox="1">
            <a:spLocks noChangeArrowheads="1"/>
          </p:cNvSpPr>
          <p:nvPr/>
        </p:nvSpPr>
        <p:spPr bwMode="auto">
          <a:xfrm>
            <a:off x="9539429" y="1845579"/>
            <a:ext cx="21980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~O(100PeV) Fe</a:t>
            </a:r>
            <a:endParaRPr lang="en-US" altLang="zh-CN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80980" y="3515558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000000"/>
                </a:solidFill>
              </a:rPr>
              <a:t>~1eV photons</a:t>
            </a:r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22" name="未知"/>
          <p:cNvSpPr>
            <a:spLocks/>
          </p:cNvSpPr>
          <p:nvPr/>
        </p:nvSpPr>
        <p:spPr bwMode="auto">
          <a:xfrm>
            <a:off x="6599327" y="2728577"/>
            <a:ext cx="2057400" cy="2057400"/>
          </a:xfrm>
          <a:custGeom>
            <a:avLst/>
            <a:gdLst>
              <a:gd name="T0" fmla="*/ 0 w 1296"/>
              <a:gd name="T1" fmla="*/ 0 h 1296"/>
              <a:gd name="T2" fmla="*/ 336 w 1296"/>
              <a:gd name="T3" fmla="*/ 432 h 1296"/>
              <a:gd name="T4" fmla="*/ 624 w 1296"/>
              <a:gd name="T5" fmla="*/ 720 h 1296"/>
              <a:gd name="T6" fmla="*/ 960 w 1296"/>
              <a:gd name="T7" fmla="*/ 912 h 1296"/>
              <a:gd name="T8" fmla="*/ 1200 w 1296"/>
              <a:gd name="T9" fmla="*/ 1152 h 1296"/>
              <a:gd name="T10" fmla="*/ 1296 w 1296"/>
              <a:gd name="T11" fmla="*/ 1296 h 1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96" h="1296">
                <a:moveTo>
                  <a:pt x="0" y="0"/>
                </a:moveTo>
                <a:cubicBezTo>
                  <a:pt x="116" y="156"/>
                  <a:pt x="232" y="312"/>
                  <a:pt x="336" y="432"/>
                </a:cubicBezTo>
                <a:cubicBezTo>
                  <a:pt x="440" y="552"/>
                  <a:pt x="520" y="640"/>
                  <a:pt x="624" y="720"/>
                </a:cubicBezTo>
                <a:cubicBezTo>
                  <a:pt x="728" y="800"/>
                  <a:pt x="864" y="840"/>
                  <a:pt x="960" y="912"/>
                </a:cubicBezTo>
                <a:cubicBezTo>
                  <a:pt x="1056" y="984"/>
                  <a:pt x="1144" y="1088"/>
                  <a:pt x="1200" y="1152"/>
                </a:cubicBezTo>
                <a:cubicBezTo>
                  <a:pt x="1256" y="1216"/>
                  <a:pt x="1280" y="1272"/>
                  <a:pt x="1296" y="1296"/>
                </a:cubicBezTo>
              </a:path>
            </a:pathLst>
          </a:custGeom>
          <a:noFill/>
          <a:ln w="952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未知"/>
          <p:cNvSpPr>
            <a:spLocks/>
          </p:cNvSpPr>
          <p:nvPr/>
        </p:nvSpPr>
        <p:spPr bwMode="auto">
          <a:xfrm>
            <a:off x="6810927" y="3357290"/>
            <a:ext cx="158750" cy="290512"/>
          </a:xfrm>
          <a:custGeom>
            <a:avLst/>
            <a:gdLst>
              <a:gd name="T0" fmla="*/ 100 w 100"/>
              <a:gd name="T1" fmla="*/ 0 h 183"/>
              <a:gd name="T2" fmla="*/ 0 w 100"/>
              <a:gd name="T3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0" h="183">
                <a:moveTo>
                  <a:pt x="100" y="0"/>
                </a:moveTo>
                <a:cubicBezTo>
                  <a:pt x="94" y="59"/>
                  <a:pt x="90" y="183"/>
                  <a:pt x="0" y="183"/>
                </a:cubicBezTo>
              </a:path>
            </a:pathLst>
          </a:custGeom>
          <a:noFill/>
          <a:ln w="952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583351" y="2254758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00B0F0"/>
                </a:solidFill>
              </a:rPr>
              <a:t>~&lt;1eV photons</a:t>
            </a:r>
            <a:endParaRPr lang="zh-CN" altLang="en-US" dirty="0">
              <a:solidFill>
                <a:srgbClr val="00B0F0"/>
              </a:solidFill>
            </a:endParaRPr>
          </a:p>
        </p:txBody>
      </p:sp>
      <p:sp>
        <p:nvSpPr>
          <p:cNvPr id="25" name="未知"/>
          <p:cNvSpPr>
            <a:spLocks/>
          </p:cNvSpPr>
          <p:nvPr/>
        </p:nvSpPr>
        <p:spPr bwMode="auto">
          <a:xfrm>
            <a:off x="6929036" y="3410389"/>
            <a:ext cx="26987" cy="320675"/>
          </a:xfrm>
          <a:custGeom>
            <a:avLst/>
            <a:gdLst>
              <a:gd name="T0" fmla="*/ 17 w 17"/>
              <a:gd name="T1" fmla="*/ 0 h 202"/>
              <a:gd name="T2" fmla="*/ 8 w 17"/>
              <a:gd name="T3" fmla="*/ 202 h 20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" h="202">
                <a:moveTo>
                  <a:pt x="17" y="0"/>
                </a:moveTo>
                <a:cubicBezTo>
                  <a:pt x="0" y="103"/>
                  <a:pt x="8" y="36"/>
                  <a:pt x="8" y="202"/>
                </a:cubicBezTo>
              </a:path>
            </a:pathLst>
          </a:custGeom>
          <a:noFill/>
          <a:ln w="952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6292014" y="3769668"/>
            <a:ext cx="14723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~&gt;</a:t>
            </a:r>
            <a:r>
              <a:rPr lang="en-US" altLang="zh-CN" sz="24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TeVe</a:t>
            </a:r>
            <a:r>
              <a:rPr lang="en-US" altLang="zh-CN" sz="2400" baseline="300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+</a:t>
            </a:r>
            <a:r>
              <a:rPr lang="en-US" altLang="zh-CN" sz="24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e</a:t>
            </a:r>
            <a:r>
              <a:rPr lang="en-US" altLang="zh-CN" sz="2400" baseline="30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-</a:t>
            </a:r>
            <a:endParaRPr lang="en-US" altLang="zh-CN" sz="2400" baseline="300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5389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1797813"/>
          </a:xfrm>
        </p:spPr>
        <p:txBody>
          <a:bodyPr/>
          <a:lstStyle/>
          <a:p>
            <a:r>
              <a:rPr lang="en-US" altLang="zh-CN" sz="4000" dirty="0" err="1"/>
              <a:t>e</a:t>
            </a:r>
            <a:r>
              <a:rPr lang="en-US" altLang="zh-CN" sz="4000" baseline="30000" dirty="0" err="1"/>
              <a:t>+</a:t>
            </a:r>
            <a:r>
              <a:rPr lang="en-US" altLang="zh-CN" sz="4000" dirty="0" err="1"/>
              <a:t>e</a:t>
            </a:r>
            <a:r>
              <a:rPr lang="en-US" altLang="zh-CN" sz="4000" baseline="30000" dirty="0"/>
              <a:t>-</a:t>
            </a:r>
            <a:r>
              <a:rPr lang="en-US" altLang="zh-CN" sz="4000" dirty="0"/>
              <a:t> pair production between CR s and radiation BKG =&gt; knee</a:t>
            </a:r>
          </a:p>
        </p:txBody>
      </p:sp>
      <p:pic>
        <p:nvPicPr>
          <p:cNvPr id="49155" name="Picture 3" descr="kneeAllPati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2276476"/>
            <a:ext cx="4500562" cy="345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4" descr="Individu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16114"/>
            <a:ext cx="4356100" cy="400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3702050" y="5933313"/>
            <a:ext cx="526304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</a:rPr>
              <a:t>Hu et al., </a:t>
            </a:r>
            <a:r>
              <a:rPr lang="fr-FR" altLang="zh-CN" dirty="0">
                <a:solidFill>
                  <a:srgbClr val="000000"/>
                </a:solidFill>
                <a:latin typeface="Times New Roman" panose="02020603050405020304" pitchFamily="18" charset="0"/>
              </a:rPr>
              <a:t>Astrophysical Journal 700 (2009) </a:t>
            </a:r>
            <a:r>
              <a:rPr lang="fr-FR" altLang="zh-CN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L170-173;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zh-CN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Wang et al., Sci</a:t>
            </a:r>
            <a:r>
              <a:rPr lang="fr-FR" altLang="zh-CN" dirty="0">
                <a:solidFill>
                  <a:srgbClr val="000000"/>
                </a:solidFill>
                <a:latin typeface="Times New Roman" panose="02020603050405020304" pitchFamily="18" charset="0"/>
              </a:rPr>
              <a:t>. China G53:842-847,2010</a:t>
            </a:r>
            <a:endParaRPr lang="en-US" altLang="zh-CN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735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58539" y="81640"/>
            <a:ext cx="11433461" cy="1235075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Origin, acceleration, propagation of cosmic rays</a:t>
            </a:r>
            <a:b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&amp; quest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new physics</a:t>
            </a:r>
            <a:endParaRPr lang="zh-CN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8356" name="文本框 4"/>
          <p:cNvSpPr txBox="1">
            <a:spLocks noChangeArrowheads="1"/>
          </p:cNvSpPr>
          <p:nvPr/>
        </p:nvSpPr>
        <p:spPr bwMode="auto">
          <a:xfrm>
            <a:off x="413363" y="2265724"/>
            <a:ext cx="477196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 smtClean="0">
                <a:solidFill>
                  <a:srgbClr val="000000"/>
                </a:solidFill>
                <a:latin typeface="宋体" panose="02010600030101010101" pitchFamily="2" charset="-122"/>
              </a:rPr>
              <a:t>Featureless power law</a:t>
            </a:r>
            <a:endParaRPr lang="en-US" altLang="zh-CN" b="1" dirty="0">
              <a:solidFill>
                <a:srgbClr val="000000"/>
              </a:solidFill>
              <a:latin typeface="宋体" panose="02010600030101010101" pitchFamily="2" charset="-122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</a:pPr>
            <a:r>
              <a:rPr lang="en-US" altLang="zh-CN" b="1" dirty="0" smtClean="0">
                <a:solidFill>
                  <a:srgbClr val="FF00FF"/>
                </a:solidFill>
                <a:latin typeface="宋体" panose="02010600030101010101" pitchFamily="2" charset="-122"/>
              </a:rPr>
              <a:t>Steepening at ~4PeV—knee</a:t>
            </a:r>
            <a:endParaRPr lang="en-US" altLang="zh-CN" b="1" dirty="0">
              <a:solidFill>
                <a:srgbClr val="FF00FF"/>
              </a:solidFill>
              <a:latin typeface="宋体" panose="02010600030101010101" pitchFamily="2" charset="-122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</a:pPr>
            <a:r>
              <a:rPr lang="en-US" altLang="zh-CN" b="1" dirty="0" smtClean="0">
                <a:solidFill>
                  <a:prstClr val="black"/>
                </a:solidFill>
                <a:latin typeface="宋体" panose="02010600030101010101" pitchFamily="2" charset="-122"/>
              </a:rPr>
              <a:t>Hardening at ~4EeV</a:t>
            </a:r>
            <a:r>
              <a:rPr lang="zh-CN" altLang="en-US" b="1" dirty="0" smtClean="0">
                <a:solidFill>
                  <a:prstClr val="black"/>
                </a:solidFill>
                <a:latin typeface="宋体" panose="02010600030101010101" pitchFamily="2" charset="-122"/>
              </a:rPr>
              <a:t> </a:t>
            </a:r>
            <a:r>
              <a:rPr lang="en-US" altLang="zh-CN" b="1" dirty="0" smtClean="0">
                <a:solidFill>
                  <a:prstClr val="black"/>
                </a:solidFill>
                <a:latin typeface="宋体" panose="02010600030101010101" pitchFamily="2" charset="-122"/>
              </a:rPr>
              <a:t>--ankle</a:t>
            </a:r>
            <a:endParaRPr lang="en-US" altLang="zh-CN" b="1" dirty="0">
              <a:solidFill>
                <a:prstClr val="black"/>
              </a:solidFill>
              <a:latin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78" r="18898" b="1"/>
          <a:stretch/>
        </p:blipFill>
        <p:spPr>
          <a:xfrm>
            <a:off x="6303787" y="1105411"/>
            <a:ext cx="5830386" cy="563319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330956" y="2889572"/>
            <a:ext cx="1532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smtClean="0">
                <a:solidFill>
                  <a:srgbClr val="FF00FF"/>
                </a:solidFill>
              </a:rPr>
              <a:t>knee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smtClean="0">
                <a:solidFill>
                  <a:srgbClr val="FF00FF"/>
                </a:solidFill>
              </a:rPr>
              <a:t>(~4PeV,pc)</a:t>
            </a:r>
            <a:endParaRPr lang="zh-CN" altLang="en-US" sz="2400" b="1" dirty="0">
              <a:solidFill>
                <a:srgbClr val="FF00FF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311455" y="5076046"/>
            <a:ext cx="20945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smtClean="0">
                <a:solidFill>
                  <a:srgbClr val="FF00FF"/>
                </a:solidFill>
              </a:rPr>
              <a:t>ankle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smtClean="0">
                <a:solidFill>
                  <a:srgbClr val="FF00FF"/>
                </a:solidFill>
              </a:rPr>
              <a:t>(~4EeV,kpc)</a:t>
            </a:r>
            <a:endParaRPr lang="zh-CN" altLang="en-US" sz="2400" b="1" dirty="0">
              <a:solidFill>
                <a:srgbClr val="FF00FF"/>
              </a:solidFill>
            </a:endParaRPr>
          </a:p>
        </p:txBody>
      </p:sp>
      <p:cxnSp>
        <p:nvCxnSpPr>
          <p:cNvPr id="9" name="直接箭头连接符 8"/>
          <p:cNvCxnSpPr/>
          <p:nvPr/>
        </p:nvCxnSpPr>
        <p:spPr bwMode="auto">
          <a:xfrm flipH="1">
            <a:off x="7133909" y="1779510"/>
            <a:ext cx="1903561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文本框 9"/>
          <p:cNvSpPr txBox="1"/>
          <p:nvPr/>
        </p:nvSpPr>
        <p:spPr>
          <a:xfrm>
            <a:off x="7455541" y="1467059"/>
            <a:ext cx="1362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prstClr val="black"/>
                </a:solidFill>
              </a:rPr>
              <a:t>Space borne</a:t>
            </a:r>
            <a:endParaRPr lang="zh-CN" altLang="en-US" b="1" dirty="0">
              <a:solidFill>
                <a:prstClr val="black"/>
              </a:solidFill>
            </a:endParaRPr>
          </a:p>
        </p:txBody>
      </p:sp>
      <p:cxnSp>
        <p:nvCxnSpPr>
          <p:cNvPr id="12" name="直接箭头连接符 11"/>
          <p:cNvCxnSpPr/>
          <p:nvPr/>
        </p:nvCxnSpPr>
        <p:spPr bwMode="auto">
          <a:xfrm>
            <a:off x="8542450" y="1979174"/>
            <a:ext cx="2899544" cy="2190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文本框 12"/>
          <p:cNvSpPr txBox="1"/>
          <p:nvPr/>
        </p:nvSpPr>
        <p:spPr>
          <a:xfrm>
            <a:off x="9158146" y="2095031"/>
            <a:ext cx="152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prstClr val="black"/>
                </a:solidFill>
              </a:rPr>
              <a:t>Ground based</a:t>
            </a:r>
            <a:endParaRPr lang="zh-CN" altLang="en-US" b="1" dirty="0">
              <a:solidFill>
                <a:prstClr val="black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13363" y="5060115"/>
            <a:ext cx="54852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3200" b="1" dirty="0" smtClean="0">
                <a:solidFill>
                  <a:srgbClr val="FF0000"/>
                </a:solidFill>
              </a:rPr>
              <a:t>Power: 10</a:t>
            </a:r>
            <a:r>
              <a:rPr lang="en-US" altLang="zh-CN" sz="3200" b="1" baseline="30000" dirty="0" smtClean="0">
                <a:solidFill>
                  <a:srgbClr val="FF0000"/>
                </a:solidFill>
              </a:rPr>
              <a:t>41</a:t>
            </a:r>
            <a:r>
              <a:rPr lang="zh-CN" altLang="en-US" sz="32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3200" b="1" dirty="0" smtClean="0">
                <a:solidFill>
                  <a:srgbClr val="FF0000"/>
                </a:solidFill>
              </a:rPr>
              <a:t>ergs/s, </a:t>
            </a:r>
            <a:r>
              <a:rPr lang="zh-CN" altLang="en-US" sz="32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3200" b="1" dirty="0" smtClean="0">
                <a:solidFill>
                  <a:srgbClr val="FF0000"/>
                </a:solidFill>
              </a:rPr>
              <a:t>~10% of</a:t>
            </a:r>
          </a:p>
          <a:p>
            <a:r>
              <a:rPr lang="en-US" altLang="zh-CN" sz="3200" b="1" dirty="0">
                <a:solidFill>
                  <a:srgbClr val="FF0000"/>
                </a:solidFill>
              </a:rPr>
              <a:t>  </a:t>
            </a:r>
            <a:r>
              <a:rPr lang="en-US" altLang="zh-CN" sz="3200" b="1" dirty="0" smtClean="0">
                <a:solidFill>
                  <a:srgbClr val="FF0000"/>
                </a:solidFill>
              </a:rPr>
              <a:t> the power released by SNRs</a:t>
            </a:r>
            <a:r>
              <a:rPr lang="zh-CN" altLang="en-US" sz="3200" b="1" dirty="0" smtClean="0">
                <a:solidFill>
                  <a:srgbClr val="FF0000"/>
                </a:solidFill>
              </a:rPr>
              <a:t>；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07387" y="6214605"/>
            <a:ext cx="5981975" cy="48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3200" b="1" dirty="0" smtClean="0">
                <a:solidFill>
                  <a:srgbClr val="FF00FF"/>
                </a:solidFill>
                <a:latin typeface="宋体" panose="02010600030101010101" pitchFamily="2" charset="-122"/>
              </a:rPr>
              <a:t>New physics: DM etc.</a:t>
            </a:r>
            <a:endParaRPr lang="en-US" altLang="zh-CN" sz="3200" b="1" dirty="0">
              <a:solidFill>
                <a:srgbClr val="FF00FF"/>
              </a:solidFill>
              <a:latin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99326" y="4506458"/>
            <a:ext cx="5145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3200" b="1" dirty="0" smtClean="0">
                <a:solidFill>
                  <a:srgbClr val="0000FF"/>
                </a:solidFill>
              </a:rPr>
              <a:t>Galactic origin below knee</a:t>
            </a:r>
            <a:endParaRPr lang="zh-CN" altLang="en-US" sz="3200" b="1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/>
              <p:cNvSpPr txBox="1"/>
              <p:nvPr/>
            </p:nvSpPr>
            <p:spPr>
              <a:xfrm>
                <a:off x="5944660" y="1672917"/>
                <a:ext cx="687777" cy="8180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altLang="zh-CN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altLang="zh-CN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lang="en-US" altLang="zh-CN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𝑑𝐸</m:t>
                          </m:r>
                        </m:den>
                      </m:f>
                    </m:oMath>
                  </m:oMathPara>
                </a14:m>
                <a:endParaRPr lang="zh-CN" alt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文本框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4660" y="1672917"/>
                <a:ext cx="687777" cy="818044"/>
              </a:xfrm>
              <a:prstGeom prst="rect">
                <a:avLst/>
              </a:prstGeom>
              <a:blipFill rotWithShape="0">
                <a:blip r:embed="rId5"/>
                <a:stretch>
                  <a:fillRect r="-371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直接箭头连接符 18"/>
          <p:cNvCxnSpPr>
            <a:stCxn id="4" idx="0"/>
          </p:cNvCxnSpPr>
          <p:nvPr/>
        </p:nvCxnSpPr>
        <p:spPr>
          <a:xfrm flipV="1">
            <a:off x="10358742" y="4834258"/>
            <a:ext cx="463120" cy="241788"/>
          </a:xfrm>
          <a:prstGeom prst="straightConnector1">
            <a:avLst/>
          </a:prstGeom>
          <a:ln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 flipH="1">
            <a:off x="10072638" y="3098275"/>
            <a:ext cx="836906" cy="207202"/>
          </a:xfrm>
          <a:prstGeom prst="straightConnector1">
            <a:avLst/>
          </a:prstGeom>
          <a:ln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>
            <a:off x="9075478" y="5366313"/>
            <a:ext cx="0" cy="5141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8217995" y="5357240"/>
            <a:ext cx="753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</a:rPr>
              <a:t>LHC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42924" y="1208099"/>
            <a:ext cx="5803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3200" b="1" dirty="0" smtClean="0">
                <a:solidFill>
                  <a:srgbClr val="FF00FF"/>
                </a:solidFill>
              </a:rPr>
              <a:t>CR ~99% nuclei, electron </a:t>
            </a:r>
            <a:r>
              <a:rPr lang="en-US" altLang="zh-CN" sz="3200" b="1" dirty="0">
                <a:solidFill>
                  <a:srgbClr val="FF00FF"/>
                </a:solidFill>
              </a:rPr>
              <a:t>~1% </a:t>
            </a:r>
            <a:r>
              <a:rPr lang="en-US" altLang="zh-CN" sz="3200" b="1" dirty="0" smtClean="0">
                <a:solidFill>
                  <a:srgbClr val="FF00FF"/>
                </a:solidFill>
              </a:rPr>
              <a:t> </a:t>
            </a:r>
            <a:endParaRPr lang="zh-CN" altLang="en-US" sz="3200" b="1" baseline="30000" dirty="0">
              <a:solidFill>
                <a:srgbClr val="FF00FF"/>
              </a:solidFill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3720686"/>
              </p:ext>
            </p:extLst>
          </p:nvPr>
        </p:nvGraphicFramePr>
        <p:xfrm>
          <a:off x="1481559" y="1753311"/>
          <a:ext cx="396433" cy="4955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2" name="Equation" r:id="rId6" imgW="152280" imgH="190440" progId="Equation.DSMT4">
                  <p:embed/>
                </p:oleObj>
              </mc:Choice>
              <mc:Fallback>
                <p:oleObj name="Equation" r:id="rId6" imgW="15228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481559" y="1753311"/>
                        <a:ext cx="396433" cy="4955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矩形 7"/>
          <p:cNvSpPr/>
          <p:nvPr/>
        </p:nvSpPr>
        <p:spPr>
          <a:xfrm>
            <a:off x="442924" y="1748302"/>
            <a:ext cx="53848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altLang="zh-CN" sz="3200" b="1" dirty="0">
                <a:solidFill>
                  <a:srgbClr val="0000FF"/>
                </a:solidFill>
              </a:rPr>
              <a:t>2</a:t>
            </a:r>
            <a:r>
              <a:rPr lang="en-US" altLang="zh-CN" sz="3200" b="1" baseline="30000" dirty="0">
                <a:solidFill>
                  <a:srgbClr val="0000FF"/>
                </a:solidFill>
              </a:rPr>
              <a:t>nd</a:t>
            </a:r>
            <a:r>
              <a:rPr lang="en-US" altLang="zh-CN" sz="3200" b="1" dirty="0">
                <a:solidFill>
                  <a:srgbClr val="0000FF"/>
                </a:solidFill>
              </a:rPr>
              <a:t>    ~10</a:t>
            </a:r>
            <a:r>
              <a:rPr lang="en-US" altLang="zh-CN" sz="3200" b="1" baseline="30000" dirty="0">
                <a:solidFill>
                  <a:srgbClr val="0000FF"/>
                </a:solidFill>
              </a:rPr>
              <a:t>-4</a:t>
            </a:r>
            <a:r>
              <a:rPr lang="en-US" altLang="zh-CN" sz="3200" b="1" dirty="0">
                <a:solidFill>
                  <a:srgbClr val="0000FF"/>
                </a:solidFill>
              </a:rPr>
              <a:t>, diffuse </a:t>
            </a:r>
            <a:r>
              <a:rPr lang="el-GR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~10</a:t>
            </a:r>
            <a:r>
              <a:rPr lang="en-US" altLang="zh-CN" sz="32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-4(-5)</a:t>
            </a:r>
            <a:endParaRPr lang="zh-CN" altLang="en-US" sz="3200" b="1" baseline="30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79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1" grpId="0"/>
      <p:bldP spid="20" grpId="1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YBJ-HAW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1524000" y="0"/>
            <a:ext cx="9144000" cy="1371600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CN" sz="4000" b="1">
                <a:solidFill>
                  <a:srgbClr val="000000"/>
                </a:solidFill>
              </a:rPr>
              <a:t>HAWC: A Next Generation All-Sky VHE </a:t>
            </a:r>
            <a:r>
              <a:rPr lang="en-US" altLang="zh-CN" sz="4400" b="1">
                <a:solidFill>
                  <a:srgbClr val="000000"/>
                </a:solidFill>
              </a:rPr>
              <a:t>Gamma-Ray</a:t>
            </a:r>
            <a:r>
              <a:rPr lang="en-US" altLang="zh-CN" sz="4000" b="1">
                <a:solidFill>
                  <a:srgbClr val="000000"/>
                </a:solidFill>
              </a:rPr>
              <a:t> Telescope</a:t>
            </a:r>
          </a:p>
        </p:txBody>
      </p:sp>
      <p:grpSp>
        <p:nvGrpSpPr>
          <p:cNvPr id="59396" name="Group 4"/>
          <p:cNvGrpSpPr>
            <a:grpSpLocks/>
          </p:cNvGrpSpPr>
          <p:nvPr/>
        </p:nvGrpSpPr>
        <p:grpSpPr bwMode="auto">
          <a:xfrm>
            <a:off x="1524000" y="5334001"/>
            <a:ext cx="9144000" cy="1514475"/>
            <a:chOff x="240" y="912"/>
            <a:chExt cx="5280" cy="1303"/>
          </a:xfrm>
        </p:grpSpPr>
        <p:sp>
          <p:nvSpPr>
            <p:cNvPr id="59397" name="Line 5"/>
            <p:cNvSpPr>
              <a:spLocks noChangeShapeType="1"/>
            </p:cNvSpPr>
            <p:nvPr/>
          </p:nvSpPr>
          <p:spPr bwMode="auto">
            <a:xfrm>
              <a:off x="4080" y="1928"/>
              <a:ext cx="14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59398" name="Freeform 6"/>
            <p:cNvSpPr>
              <a:spLocks/>
            </p:cNvSpPr>
            <p:nvPr/>
          </p:nvSpPr>
          <p:spPr bwMode="auto">
            <a:xfrm>
              <a:off x="240" y="1352"/>
              <a:ext cx="4656" cy="551"/>
            </a:xfrm>
            <a:custGeom>
              <a:avLst/>
              <a:gdLst>
                <a:gd name="T0" fmla="*/ 0 w 4656"/>
                <a:gd name="T1" fmla="*/ 0 h 720"/>
                <a:gd name="T2" fmla="*/ 864 w 4656"/>
                <a:gd name="T3" fmla="*/ 720 h 720"/>
                <a:gd name="T4" fmla="*/ 3792 w 4656"/>
                <a:gd name="T5" fmla="*/ 720 h 720"/>
                <a:gd name="T6" fmla="*/ 4656 w 4656"/>
                <a:gd name="T7" fmla="*/ 0 h 720"/>
                <a:gd name="T8" fmla="*/ 0 w 4656"/>
                <a:gd name="T9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56" h="720">
                  <a:moveTo>
                    <a:pt x="0" y="0"/>
                  </a:moveTo>
                  <a:lnTo>
                    <a:pt x="864" y="720"/>
                  </a:lnTo>
                  <a:lnTo>
                    <a:pt x="3792" y="720"/>
                  </a:lnTo>
                  <a:lnTo>
                    <a:pt x="46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59399" name="Rectangle 7"/>
            <p:cNvSpPr>
              <a:spLocks noChangeArrowheads="1"/>
            </p:cNvSpPr>
            <p:nvPr/>
          </p:nvSpPr>
          <p:spPr bwMode="auto">
            <a:xfrm>
              <a:off x="2496" y="1499"/>
              <a:ext cx="96" cy="11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59400" name="Oval 8"/>
            <p:cNvSpPr>
              <a:spLocks noChangeArrowheads="1"/>
            </p:cNvSpPr>
            <p:nvPr/>
          </p:nvSpPr>
          <p:spPr bwMode="auto">
            <a:xfrm>
              <a:off x="2496" y="1425"/>
              <a:ext cx="96" cy="7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2400">
                <a:solidFill>
                  <a:srgbClr val="000000"/>
                </a:solidFill>
              </a:endParaRPr>
            </a:p>
          </p:txBody>
        </p:sp>
        <p:grpSp>
          <p:nvGrpSpPr>
            <p:cNvPr id="59401" name="Group 9"/>
            <p:cNvGrpSpPr>
              <a:grpSpLocks/>
            </p:cNvGrpSpPr>
            <p:nvPr/>
          </p:nvGrpSpPr>
          <p:grpSpPr bwMode="auto">
            <a:xfrm>
              <a:off x="768" y="1425"/>
              <a:ext cx="96" cy="184"/>
              <a:chOff x="1248" y="3072"/>
              <a:chExt cx="96" cy="240"/>
            </a:xfrm>
          </p:grpSpPr>
          <p:sp>
            <p:nvSpPr>
              <p:cNvPr id="59402" name="Rectangle 10"/>
              <p:cNvSpPr>
                <a:spLocks noChangeArrowheads="1"/>
              </p:cNvSpPr>
              <p:nvPr/>
            </p:nvSpPr>
            <p:spPr bwMode="auto">
              <a:xfrm>
                <a:off x="1248" y="3168"/>
                <a:ext cx="96" cy="144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9403" name="Oval 11"/>
              <p:cNvSpPr>
                <a:spLocks noChangeArrowheads="1"/>
              </p:cNvSpPr>
              <p:nvPr/>
            </p:nvSpPr>
            <p:spPr bwMode="auto">
              <a:xfrm>
                <a:off x="1248" y="3072"/>
                <a:ext cx="96" cy="9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sz="2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9404" name="Group 12"/>
            <p:cNvGrpSpPr>
              <a:grpSpLocks/>
            </p:cNvGrpSpPr>
            <p:nvPr/>
          </p:nvGrpSpPr>
          <p:grpSpPr bwMode="auto">
            <a:xfrm>
              <a:off x="2256" y="1425"/>
              <a:ext cx="96" cy="184"/>
              <a:chOff x="1248" y="3072"/>
              <a:chExt cx="96" cy="240"/>
            </a:xfrm>
          </p:grpSpPr>
          <p:sp>
            <p:nvSpPr>
              <p:cNvPr id="59405" name="Rectangle 13"/>
              <p:cNvSpPr>
                <a:spLocks noChangeArrowheads="1"/>
              </p:cNvSpPr>
              <p:nvPr/>
            </p:nvSpPr>
            <p:spPr bwMode="auto">
              <a:xfrm>
                <a:off x="1248" y="3168"/>
                <a:ext cx="96" cy="144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9406" name="Oval 14"/>
              <p:cNvSpPr>
                <a:spLocks noChangeArrowheads="1"/>
              </p:cNvSpPr>
              <p:nvPr/>
            </p:nvSpPr>
            <p:spPr bwMode="auto">
              <a:xfrm>
                <a:off x="1248" y="3072"/>
                <a:ext cx="96" cy="9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sz="2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9407" name="Group 15"/>
            <p:cNvGrpSpPr>
              <a:grpSpLocks/>
            </p:cNvGrpSpPr>
            <p:nvPr/>
          </p:nvGrpSpPr>
          <p:grpSpPr bwMode="auto">
            <a:xfrm>
              <a:off x="1968" y="1425"/>
              <a:ext cx="96" cy="184"/>
              <a:chOff x="1248" y="3072"/>
              <a:chExt cx="96" cy="240"/>
            </a:xfrm>
          </p:grpSpPr>
          <p:sp>
            <p:nvSpPr>
              <p:cNvPr id="59408" name="Rectangle 16"/>
              <p:cNvSpPr>
                <a:spLocks noChangeArrowheads="1"/>
              </p:cNvSpPr>
              <p:nvPr/>
            </p:nvSpPr>
            <p:spPr bwMode="auto">
              <a:xfrm>
                <a:off x="1248" y="3168"/>
                <a:ext cx="96" cy="144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9409" name="Oval 17"/>
              <p:cNvSpPr>
                <a:spLocks noChangeArrowheads="1"/>
              </p:cNvSpPr>
              <p:nvPr/>
            </p:nvSpPr>
            <p:spPr bwMode="auto">
              <a:xfrm>
                <a:off x="1248" y="3072"/>
                <a:ext cx="96" cy="9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sz="2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9410" name="Group 18"/>
            <p:cNvGrpSpPr>
              <a:grpSpLocks/>
            </p:cNvGrpSpPr>
            <p:nvPr/>
          </p:nvGrpSpPr>
          <p:grpSpPr bwMode="auto">
            <a:xfrm>
              <a:off x="1728" y="1425"/>
              <a:ext cx="96" cy="184"/>
              <a:chOff x="1248" y="3072"/>
              <a:chExt cx="96" cy="240"/>
            </a:xfrm>
          </p:grpSpPr>
          <p:sp>
            <p:nvSpPr>
              <p:cNvPr id="59411" name="Rectangle 19"/>
              <p:cNvSpPr>
                <a:spLocks noChangeArrowheads="1"/>
              </p:cNvSpPr>
              <p:nvPr/>
            </p:nvSpPr>
            <p:spPr bwMode="auto">
              <a:xfrm>
                <a:off x="1248" y="3168"/>
                <a:ext cx="96" cy="144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9412" name="Oval 20"/>
              <p:cNvSpPr>
                <a:spLocks noChangeArrowheads="1"/>
              </p:cNvSpPr>
              <p:nvPr/>
            </p:nvSpPr>
            <p:spPr bwMode="auto">
              <a:xfrm>
                <a:off x="1248" y="3072"/>
                <a:ext cx="96" cy="9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sz="2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9413" name="Group 21"/>
            <p:cNvGrpSpPr>
              <a:grpSpLocks/>
            </p:cNvGrpSpPr>
            <p:nvPr/>
          </p:nvGrpSpPr>
          <p:grpSpPr bwMode="auto">
            <a:xfrm>
              <a:off x="1488" y="1425"/>
              <a:ext cx="96" cy="184"/>
              <a:chOff x="1248" y="3072"/>
              <a:chExt cx="96" cy="240"/>
            </a:xfrm>
          </p:grpSpPr>
          <p:sp>
            <p:nvSpPr>
              <p:cNvPr id="59414" name="Rectangle 22"/>
              <p:cNvSpPr>
                <a:spLocks noChangeArrowheads="1"/>
              </p:cNvSpPr>
              <p:nvPr/>
            </p:nvSpPr>
            <p:spPr bwMode="auto">
              <a:xfrm>
                <a:off x="1248" y="3168"/>
                <a:ext cx="96" cy="144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9415" name="Oval 23"/>
              <p:cNvSpPr>
                <a:spLocks noChangeArrowheads="1"/>
              </p:cNvSpPr>
              <p:nvPr/>
            </p:nvSpPr>
            <p:spPr bwMode="auto">
              <a:xfrm>
                <a:off x="1248" y="3072"/>
                <a:ext cx="96" cy="9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sz="2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9416" name="Group 24"/>
            <p:cNvGrpSpPr>
              <a:grpSpLocks/>
            </p:cNvGrpSpPr>
            <p:nvPr/>
          </p:nvGrpSpPr>
          <p:grpSpPr bwMode="auto">
            <a:xfrm>
              <a:off x="1248" y="1425"/>
              <a:ext cx="96" cy="184"/>
              <a:chOff x="1248" y="3072"/>
              <a:chExt cx="96" cy="240"/>
            </a:xfrm>
          </p:grpSpPr>
          <p:sp>
            <p:nvSpPr>
              <p:cNvPr id="59417" name="Rectangle 25"/>
              <p:cNvSpPr>
                <a:spLocks noChangeArrowheads="1"/>
              </p:cNvSpPr>
              <p:nvPr/>
            </p:nvSpPr>
            <p:spPr bwMode="auto">
              <a:xfrm>
                <a:off x="1248" y="3168"/>
                <a:ext cx="96" cy="144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9418" name="Oval 26"/>
              <p:cNvSpPr>
                <a:spLocks noChangeArrowheads="1"/>
              </p:cNvSpPr>
              <p:nvPr/>
            </p:nvSpPr>
            <p:spPr bwMode="auto">
              <a:xfrm>
                <a:off x="1248" y="3072"/>
                <a:ext cx="96" cy="9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sz="2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9419" name="Group 27"/>
            <p:cNvGrpSpPr>
              <a:grpSpLocks/>
            </p:cNvGrpSpPr>
            <p:nvPr/>
          </p:nvGrpSpPr>
          <p:grpSpPr bwMode="auto">
            <a:xfrm>
              <a:off x="1008" y="1425"/>
              <a:ext cx="96" cy="184"/>
              <a:chOff x="1248" y="3072"/>
              <a:chExt cx="96" cy="240"/>
            </a:xfrm>
          </p:grpSpPr>
          <p:sp>
            <p:nvSpPr>
              <p:cNvPr id="59420" name="Rectangle 28"/>
              <p:cNvSpPr>
                <a:spLocks noChangeArrowheads="1"/>
              </p:cNvSpPr>
              <p:nvPr/>
            </p:nvSpPr>
            <p:spPr bwMode="auto">
              <a:xfrm>
                <a:off x="1248" y="3168"/>
                <a:ext cx="96" cy="144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9421" name="Oval 29"/>
              <p:cNvSpPr>
                <a:spLocks noChangeArrowheads="1"/>
              </p:cNvSpPr>
              <p:nvPr/>
            </p:nvSpPr>
            <p:spPr bwMode="auto">
              <a:xfrm>
                <a:off x="1248" y="3072"/>
                <a:ext cx="96" cy="9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sz="2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9422" name="Group 30"/>
            <p:cNvGrpSpPr>
              <a:grpSpLocks/>
            </p:cNvGrpSpPr>
            <p:nvPr/>
          </p:nvGrpSpPr>
          <p:grpSpPr bwMode="auto">
            <a:xfrm>
              <a:off x="1344" y="1719"/>
              <a:ext cx="96" cy="184"/>
              <a:chOff x="1248" y="3072"/>
              <a:chExt cx="96" cy="240"/>
            </a:xfrm>
          </p:grpSpPr>
          <p:sp>
            <p:nvSpPr>
              <p:cNvPr id="59423" name="Rectangle 31"/>
              <p:cNvSpPr>
                <a:spLocks noChangeArrowheads="1"/>
              </p:cNvSpPr>
              <p:nvPr/>
            </p:nvSpPr>
            <p:spPr bwMode="auto">
              <a:xfrm>
                <a:off x="1248" y="3168"/>
                <a:ext cx="96" cy="144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9424" name="Oval 32"/>
              <p:cNvSpPr>
                <a:spLocks noChangeArrowheads="1"/>
              </p:cNvSpPr>
              <p:nvPr/>
            </p:nvSpPr>
            <p:spPr bwMode="auto">
              <a:xfrm>
                <a:off x="1248" y="3072"/>
                <a:ext cx="96" cy="9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sz="2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9425" name="Group 33"/>
            <p:cNvGrpSpPr>
              <a:grpSpLocks/>
            </p:cNvGrpSpPr>
            <p:nvPr/>
          </p:nvGrpSpPr>
          <p:grpSpPr bwMode="auto">
            <a:xfrm>
              <a:off x="1104" y="1719"/>
              <a:ext cx="96" cy="184"/>
              <a:chOff x="1248" y="3072"/>
              <a:chExt cx="96" cy="240"/>
            </a:xfrm>
          </p:grpSpPr>
          <p:sp>
            <p:nvSpPr>
              <p:cNvPr id="59426" name="Rectangle 34"/>
              <p:cNvSpPr>
                <a:spLocks noChangeArrowheads="1"/>
              </p:cNvSpPr>
              <p:nvPr/>
            </p:nvSpPr>
            <p:spPr bwMode="auto">
              <a:xfrm>
                <a:off x="1248" y="3168"/>
                <a:ext cx="96" cy="144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9427" name="Oval 35"/>
              <p:cNvSpPr>
                <a:spLocks noChangeArrowheads="1"/>
              </p:cNvSpPr>
              <p:nvPr/>
            </p:nvSpPr>
            <p:spPr bwMode="auto">
              <a:xfrm>
                <a:off x="1248" y="3072"/>
                <a:ext cx="96" cy="9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sz="2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9428" name="Group 36"/>
            <p:cNvGrpSpPr>
              <a:grpSpLocks/>
            </p:cNvGrpSpPr>
            <p:nvPr/>
          </p:nvGrpSpPr>
          <p:grpSpPr bwMode="auto">
            <a:xfrm>
              <a:off x="4320" y="1425"/>
              <a:ext cx="96" cy="184"/>
              <a:chOff x="1248" y="3072"/>
              <a:chExt cx="96" cy="240"/>
            </a:xfrm>
          </p:grpSpPr>
          <p:sp>
            <p:nvSpPr>
              <p:cNvPr id="59429" name="Rectangle 37"/>
              <p:cNvSpPr>
                <a:spLocks noChangeArrowheads="1"/>
              </p:cNvSpPr>
              <p:nvPr/>
            </p:nvSpPr>
            <p:spPr bwMode="auto">
              <a:xfrm>
                <a:off x="1248" y="3168"/>
                <a:ext cx="96" cy="144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9430" name="Oval 38"/>
              <p:cNvSpPr>
                <a:spLocks noChangeArrowheads="1"/>
              </p:cNvSpPr>
              <p:nvPr/>
            </p:nvSpPr>
            <p:spPr bwMode="auto">
              <a:xfrm>
                <a:off x="1248" y="3072"/>
                <a:ext cx="96" cy="9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sz="2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9431" name="Group 39"/>
            <p:cNvGrpSpPr>
              <a:grpSpLocks/>
            </p:cNvGrpSpPr>
            <p:nvPr/>
          </p:nvGrpSpPr>
          <p:grpSpPr bwMode="auto">
            <a:xfrm>
              <a:off x="4080" y="1425"/>
              <a:ext cx="96" cy="184"/>
              <a:chOff x="1248" y="3072"/>
              <a:chExt cx="96" cy="240"/>
            </a:xfrm>
          </p:grpSpPr>
          <p:sp>
            <p:nvSpPr>
              <p:cNvPr id="59432" name="Rectangle 40"/>
              <p:cNvSpPr>
                <a:spLocks noChangeArrowheads="1"/>
              </p:cNvSpPr>
              <p:nvPr/>
            </p:nvSpPr>
            <p:spPr bwMode="auto">
              <a:xfrm>
                <a:off x="1248" y="3168"/>
                <a:ext cx="96" cy="144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9433" name="Oval 41"/>
              <p:cNvSpPr>
                <a:spLocks noChangeArrowheads="1"/>
              </p:cNvSpPr>
              <p:nvPr/>
            </p:nvSpPr>
            <p:spPr bwMode="auto">
              <a:xfrm>
                <a:off x="1248" y="3072"/>
                <a:ext cx="96" cy="9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9434" name="Rectangle 42"/>
            <p:cNvSpPr>
              <a:spLocks noChangeArrowheads="1"/>
            </p:cNvSpPr>
            <p:nvPr/>
          </p:nvSpPr>
          <p:spPr bwMode="auto">
            <a:xfrm>
              <a:off x="3792" y="1499"/>
              <a:ext cx="96" cy="11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59435" name="Oval 43"/>
            <p:cNvSpPr>
              <a:spLocks noChangeArrowheads="1"/>
            </p:cNvSpPr>
            <p:nvPr/>
          </p:nvSpPr>
          <p:spPr bwMode="auto">
            <a:xfrm>
              <a:off x="3792" y="1425"/>
              <a:ext cx="96" cy="7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2400">
                <a:solidFill>
                  <a:srgbClr val="000000"/>
                </a:solidFill>
              </a:endParaRPr>
            </a:p>
          </p:txBody>
        </p:sp>
        <p:grpSp>
          <p:nvGrpSpPr>
            <p:cNvPr id="59436" name="Group 44"/>
            <p:cNvGrpSpPr>
              <a:grpSpLocks/>
            </p:cNvGrpSpPr>
            <p:nvPr/>
          </p:nvGrpSpPr>
          <p:grpSpPr bwMode="auto">
            <a:xfrm>
              <a:off x="3504" y="1425"/>
              <a:ext cx="96" cy="184"/>
              <a:chOff x="1248" y="3072"/>
              <a:chExt cx="96" cy="240"/>
            </a:xfrm>
          </p:grpSpPr>
          <p:sp>
            <p:nvSpPr>
              <p:cNvPr id="59437" name="Rectangle 45"/>
              <p:cNvSpPr>
                <a:spLocks noChangeArrowheads="1"/>
              </p:cNvSpPr>
              <p:nvPr/>
            </p:nvSpPr>
            <p:spPr bwMode="auto">
              <a:xfrm>
                <a:off x="1248" y="3168"/>
                <a:ext cx="96" cy="144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9438" name="Oval 46"/>
              <p:cNvSpPr>
                <a:spLocks noChangeArrowheads="1"/>
              </p:cNvSpPr>
              <p:nvPr/>
            </p:nvSpPr>
            <p:spPr bwMode="auto">
              <a:xfrm>
                <a:off x="1248" y="3072"/>
                <a:ext cx="96" cy="9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9439" name="Rectangle 47"/>
            <p:cNvSpPr>
              <a:spLocks noChangeArrowheads="1"/>
            </p:cNvSpPr>
            <p:nvPr/>
          </p:nvSpPr>
          <p:spPr bwMode="auto">
            <a:xfrm>
              <a:off x="3264" y="1499"/>
              <a:ext cx="96" cy="11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59440" name="Oval 48"/>
            <p:cNvSpPr>
              <a:spLocks noChangeArrowheads="1"/>
            </p:cNvSpPr>
            <p:nvPr/>
          </p:nvSpPr>
          <p:spPr bwMode="auto">
            <a:xfrm>
              <a:off x="3264" y="1425"/>
              <a:ext cx="96" cy="7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2400">
                <a:solidFill>
                  <a:srgbClr val="000000"/>
                </a:solidFill>
              </a:endParaRPr>
            </a:p>
          </p:txBody>
        </p:sp>
        <p:grpSp>
          <p:nvGrpSpPr>
            <p:cNvPr id="59441" name="Group 49"/>
            <p:cNvGrpSpPr>
              <a:grpSpLocks/>
            </p:cNvGrpSpPr>
            <p:nvPr/>
          </p:nvGrpSpPr>
          <p:grpSpPr bwMode="auto">
            <a:xfrm>
              <a:off x="3024" y="1425"/>
              <a:ext cx="96" cy="184"/>
              <a:chOff x="1248" y="3072"/>
              <a:chExt cx="96" cy="240"/>
            </a:xfrm>
          </p:grpSpPr>
          <p:sp>
            <p:nvSpPr>
              <p:cNvPr id="59442" name="Rectangle 50"/>
              <p:cNvSpPr>
                <a:spLocks noChangeArrowheads="1"/>
              </p:cNvSpPr>
              <p:nvPr/>
            </p:nvSpPr>
            <p:spPr bwMode="auto">
              <a:xfrm>
                <a:off x="1248" y="3168"/>
                <a:ext cx="96" cy="144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9443" name="Oval 51"/>
              <p:cNvSpPr>
                <a:spLocks noChangeArrowheads="1"/>
              </p:cNvSpPr>
              <p:nvPr/>
            </p:nvSpPr>
            <p:spPr bwMode="auto">
              <a:xfrm>
                <a:off x="1248" y="3072"/>
                <a:ext cx="96" cy="9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9444" name="Rectangle 52"/>
            <p:cNvSpPr>
              <a:spLocks noChangeArrowheads="1"/>
            </p:cNvSpPr>
            <p:nvPr/>
          </p:nvSpPr>
          <p:spPr bwMode="auto">
            <a:xfrm>
              <a:off x="2736" y="1499"/>
              <a:ext cx="96" cy="11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59445" name="Oval 53"/>
            <p:cNvSpPr>
              <a:spLocks noChangeArrowheads="1"/>
            </p:cNvSpPr>
            <p:nvPr/>
          </p:nvSpPr>
          <p:spPr bwMode="auto">
            <a:xfrm>
              <a:off x="2736" y="1425"/>
              <a:ext cx="96" cy="7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2400">
                <a:solidFill>
                  <a:srgbClr val="000000"/>
                </a:solidFill>
              </a:endParaRPr>
            </a:p>
          </p:txBody>
        </p:sp>
        <p:grpSp>
          <p:nvGrpSpPr>
            <p:cNvPr id="59446" name="Group 54"/>
            <p:cNvGrpSpPr>
              <a:grpSpLocks/>
            </p:cNvGrpSpPr>
            <p:nvPr/>
          </p:nvGrpSpPr>
          <p:grpSpPr bwMode="auto">
            <a:xfrm>
              <a:off x="3408" y="1719"/>
              <a:ext cx="96" cy="184"/>
              <a:chOff x="1248" y="3072"/>
              <a:chExt cx="96" cy="240"/>
            </a:xfrm>
          </p:grpSpPr>
          <p:sp>
            <p:nvSpPr>
              <p:cNvPr id="59447" name="Rectangle 55"/>
              <p:cNvSpPr>
                <a:spLocks noChangeArrowheads="1"/>
              </p:cNvSpPr>
              <p:nvPr/>
            </p:nvSpPr>
            <p:spPr bwMode="auto">
              <a:xfrm>
                <a:off x="1248" y="3168"/>
                <a:ext cx="96" cy="144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9448" name="Oval 56"/>
              <p:cNvSpPr>
                <a:spLocks noChangeArrowheads="1"/>
              </p:cNvSpPr>
              <p:nvPr/>
            </p:nvSpPr>
            <p:spPr bwMode="auto">
              <a:xfrm>
                <a:off x="1248" y="3072"/>
                <a:ext cx="96" cy="9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9449" name="Rectangle 57"/>
            <p:cNvSpPr>
              <a:spLocks noChangeArrowheads="1"/>
            </p:cNvSpPr>
            <p:nvPr/>
          </p:nvSpPr>
          <p:spPr bwMode="auto">
            <a:xfrm>
              <a:off x="3168" y="1792"/>
              <a:ext cx="96" cy="11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59450" name="Oval 58"/>
            <p:cNvSpPr>
              <a:spLocks noChangeArrowheads="1"/>
            </p:cNvSpPr>
            <p:nvPr/>
          </p:nvSpPr>
          <p:spPr bwMode="auto">
            <a:xfrm>
              <a:off x="3168" y="1719"/>
              <a:ext cx="96" cy="7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59451" name="Rectangle 59"/>
            <p:cNvSpPr>
              <a:spLocks noChangeArrowheads="1"/>
            </p:cNvSpPr>
            <p:nvPr/>
          </p:nvSpPr>
          <p:spPr bwMode="auto">
            <a:xfrm>
              <a:off x="2928" y="1792"/>
              <a:ext cx="96" cy="11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59452" name="Oval 60"/>
            <p:cNvSpPr>
              <a:spLocks noChangeArrowheads="1"/>
            </p:cNvSpPr>
            <p:nvPr/>
          </p:nvSpPr>
          <p:spPr bwMode="auto">
            <a:xfrm>
              <a:off x="2928" y="1719"/>
              <a:ext cx="96" cy="7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59453" name="Rectangle 61"/>
            <p:cNvSpPr>
              <a:spLocks noChangeArrowheads="1"/>
            </p:cNvSpPr>
            <p:nvPr/>
          </p:nvSpPr>
          <p:spPr bwMode="auto">
            <a:xfrm>
              <a:off x="2640" y="1792"/>
              <a:ext cx="96" cy="11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59454" name="Oval 62"/>
            <p:cNvSpPr>
              <a:spLocks noChangeArrowheads="1"/>
            </p:cNvSpPr>
            <p:nvPr/>
          </p:nvSpPr>
          <p:spPr bwMode="auto">
            <a:xfrm>
              <a:off x="2640" y="1719"/>
              <a:ext cx="96" cy="7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2400">
                <a:solidFill>
                  <a:srgbClr val="000000"/>
                </a:solidFill>
              </a:endParaRPr>
            </a:p>
          </p:txBody>
        </p:sp>
        <p:grpSp>
          <p:nvGrpSpPr>
            <p:cNvPr id="59455" name="Group 63"/>
            <p:cNvGrpSpPr>
              <a:grpSpLocks/>
            </p:cNvGrpSpPr>
            <p:nvPr/>
          </p:nvGrpSpPr>
          <p:grpSpPr bwMode="auto">
            <a:xfrm>
              <a:off x="2400" y="1719"/>
              <a:ext cx="96" cy="184"/>
              <a:chOff x="1248" y="3072"/>
              <a:chExt cx="96" cy="240"/>
            </a:xfrm>
          </p:grpSpPr>
          <p:sp>
            <p:nvSpPr>
              <p:cNvPr id="59456" name="Rectangle 64"/>
              <p:cNvSpPr>
                <a:spLocks noChangeArrowheads="1"/>
              </p:cNvSpPr>
              <p:nvPr/>
            </p:nvSpPr>
            <p:spPr bwMode="auto">
              <a:xfrm>
                <a:off x="1248" y="3168"/>
                <a:ext cx="96" cy="144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9457" name="Oval 65"/>
              <p:cNvSpPr>
                <a:spLocks noChangeArrowheads="1"/>
              </p:cNvSpPr>
              <p:nvPr/>
            </p:nvSpPr>
            <p:spPr bwMode="auto">
              <a:xfrm>
                <a:off x="1248" y="3072"/>
                <a:ext cx="96" cy="9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sz="2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9458" name="Group 66"/>
            <p:cNvGrpSpPr>
              <a:grpSpLocks/>
            </p:cNvGrpSpPr>
            <p:nvPr/>
          </p:nvGrpSpPr>
          <p:grpSpPr bwMode="auto">
            <a:xfrm>
              <a:off x="2112" y="1719"/>
              <a:ext cx="96" cy="184"/>
              <a:chOff x="1248" y="3072"/>
              <a:chExt cx="96" cy="240"/>
            </a:xfrm>
          </p:grpSpPr>
          <p:sp>
            <p:nvSpPr>
              <p:cNvPr id="59459" name="Rectangle 67"/>
              <p:cNvSpPr>
                <a:spLocks noChangeArrowheads="1"/>
              </p:cNvSpPr>
              <p:nvPr/>
            </p:nvSpPr>
            <p:spPr bwMode="auto">
              <a:xfrm>
                <a:off x="1248" y="3168"/>
                <a:ext cx="96" cy="144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9460" name="Oval 68"/>
              <p:cNvSpPr>
                <a:spLocks noChangeArrowheads="1"/>
              </p:cNvSpPr>
              <p:nvPr/>
            </p:nvSpPr>
            <p:spPr bwMode="auto">
              <a:xfrm>
                <a:off x="1248" y="3072"/>
                <a:ext cx="96" cy="9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sz="2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9461" name="Group 69"/>
            <p:cNvGrpSpPr>
              <a:grpSpLocks/>
            </p:cNvGrpSpPr>
            <p:nvPr/>
          </p:nvGrpSpPr>
          <p:grpSpPr bwMode="auto">
            <a:xfrm>
              <a:off x="1872" y="1719"/>
              <a:ext cx="96" cy="184"/>
              <a:chOff x="1248" y="3072"/>
              <a:chExt cx="96" cy="240"/>
            </a:xfrm>
          </p:grpSpPr>
          <p:sp>
            <p:nvSpPr>
              <p:cNvPr id="59462" name="Rectangle 70"/>
              <p:cNvSpPr>
                <a:spLocks noChangeArrowheads="1"/>
              </p:cNvSpPr>
              <p:nvPr/>
            </p:nvSpPr>
            <p:spPr bwMode="auto">
              <a:xfrm>
                <a:off x="1248" y="3168"/>
                <a:ext cx="96" cy="144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9463" name="Oval 71"/>
              <p:cNvSpPr>
                <a:spLocks noChangeArrowheads="1"/>
              </p:cNvSpPr>
              <p:nvPr/>
            </p:nvSpPr>
            <p:spPr bwMode="auto">
              <a:xfrm>
                <a:off x="1248" y="3072"/>
                <a:ext cx="96" cy="9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sz="2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9464" name="Group 72"/>
            <p:cNvGrpSpPr>
              <a:grpSpLocks/>
            </p:cNvGrpSpPr>
            <p:nvPr/>
          </p:nvGrpSpPr>
          <p:grpSpPr bwMode="auto">
            <a:xfrm>
              <a:off x="1632" y="1719"/>
              <a:ext cx="96" cy="184"/>
              <a:chOff x="1248" y="3072"/>
              <a:chExt cx="96" cy="240"/>
            </a:xfrm>
          </p:grpSpPr>
          <p:sp>
            <p:nvSpPr>
              <p:cNvPr id="59465" name="Rectangle 73"/>
              <p:cNvSpPr>
                <a:spLocks noChangeArrowheads="1"/>
              </p:cNvSpPr>
              <p:nvPr/>
            </p:nvSpPr>
            <p:spPr bwMode="auto">
              <a:xfrm>
                <a:off x="1248" y="3168"/>
                <a:ext cx="96" cy="144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9466" name="Oval 74"/>
              <p:cNvSpPr>
                <a:spLocks noChangeArrowheads="1"/>
              </p:cNvSpPr>
              <p:nvPr/>
            </p:nvSpPr>
            <p:spPr bwMode="auto">
              <a:xfrm>
                <a:off x="1248" y="3072"/>
                <a:ext cx="96" cy="9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sz="2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9467" name="Group 75"/>
            <p:cNvGrpSpPr>
              <a:grpSpLocks/>
            </p:cNvGrpSpPr>
            <p:nvPr/>
          </p:nvGrpSpPr>
          <p:grpSpPr bwMode="auto">
            <a:xfrm>
              <a:off x="3936" y="1719"/>
              <a:ext cx="96" cy="184"/>
              <a:chOff x="1248" y="3072"/>
              <a:chExt cx="96" cy="240"/>
            </a:xfrm>
          </p:grpSpPr>
          <p:sp>
            <p:nvSpPr>
              <p:cNvPr id="59468" name="Rectangle 76"/>
              <p:cNvSpPr>
                <a:spLocks noChangeArrowheads="1"/>
              </p:cNvSpPr>
              <p:nvPr/>
            </p:nvSpPr>
            <p:spPr bwMode="auto">
              <a:xfrm>
                <a:off x="1248" y="3168"/>
                <a:ext cx="96" cy="144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9469" name="Oval 77"/>
              <p:cNvSpPr>
                <a:spLocks noChangeArrowheads="1"/>
              </p:cNvSpPr>
              <p:nvPr/>
            </p:nvSpPr>
            <p:spPr bwMode="auto">
              <a:xfrm>
                <a:off x="1248" y="3072"/>
                <a:ext cx="96" cy="9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sz="2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9470" name="Group 78"/>
            <p:cNvGrpSpPr>
              <a:grpSpLocks/>
            </p:cNvGrpSpPr>
            <p:nvPr/>
          </p:nvGrpSpPr>
          <p:grpSpPr bwMode="auto">
            <a:xfrm>
              <a:off x="3648" y="1719"/>
              <a:ext cx="96" cy="184"/>
              <a:chOff x="1248" y="3072"/>
              <a:chExt cx="96" cy="240"/>
            </a:xfrm>
          </p:grpSpPr>
          <p:sp>
            <p:nvSpPr>
              <p:cNvPr id="59471" name="Rectangle 79"/>
              <p:cNvSpPr>
                <a:spLocks noChangeArrowheads="1"/>
              </p:cNvSpPr>
              <p:nvPr/>
            </p:nvSpPr>
            <p:spPr bwMode="auto">
              <a:xfrm>
                <a:off x="1248" y="3168"/>
                <a:ext cx="96" cy="144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9472" name="Oval 80"/>
              <p:cNvSpPr>
                <a:spLocks noChangeArrowheads="1"/>
              </p:cNvSpPr>
              <p:nvPr/>
            </p:nvSpPr>
            <p:spPr bwMode="auto">
              <a:xfrm>
                <a:off x="1248" y="3072"/>
                <a:ext cx="96" cy="9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9473" name="Line 81"/>
            <p:cNvSpPr>
              <a:spLocks noChangeShapeType="1"/>
            </p:cNvSpPr>
            <p:nvPr/>
          </p:nvSpPr>
          <p:spPr bwMode="auto">
            <a:xfrm flipH="1">
              <a:off x="2640" y="912"/>
              <a:ext cx="1344" cy="106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59474" name="Line 82"/>
            <p:cNvSpPr>
              <a:spLocks noChangeShapeType="1"/>
            </p:cNvSpPr>
            <p:nvPr/>
          </p:nvSpPr>
          <p:spPr bwMode="auto">
            <a:xfrm flipH="1">
              <a:off x="2736" y="948"/>
              <a:ext cx="528" cy="44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59475" name="Freeform 83"/>
            <p:cNvSpPr>
              <a:spLocks/>
            </p:cNvSpPr>
            <p:nvPr/>
          </p:nvSpPr>
          <p:spPr bwMode="auto">
            <a:xfrm rot="-2387040">
              <a:off x="3936" y="1160"/>
              <a:ext cx="624" cy="48"/>
            </a:xfrm>
            <a:custGeom>
              <a:avLst/>
              <a:gdLst>
                <a:gd name="T0" fmla="*/ 0 w 720"/>
                <a:gd name="T1" fmla="*/ 112 h 208"/>
                <a:gd name="T2" fmla="*/ 48 w 720"/>
                <a:gd name="T3" fmla="*/ 16 h 208"/>
                <a:gd name="T4" fmla="*/ 144 w 720"/>
                <a:gd name="T5" fmla="*/ 208 h 208"/>
                <a:gd name="T6" fmla="*/ 192 w 720"/>
                <a:gd name="T7" fmla="*/ 16 h 208"/>
                <a:gd name="T8" fmla="*/ 288 w 720"/>
                <a:gd name="T9" fmla="*/ 208 h 208"/>
                <a:gd name="T10" fmla="*/ 336 w 720"/>
                <a:gd name="T11" fmla="*/ 16 h 208"/>
                <a:gd name="T12" fmla="*/ 432 w 720"/>
                <a:gd name="T13" fmla="*/ 208 h 208"/>
                <a:gd name="T14" fmla="*/ 480 w 720"/>
                <a:gd name="T15" fmla="*/ 16 h 208"/>
                <a:gd name="T16" fmla="*/ 576 w 720"/>
                <a:gd name="T17" fmla="*/ 208 h 208"/>
                <a:gd name="T18" fmla="*/ 624 w 720"/>
                <a:gd name="T19" fmla="*/ 16 h 208"/>
                <a:gd name="T20" fmla="*/ 720 w 720"/>
                <a:gd name="T21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0" h="208">
                  <a:moveTo>
                    <a:pt x="0" y="112"/>
                  </a:moveTo>
                  <a:cubicBezTo>
                    <a:pt x="12" y="56"/>
                    <a:pt x="24" y="0"/>
                    <a:pt x="48" y="16"/>
                  </a:cubicBezTo>
                  <a:cubicBezTo>
                    <a:pt x="72" y="32"/>
                    <a:pt x="120" y="208"/>
                    <a:pt x="144" y="208"/>
                  </a:cubicBezTo>
                  <a:cubicBezTo>
                    <a:pt x="168" y="208"/>
                    <a:pt x="168" y="16"/>
                    <a:pt x="192" y="16"/>
                  </a:cubicBezTo>
                  <a:cubicBezTo>
                    <a:pt x="216" y="16"/>
                    <a:pt x="264" y="208"/>
                    <a:pt x="288" y="208"/>
                  </a:cubicBezTo>
                  <a:cubicBezTo>
                    <a:pt x="312" y="208"/>
                    <a:pt x="312" y="16"/>
                    <a:pt x="336" y="16"/>
                  </a:cubicBezTo>
                  <a:cubicBezTo>
                    <a:pt x="360" y="16"/>
                    <a:pt x="408" y="208"/>
                    <a:pt x="432" y="208"/>
                  </a:cubicBezTo>
                  <a:cubicBezTo>
                    <a:pt x="456" y="208"/>
                    <a:pt x="456" y="16"/>
                    <a:pt x="480" y="16"/>
                  </a:cubicBezTo>
                  <a:cubicBezTo>
                    <a:pt x="504" y="16"/>
                    <a:pt x="552" y="208"/>
                    <a:pt x="576" y="208"/>
                  </a:cubicBezTo>
                  <a:cubicBezTo>
                    <a:pt x="600" y="208"/>
                    <a:pt x="600" y="16"/>
                    <a:pt x="624" y="16"/>
                  </a:cubicBezTo>
                  <a:cubicBezTo>
                    <a:pt x="648" y="16"/>
                    <a:pt x="704" y="176"/>
                    <a:pt x="720" y="208"/>
                  </a:cubicBezTo>
                </a:path>
              </a:pathLst>
            </a:custGeom>
            <a:noFill/>
            <a:ln w="28575" cmpd="sng">
              <a:solidFill>
                <a:srgbClr val="CC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59476" name="Line 84"/>
            <p:cNvSpPr>
              <a:spLocks noChangeShapeType="1"/>
            </p:cNvSpPr>
            <p:nvPr/>
          </p:nvSpPr>
          <p:spPr bwMode="auto">
            <a:xfrm flipH="1">
              <a:off x="3888" y="1389"/>
              <a:ext cx="96" cy="36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59477" name="Line 85"/>
            <p:cNvSpPr>
              <a:spLocks noChangeShapeType="1"/>
            </p:cNvSpPr>
            <p:nvPr/>
          </p:nvSpPr>
          <p:spPr bwMode="auto">
            <a:xfrm flipH="1">
              <a:off x="3936" y="1389"/>
              <a:ext cx="48" cy="73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59478" name="Text Box 86"/>
            <p:cNvSpPr txBox="1">
              <a:spLocks noChangeArrowheads="1"/>
            </p:cNvSpPr>
            <p:nvPr/>
          </p:nvSpPr>
          <p:spPr bwMode="auto">
            <a:xfrm>
              <a:off x="3149" y="917"/>
              <a:ext cx="229" cy="3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zh-CN" sz="2400">
                  <a:solidFill>
                    <a:srgbClr val="000000"/>
                  </a:solidFill>
                </a:rPr>
                <a:t>e</a:t>
              </a:r>
            </a:p>
          </p:txBody>
        </p:sp>
        <p:sp>
          <p:nvSpPr>
            <p:cNvPr id="59479" name="Text Box 87"/>
            <p:cNvSpPr txBox="1">
              <a:spLocks noChangeArrowheads="1"/>
            </p:cNvSpPr>
            <p:nvPr/>
          </p:nvSpPr>
          <p:spPr bwMode="auto">
            <a:xfrm>
              <a:off x="3888" y="917"/>
              <a:ext cx="239" cy="3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zh-CN" sz="2400">
                  <a:solidFill>
                    <a:srgbClr val="000000"/>
                  </a:solidFill>
                  <a:latin typeface="Symbol" panose="05050102010706020507" pitchFamily="18" charset="2"/>
                </a:rPr>
                <a:t>m</a:t>
              </a:r>
              <a:endParaRPr lang="en-US" altLang="zh-CN" sz="2400">
                <a:solidFill>
                  <a:srgbClr val="000000"/>
                </a:solidFill>
              </a:endParaRPr>
            </a:p>
          </p:txBody>
        </p:sp>
        <p:sp>
          <p:nvSpPr>
            <p:cNvPr id="59480" name="Text Box 88"/>
            <p:cNvSpPr txBox="1">
              <a:spLocks noChangeArrowheads="1"/>
            </p:cNvSpPr>
            <p:nvPr/>
          </p:nvSpPr>
          <p:spPr bwMode="auto">
            <a:xfrm>
              <a:off x="4495" y="917"/>
              <a:ext cx="228" cy="3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zh-CN" sz="2400">
                  <a:solidFill>
                    <a:srgbClr val="000000"/>
                  </a:solidFill>
                  <a:latin typeface="Symbol" panose="05050102010706020507" pitchFamily="18" charset="2"/>
                </a:rPr>
                <a:t>g</a:t>
              </a:r>
              <a:endParaRPr lang="en-US" altLang="zh-CN" sz="2400">
                <a:solidFill>
                  <a:srgbClr val="000000"/>
                </a:solidFill>
              </a:endParaRPr>
            </a:p>
          </p:txBody>
        </p:sp>
        <p:sp>
          <p:nvSpPr>
            <p:cNvPr id="59481" name="Line 89"/>
            <p:cNvSpPr>
              <a:spLocks noChangeShapeType="1"/>
            </p:cNvSpPr>
            <p:nvPr/>
          </p:nvSpPr>
          <p:spPr bwMode="auto">
            <a:xfrm>
              <a:off x="1104" y="1928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59482" name="Line 90"/>
            <p:cNvSpPr>
              <a:spLocks noChangeShapeType="1"/>
            </p:cNvSpPr>
            <p:nvPr/>
          </p:nvSpPr>
          <p:spPr bwMode="auto">
            <a:xfrm>
              <a:off x="4032" y="1928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59483" name="Text Box 91"/>
            <p:cNvSpPr txBox="1">
              <a:spLocks noChangeArrowheads="1"/>
            </p:cNvSpPr>
            <p:nvPr/>
          </p:nvSpPr>
          <p:spPr bwMode="auto">
            <a:xfrm>
              <a:off x="2255" y="1925"/>
              <a:ext cx="721" cy="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zh-CN" altLang="en-US" sz="1600">
                  <a:solidFill>
                    <a:srgbClr val="000000"/>
                  </a:solidFill>
                </a:rPr>
                <a:t>200 </a:t>
              </a:r>
              <a:r>
                <a:rPr lang="en-US" altLang="zh-CN" sz="1600">
                  <a:solidFill>
                    <a:srgbClr val="000000"/>
                  </a:solidFill>
                </a:rPr>
                <a:t>meters</a:t>
              </a:r>
              <a:endParaRPr lang="en-US" altLang="zh-CN" sz="2400">
                <a:solidFill>
                  <a:srgbClr val="000000"/>
                </a:solidFill>
              </a:endParaRPr>
            </a:p>
          </p:txBody>
        </p:sp>
        <p:sp>
          <p:nvSpPr>
            <p:cNvPr id="59484" name="Line 92"/>
            <p:cNvSpPr>
              <a:spLocks noChangeShapeType="1"/>
            </p:cNvSpPr>
            <p:nvPr/>
          </p:nvSpPr>
          <p:spPr bwMode="auto">
            <a:xfrm>
              <a:off x="2928" y="2024"/>
              <a:ext cx="11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59485" name="Line 93"/>
            <p:cNvSpPr>
              <a:spLocks noChangeShapeType="1"/>
            </p:cNvSpPr>
            <p:nvPr/>
          </p:nvSpPr>
          <p:spPr bwMode="auto">
            <a:xfrm flipH="1">
              <a:off x="1104" y="2024"/>
              <a:ext cx="11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59486" name="Line 94"/>
            <p:cNvSpPr>
              <a:spLocks noChangeShapeType="1"/>
            </p:cNvSpPr>
            <p:nvPr/>
          </p:nvSpPr>
          <p:spPr bwMode="auto">
            <a:xfrm>
              <a:off x="4944" y="1352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59487" name="Line 95"/>
            <p:cNvSpPr>
              <a:spLocks noChangeShapeType="1"/>
            </p:cNvSpPr>
            <p:nvPr/>
          </p:nvSpPr>
          <p:spPr bwMode="auto">
            <a:xfrm>
              <a:off x="5232" y="1736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59488" name="Line 96"/>
            <p:cNvSpPr>
              <a:spLocks noChangeShapeType="1"/>
            </p:cNvSpPr>
            <p:nvPr/>
          </p:nvSpPr>
          <p:spPr bwMode="auto">
            <a:xfrm flipV="1">
              <a:off x="5232" y="1352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59489" name="Rectangle 97"/>
          <p:cNvSpPr>
            <a:spLocks noGrp="1" noChangeArrowheads="1"/>
          </p:cNvSpPr>
          <p:nvPr>
            <p:ph type="ctrTitle"/>
          </p:nvPr>
        </p:nvSpPr>
        <p:spPr>
          <a:xfrm>
            <a:off x="2292927" y="1371600"/>
            <a:ext cx="7772400" cy="1475241"/>
          </a:xfrm>
          <a:solidFill>
            <a:schemeClr val="bg1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 altLang="zh-CN" sz="2800" dirty="0">
                <a:solidFill>
                  <a:srgbClr val="FF0000"/>
                </a:solidFill>
              </a:rPr>
              <a:t>40000M</a:t>
            </a:r>
            <a:r>
              <a:rPr lang="en-US" altLang="zh-CN" sz="2800" baseline="30000" dirty="0">
                <a:solidFill>
                  <a:srgbClr val="FF0000"/>
                </a:solidFill>
              </a:rPr>
              <a:t>2</a:t>
            </a:r>
            <a:r>
              <a:rPr lang="en-US" altLang="zh-CN" sz="2800" dirty="0">
                <a:solidFill>
                  <a:srgbClr val="FF0000"/>
                </a:solidFill>
              </a:rPr>
              <a:t>、 full coverage</a:t>
            </a:r>
            <a:r>
              <a:rPr lang="zh-CN" altLang="en-US" sz="2800" dirty="0" smtClean="0">
                <a:solidFill>
                  <a:srgbClr val="FF0000"/>
                </a:solidFill>
              </a:rPr>
              <a:t>、</a:t>
            </a:r>
            <a:r>
              <a:rPr lang="en-US" altLang="zh-CN" sz="2800" dirty="0" smtClean="0">
                <a:solidFill>
                  <a:srgbClr val="FF0000"/>
                </a:solidFill>
              </a:rPr>
              <a:t>50mCrab</a:t>
            </a:r>
            <a:r>
              <a:rPr lang="en-US" altLang="zh-CN" sz="2800" dirty="0">
                <a:solidFill>
                  <a:srgbClr val="FF0000"/>
                </a:solidFill>
                <a:sym typeface="Symbol" panose="05050102010706020507" pitchFamily="18" charset="2"/>
              </a:rPr>
              <a:t/>
            </a:r>
            <a:br>
              <a:rPr lang="en-US" altLang="zh-CN" sz="2800" dirty="0">
                <a:solidFill>
                  <a:srgbClr val="FF0000"/>
                </a:solidFill>
                <a:sym typeface="Symbol" panose="05050102010706020507" pitchFamily="18" charset="2"/>
              </a:rPr>
            </a:br>
            <a:r>
              <a:rPr lang="en-US" altLang="zh-CN" sz="2800" dirty="0" smtClean="0">
                <a:solidFill>
                  <a:srgbClr val="FF00FF"/>
                </a:solidFill>
                <a:sym typeface="Symbol" panose="05050102010706020507" pitchFamily="18" charset="2"/>
              </a:rPr>
              <a:t>GG</a:t>
            </a:r>
            <a:r>
              <a:rPr lang="en-US" altLang="zh-CN" sz="2800" dirty="0">
                <a:solidFill>
                  <a:srgbClr val="FF00FF"/>
                </a:solidFill>
                <a:sym typeface="Symbol" panose="05050102010706020507" pitchFamily="18" charset="2"/>
              </a:rPr>
              <a:t>. </a:t>
            </a:r>
            <a:r>
              <a:rPr lang="en-US" altLang="zh-CN" sz="2800" dirty="0" err="1">
                <a:solidFill>
                  <a:srgbClr val="FF00FF"/>
                </a:solidFill>
                <a:sym typeface="Symbol" panose="05050102010706020507" pitchFamily="18" charset="2"/>
              </a:rPr>
              <a:t>Sinnis</a:t>
            </a:r>
            <a:r>
              <a:rPr lang="en-US" altLang="zh-CN" sz="2800" dirty="0">
                <a:solidFill>
                  <a:srgbClr val="FF00FF"/>
                </a:solidFill>
                <a:sym typeface="Symbol" panose="05050102010706020507" pitchFamily="18" charset="2"/>
              </a:rPr>
              <a:t>, A. Smith, J.E. </a:t>
            </a:r>
            <a:r>
              <a:rPr lang="en-US" altLang="zh-CN" sz="2800" dirty="0" smtClean="0">
                <a:solidFill>
                  <a:srgbClr val="FF00FF"/>
                </a:solidFill>
                <a:sym typeface="Symbol" panose="05050102010706020507" pitchFamily="18" charset="2"/>
              </a:rPr>
              <a:t>McEnery,</a:t>
            </a:r>
            <a:br>
              <a:rPr lang="en-US" altLang="zh-CN" sz="2800" dirty="0" smtClean="0">
                <a:solidFill>
                  <a:srgbClr val="FF00FF"/>
                </a:solidFill>
                <a:sym typeface="Symbol" panose="05050102010706020507" pitchFamily="18" charset="2"/>
              </a:rPr>
            </a:br>
            <a:r>
              <a:rPr lang="en-US" altLang="zh-CN" sz="2800" dirty="0" smtClean="0">
                <a:solidFill>
                  <a:srgbClr val="FF00FF"/>
                </a:solidFill>
                <a:sym typeface="Symbol" panose="05050102010706020507" pitchFamily="18" charset="2"/>
              </a:rPr>
              <a:t> </a:t>
            </a:r>
            <a:r>
              <a:rPr lang="en-US" altLang="zh-CN" sz="2800" dirty="0" err="1" smtClean="0">
                <a:solidFill>
                  <a:srgbClr val="FF00FF"/>
                </a:solidFill>
                <a:sym typeface="Symbol" panose="05050102010706020507" pitchFamily="18" charset="2"/>
              </a:rPr>
              <a:t>astro-ph</a:t>
            </a:r>
            <a:r>
              <a:rPr lang="en-US" altLang="zh-CN" sz="2800" dirty="0" smtClean="0">
                <a:solidFill>
                  <a:srgbClr val="FF00FF"/>
                </a:solidFill>
                <a:sym typeface="Symbol" panose="05050102010706020507" pitchFamily="18" charset="2"/>
              </a:rPr>
              <a:t>/0403096</a:t>
            </a:r>
            <a:endParaRPr lang="zh-CN" altLang="en-US" sz="2800" dirty="0">
              <a:solidFill>
                <a:srgbClr val="FF00FF"/>
              </a:solidFill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489849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031" y="-4713"/>
            <a:ext cx="9167150" cy="686271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0671456" y="6153834"/>
            <a:ext cx="15205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err="1" smtClean="0"/>
              <a:t>T.Weisgarber</a:t>
            </a:r>
            <a:endParaRPr lang="en-US" altLang="zh-CN" b="1" dirty="0" smtClean="0"/>
          </a:p>
          <a:p>
            <a:r>
              <a:rPr lang="en-US" altLang="zh-CN" b="1" dirty="0" smtClean="0"/>
              <a:t>TeVPA2016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42929253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p-ty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3887788"/>
            <a:ext cx="4787900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7347" name="Group 3"/>
          <p:cNvGrpSpPr>
            <a:grpSpLocks/>
          </p:cNvGrpSpPr>
          <p:nvPr/>
        </p:nvGrpSpPr>
        <p:grpSpPr bwMode="auto">
          <a:xfrm>
            <a:off x="1524000" y="1588"/>
            <a:ext cx="9132888" cy="6845300"/>
            <a:chOff x="0" y="0"/>
            <a:chExt cx="5753" cy="4312"/>
          </a:xfrm>
        </p:grpSpPr>
        <p:sp>
          <p:nvSpPr>
            <p:cNvPr id="57348" name="未知"/>
            <p:cNvSpPr>
              <a:spLocks/>
            </p:cNvSpPr>
            <p:nvPr/>
          </p:nvSpPr>
          <p:spPr bwMode="auto">
            <a:xfrm>
              <a:off x="3394" y="998"/>
              <a:ext cx="2359" cy="3314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b="1">
                <a:solidFill>
                  <a:srgbClr val="000000"/>
                </a:solidFill>
              </a:endParaRPr>
            </a:p>
          </p:txBody>
        </p:sp>
        <p:sp>
          <p:nvSpPr>
            <p:cNvPr id="57349" name="Arc 5"/>
            <p:cNvSpPr>
              <a:spLocks/>
            </p:cNvSpPr>
            <p:nvPr/>
          </p:nvSpPr>
          <p:spPr bwMode="auto">
            <a:xfrm>
              <a:off x="0" y="0"/>
              <a:ext cx="5298" cy="431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 cmpd="sng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b="1">
                <a:solidFill>
                  <a:srgbClr val="000000"/>
                </a:solidFill>
              </a:endParaRPr>
            </a:p>
          </p:txBody>
        </p:sp>
      </p:grpSp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58889"/>
            <a:ext cx="9144000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51" name="Rectangle 7"/>
          <p:cNvSpPr>
            <a:spLocks noChangeArrowheads="1"/>
          </p:cNvSpPr>
          <p:nvPr/>
        </p:nvSpPr>
        <p:spPr bwMode="auto">
          <a:xfrm>
            <a:off x="5481638" y="2757489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57352" name="Rectangle 8"/>
          <p:cNvSpPr>
            <a:spLocks noChangeArrowheads="1"/>
          </p:cNvSpPr>
          <p:nvPr/>
        </p:nvSpPr>
        <p:spPr bwMode="auto">
          <a:xfrm>
            <a:off x="4762500" y="271462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57353" name="Rectangle 9"/>
          <p:cNvSpPr>
            <a:spLocks noGrp="1" noChangeArrowheads="1"/>
          </p:cNvSpPr>
          <p:nvPr>
            <p:ph type="title"/>
          </p:nvPr>
        </p:nvSpPr>
        <p:spPr>
          <a:xfrm>
            <a:off x="1524000" y="44451"/>
            <a:ext cx="9144000" cy="1039813"/>
          </a:xfrm>
          <a:noFill/>
          <a:ln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</a:rPr>
              <a:t>Sensitivity with Tibet III-Muon </a:t>
            </a:r>
            <a:r>
              <a:rPr lang="en-US" altLang="zh-CN" sz="2800" b="1" dirty="0" smtClean="0">
                <a:cs typeface="Times New Roman" panose="02020603050405020304" pitchFamily="18" charset="0"/>
              </a:rPr>
              <a:t>@</a:t>
            </a:r>
            <a:r>
              <a:rPr lang="en-US" altLang="zh-CN" sz="2800" b="1" dirty="0" smtClean="0"/>
              <a:t>100TeV</a:t>
            </a:r>
            <a:endParaRPr lang="en-US" altLang="zh-CN" sz="2800" b="1" dirty="0"/>
          </a:p>
        </p:txBody>
      </p:sp>
      <p:grpSp>
        <p:nvGrpSpPr>
          <p:cNvPr id="26" name="组合 25"/>
          <p:cNvGrpSpPr/>
          <p:nvPr/>
        </p:nvGrpSpPr>
        <p:grpSpPr>
          <a:xfrm>
            <a:off x="2003889" y="2952750"/>
            <a:ext cx="3781425" cy="3860800"/>
            <a:chOff x="1992314" y="2924175"/>
            <a:chExt cx="3781425" cy="3860800"/>
          </a:xfrm>
        </p:grpSpPr>
        <p:pic>
          <p:nvPicPr>
            <p:cNvPr id="57354" name="Picture 10" descr="array2007-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314" y="2924175"/>
              <a:ext cx="3781425" cy="386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4" name="组合 23"/>
            <p:cNvGrpSpPr/>
            <p:nvPr/>
          </p:nvGrpSpPr>
          <p:grpSpPr>
            <a:xfrm>
              <a:off x="3171462" y="3395663"/>
              <a:ext cx="1476838" cy="2090737"/>
              <a:chOff x="3171462" y="3395663"/>
              <a:chExt cx="1476838" cy="2090737"/>
            </a:xfrm>
          </p:grpSpPr>
          <p:cxnSp>
            <p:nvCxnSpPr>
              <p:cNvPr id="3" name="直接连接符 2"/>
              <p:cNvCxnSpPr/>
              <p:nvPr/>
            </p:nvCxnSpPr>
            <p:spPr bwMode="auto">
              <a:xfrm>
                <a:off x="3171462" y="4039564"/>
                <a:ext cx="765096" cy="0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" name="直接连接符 14"/>
              <p:cNvCxnSpPr/>
              <p:nvPr/>
            </p:nvCxnSpPr>
            <p:spPr bwMode="auto">
              <a:xfrm>
                <a:off x="3183037" y="5454650"/>
                <a:ext cx="1465263" cy="0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直接连接符 16"/>
              <p:cNvCxnSpPr/>
              <p:nvPr/>
            </p:nvCxnSpPr>
            <p:spPr bwMode="auto">
              <a:xfrm>
                <a:off x="3183037" y="4039564"/>
                <a:ext cx="1" cy="1446836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" name="直接连接符 20"/>
              <p:cNvCxnSpPr/>
              <p:nvPr/>
            </p:nvCxnSpPr>
            <p:spPr bwMode="auto">
              <a:xfrm>
                <a:off x="4613375" y="3395663"/>
                <a:ext cx="1" cy="2058987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" name="直接连接符 24"/>
              <p:cNvCxnSpPr/>
              <p:nvPr/>
            </p:nvCxnSpPr>
            <p:spPr bwMode="auto">
              <a:xfrm>
                <a:off x="3948133" y="3435812"/>
                <a:ext cx="665242" cy="0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" name="直接连接符 27"/>
              <p:cNvCxnSpPr/>
              <p:nvPr/>
            </p:nvCxnSpPr>
            <p:spPr bwMode="auto">
              <a:xfrm flipV="1">
                <a:off x="3948133" y="3395663"/>
                <a:ext cx="0" cy="667052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31" name="组合 30"/>
          <p:cNvGrpSpPr/>
          <p:nvPr/>
        </p:nvGrpSpPr>
        <p:grpSpPr>
          <a:xfrm>
            <a:off x="6383338" y="2974976"/>
            <a:ext cx="4140200" cy="3883025"/>
            <a:chOff x="6383338" y="2974976"/>
            <a:chExt cx="4140200" cy="3883025"/>
          </a:xfrm>
        </p:grpSpPr>
        <p:grpSp>
          <p:nvGrpSpPr>
            <p:cNvPr id="29" name="组合 28"/>
            <p:cNvGrpSpPr/>
            <p:nvPr/>
          </p:nvGrpSpPr>
          <p:grpSpPr>
            <a:xfrm>
              <a:off x="6383338" y="2974976"/>
              <a:ext cx="4140200" cy="3883025"/>
              <a:chOff x="6383338" y="2974976"/>
              <a:chExt cx="4140200" cy="3883025"/>
            </a:xfrm>
          </p:grpSpPr>
          <p:pic>
            <p:nvPicPr>
              <p:cNvPr id="57355" name="Picture 11" descr="TibetAS+MD-Sens1y10ev-3300m2-4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83338" y="2974976"/>
                <a:ext cx="4140200" cy="3883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" name="矩形 26"/>
              <p:cNvSpPr/>
              <p:nvPr/>
            </p:nvSpPr>
            <p:spPr bwMode="auto">
              <a:xfrm>
                <a:off x="8880475" y="5706319"/>
                <a:ext cx="131764" cy="1388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30" name="文本框 29"/>
            <p:cNvSpPr txBox="1"/>
            <p:nvPr/>
          </p:nvSpPr>
          <p:spPr>
            <a:xfrm>
              <a:off x="8771429" y="5648842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b="1" dirty="0" smtClean="0">
                  <a:solidFill>
                    <a:srgbClr val="CC00CC"/>
                  </a:solidFill>
                </a:rPr>
                <a:t>40</a:t>
              </a:r>
              <a:endParaRPr lang="zh-CN" altLang="en-US" sz="1200" b="1" dirty="0">
                <a:solidFill>
                  <a:srgbClr val="CC00C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98669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399" y="-3862"/>
            <a:ext cx="10363200" cy="1143000"/>
          </a:xfrm>
        </p:spPr>
        <p:txBody>
          <a:bodyPr/>
          <a:lstStyle/>
          <a:p>
            <a:r>
              <a:rPr lang="en-US" altLang="zh-CN" dirty="0" smtClean="0"/>
              <a:t>Demonstration on the </a:t>
            </a:r>
            <a:r>
              <a:rPr lang="el-GR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/CR separation power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278" y="868611"/>
            <a:ext cx="3366052" cy="5246555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694" y="995725"/>
            <a:ext cx="4707123" cy="499425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981114" y="6193159"/>
            <a:ext cx="38011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/>
              <a:t>M. Amenomori et al. 2015 ApJ 813 98 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1696278" y="6121080"/>
            <a:ext cx="34579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</a:rPr>
              <a:t>100m</a:t>
            </a:r>
            <a:r>
              <a:rPr lang="en-US" altLang="zh-CN" sz="2800" b="1" baseline="30000" dirty="0" smtClean="0">
                <a:solidFill>
                  <a:srgbClr val="FF0000"/>
                </a:solidFill>
              </a:rPr>
              <a:t>2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 muon detector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0823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"/>
          <p:cNvGrpSpPr>
            <a:grpSpLocks/>
          </p:cNvGrpSpPr>
          <p:nvPr/>
        </p:nvGrpSpPr>
        <p:grpSpPr bwMode="auto">
          <a:xfrm>
            <a:off x="0" y="0"/>
            <a:ext cx="12192000" cy="2811462"/>
            <a:chOff x="179512" y="1052736"/>
            <a:chExt cx="8027362" cy="2376599"/>
          </a:xfrm>
        </p:grpSpPr>
        <p:pic>
          <p:nvPicPr>
            <p:cNvPr id="4102" name="图片 15"/>
            <p:cNvPicPr>
              <a:picLocks noChangeAspect="1"/>
            </p:cNvPicPr>
            <p:nvPr/>
          </p:nvPicPr>
          <p:blipFill>
            <a:blip r:embed="rId2" cstate="print"/>
            <a:srcRect t="16017" b="15700"/>
            <a:stretch>
              <a:fillRect/>
            </a:stretch>
          </p:blipFill>
          <p:spPr bwMode="auto">
            <a:xfrm>
              <a:off x="179512" y="1052736"/>
              <a:ext cx="5220072" cy="2376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3" name="图片 17"/>
            <p:cNvPicPr>
              <a:picLocks noChangeAspect="1"/>
            </p:cNvPicPr>
            <p:nvPr/>
          </p:nvPicPr>
          <p:blipFill>
            <a:blip r:embed="rId3" cstate="print"/>
            <a:srcRect t="2113"/>
            <a:stretch>
              <a:fillRect/>
            </a:stretch>
          </p:blipFill>
          <p:spPr bwMode="auto">
            <a:xfrm>
              <a:off x="4570175" y="1056114"/>
              <a:ext cx="3636699" cy="2373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100" name="标题 1"/>
          <p:cNvSpPr>
            <a:spLocks noGrp="1"/>
          </p:cNvSpPr>
          <p:nvPr>
            <p:ph type="title"/>
          </p:nvPr>
        </p:nvSpPr>
        <p:spPr>
          <a:xfrm>
            <a:off x="759404" y="0"/>
            <a:ext cx="10526182" cy="2432304"/>
          </a:xfrm>
        </p:spPr>
        <p:txBody>
          <a:bodyPr>
            <a:normAutofit/>
          </a:bodyPr>
          <a:lstStyle/>
          <a:p>
            <a:pPr algn="ctr"/>
            <a:r>
              <a:rPr lang="en-US" altLang="zh-CN" b="1" dirty="0" smtClean="0">
                <a:ea typeface="ＭＳ Ｐゴシック" pitchFamily="34" charset="-128"/>
              </a:rPr>
              <a:t>Large High Altitude Air Shower Observatory (LHAASO) Project                                                          </a:t>
            </a:r>
            <a:br>
              <a:rPr lang="en-US" altLang="zh-CN" b="1" dirty="0" smtClean="0">
                <a:ea typeface="ＭＳ Ｐゴシック" pitchFamily="34" charset="-128"/>
              </a:rPr>
            </a:br>
            <a:endParaRPr lang="zh-CN" altLang="zh-CN" dirty="0" smtClean="0">
              <a:ea typeface="ＭＳ Ｐゴシック" pitchFamily="34" charset="-128"/>
            </a:endParaRPr>
          </a:p>
        </p:txBody>
      </p:sp>
      <p:pic>
        <p:nvPicPr>
          <p:cNvPr id="4101" name="图片 2"/>
          <p:cNvPicPr>
            <a:picLocks noChangeAspect="1"/>
          </p:cNvPicPr>
          <p:nvPr/>
        </p:nvPicPr>
        <p:blipFill>
          <a:blip r:embed="rId4" cstate="print"/>
          <a:srcRect b="19910"/>
          <a:stretch>
            <a:fillRect/>
          </a:stretch>
        </p:blipFill>
        <p:spPr bwMode="auto">
          <a:xfrm>
            <a:off x="0" y="2546118"/>
            <a:ext cx="12192000" cy="213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D:\LHASSO\Publish\LHAASO效果图\6.LHAASO_WFCTA+SCDA.png"/>
          <p:cNvPicPr>
            <a:picLocks noChangeAspect="1" noChangeArrowheads="1"/>
          </p:cNvPicPr>
          <p:nvPr/>
        </p:nvPicPr>
        <p:blipFill>
          <a:blip r:embed="rId5" cstate="print"/>
          <a:srcRect t="3395" b="63707"/>
          <a:stretch>
            <a:fillRect/>
          </a:stretch>
        </p:blipFill>
        <p:spPr bwMode="auto">
          <a:xfrm>
            <a:off x="0" y="4599296"/>
            <a:ext cx="12192000" cy="2258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709354" y="5780782"/>
            <a:ext cx="848264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800" b="1" dirty="0" smtClean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CR Detectors</a:t>
            </a:r>
            <a:r>
              <a:rPr lang="zh-CN" altLang="en-US" sz="2800" b="1" dirty="0" smtClean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：</a:t>
            </a:r>
            <a:endParaRPr lang="en-US" altLang="zh-CN" sz="2800" b="1" dirty="0">
              <a:solidFill>
                <a:prstClr val="white"/>
              </a:solidFill>
              <a:effectLst>
                <a:outerShdw blurRad="50800" dist="50800" dir="5400000" algn="ctr" rotWithShape="0">
                  <a:prstClr val="black"/>
                </a:outerShdw>
              </a:effectLst>
            </a:endParaRPr>
          </a:p>
          <a:p>
            <a:pPr>
              <a:defRPr/>
            </a:pPr>
            <a:r>
              <a:rPr lang="en-US" altLang="zh-CN" b="1" dirty="0" smtClean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latin typeface="Arial" pitchFamily="34" charset="0"/>
              </a:rPr>
              <a:t>18 </a:t>
            </a:r>
            <a:r>
              <a:rPr lang="en-US" altLang="zh-CN" b="1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latin typeface="Arial" pitchFamily="34" charset="0"/>
              </a:rPr>
              <a:t>Wide field View Cherenkov </a:t>
            </a:r>
            <a:r>
              <a:rPr lang="en-US" altLang="zh-CN" b="1" dirty="0" smtClean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latin typeface="Arial" pitchFamily="34" charset="0"/>
              </a:rPr>
              <a:t>telescopes &amp; Large Dynamic WCDA++</a:t>
            </a:r>
            <a:r>
              <a:rPr lang="zh-CN" altLang="en-US" b="1" dirty="0" smtClean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latin typeface="Arial" pitchFamily="34" charset="0"/>
              </a:rPr>
              <a:t>：</a:t>
            </a:r>
            <a:endParaRPr lang="en-US" altLang="zh-CN" b="1" dirty="0" smtClean="0">
              <a:solidFill>
                <a:prstClr val="white"/>
              </a:solidFill>
              <a:effectLst>
                <a:outerShdw blurRad="50800" dist="50800" dir="5400000" algn="ctr" rotWithShape="0">
                  <a:prstClr val="black"/>
                </a:outerShdw>
              </a:effectLst>
              <a:latin typeface="Arial" pitchFamily="34" charset="0"/>
            </a:endParaRPr>
          </a:p>
          <a:p>
            <a:pPr>
              <a:defRPr/>
            </a:pPr>
            <a:r>
              <a:rPr lang="en-US" altLang="zh-CN" b="1" dirty="0" smtClean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latin typeface="Arial" pitchFamily="34" charset="0"/>
              </a:rPr>
              <a:t>                     precision </a:t>
            </a:r>
            <a:r>
              <a:rPr lang="en-US" altLang="zh-CN" b="1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latin typeface="Arial" pitchFamily="34" charset="0"/>
              </a:rPr>
              <a:t>measurement of CR </a:t>
            </a:r>
            <a:r>
              <a:rPr lang="en-US" altLang="zh-CN" b="1" dirty="0" smtClean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latin typeface="Arial" pitchFamily="34" charset="0"/>
              </a:rPr>
              <a:t>spectrum</a:t>
            </a:r>
            <a:endParaRPr lang="en-US" altLang="zh-CN" b="1" dirty="0">
              <a:solidFill>
                <a:prstClr val="white"/>
              </a:solidFill>
              <a:effectLst>
                <a:outerShdw blurRad="50800" dist="50800" dir="5400000" algn="ctr" rotWithShape="0">
                  <a:prstClr val="black"/>
                </a:outerShdw>
              </a:effectLst>
              <a:latin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66338" y="4244163"/>
            <a:ext cx="4414868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800" b="1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Water  Cherenkov Detector</a:t>
            </a:r>
          </a:p>
          <a:p>
            <a:pPr>
              <a:defRPr/>
            </a:pPr>
            <a:r>
              <a:rPr lang="en-US" altLang="zh-CN" sz="2800" b="1" dirty="0" smtClean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78,000 </a:t>
            </a:r>
            <a:r>
              <a:rPr lang="en-US" altLang="zh-CN" sz="2800" b="1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m</a:t>
            </a:r>
            <a:r>
              <a:rPr lang="en-US" altLang="zh-CN" sz="2800" b="1" baseline="30000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2</a:t>
            </a:r>
            <a:endParaRPr lang="en-US" altLang="zh-CN" sz="2000" b="1" baseline="30000" dirty="0">
              <a:solidFill>
                <a:prstClr val="white"/>
              </a:solidFill>
              <a:effectLst>
                <a:outerShdw blurRad="50800" dist="50800" dir="5400000" algn="ctr" rotWithShape="0">
                  <a:prstClr val="black"/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853" y="3665440"/>
            <a:ext cx="511345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zh-CN" sz="2800" b="1" dirty="0" smtClean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Main Array:</a:t>
            </a:r>
          </a:p>
          <a:p>
            <a:pPr>
              <a:defRPr/>
            </a:pPr>
            <a:r>
              <a:rPr lang="en-US" altLang="zh-CN" sz="2400" b="1" dirty="0" smtClean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5195 scintillator detectors every  15 m </a:t>
            </a:r>
          </a:p>
          <a:p>
            <a:pPr>
              <a:defRPr/>
            </a:pPr>
            <a:r>
              <a:rPr lang="en-US" altLang="zh-CN" sz="2400" b="1" dirty="0" smtClean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&amp; </a:t>
            </a:r>
          </a:p>
          <a:p>
            <a:pPr>
              <a:defRPr/>
            </a:pPr>
            <a:r>
              <a:rPr lang="en-US" altLang="zh-CN" sz="2400" b="1" dirty="0" smtClean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sym typeface="Symbol" panose="05050102010706020507" pitchFamily="18" charset="2"/>
              </a:rPr>
              <a:t>1171 </a:t>
            </a:r>
            <a:r>
              <a:rPr lang="en-US" altLang="zh-CN" sz="2400" b="1" dirty="0" smtClean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–detectors every 30 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53759" y="851807"/>
            <a:ext cx="30912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zh-CN" sz="2800" b="1" dirty="0" smtClean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Site at 4400 m </a:t>
            </a:r>
            <a:r>
              <a:rPr lang="en-US" altLang="zh-CN" sz="2800" b="1" dirty="0" err="1" smtClean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a.s.l</a:t>
            </a:r>
            <a:r>
              <a:rPr lang="en-US" altLang="zh-CN" sz="2800" b="1" dirty="0" smtClean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.</a:t>
            </a:r>
            <a:endParaRPr lang="en-US" altLang="zh-CN" sz="2400" b="1" dirty="0" smtClean="0">
              <a:solidFill>
                <a:prstClr val="white"/>
              </a:solidFill>
              <a:effectLst>
                <a:outerShdw blurRad="50800" dist="50800" dir="5400000" algn="ctr" rotWithShape="0">
                  <a:prstClr val="black"/>
                </a:outerShdw>
              </a:effectLst>
            </a:endParaRPr>
          </a:p>
        </p:txBody>
      </p:sp>
      <p:sp>
        <p:nvSpPr>
          <p:cNvPr id="14" name="标题 1"/>
          <p:cNvSpPr txBox="1">
            <a:spLocks/>
          </p:cNvSpPr>
          <p:nvPr/>
        </p:nvSpPr>
        <p:spPr>
          <a:xfrm>
            <a:off x="1665818" y="0"/>
            <a:ext cx="10526182" cy="2432304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zh-CN" sz="6000" b="1" dirty="0" smtClean="0">
                <a:solidFill>
                  <a:prstClr val="black"/>
                </a:solidFill>
                <a:latin typeface="Calibri Light"/>
                <a:ea typeface="ＭＳ Ｐゴシック" pitchFamily="34" charset="-128"/>
              </a:rPr>
              <a:t/>
            </a:r>
            <a:br>
              <a:rPr lang="en-US" altLang="zh-CN" sz="6000" b="1" dirty="0" smtClean="0">
                <a:solidFill>
                  <a:prstClr val="black"/>
                </a:solidFill>
                <a:latin typeface="Calibri Light"/>
                <a:ea typeface="ＭＳ Ｐゴシック" pitchFamily="34" charset="-128"/>
              </a:rPr>
            </a:br>
            <a:r>
              <a:rPr lang="en-US" altLang="zh-CN" sz="6000" b="1" dirty="0" smtClean="0">
                <a:solidFill>
                  <a:prstClr val="black"/>
                </a:solidFill>
                <a:latin typeface="Calibri Light"/>
                <a:ea typeface="ＭＳ Ｐゴシック" pitchFamily="34" charset="-128"/>
              </a:rPr>
              <a:t>      </a:t>
            </a:r>
            <a:r>
              <a:rPr lang="en-US" altLang="zh-CN" sz="6000" dirty="0" smtClean="0">
                <a:solidFill>
                  <a:prstClr val="black"/>
                </a:solidFill>
                <a:latin typeface="Calibri Light"/>
              </a:rPr>
              <a:t/>
            </a:r>
            <a:br>
              <a:rPr lang="en-US" altLang="zh-CN" sz="6000" dirty="0" smtClean="0">
                <a:solidFill>
                  <a:prstClr val="black"/>
                </a:solidFill>
                <a:latin typeface="Calibri Light"/>
              </a:rPr>
            </a:br>
            <a:endParaRPr lang="zh-CN" altLang="zh-CN" sz="6000" dirty="0" smtClean="0">
              <a:solidFill>
                <a:prstClr val="black"/>
              </a:solidFill>
              <a:latin typeface="Calibri Light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2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Shape 1023"/>
          <p:cNvSpPr>
            <a:spLocks noGrp="1"/>
          </p:cNvSpPr>
          <p:nvPr>
            <p:ph type="title"/>
          </p:nvPr>
        </p:nvSpPr>
        <p:spPr>
          <a:xfrm>
            <a:off x="1068222" y="145677"/>
            <a:ext cx="11120438" cy="657995"/>
          </a:xfrm>
          <a:prstGeom prst="rect">
            <a:avLst/>
          </a:prstGeom>
        </p:spPr>
        <p:txBody>
          <a:bodyPr/>
          <a:lstStyle/>
          <a:p>
            <a:r>
              <a:t>LHAASO layout</a:t>
            </a:r>
          </a:p>
        </p:txBody>
      </p:sp>
      <p:sp>
        <p:nvSpPr>
          <p:cNvPr id="1024" name="Shape 1024"/>
          <p:cNvSpPr>
            <a:spLocks noGrp="1"/>
          </p:cNvSpPr>
          <p:nvPr>
            <p:ph type="sldNum" sz="quarter" idx="2"/>
          </p:nvPr>
        </p:nvSpPr>
        <p:spPr>
          <a:xfrm>
            <a:off x="11538537" y="6441944"/>
            <a:ext cx="290143" cy="25404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25</a:t>
            </a:fld>
            <a:endParaRPr dirty="0"/>
          </a:p>
        </p:txBody>
      </p:sp>
      <p:pic>
        <p:nvPicPr>
          <p:cNvPr id="1025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58327" y="2095439"/>
            <a:ext cx="4735639" cy="320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026" name="Shape 1026"/>
          <p:cNvSpPr/>
          <p:nvPr/>
        </p:nvSpPr>
        <p:spPr>
          <a:xfrm>
            <a:off x="2519559" y="1225701"/>
            <a:ext cx="8413173" cy="4942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223234" indent="-223234" defTabSz="410751" hangingPunct="0">
              <a:buSzPct val="120000"/>
              <a:buFontTx/>
              <a:buChar char="•"/>
              <a:defRPr sz="1800">
                <a:solidFill>
                  <a:srgbClr val="21212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1266" u="sng" kern="0" dirty="0">
                <a:solidFill>
                  <a:srgbClr val="21212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 km</a:t>
            </a:r>
            <a:r>
              <a:rPr sz="1266" u="sng" kern="0" baseline="31999" dirty="0">
                <a:solidFill>
                  <a:srgbClr val="21212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  <a:r>
              <a:rPr sz="1266" u="sng" kern="0" dirty="0">
                <a:solidFill>
                  <a:srgbClr val="21212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 array</a:t>
            </a:r>
            <a:r>
              <a:rPr sz="1266" kern="0" dirty="0">
                <a:solidFill>
                  <a:srgbClr val="21212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, including 5195 </a:t>
            </a:r>
            <a:r>
              <a:rPr sz="1266" u="sng" kern="0" dirty="0">
                <a:solidFill>
                  <a:srgbClr val="21212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scintillator</a:t>
            </a:r>
            <a:r>
              <a:rPr sz="1266" kern="0" dirty="0">
                <a:solidFill>
                  <a:srgbClr val="21212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 detectors 1 m</a:t>
            </a:r>
            <a:r>
              <a:rPr sz="1266" kern="0" baseline="31999" dirty="0">
                <a:solidFill>
                  <a:srgbClr val="21212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  <a:r>
              <a:rPr sz="1266" kern="0" dirty="0">
                <a:solidFill>
                  <a:srgbClr val="21212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 each, with 15 m spacing.</a:t>
            </a:r>
          </a:p>
          <a:p>
            <a:pPr marL="223234" indent="-223234" defTabSz="410751" hangingPunct="0">
              <a:buSzPct val="120000"/>
              <a:buFontTx/>
              <a:buChar char="•"/>
              <a:defRPr sz="1800">
                <a:solidFill>
                  <a:srgbClr val="21212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66" kern="0" dirty="0">
              <a:solidFill>
                <a:srgbClr val="212121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223234" indent="-223234" defTabSz="410751" hangingPunct="0">
              <a:buSzPct val="120000"/>
              <a:buFontTx/>
              <a:buChar char="•"/>
              <a:defRPr sz="1800">
                <a:solidFill>
                  <a:srgbClr val="21212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1266" kern="0" dirty="0">
                <a:solidFill>
                  <a:srgbClr val="21212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An overlapping </a:t>
            </a:r>
            <a:r>
              <a:rPr sz="1266" u="sng" kern="0" dirty="0">
                <a:solidFill>
                  <a:srgbClr val="21212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 km</a:t>
            </a:r>
            <a:r>
              <a:rPr sz="1266" u="sng" kern="0" baseline="31999" dirty="0">
                <a:solidFill>
                  <a:srgbClr val="21212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  <a:r>
              <a:rPr sz="1266" u="sng" kern="0" dirty="0">
                <a:solidFill>
                  <a:srgbClr val="21212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 array</a:t>
            </a:r>
            <a:r>
              <a:rPr sz="1266" kern="0" dirty="0">
                <a:solidFill>
                  <a:srgbClr val="21212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 of 1171, underground water Cherenkov tanks 36 m</a:t>
            </a:r>
            <a:r>
              <a:rPr sz="1266" kern="0" baseline="31999" dirty="0">
                <a:solidFill>
                  <a:srgbClr val="21212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2 </a:t>
            </a:r>
            <a:r>
              <a:rPr sz="1266" kern="0" dirty="0">
                <a:solidFill>
                  <a:srgbClr val="21212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each,  with 30 m spacing, for </a:t>
            </a:r>
            <a:r>
              <a:rPr sz="1266" u="sng" kern="0" dirty="0">
                <a:solidFill>
                  <a:srgbClr val="21212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muon detection</a:t>
            </a:r>
            <a:r>
              <a:rPr sz="1266" kern="0" dirty="0">
                <a:solidFill>
                  <a:srgbClr val="21212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 (total sensitive area ≈ </a:t>
            </a:r>
            <a:r>
              <a:rPr sz="1266" u="sng" kern="0" dirty="0">
                <a:solidFill>
                  <a:srgbClr val="21212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42,000</a:t>
            </a:r>
            <a:r>
              <a:rPr sz="1266" kern="0" dirty="0">
                <a:solidFill>
                  <a:srgbClr val="21212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 m</a:t>
            </a:r>
            <a:r>
              <a:rPr sz="1266" kern="0" baseline="31999" dirty="0">
                <a:solidFill>
                  <a:srgbClr val="21212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  <a:r>
              <a:rPr sz="1266" kern="0" dirty="0">
                <a:solidFill>
                  <a:srgbClr val="21212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).</a:t>
            </a:r>
          </a:p>
          <a:p>
            <a:pPr marL="182646" indent="-182646" defTabSz="410751" hangingPunct="0">
              <a:buSzPct val="120000"/>
              <a:buFontTx/>
              <a:buChar char="•"/>
              <a:defRPr sz="1800">
                <a:solidFill>
                  <a:srgbClr val="21212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66" kern="0" dirty="0">
              <a:solidFill>
                <a:srgbClr val="212121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182646" indent="-182646" defTabSz="410751" hangingPunct="0">
              <a:buSzPct val="120000"/>
              <a:buFontTx/>
              <a:buChar char="•"/>
              <a:defRPr sz="1800">
                <a:solidFill>
                  <a:srgbClr val="21212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66" kern="0" dirty="0">
              <a:solidFill>
                <a:srgbClr val="212121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182646" indent="-182646" defTabSz="410751" hangingPunct="0">
              <a:buSzPct val="120000"/>
              <a:buFontTx/>
              <a:buChar char="•"/>
              <a:defRPr sz="1800">
                <a:solidFill>
                  <a:srgbClr val="21212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66" kern="0" dirty="0">
              <a:solidFill>
                <a:srgbClr val="212121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182646" indent="-182646" defTabSz="410751" hangingPunct="0">
              <a:buSzPct val="120000"/>
              <a:buFontTx/>
              <a:buChar char="•"/>
              <a:defRPr sz="1800">
                <a:solidFill>
                  <a:srgbClr val="21212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66" kern="0" dirty="0">
              <a:solidFill>
                <a:srgbClr val="212121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182646" indent="-182646" defTabSz="410751" hangingPunct="0">
              <a:buSzPct val="120000"/>
              <a:buFontTx/>
              <a:buChar char="•"/>
              <a:defRPr sz="1800">
                <a:solidFill>
                  <a:srgbClr val="21212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66" kern="0" dirty="0">
              <a:solidFill>
                <a:srgbClr val="212121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182646" indent="-182646" defTabSz="410751" hangingPunct="0">
              <a:buSzPct val="120000"/>
              <a:buFontTx/>
              <a:buChar char="•"/>
              <a:defRPr sz="1800">
                <a:solidFill>
                  <a:srgbClr val="21212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66" kern="0" dirty="0">
              <a:solidFill>
                <a:srgbClr val="212121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182646" indent="-182646" defTabSz="410751" hangingPunct="0">
              <a:buSzPct val="120000"/>
              <a:buFontTx/>
              <a:buChar char="•"/>
              <a:defRPr sz="1800">
                <a:solidFill>
                  <a:srgbClr val="21212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66" kern="0" dirty="0">
              <a:solidFill>
                <a:srgbClr val="212121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182646" indent="-182646" defTabSz="410751" hangingPunct="0">
              <a:buSzPct val="120000"/>
              <a:buFontTx/>
              <a:buChar char="•"/>
              <a:defRPr sz="1800">
                <a:solidFill>
                  <a:srgbClr val="21212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66" kern="0" dirty="0">
              <a:solidFill>
                <a:srgbClr val="212121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182646" indent="-182646" defTabSz="410751" hangingPunct="0">
              <a:buSzPct val="120000"/>
              <a:buFontTx/>
              <a:buChar char="•"/>
              <a:defRPr sz="1800">
                <a:solidFill>
                  <a:srgbClr val="21212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66" kern="0" dirty="0">
              <a:solidFill>
                <a:srgbClr val="212121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182646" indent="-182646" defTabSz="410751" hangingPunct="0">
              <a:buSzPct val="120000"/>
              <a:buFontTx/>
              <a:buChar char="•"/>
              <a:defRPr sz="1800">
                <a:solidFill>
                  <a:srgbClr val="21212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66" kern="0" dirty="0">
              <a:solidFill>
                <a:srgbClr val="212121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182646" indent="-182646" defTabSz="410751" hangingPunct="0">
              <a:buSzPct val="120000"/>
              <a:buFontTx/>
              <a:buChar char="•"/>
              <a:defRPr sz="1800">
                <a:solidFill>
                  <a:srgbClr val="21212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66" kern="0" dirty="0">
              <a:solidFill>
                <a:srgbClr val="212121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182646" indent="-182646" defTabSz="410751" hangingPunct="0">
              <a:buSzPct val="120000"/>
              <a:buFontTx/>
              <a:buChar char="•"/>
              <a:defRPr sz="1800">
                <a:solidFill>
                  <a:srgbClr val="21212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66" kern="0" dirty="0">
              <a:solidFill>
                <a:srgbClr val="212121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182646" indent="-182646" defTabSz="410751" hangingPunct="0">
              <a:buSzPct val="120000"/>
              <a:buFontTx/>
              <a:buChar char="•"/>
              <a:defRPr sz="1800">
                <a:solidFill>
                  <a:srgbClr val="21212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66" kern="0" dirty="0">
              <a:solidFill>
                <a:srgbClr val="212121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182646" indent="-182646" defTabSz="410751" hangingPunct="0">
              <a:buSzPct val="120000"/>
              <a:buFontTx/>
              <a:buChar char="•"/>
              <a:defRPr sz="1800">
                <a:solidFill>
                  <a:srgbClr val="21212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66" kern="0" dirty="0">
              <a:solidFill>
                <a:srgbClr val="212121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182646" indent="-182646" defTabSz="410751" hangingPunct="0">
              <a:buSzPct val="120000"/>
              <a:buFontTx/>
              <a:buChar char="•"/>
              <a:defRPr sz="1800">
                <a:solidFill>
                  <a:srgbClr val="21212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66" kern="0" dirty="0">
              <a:solidFill>
                <a:srgbClr val="212121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182646" indent="-182646" defTabSz="410751" hangingPunct="0">
              <a:buSzPct val="120000"/>
              <a:buFontTx/>
              <a:buChar char="•"/>
              <a:defRPr sz="1800">
                <a:solidFill>
                  <a:srgbClr val="21212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66" kern="0" dirty="0">
              <a:solidFill>
                <a:srgbClr val="212121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defTabSz="410751" hangingPunct="0">
              <a:defRPr sz="1800">
                <a:solidFill>
                  <a:srgbClr val="21212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66" kern="0" dirty="0">
              <a:solidFill>
                <a:srgbClr val="212121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223234" indent="-223234" defTabSz="410751" hangingPunct="0">
              <a:buSzPct val="120000"/>
              <a:buFontTx/>
              <a:buChar char="•"/>
              <a:defRPr sz="1800">
                <a:solidFill>
                  <a:srgbClr val="21212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1266" kern="0" dirty="0">
                <a:solidFill>
                  <a:srgbClr val="21212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A close-packed, surface </a:t>
            </a:r>
            <a:r>
              <a:rPr sz="1266" u="sng" kern="0" dirty="0">
                <a:solidFill>
                  <a:srgbClr val="21212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water Cherenkov detector </a:t>
            </a:r>
            <a:r>
              <a:rPr sz="1266" kern="0" dirty="0">
                <a:solidFill>
                  <a:srgbClr val="21212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facility with a total area of </a:t>
            </a:r>
            <a:r>
              <a:rPr sz="1266" u="sng" kern="0" dirty="0">
                <a:solidFill>
                  <a:srgbClr val="21212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80,000 m</a:t>
            </a:r>
            <a:r>
              <a:rPr sz="1266" u="sng" kern="0" baseline="31999" dirty="0">
                <a:solidFill>
                  <a:srgbClr val="21212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  <a:r>
              <a:rPr sz="1266" kern="0" dirty="0">
                <a:solidFill>
                  <a:srgbClr val="21212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.</a:t>
            </a:r>
          </a:p>
          <a:p>
            <a:pPr marL="223234" indent="-223234" defTabSz="410751" hangingPunct="0">
              <a:buClr>
                <a:srgbClr val="FF2600"/>
              </a:buClr>
              <a:buSzPct val="120000"/>
              <a:buFontTx/>
              <a:buChar char="•"/>
              <a:defRPr sz="1800">
                <a:solidFill>
                  <a:srgbClr val="21212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66" kern="0" dirty="0">
              <a:solidFill>
                <a:srgbClr val="212121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223234" indent="-223234" defTabSz="410751" hangingPunct="0">
              <a:buClr>
                <a:srgbClr val="212121"/>
              </a:buClr>
              <a:buSzPct val="120000"/>
              <a:buFontTx/>
              <a:buChar char="•"/>
              <a:defRPr sz="1800">
                <a:solidFill>
                  <a:srgbClr val="21212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1266" kern="0" dirty="0">
                <a:solidFill>
                  <a:srgbClr val="21212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18 wide field-of-view air Cherenkov (and fluorescence) telescopes.</a:t>
            </a:r>
          </a:p>
          <a:p>
            <a:pPr marL="223234" indent="-223234" defTabSz="410751" hangingPunct="0">
              <a:buClr>
                <a:srgbClr val="212121"/>
              </a:buClr>
              <a:buSzPct val="120000"/>
              <a:buFontTx/>
              <a:buChar char="•"/>
              <a:defRPr sz="1800">
                <a:solidFill>
                  <a:srgbClr val="21212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66" kern="0" dirty="0">
              <a:solidFill>
                <a:srgbClr val="212121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21603" y="2476952"/>
            <a:ext cx="3795912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32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~30X </a:t>
            </a:r>
            <a:r>
              <a:rPr kumimoji="0" lang="en-US" altLang="zh-CN" sz="3200" b="0" i="0" u="none" strike="noStrike" cap="none" spc="0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TibetIII</a:t>
            </a:r>
            <a:r>
              <a:rPr kumimoji="0" lang="en-US" altLang="zh-CN" sz="32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-Muon</a:t>
            </a:r>
            <a:endParaRPr kumimoji="0" lang="zh-CN" altLang="en-US" sz="32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37705" y="5973931"/>
            <a:ext cx="1744068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32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~4X HAWC</a:t>
            </a:r>
            <a:endParaRPr kumimoji="0" lang="zh-CN" altLang="en-US" sz="32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40297" y="1225701"/>
            <a:ext cx="125675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36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KM2A:</a:t>
            </a:r>
            <a:endParaRPr kumimoji="0" lang="zh-CN" altLang="en-US" sz="36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40297" y="5298024"/>
            <a:ext cx="125675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36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WCDA:</a:t>
            </a:r>
            <a:endParaRPr kumimoji="0" lang="zh-CN" altLang="en-US" sz="36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344368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/>
          <p:cNvGrpSpPr/>
          <p:nvPr/>
        </p:nvGrpSpPr>
        <p:grpSpPr>
          <a:xfrm>
            <a:off x="198197" y="142852"/>
            <a:ext cx="11320000" cy="5252944"/>
            <a:chOff x="556614" y="1112830"/>
            <a:chExt cx="8647206" cy="5552890"/>
          </a:xfrm>
        </p:grpSpPr>
        <p:pic>
          <p:nvPicPr>
            <p:cNvPr id="9" name="Picture 16" descr="china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5"/>
            <a:stretch/>
          </p:blipFill>
          <p:spPr bwMode="auto">
            <a:xfrm>
              <a:off x="696225" y="1112830"/>
              <a:ext cx="8507595" cy="5552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AutoShape 17"/>
            <p:cNvSpPr>
              <a:spLocks noChangeArrowheads="1"/>
            </p:cNvSpPr>
            <p:nvPr/>
          </p:nvSpPr>
          <p:spPr bwMode="auto">
            <a:xfrm>
              <a:off x="7159702" y="1595174"/>
              <a:ext cx="753040" cy="183314"/>
            </a:xfrm>
            <a:prstGeom prst="wedgeRectCallout">
              <a:avLst>
                <a:gd name="adj1" fmla="val -98148"/>
                <a:gd name="adj2" fmla="val 161458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r>
                <a:rPr lang="zh-CN" altLang="en-US" sz="1200" b="1" dirty="0">
                  <a:solidFill>
                    <a:srgbClr val="FFFF00"/>
                  </a:solidFill>
                </a:rPr>
                <a:t>高能所</a:t>
              </a:r>
              <a:endParaRPr lang="en-US" altLang="zh-CN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11" name="AutoShape 18"/>
            <p:cNvSpPr>
              <a:spLocks noChangeArrowheads="1"/>
            </p:cNvSpPr>
            <p:nvPr/>
          </p:nvSpPr>
          <p:spPr bwMode="auto">
            <a:xfrm>
              <a:off x="6301479" y="1336244"/>
              <a:ext cx="836711" cy="225324"/>
            </a:xfrm>
            <a:prstGeom prst="wedgeRectCallout">
              <a:avLst>
                <a:gd name="adj1" fmla="val 14167"/>
                <a:gd name="adj2" fmla="val 252083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r>
                <a:rPr lang="zh-CN" altLang="en-US" sz="1200" b="1" dirty="0" smtClean="0">
                  <a:solidFill>
                    <a:srgbClr val="FFFF00"/>
                  </a:solidFill>
                </a:rPr>
                <a:t>清华大学</a:t>
              </a:r>
              <a:endParaRPr lang="en-US" altLang="zh-CN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12" name="AutoShape 19"/>
            <p:cNvSpPr>
              <a:spLocks noChangeArrowheads="1"/>
            </p:cNvSpPr>
            <p:nvPr/>
          </p:nvSpPr>
          <p:spPr bwMode="auto">
            <a:xfrm>
              <a:off x="5475227" y="1700964"/>
              <a:ext cx="1088305" cy="185222"/>
            </a:xfrm>
            <a:prstGeom prst="wedgeRectCallout">
              <a:avLst>
                <a:gd name="adj1" fmla="val 53889"/>
                <a:gd name="adj2" fmla="val 126042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r>
                <a:rPr lang="zh-CN" altLang="en-US" sz="1200" b="1" dirty="0">
                  <a:solidFill>
                    <a:srgbClr val="FFFF00"/>
                  </a:solidFill>
                </a:rPr>
                <a:t>北京大学</a:t>
              </a:r>
              <a:endParaRPr lang="en-US" altLang="zh-CN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13" name="AutoShape 20"/>
            <p:cNvSpPr>
              <a:spLocks noChangeArrowheads="1"/>
            </p:cNvSpPr>
            <p:nvPr/>
          </p:nvSpPr>
          <p:spPr bwMode="auto">
            <a:xfrm>
              <a:off x="4999347" y="2930695"/>
              <a:ext cx="1342224" cy="229143"/>
            </a:xfrm>
            <a:prstGeom prst="wedgeRectCallout">
              <a:avLst>
                <a:gd name="adj1" fmla="val 58333"/>
                <a:gd name="adj2" fmla="val -180208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r>
                <a:rPr lang="zh-CN" altLang="en-US" sz="1200" b="1" dirty="0" smtClean="0">
                  <a:solidFill>
                    <a:srgbClr val="FFFF00"/>
                  </a:solidFill>
                </a:rPr>
                <a:t>河北师范大学</a:t>
              </a:r>
              <a:endParaRPr lang="en-US" altLang="zh-CN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14" name="AutoShape 21"/>
            <p:cNvSpPr>
              <a:spLocks noChangeArrowheads="1"/>
            </p:cNvSpPr>
            <p:nvPr/>
          </p:nvSpPr>
          <p:spPr bwMode="auto">
            <a:xfrm>
              <a:off x="7429295" y="2739743"/>
              <a:ext cx="864601" cy="274971"/>
            </a:xfrm>
            <a:prstGeom prst="wedgeRectCallout">
              <a:avLst>
                <a:gd name="adj1" fmla="val -94097"/>
                <a:gd name="adj2" fmla="val 42361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r>
                <a:rPr lang="zh-CN" altLang="en-US" sz="1200" b="1" dirty="0" smtClean="0">
                  <a:solidFill>
                    <a:srgbClr val="FFFF00"/>
                  </a:solidFill>
                </a:rPr>
                <a:t>山东大学</a:t>
              </a:r>
              <a:endParaRPr lang="en-US" altLang="zh-CN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15" name="AutoShape 22"/>
            <p:cNvSpPr>
              <a:spLocks noChangeArrowheads="1"/>
            </p:cNvSpPr>
            <p:nvPr/>
          </p:nvSpPr>
          <p:spPr bwMode="auto">
            <a:xfrm>
              <a:off x="7567004" y="1901463"/>
              <a:ext cx="876803" cy="183314"/>
            </a:xfrm>
            <a:prstGeom prst="wedgeRectCallout">
              <a:avLst>
                <a:gd name="adj1" fmla="val -82917"/>
                <a:gd name="adj2" fmla="val 155681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r>
                <a:rPr lang="zh-CN" altLang="en-US" sz="1200" b="1" dirty="0" smtClean="0">
                  <a:solidFill>
                    <a:srgbClr val="FFFF00"/>
                  </a:solidFill>
                </a:rPr>
                <a:t>南开大学</a:t>
              </a:r>
              <a:endParaRPr lang="en-US" altLang="zh-CN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16" name="AutoShape 23"/>
            <p:cNvSpPr>
              <a:spLocks noChangeArrowheads="1"/>
            </p:cNvSpPr>
            <p:nvPr/>
          </p:nvSpPr>
          <p:spPr bwMode="auto">
            <a:xfrm>
              <a:off x="3658866" y="5495183"/>
              <a:ext cx="1016255" cy="177586"/>
            </a:xfrm>
            <a:prstGeom prst="wedgeRectCallout">
              <a:avLst>
                <a:gd name="adj1" fmla="val -10737"/>
                <a:gd name="adj2" fmla="val 248491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r>
                <a:rPr lang="zh-CN" altLang="en-US" sz="1200" b="1" dirty="0" smtClean="0">
                  <a:solidFill>
                    <a:srgbClr val="FFFF00"/>
                  </a:solidFill>
                </a:rPr>
                <a:t>云南</a:t>
              </a:r>
              <a:r>
                <a:rPr lang="zh-CN" altLang="en-US" sz="1200" b="1" dirty="0">
                  <a:solidFill>
                    <a:srgbClr val="FFFF00"/>
                  </a:solidFill>
                </a:rPr>
                <a:t>天文台</a:t>
              </a:r>
              <a:endParaRPr lang="en-US" altLang="zh-CN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17" name="AutoShape 24"/>
            <p:cNvSpPr>
              <a:spLocks noChangeArrowheads="1"/>
            </p:cNvSpPr>
            <p:nvPr/>
          </p:nvSpPr>
          <p:spPr bwMode="auto">
            <a:xfrm>
              <a:off x="4384016" y="5718597"/>
              <a:ext cx="814050" cy="204319"/>
            </a:xfrm>
            <a:prstGeom prst="wedgeRectCallout">
              <a:avLst>
                <a:gd name="adj1" fmla="val -86087"/>
                <a:gd name="adj2" fmla="val 100791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r>
                <a:rPr lang="zh-CN" altLang="en-US" sz="1200" b="1" dirty="0">
                  <a:solidFill>
                    <a:srgbClr val="FFFF00"/>
                  </a:solidFill>
                </a:rPr>
                <a:t>云南大学</a:t>
              </a:r>
              <a:endParaRPr lang="en-US" altLang="zh-CN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18" name="AutoShape 25"/>
            <p:cNvSpPr>
              <a:spLocks noChangeArrowheads="1"/>
            </p:cNvSpPr>
            <p:nvPr/>
          </p:nvSpPr>
          <p:spPr bwMode="auto">
            <a:xfrm>
              <a:off x="4675122" y="4105051"/>
              <a:ext cx="1173139" cy="263514"/>
            </a:xfrm>
            <a:prstGeom prst="wedgeRectCallout">
              <a:avLst>
                <a:gd name="adj1" fmla="val -75986"/>
                <a:gd name="adj2" fmla="val 138542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r>
                <a:rPr lang="zh-CN" altLang="en-US" sz="1200" b="1" dirty="0" smtClean="0">
                  <a:solidFill>
                    <a:srgbClr val="FFFF00"/>
                  </a:solidFill>
                </a:rPr>
                <a:t>西南交通大学</a:t>
              </a:r>
              <a:endParaRPr lang="en-US" altLang="zh-CN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19" name="AutoShape 26"/>
            <p:cNvSpPr>
              <a:spLocks noChangeArrowheads="1"/>
            </p:cNvSpPr>
            <p:nvPr/>
          </p:nvSpPr>
          <p:spPr bwMode="auto">
            <a:xfrm>
              <a:off x="1007538" y="4509870"/>
              <a:ext cx="920382" cy="183314"/>
            </a:xfrm>
            <a:prstGeom prst="wedgeRectCallout">
              <a:avLst>
                <a:gd name="adj1" fmla="val 52288"/>
                <a:gd name="adj2" fmla="val 155208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r>
                <a:rPr lang="zh-CN" altLang="en-US" sz="1200" b="1" dirty="0">
                  <a:solidFill>
                    <a:srgbClr val="FFFF00"/>
                  </a:solidFill>
                </a:rPr>
                <a:t>西藏大学</a:t>
              </a:r>
              <a:endParaRPr lang="en-US" altLang="zh-CN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20" name="AutoShape 27"/>
            <p:cNvSpPr>
              <a:spLocks noChangeArrowheads="1"/>
            </p:cNvSpPr>
            <p:nvPr/>
          </p:nvSpPr>
          <p:spPr bwMode="auto">
            <a:xfrm>
              <a:off x="7138190" y="3887365"/>
              <a:ext cx="1143505" cy="202409"/>
            </a:xfrm>
            <a:prstGeom prst="wedgeRectCallout">
              <a:avLst>
                <a:gd name="adj1" fmla="val -60796"/>
                <a:gd name="adj2" fmla="val 155208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r>
                <a:rPr lang="zh-CN" altLang="en-US" sz="1200" b="1" dirty="0" smtClean="0">
                  <a:solidFill>
                    <a:srgbClr val="FFFF00"/>
                  </a:solidFill>
                </a:rPr>
                <a:t>中国科技大学</a:t>
              </a:r>
              <a:endParaRPr lang="en-US" altLang="zh-CN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21" name="AutoShape 28"/>
            <p:cNvSpPr>
              <a:spLocks noChangeArrowheads="1"/>
            </p:cNvSpPr>
            <p:nvPr/>
          </p:nvSpPr>
          <p:spPr bwMode="auto">
            <a:xfrm>
              <a:off x="6635822" y="4570509"/>
              <a:ext cx="698499" cy="283540"/>
            </a:xfrm>
            <a:prstGeom prst="wedgeRectCallout">
              <a:avLst>
                <a:gd name="adj1" fmla="val 42926"/>
                <a:gd name="adj2" fmla="val -150170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r>
                <a:rPr lang="zh-CN" altLang="en-US" sz="1200" b="1" dirty="0" smtClean="0">
                  <a:solidFill>
                    <a:srgbClr val="FFFF00"/>
                  </a:solidFill>
                </a:rPr>
                <a:t>南京</a:t>
              </a:r>
              <a:r>
                <a:rPr lang="zh-CN" altLang="en-US" sz="1200" b="1" dirty="0">
                  <a:solidFill>
                    <a:srgbClr val="FFFF00"/>
                  </a:solidFill>
                </a:rPr>
                <a:t>大学</a:t>
              </a:r>
              <a:endParaRPr lang="en-US" altLang="zh-CN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22" name="AutoShape 29"/>
            <p:cNvSpPr>
              <a:spLocks noChangeArrowheads="1"/>
            </p:cNvSpPr>
            <p:nvPr/>
          </p:nvSpPr>
          <p:spPr bwMode="auto">
            <a:xfrm>
              <a:off x="5905784" y="2344472"/>
              <a:ext cx="991851" cy="196681"/>
            </a:xfrm>
            <a:prstGeom prst="wedgeRectCallout">
              <a:avLst>
                <a:gd name="adj1" fmla="val 39287"/>
                <a:gd name="adj2" fmla="val -181250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r>
                <a:rPr lang="zh-CN" altLang="en-US" sz="1200" b="1" dirty="0" smtClean="0">
                  <a:solidFill>
                    <a:srgbClr val="FFFF00"/>
                  </a:solidFill>
                </a:rPr>
                <a:t>国家天文台</a:t>
              </a:r>
              <a:endParaRPr lang="en-US" altLang="zh-CN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23" name="AutoShape 30"/>
            <p:cNvSpPr>
              <a:spLocks noChangeArrowheads="1"/>
            </p:cNvSpPr>
            <p:nvPr/>
          </p:nvSpPr>
          <p:spPr bwMode="auto">
            <a:xfrm>
              <a:off x="1974986" y="3959927"/>
              <a:ext cx="1757093" cy="733256"/>
            </a:xfrm>
            <a:prstGeom prst="wedgeEllipseCallout">
              <a:avLst>
                <a:gd name="adj1" fmla="val 48622"/>
                <a:gd name="adj2" fmla="val 113803"/>
              </a:avLst>
            </a:prstGeom>
            <a:solidFill>
              <a:srgbClr val="FF505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r>
                <a:rPr lang="en-US" altLang="zh-CN" dirty="0">
                  <a:solidFill>
                    <a:prstClr val="black"/>
                  </a:solidFill>
                </a:rPr>
                <a:t>LHAASO</a:t>
              </a:r>
            </a:p>
          </p:txBody>
        </p:sp>
        <p:sp>
          <p:nvSpPr>
            <p:cNvPr id="8" name="AutoShape 34"/>
            <p:cNvSpPr>
              <a:spLocks noChangeArrowheads="1"/>
            </p:cNvSpPr>
            <p:nvPr/>
          </p:nvSpPr>
          <p:spPr bwMode="auto">
            <a:xfrm>
              <a:off x="6922039" y="2493414"/>
              <a:ext cx="664139" cy="231052"/>
            </a:xfrm>
            <a:prstGeom prst="wedgeRectCallout">
              <a:avLst>
                <a:gd name="adj1" fmla="val -56250"/>
                <a:gd name="adj2" fmla="val -210417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r>
                <a:rPr lang="zh-CN" altLang="en-US" sz="1200" b="1" dirty="0">
                  <a:solidFill>
                    <a:srgbClr val="FFFF00"/>
                  </a:solidFill>
                </a:rPr>
                <a:t>大气所</a:t>
              </a:r>
              <a:endParaRPr lang="en-US" altLang="zh-CN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6" name="TextBox 189"/>
            <p:cNvSpPr txBox="1">
              <a:spLocks noChangeArrowheads="1"/>
            </p:cNvSpPr>
            <p:nvPr/>
          </p:nvSpPr>
          <p:spPr bwMode="auto">
            <a:xfrm>
              <a:off x="556614" y="2575414"/>
              <a:ext cx="2778667" cy="878447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2400" b="1" dirty="0" smtClean="0">
                  <a:solidFill>
                    <a:srgbClr val="FF0000"/>
                  </a:solidFill>
                </a:rPr>
                <a:t>Domestic Collaboration</a:t>
              </a:r>
            </a:p>
            <a:p>
              <a:pPr algn="ctr" eaLnBrk="1" hangingPunct="1"/>
              <a:r>
                <a:rPr lang="en-US" altLang="zh-CN" sz="2400" b="1" dirty="0" smtClean="0">
                  <a:solidFill>
                    <a:srgbClr val="FF0000"/>
                  </a:solidFill>
                </a:rPr>
                <a:t>20</a:t>
              </a:r>
              <a:r>
                <a:rPr lang="zh-CN" altLang="en-US" sz="2400" b="1" dirty="0" smtClean="0">
                  <a:solidFill>
                    <a:srgbClr val="FF0000"/>
                  </a:solidFill>
                </a:rPr>
                <a:t> </a:t>
              </a:r>
              <a:r>
                <a:rPr lang="en-US" altLang="zh-CN" sz="2400" b="1" dirty="0" smtClean="0">
                  <a:solidFill>
                    <a:srgbClr val="FF0000"/>
                  </a:solidFill>
                </a:rPr>
                <a:t>institutions</a:t>
              </a:r>
              <a:r>
                <a:rPr lang="zh-CN" altLang="en-US" sz="2400" b="1" dirty="0" smtClean="0">
                  <a:solidFill>
                    <a:srgbClr val="0070C0"/>
                  </a:solidFill>
                </a:rPr>
                <a:t> </a:t>
              </a:r>
              <a:endParaRPr lang="zh-CN" altLang="en-US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24" name="AutoShape 25"/>
            <p:cNvSpPr>
              <a:spLocks noChangeArrowheads="1"/>
            </p:cNvSpPr>
            <p:nvPr/>
          </p:nvSpPr>
          <p:spPr bwMode="auto">
            <a:xfrm>
              <a:off x="4237031" y="3717032"/>
              <a:ext cx="911033" cy="206876"/>
            </a:xfrm>
            <a:prstGeom prst="wedgeRectCallout">
              <a:avLst>
                <a:gd name="adj1" fmla="val -41357"/>
                <a:gd name="adj2" fmla="val 355021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r>
                <a:rPr lang="zh-CN" altLang="en-US" sz="1200" b="1" dirty="0" smtClean="0">
                  <a:solidFill>
                    <a:srgbClr val="FFFF00"/>
                  </a:solidFill>
                </a:rPr>
                <a:t>四川大学</a:t>
              </a:r>
              <a:endParaRPr lang="en-US" altLang="zh-CN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25" name="AutoShape 24"/>
            <p:cNvSpPr>
              <a:spLocks noChangeArrowheads="1"/>
            </p:cNvSpPr>
            <p:nvPr/>
          </p:nvSpPr>
          <p:spPr bwMode="auto">
            <a:xfrm>
              <a:off x="4507923" y="6106921"/>
              <a:ext cx="808759" cy="202399"/>
            </a:xfrm>
            <a:prstGeom prst="wedgeRectCallout">
              <a:avLst>
                <a:gd name="adj1" fmla="val 31202"/>
                <a:gd name="adj2" fmla="val 164125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r>
                <a:rPr lang="zh-CN" altLang="en-US" sz="1200" b="1" dirty="0">
                  <a:solidFill>
                    <a:srgbClr val="FFFF00"/>
                  </a:solidFill>
                </a:rPr>
                <a:t>广西</a:t>
              </a:r>
              <a:r>
                <a:rPr lang="zh-CN" altLang="en-US" sz="1200" b="1" dirty="0" smtClean="0">
                  <a:solidFill>
                    <a:srgbClr val="FFFF00"/>
                  </a:solidFill>
                </a:rPr>
                <a:t>大学</a:t>
              </a:r>
              <a:endParaRPr lang="en-US" altLang="zh-CN" sz="12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26" name="AutoShape 28"/>
          <p:cNvSpPr>
            <a:spLocks noChangeArrowheads="1"/>
          </p:cNvSpPr>
          <p:nvPr/>
        </p:nvSpPr>
        <p:spPr bwMode="auto">
          <a:xfrm>
            <a:off x="9187342" y="3449521"/>
            <a:ext cx="1619261" cy="213153"/>
          </a:xfrm>
          <a:prstGeom prst="wedgeRectCallout">
            <a:avLst>
              <a:gd name="adj1" fmla="val -59468"/>
              <a:gd name="adj2" fmla="val -199498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zh-CN" altLang="en-US" sz="1200" b="1" dirty="0" smtClean="0">
                <a:solidFill>
                  <a:srgbClr val="FFFF00"/>
                </a:solidFill>
              </a:rPr>
              <a:t>紫金山天文台</a:t>
            </a:r>
            <a:endParaRPr lang="en-US" altLang="zh-CN" sz="1200" b="1" dirty="0">
              <a:solidFill>
                <a:srgbClr val="FFFF00"/>
              </a:solidFill>
            </a:endParaRPr>
          </a:p>
        </p:txBody>
      </p:sp>
      <p:sp>
        <p:nvSpPr>
          <p:cNvPr id="27" name="AutoShape 19"/>
          <p:cNvSpPr>
            <a:spLocks noChangeArrowheads="1"/>
          </p:cNvSpPr>
          <p:nvPr/>
        </p:nvSpPr>
        <p:spPr bwMode="auto">
          <a:xfrm>
            <a:off x="6806075" y="1020629"/>
            <a:ext cx="1138941" cy="175217"/>
          </a:xfrm>
          <a:prstGeom prst="wedgeRectCallout">
            <a:avLst>
              <a:gd name="adj1" fmla="val 76868"/>
              <a:gd name="adj2" fmla="val -33418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zh-CN" altLang="en-US" sz="1200" b="1" dirty="0" smtClean="0">
                <a:solidFill>
                  <a:srgbClr val="FFFF00"/>
                </a:solidFill>
              </a:rPr>
              <a:t>空间中心</a:t>
            </a:r>
            <a:endParaRPr lang="en-US" altLang="zh-CN" sz="1200" b="1" dirty="0">
              <a:solidFill>
                <a:srgbClr val="FFFF00"/>
              </a:solidFill>
            </a:endParaRPr>
          </a:p>
        </p:txBody>
      </p:sp>
      <p:sp>
        <p:nvSpPr>
          <p:cNvPr id="29" name="TextBox 189"/>
          <p:cNvSpPr txBox="1">
            <a:spLocks noChangeArrowheads="1"/>
          </p:cNvSpPr>
          <p:nvPr/>
        </p:nvSpPr>
        <p:spPr bwMode="auto">
          <a:xfrm>
            <a:off x="26632" y="5359802"/>
            <a:ext cx="453842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400" b="1" dirty="0" smtClean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International collaborations</a:t>
            </a:r>
          </a:p>
          <a:p>
            <a:pPr eaLnBrk="1" hangingPunct="1"/>
            <a:r>
              <a:rPr lang="zh-CN" altLang="en-US" sz="2400" b="1" dirty="0" smtClean="0">
                <a:solidFill>
                  <a:srgbClr val="0070C0"/>
                </a:solidFill>
              </a:rPr>
              <a:t> </a:t>
            </a:r>
            <a:r>
              <a:rPr lang="en-US" altLang="zh-CN" sz="2400" b="1" dirty="0" smtClean="0">
                <a:solidFill>
                  <a:srgbClr val="EF2D44"/>
                </a:solidFill>
              </a:rPr>
              <a:t>France</a:t>
            </a:r>
            <a:r>
              <a:rPr lang="zh-CN" altLang="en-US" sz="2400" b="1" dirty="0" smtClean="0">
                <a:solidFill>
                  <a:srgbClr val="EF2D44"/>
                </a:solidFill>
              </a:rPr>
              <a:t>：</a:t>
            </a:r>
            <a:r>
              <a:rPr lang="en-US" altLang="zh-CN" sz="2400" b="1" dirty="0" smtClean="0">
                <a:solidFill>
                  <a:srgbClr val="EF2D44"/>
                </a:solidFill>
              </a:rPr>
              <a:t>IPNO</a:t>
            </a:r>
          </a:p>
          <a:p>
            <a:pPr eaLnBrk="1" hangingPunct="1"/>
            <a:r>
              <a:rPr lang="en-US" altLang="zh-CN" sz="2400" b="1" dirty="0" smtClean="0">
                <a:solidFill>
                  <a:srgbClr val="EF2D44"/>
                </a:solidFill>
              </a:rPr>
              <a:t>            OMEGA</a:t>
            </a:r>
          </a:p>
          <a:p>
            <a:pPr eaLnBrk="1" hangingPunct="1"/>
            <a:endParaRPr lang="zh-CN" altLang="en-US" sz="2400" b="1" dirty="0">
              <a:solidFill>
                <a:srgbClr val="EF2D44"/>
              </a:solidFill>
            </a:endParaRPr>
          </a:p>
        </p:txBody>
      </p:sp>
      <p:sp>
        <p:nvSpPr>
          <p:cNvPr id="30" name="TextBox 189"/>
          <p:cNvSpPr txBox="1">
            <a:spLocks noChangeArrowheads="1"/>
          </p:cNvSpPr>
          <p:nvPr/>
        </p:nvSpPr>
        <p:spPr bwMode="auto">
          <a:xfrm>
            <a:off x="2598126" y="5359802"/>
            <a:ext cx="329288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en-US" altLang="zh-CN" sz="2400" b="1" dirty="0" smtClean="0">
              <a:solidFill>
                <a:srgbClr val="0070C0"/>
              </a:solidFill>
            </a:endParaRPr>
          </a:p>
          <a:p>
            <a:pPr eaLnBrk="1" hangingPunct="1"/>
            <a:r>
              <a:rPr lang="en-US" altLang="zh-CN" sz="2400" b="1" dirty="0" smtClean="0">
                <a:solidFill>
                  <a:srgbClr val="008000"/>
                </a:solidFill>
              </a:rPr>
              <a:t>Italy</a:t>
            </a:r>
            <a:r>
              <a:rPr lang="zh-CN" altLang="en-US" sz="2400" b="1" dirty="0" smtClean="0">
                <a:solidFill>
                  <a:srgbClr val="008000"/>
                </a:solidFill>
              </a:rPr>
              <a:t>：</a:t>
            </a:r>
            <a:r>
              <a:rPr lang="en-US" altLang="zh-CN" sz="2400" b="1" dirty="0" smtClean="0">
                <a:solidFill>
                  <a:srgbClr val="008000"/>
                </a:solidFill>
              </a:rPr>
              <a:t>U. Rome I, II, III</a:t>
            </a:r>
          </a:p>
          <a:p>
            <a:pPr eaLnBrk="1" hangingPunct="1"/>
            <a:r>
              <a:rPr lang="en-US" altLang="zh-CN" sz="2400" b="1" dirty="0" smtClean="0">
                <a:solidFill>
                  <a:srgbClr val="008000"/>
                </a:solidFill>
              </a:rPr>
              <a:t>           U. Torino</a:t>
            </a:r>
          </a:p>
          <a:p>
            <a:pPr eaLnBrk="1" hangingPunct="1"/>
            <a:r>
              <a:rPr lang="en-US" altLang="zh-CN" sz="2400" b="1" dirty="0" smtClean="0">
                <a:solidFill>
                  <a:srgbClr val="008000"/>
                </a:solidFill>
              </a:rPr>
              <a:t>            </a:t>
            </a:r>
            <a:endParaRPr lang="zh-CN" altLang="en-US" sz="2400" b="1" dirty="0">
              <a:solidFill>
                <a:srgbClr val="008000"/>
              </a:solidFill>
            </a:endParaRPr>
          </a:p>
        </p:txBody>
      </p:sp>
      <p:sp>
        <p:nvSpPr>
          <p:cNvPr id="31" name="TextBox 189"/>
          <p:cNvSpPr txBox="1">
            <a:spLocks noChangeArrowheads="1"/>
          </p:cNvSpPr>
          <p:nvPr/>
        </p:nvSpPr>
        <p:spPr bwMode="auto">
          <a:xfrm>
            <a:off x="8763019" y="5357826"/>
            <a:ext cx="219483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en-US" altLang="zh-CN" sz="2400" b="1" dirty="0" smtClean="0">
              <a:solidFill>
                <a:srgbClr val="0070C0"/>
              </a:solidFill>
            </a:endParaRPr>
          </a:p>
          <a:p>
            <a:pPr eaLnBrk="1" hangingPunct="1"/>
            <a:r>
              <a:rPr lang="en-US" altLang="zh-CN" sz="2400" b="1" dirty="0" smtClean="0">
                <a:solidFill>
                  <a:srgbClr val="0070C0"/>
                </a:solidFill>
              </a:rPr>
              <a:t>Russia</a:t>
            </a:r>
            <a:r>
              <a:rPr lang="zh-CN" altLang="en-US" sz="2400" b="1" dirty="0" smtClean="0">
                <a:solidFill>
                  <a:srgbClr val="0070C0"/>
                </a:solidFill>
              </a:rPr>
              <a:t>：</a:t>
            </a:r>
            <a:r>
              <a:rPr lang="en-US" altLang="zh-CN" sz="2400" b="1" dirty="0">
                <a:solidFill>
                  <a:srgbClr val="0070C0"/>
                </a:solidFill>
              </a:rPr>
              <a:t>RAS</a:t>
            </a:r>
            <a:endParaRPr lang="zh-CN" altLang="en-US" sz="2400" b="1" dirty="0">
              <a:solidFill>
                <a:srgbClr val="0070C0"/>
              </a:solidFill>
            </a:endParaRPr>
          </a:p>
          <a:p>
            <a:pPr eaLnBrk="1" hangingPunct="1"/>
            <a:r>
              <a:rPr lang="zh-CN" altLang="en-US" sz="2400" b="1" dirty="0" smtClean="0">
                <a:solidFill>
                  <a:srgbClr val="0070C0"/>
                </a:solidFill>
              </a:rPr>
              <a:t>          </a:t>
            </a:r>
            <a:r>
              <a:rPr lang="en-US" altLang="zh-CN" sz="2400" b="1" dirty="0" smtClean="0">
                <a:solidFill>
                  <a:srgbClr val="0070C0"/>
                </a:solidFill>
              </a:rPr>
              <a:t>     INPR</a:t>
            </a:r>
          </a:p>
          <a:p>
            <a:pPr eaLnBrk="1" hangingPunct="1"/>
            <a:r>
              <a:rPr lang="en-US" altLang="zh-CN" sz="2400" b="1" dirty="0" smtClean="0">
                <a:solidFill>
                  <a:srgbClr val="0070C0"/>
                </a:solidFill>
              </a:rPr>
              <a:t>Thailand:  </a:t>
            </a:r>
            <a:endParaRPr lang="zh-CN" altLang="en-US" sz="2400" b="1" dirty="0">
              <a:solidFill>
                <a:srgbClr val="0070C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8" name="AutoShape 25"/>
          <p:cNvSpPr>
            <a:spLocks noChangeArrowheads="1"/>
          </p:cNvSpPr>
          <p:nvPr/>
        </p:nvSpPr>
        <p:spPr bwMode="auto">
          <a:xfrm>
            <a:off x="4762491" y="3786190"/>
            <a:ext cx="1905013" cy="357190"/>
          </a:xfrm>
          <a:prstGeom prst="wedgeRectCallout">
            <a:avLst>
              <a:gd name="adj1" fmla="val -30329"/>
              <a:gd name="adj2" fmla="val -134093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zh-CN" altLang="en-US" sz="1200" b="1" dirty="0" smtClean="0">
                <a:solidFill>
                  <a:srgbClr val="FFFF00"/>
                </a:solidFill>
              </a:rPr>
              <a:t>成都分院：山地所</a:t>
            </a:r>
            <a:endParaRPr lang="en-US" altLang="zh-CN" sz="1200" b="1" dirty="0" smtClean="0">
              <a:solidFill>
                <a:srgbClr val="FFFF00"/>
              </a:solidFill>
            </a:endParaRPr>
          </a:p>
          <a:p>
            <a:r>
              <a:rPr lang="en-US" altLang="zh-CN" sz="1200" b="1" dirty="0" smtClean="0">
                <a:solidFill>
                  <a:srgbClr val="FFFF00"/>
                </a:solidFill>
              </a:rPr>
              <a:t>                  </a:t>
            </a:r>
            <a:r>
              <a:rPr lang="zh-CN" altLang="en-US" sz="1200" b="1" dirty="0" smtClean="0">
                <a:solidFill>
                  <a:srgbClr val="FFFF00"/>
                </a:solidFill>
              </a:rPr>
              <a:t>生物所</a:t>
            </a:r>
            <a:endParaRPr lang="en-US" altLang="zh-CN" sz="1200" b="1" dirty="0">
              <a:solidFill>
                <a:srgbClr val="FFFF00"/>
              </a:solidFill>
            </a:endParaRPr>
          </a:p>
        </p:txBody>
      </p:sp>
      <p:sp>
        <p:nvSpPr>
          <p:cNvPr id="32" name="AutoShape 16"/>
          <p:cNvSpPr>
            <a:spLocks noChangeArrowheads="1"/>
          </p:cNvSpPr>
          <p:nvPr/>
        </p:nvSpPr>
        <p:spPr bwMode="auto">
          <a:xfrm>
            <a:off x="4173446" y="3826107"/>
            <a:ext cx="328084" cy="252413"/>
          </a:xfrm>
          <a:prstGeom prst="sun">
            <a:avLst>
              <a:gd name="adj" fmla="val 21528"/>
            </a:avLst>
          </a:prstGeom>
          <a:solidFill>
            <a:srgbClr val="FF0000"/>
          </a:solidFill>
          <a:ln w="12700">
            <a:noFill/>
            <a:miter lim="800000"/>
            <a:headEnd/>
            <a:tailEnd/>
          </a:ln>
          <a:effectLst>
            <a:outerShdw blurRad="50800" dist="50800" dir="5400000" sx="109000" sy="109000" algn="ctr" rotWithShape="0">
              <a:srgbClr val="00000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3" name="TextBox 189"/>
          <p:cNvSpPr txBox="1">
            <a:spLocks noChangeArrowheads="1"/>
          </p:cNvSpPr>
          <p:nvPr/>
        </p:nvSpPr>
        <p:spPr bwMode="auto">
          <a:xfrm>
            <a:off x="6197088" y="5359803"/>
            <a:ext cx="245451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en-US" altLang="zh-CN" sz="2400" b="1" dirty="0" smtClean="0">
              <a:solidFill>
                <a:srgbClr val="0070C0"/>
              </a:solidFill>
            </a:endParaRPr>
          </a:p>
          <a:p>
            <a:pPr eaLnBrk="1" hangingPunct="1"/>
            <a:r>
              <a:rPr lang="en-US" altLang="zh-CN" sz="2400" b="1" dirty="0" smtClean="0">
                <a:solidFill>
                  <a:prstClr val="black"/>
                </a:solidFill>
              </a:rPr>
              <a:t>Switzerland:</a:t>
            </a:r>
          </a:p>
          <a:p>
            <a:pPr eaLnBrk="1" hangingPunct="1"/>
            <a:r>
              <a:rPr lang="en-US" altLang="zh-CN" sz="2400" b="1" dirty="0" smtClean="0">
                <a:solidFill>
                  <a:prstClr val="black"/>
                </a:solidFill>
              </a:rPr>
              <a:t>         U. Geneva</a:t>
            </a:r>
          </a:p>
          <a:p>
            <a:pPr eaLnBrk="1" hangingPunct="1"/>
            <a:r>
              <a:rPr lang="en-US" altLang="zh-CN" sz="2400" b="1" dirty="0" smtClean="0">
                <a:solidFill>
                  <a:srgbClr val="008000"/>
                </a:solidFill>
              </a:rPr>
              <a:t>            </a:t>
            </a:r>
            <a:endParaRPr lang="zh-CN" altLang="en-US" sz="24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5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Shape 102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LHAASO site</a:t>
            </a:r>
          </a:p>
        </p:txBody>
      </p:sp>
      <p:sp>
        <p:nvSpPr>
          <p:cNvPr id="1029" name="Shape 10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27</a:t>
            </a:fld>
            <a:endParaRPr/>
          </a:p>
        </p:txBody>
      </p:sp>
      <p:sp>
        <p:nvSpPr>
          <p:cNvPr id="1030" name="Shape 1030"/>
          <p:cNvSpPr/>
          <p:nvPr/>
        </p:nvSpPr>
        <p:spPr>
          <a:xfrm>
            <a:off x="1914149" y="1066906"/>
            <a:ext cx="4750886" cy="721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defTabSz="410751" hangingPunct="0"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406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experiment will be located at </a:t>
            </a:r>
            <a:r>
              <a:rPr sz="1406" kern="0"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4400 m</a:t>
            </a:r>
            <a:r>
              <a:rPr sz="1406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asl (</a:t>
            </a:r>
            <a:r>
              <a:rPr sz="1406" kern="0"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600 g/cm</a:t>
            </a:r>
            <a:r>
              <a:rPr sz="1406" kern="0" baseline="31999"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r>
              <a:rPr sz="1406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 in the </a:t>
            </a:r>
            <a:r>
              <a:rPr sz="1406" kern="0"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Haizishan</a:t>
            </a:r>
            <a:r>
              <a:rPr sz="1406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(Lakes’ Mountain) site, Sichuan province</a:t>
            </a:r>
          </a:p>
        </p:txBody>
      </p:sp>
      <p:pic>
        <p:nvPicPr>
          <p:cNvPr id="1031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01376" y="3133688"/>
            <a:ext cx="2853470" cy="1453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2" name="pasted-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62920" y="4482531"/>
            <a:ext cx="2930382" cy="1769797"/>
          </a:xfrm>
          <a:prstGeom prst="rect">
            <a:avLst/>
          </a:prstGeom>
          <a:ln w="12700">
            <a:miter lim="400000"/>
          </a:ln>
        </p:spPr>
      </p:pic>
      <p:sp>
        <p:nvSpPr>
          <p:cNvPr id="1033" name="Shape 1033"/>
          <p:cNvSpPr/>
          <p:nvPr/>
        </p:nvSpPr>
        <p:spPr>
          <a:xfrm>
            <a:off x="1855494" y="1752440"/>
            <a:ext cx="3911328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algn="ctr" defTabSz="410751" hangingPunct="0"/>
            <a:r>
              <a:rPr sz="1266" kern="0">
                <a:solidFill>
                  <a:srgbClr val="000000"/>
                </a:solidFill>
              </a:rPr>
              <a:t>Coordinates: 29º 21' 31’' N, 100º 08' 15’' E </a:t>
            </a:r>
          </a:p>
        </p:txBody>
      </p:sp>
      <p:pic>
        <p:nvPicPr>
          <p:cNvPr id="1034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74942" y="108885"/>
            <a:ext cx="3571876" cy="27492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5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959834" y="3277767"/>
            <a:ext cx="5458949" cy="2785506"/>
          </a:xfrm>
          <a:prstGeom prst="rect">
            <a:avLst/>
          </a:prstGeom>
          <a:ln w="12700">
            <a:miter lim="400000"/>
          </a:ln>
        </p:spPr>
      </p:pic>
      <p:sp>
        <p:nvSpPr>
          <p:cNvPr id="1036" name="Shape 1036"/>
          <p:cNvSpPr/>
          <p:nvPr/>
        </p:nvSpPr>
        <p:spPr>
          <a:xfrm>
            <a:off x="2315814" y="2215066"/>
            <a:ext cx="4381008" cy="721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marL="200911" indent="-200911" defTabSz="321457" hangingPunct="0"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406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700 km to Chengdu</a:t>
            </a:r>
          </a:p>
          <a:p>
            <a:pPr marL="200911" indent="-200911" defTabSz="321457" hangingPunct="0"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406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50 km to Daocheng City (3700 m asl, guest house)</a:t>
            </a:r>
          </a:p>
          <a:p>
            <a:pPr marL="200911" indent="-200911" defTabSz="321457" hangingPunct="0"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406" kern="0"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 km to the highest airport in the world</a:t>
            </a:r>
          </a:p>
        </p:txBody>
      </p:sp>
    </p:spTree>
    <p:extLst>
      <p:ext uri="{BB962C8B-B14F-4D97-AF65-F5344CB8AC3E}">
        <p14:creationId xmlns:p14="http://schemas.microsoft.com/office/powerpoint/2010/main" val="2200176128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912" y="1468202"/>
            <a:ext cx="6105525" cy="5114925"/>
          </a:xfrm>
          <a:prstGeom prst="rect">
            <a:avLst/>
          </a:prstGeom>
        </p:spPr>
      </p:pic>
      <p:sp>
        <p:nvSpPr>
          <p:cNvPr id="24578" name="Titre 1"/>
          <p:cNvSpPr>
            <a:spLocks noGrp="1"/>
          </p:cNvSpPr>
          <p:nvPr>
            <p:ph type="title"/>
          </p:nvPr>
        </p:nvSpPr>
        <p:spPr>
          <a:xfrm>
            <a:off x="0" y="397456"/>
            <a:ext cx="12192000" cy="1298987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zh-CN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LHAASO sensitivity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63087" y="2110387"/>
            <a:ext cx="54748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3200" b="1" dirty="0" smtClean="0">
                <a:solidFill>
                  <a:srgbClr val="FF0000"/>
                </a:solidFill>
              </a:rPr>
              <a:t>WCDA ~ 1% </a:t>
            </a:r>
            <a:r>
              <a:rPr lang="en-US" altLang="zh-CN" sz="3200" b="1" dirty="0" err="1" smtClean="0">
                <a:solidFill>
                  <a:srgbClr val="FF0000"/>
                </a:solidFill>
              </a:rPr>
              <a:t>I</a:t>
            </a:r>
            <a:r>
              <a:rPr lang="en-US" altLang="zh-CN" sz="3200" b="1" baseline="-25000" dirty="0" err="1" smtClean="0">
                <a:solidFill>
                  <a:srgbClr val="FF0000"/>
                </a:solidFill>
              </a:rPr>
              <a:t>crab</a:t>
            </a:r>
            <a:r>
              <a:rPr lang="en-US" altLang="zh-CN" sz="3200" b="1" dirty="0" smtClean="0">
                <a:solidFill>
                  <a:srgbClr val="FF0000"/>
                </a:solidFill>
              </a:rPr>
              <a:t>     @3TeV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sz="3200" b="1" dirty="0" smtClean="0">
              <a:solidFill>
                <a:srgbClr val="FF0000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altLang="zh-CN" sz="3200" b="1" dirty="0" smtClean="0"/>
              <a:t>KM2A ~ 2% </a:t>
            </a:r>
            <a:r>
              <a:rPr lang="en-US" altLang="zh-CN" sz="3200" b="1" dirty="0" err="1"/>
              <a:t>Icrab</a:t>
            </a:r>
            <a:r>
              <a:rPr lang="en-US" altLang="zh-CN" sz="3200" b="1" dirty="0"/>
              <a:t> </a:t>
            </a:r>
            <a:r>
              <a:rPr lang="en-US" altLang="zh-CN" sz="3200" b="1" dirty="0" smtClean="0"/>
              <a:t>  @30TeV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US" altLang="zh-CN" sz="3200" b="1" dirty="0">
              <a:solidFill>
                <a:srgbClr val="0000FF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altLang="zh-CN" sz="3200" b="1" dirty="0">
                <a:solidFill>
                  <a:srgbClr val="FF00FF"/>
                </a:solidFill>
              </a:rPr>
              <a:t>KM2A ~ </a:t>
            </a:r>
            <a:r>
              <a:rPr lang="en-US" altLang="zh-CN" sz="3200" b="1" dirty="0" smtClean="0">
                <a:solidFill>
                  <a:srgbClr val="FF00FF"/>
                </a:solidFill>
              </a:rPr>
              <a:t>10% </a:t>
            </a:r>
            <a:r>
              <a:rPr lang="en-US" altLang="zh-CN" sz="3200" b="1" dirty="0" err="1">
                <a:solidFill>
                  <a:srgbClr val="FF00FF"/>
                </a:solidFill>
              </a:rPr>
              <a:t>Icrab</a:t>
            </a:r>
            <a:r>
              <a:rPr lang="en-US" altLang="zh-CN" sz="3200" b="1" dirty="0">
                <a:solidFill>
                  <a:srgbClr val="FF00FF"/>
                </a:solidFill>
              </a:rPr>
              <a:t> </a:t>
            </a:r>
            <a:r>
              <a:rPr lang="en-US" altLang="zh-CN" sz="3200" b="1" dirty="0" smtClean="0">
                <a:solidFill>
                  <a:srgbClr val="FF00FF"/>
                </a:solidFill>
              </a:rPr>
              <a:t>@100TeV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9559103" y="5271934"/>
            <a:ext cx="13564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rgbClr val="FFC000"/>
                </a:solidFill>
              </a:rPr>
              <a:t>KM2A</a:t>
            </a:r>
            <a:endParaRPr lang="zh-CN" altLang="en-US" sz="3600" b="1" dirty="0">
              <a:solidFill>
                <a:srgbClr val="FFC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557272" y="4525889"/>
            <a:ext cx="12663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</a:rPr>
              <a:t>WCDA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424929" y="1592412"/>
            <a:ext cx="2797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Crab: spectrum with cut off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7" name="椭圆 6"/>
          <p:cNvSpPr/>
          <p:nvPr/>
        </p:nvSpPr>
        <p:spPr>
          <a:xfrm>
            <a:off x="6632294" y="2210952"/>
            <a:ext cx="1562582" cy="2557818"/>
          </a:xfrm>
          <a:prstGeom prst="ellipse">
            <a:avLst/>
          </a:prstGeom>
          <a:noFill/>
          <a:ln w="38100">
            <a:solidFill>
              <a:srgbClr val="00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363087" y="5110664"/>
            <a:ext cx="4857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altLang="zh-CN" sz="3200" b="1" dirty="0">
                <a:solidFill>
                  <a:srgbClr val="0000FF"/>
                </a:solidFill>
              </a:rPr>
              <a:t>Lose </a:t>
            </a:r>
            <a:r>
              <a:rPr lang="en-US" altLang="zh-CN" sz="3200" b="1" dirty="0" smtClean="0">
                <a:solidFill>
                  <a:srgbClr val="0000FF"/>
                </a:solidFill>
              </a:rPr>
              <a:t>sensitivity in ~100GeV</a:t>
            </a:r>
            <a:endParaRPr lang="en-US" altLang="zh-CN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95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文本框 2"/>
          <p:cNvSpPr txBox="1">
            <a:spLocks noChangeArrowheads="1"/>
          </p:cNvSpPr>
          <p:nvPr/>
        </p:nvSpPr>
        <p:spPr bwMode="auto">
          <a:xfrm>
            <a:off x="1774825" y="260351"/>
            <a:ext cx="84280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>
                <a:solidFill>
                  <a:srgbClr val="002060"/>
                </a:solidFill>
                <a:latin typeface="Comic Sans MS" panose="030F0702030302020204" pitchFamily="66" charset="0"/>
                <a:sym typeface="Arial" panose="020B0604020202020204" pitchFamily="34" charset="0"/>
              </a:rPr>
              <a:t>(1) </a:t>
            </a:r>
            <a:r>
              <a:rPr lang="zh-CN" altLang="en-US" sz="2400">
                <a:solidFill>
                  <a:srgbClr val="002060"/>
                </a:solidFill>
                <a:latin typeface="Comic Sans MS" panose="030F0702030302020204" pitchFamily="66" charset="0"/>
                <a:sym typeface="宋体" panose="02010600030101010101" pitchFamily="2" charset="-122"/>
              </a:rPr>
              <a:t>Tycho &amp; Cassiopeia A  </a:t>
            </a:r>
            <a:r>
              <a:rPr lang="en-US" altLang="en-US" b="1">
                <a:solidFill>
                  <a:srgbClr val="0070C0"/>
                </a:solidFill>
              </a:rPr>
              <a:t>(</a:t>
            </a:r>
            <a:r>
              <a:rPr lang="en-US" altLang="en-US" b="1" i="1">
                <a:solidFill>
                  <a:srgbClr val="0070C0"/>
                </a:solidFill>
                <a:latin typeface="Comic Sans MS" panose="030F0702030302020204" pitchFamily="66" charset="0"/>
              </a:rPr>
              <a:t>Liu Ye et al, </a:t>
            </a:r>
            <a:r>
              <a:rPr lang="en-US" altLang="zh-CN" b="1" i="1">
                <a:solidFill>
                  <a:srgbClr val="0070C0"/>
                </a:solidFill>
                <a:latin typeface="Comic Sans MS" panose="030F0702030302020204" pitchFamily="66" charset="0"/>
              </a:rPr>
              <a:t>ApJ</a:t>
            </a:r>
            <a:r>
              <a:rPr lang="en-US" altLang="en-US" b="1" i="1">
                <a:solidFill>
                  <a:srgbClr val="0070C0"/>
                </a:solidFill>
                <a:latin typeface="Comic Sans MS" panose="030F0702030302020204" pitchFamily="66" charset="0"/>
              </a:rPr>
              <a:t>，826:63(2016)</a:t>
            </a:r>
            <a:r>
              <a:rPr lang="en-US" altLang="zh-CN" b="1">
                <a:solidFill>
                  <a:srgbClr val="0070C0"/>
                </a:solidFill>
              </a:rPr>
              <a:t>)</a:t>
            </a: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4338" name="文本框 1"/>
          <p:cNvSpPr txBox="1">
            <a:spLocks noChangeArrowheads="1"/>
          </p:cNvSpPr>
          <p:nvPr/>
        </p:nvSpPr>
        <p:spPr bwMode="auto">
          <a:xfrm>
            <a:off x="2185918" y="5801706"/>
            <a:ext cx="80169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Statistic error ~</a:t>
            </a:r>
            <a:r>
              <a:rPr lang="zh-CN" alt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10% </a:t>
            </a:r>
            <a:r>
              <a:rPr lang="en-US" altLang="zh-CN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@100TeV, LHAASO is capable to distinguish </a:t>
            </a:r>
            <a:r>
              <a:rPr lang="en-US" altLang="zh-CN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leptonic</a:t>
            </a:r>
            <a:r>
              <a:rPr lang="en-US" altLang="zh-CN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and hadronic sources</a:t>
            </a:r>
            <a:endParaRPr lang="zh-CN" alt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339" name="图片 6" descr="Tych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5" y="1270000"/>
            <a:ext cx="4451350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图片 5" descr="C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1268413"/>
            <a:ext cx="4464050" cy="431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文本框 17412"/>
          <p:cNvSpPr txBox="1">
            <a:spLocks noChangeArrowheads="1"/>
          </p:cNvSpPr>
          <p:nvPr/>
        </p:nvSpPr>
        <p:spPr bwMode="auto">
          <a:xfrm>
            <a:off x="3508376" y="763589"/>
            <a:ext cx="59105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dirty="0" err="1">
                <a:solidFill>
                  <a:srgbClr val="0070C0"/>
                </a:solidFill>
              </a:rPr>
              <a:t>leptonic</a:t>
            </a:r>
            <a:r>
              <a:rPr lang="en-US" altLang="zh-CN" dirty="0">
                <a:solidFill>
                  <a:srgbClr val="0070C0"/>
                </a:solidFill>
              </a:rPr>
              <a:t> &amp; hadronic model 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(</a:t>
            </a:r>
            <a:r>
              <a:rPr lang="zh-CN" altLang="en-US" sz="1600" i="1" dirty="0">
                <a:solidFill>
                  <a:srgbClr val="0070C0"/>
                </a:solidFill>
                <a:latin typeface="Comic Sans MS" panose="030F0702030302020204" pitchFamily="66" charset="0"/>
              </a:rPr>
              <a:t>Yuan </a:t>
            </a:r>
            <a:r>
              <a:rPr lang="en-US" altLang="zh-CN" sz="1600" i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Qiang</a:t>
            </a:r>
            <a:r>
              <a:rPr lang="zh-CN" altLang="en-US" sz="1600" i="1" dirty="0">
                <a:solidFill>
                  <a:srgbClr val="0070C0"/>
                </a:solidFill>
                <a:latin typeface="Comic Sans MS" panose="030F0702030302020204" pitchFamily="66" charset="0"/>
              </a:rPr>
              <a:t> et al, </a:t>
            </a:r>
            <a:r>
              <a:rPr lang="en-US" altLang="zh-CN" sz="1600" i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ApJ</a:t>
            </a:r>
            <a:r>
              <a:rPr lang="en-US" altLang="zh-CN" sz="1600" i="1" dirty="0">
                <a:solidFill>
                  <a:srgbClr val="0070C0"/>
                </a:solidFill>
                <a:latin typeface="Comic Sans MS" panose="030F0702030302020204" pitchFamily="66" charset="0"/>
              </a:rPr>
              <a:t>,</a:t>
            </a:r>
            <a:r>
              <a:rPr lang="zh-CN" altLang="en-US" sz="1600" i="1" dirty="0">
                <a:solidFill>
                  <a:srgbClr val="0070C0"/>
                </a:solidFill>
                <a:latin typeface="Comic Sans MS" panose="030F0702030302020204" pitchFamily="66" charset="0"/>
              </a:rPr>
              <a:t> 2012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8952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545910" y="261213"/>
            <a:ext cx="11075447" cy="1173457"/>
          </a:xfrm>
        </p:spPr>
        <p:txBody>
          <a:bodyPr/>
          <a:lstStyle/>
          <a:p>
            <a:pPr eaLnBrk="1" hangingPunct="1"/>
            <a:r>
              <a:rPr lang="en-US" altLang="zh-CN" b="1" dirty="0" smtClean="0">
                <a:solidFill>
                  <a:srgbClr val="000000"/>
                </a:solidFill>
                <a:sym typeface="Symbol" panose="05050102010706020507" pitchFamily="18" charset="2"/>
              </a:rPr>
              <a:t>Identification of individual source:</a:t>
            </a:r>
            <a:r>
              <a:rPr lang="en-US" altLang="zh-CN" b="1" dirty="0">
                <a:sym typeface="Symbol" panose="05050102010706020507" pitchFamily="18" charset="2"/>
              </a:rPr>
              <a:t/>
            </a:r>
            <a:br>
              <a:rPr lang="en-US" altLang="zh-CN" b="1" dirty="0">
                <a:sym typeface="Symbol" panose="05050102010706020507" pitchFamily="18" charset="2"/>
              </a:rPr>
            </a:br>
            <a:r>
              <a:rPr lang="en-US" altLang="zh-CN" b="1" dirty="0" smtClean="0">
                <a:sym typeface="Symbol" panose="05050102010706020507" pitchFamily="18" charset="2"/>
              </a:rPr>
              <a:t> </a:t>
            </a:r>
            <a:r>
              <a:rPr lang="zh-CN" altLang="zh-CN" b="1" dirty="0" smtClean="0">
                <a:solidFill>
                  <a:srgbClr val="000000"/>
                </a:solidFill>
                <a:sym typeface="Symbol" panose="05050102010706020507" pitchFamily="18" charset="2"/>
              </a:rPr>
              <a:t></a:t>
            </a:r>
            <a:r>
              <a:rPr lang="zh-CN" altLang="en-US" b="1" dirty="0">
                <a:solidFill>
                  <a:srgbClr val="000000"/>
                </a:solidFill>
                <a:sym typeface="Symbol" panose="05050102010706020507" pitchFamily="18" charset="2"/>
              </a:rPr>
              <a:t> </a:t>
            </a:r>
            <a:r>
              <a:rPr lang="en-US" altLang="zh-CN" b="1" dirty="0" smtClean="0">
                <a:solidFill>
                  <a:srgbClr val="000000"/>
                </a:solidFill>
                <a:sym typeface="Symbol" panose="05050102010706020507" pitchFamily="18" charset="2"/>
              </a:rPr>
              <a:t>rays observation</a:t>
            </a:r>
            <a:endParaRPr lang="zh-CN" altLang="zh-CN" dirty="0" smtClean="0"/>
          </a:p>
        </p:txBody>
      </p:sp>
      <p:sp>
        <p:nvSpPr>
          <p:cNvPr id="233478" name="Rectangle 6"/>
          <p:cNvSpPr>
            <a:spLocks noChangeArrowheads="1"/>
          </p:cNvSpPr>
          <p:nvPr/>
        </p:nvSpPr>
        <p:spPr bwMode="auto">
          <a:xfrm>
            <a:off x="1752600" y="2438401"/>
            <a:ext cx="323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2400">
                <a:solidFill>
                  <a:srgbClr val="009999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ν</a:t>
            </a:r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233480" name="AutoShape 8"/>
          <p:cNvSpPr>
            <a:spLocks noChangeArrowheads="1"/>
          </p:cNvSpPr>
          <p:nvPr/>
        </p:nvSpPr>
        <p:spPr bwMode="auto">
          <a:xfrm>
            <a:off x="3886200" y="3733800"/>
            <a:ext cx="152400" cy="152400"/>
          </a:xfrm>
          <a:prstGeom prst="irregularSeal1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zh-CN" altLang="zh-CN" sz="1800">
              <a:solidFill>
                <a:srgbClr val="000000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83078" y="2270030"/>
            <a:ext cx="5562600" cy="4191000"/>
            <a:chOff x="1524000" y="2667000"/>
            <a:chExt cx="5562600" cy="4191000"/>
          </a:xfrm>
        </p:grpSpPr>
        <p:pic>
          <p:nvPicPr>
            <p:cNvPr id="233474" name="Picture 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2813050"/>
              <a:ext cx="5562600" cy="404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3475" name="Line 3"/>
            <p:cNvSpPr>
              <a:spLocks noChangeShapeType="1"/>
            </p:cNvSpPr>
            <p:nvPr/>
          </p:nvSpPr>
          <p:spPr bwMode="auto">
            <a:xfrm flipH="1" flipV="1">
              <a:off x="1524000" y="3048001"/>
              <a:ext cx="3862388" cy="2397125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prstDash val="dash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33477" name="Line 5"/>
            <p:cNvSpPr>
              <a:spLocks noChangeShapeType="1"/>
            </p:cNvSpPr>
            <p:nvPr/>
          </p:nvSpPr>
          <p:spPr bwMode="auto">
            <a:xfrm flipH="1" flipV="1">
              <a:off x="1524000" y="2667000"/>
              <a:ext cx="3786188" cy="269240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prstDash val="dash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233483" name="Text Box 11"/>
          <p:cNvSpPr>
            <a:spLocks noChangeArrowheads="1"/>
          </p:cNvSpPr>
          <p:nvPr/>
        </p:nvSpPr>
        <p:spPr bwMode="auto">
          <a:xfrm>
            <a:off x="6530491" y="1628227"/>
            <a:ext cx="537661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b="1" dirty="0" smtClean="0">
                <a:solidFill>
                  <a:srgbClr val="000000"/>
                </a:solidFill>
              </a:rPr>
              <a:t>The standard candle</a:t>
            </a:r>
            <a:r>
              <a:rPr lang="en-US" altLang="zh-CN" b="1" dirty="0">
                <a:solidFill>
                  <a:srgbClr val="000000"/>
                </a:solidFill>
              </a:rPr>
              <a:t> </a:t>
            </a:r>
            <a:r>
              <a:rPr lang="en-US" altLang="zh-CN" b="1" dirty="0" smtClean="0">
                <a:solidFill>
                  <a:srgbClr val="000000"/>
                </a:solidFill>
              </a:rPr>
              <a:t>Crab: a typical electron source</a:t>
            </a:r>
            <a:endParaRPr lang="zh-CN" altLang="en-US" dirty="0">
              <a:solidFill>
                <a:srgbClr val="000000"/>
              </a:solidFill>
            </a:endParaRPr>
          </a:p>
        </p:txBody>
      </p:sp>
      <p:pic>
        <p:nvPicPr>
          <p:cNvPr id="233482" name="Picture 10" descr="all_band_em_spectrum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8388" y="2828772"/>
            <a:ext cx="5514704" cy="388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486" name="图片 1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42090" y="5025149"/>
            <a:ext cx="2065017" cy="1181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3484" name="Text Box 12"/>
          <p:cNvSpPr>
            <a:spLocks noChangeArrowheads="1"/>
          </p:cNvSpPr>
          <p:nvPr/>
        </p:nvSpPr>
        <p:spPr bwMode="auto">
          <a:xfrm>
            <a:off x="7307168" y="4337605"/>
            <a:ext cx="252024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1600" b="1" dirty="0" err="1" smtClean="0">
                <a:solidFill>
                  <a:srgbClr val="FFFFFF"/>
                </a:solidFill>
              </a:rPr>
              <a:t>Synchorotron</a:t>
            </a:r>
            <a:r>
              <a:rPr lang="en-US" altLang="zh-CN" sz="1600" b="1" dirty="0" smtClean="0">
                <a:solidFill>
                  <a:srgbClr val="FFFFFF"/>
                </a:solidFill>
              </a:rPr>
              <a:t> Radiation</a:t>
            </a:r>
            <a:endParaRPr lang="zh-CN" altLang="en-US" sz="1600" dirty="0">
              <a:solidFill>
                <a:srgbClr val="FFFFFF"/>
              </a:solidFill>
            </a:endParaRPr>
          </a:p>
        </p:txBody>
      </p:sp>
      <p:sp>
        <p:nvSpPr>
          <p:cNvPr id="233485" name="Text Box 13"/>
          <p:cNvSpPr>
            <a:spLocks noChangeArrowheads="1"/>
          </p:cNvSpPr>
          <p:nvPr/>
        </p:nvSpPr>
        <p:spPr bwMode="auto">
          <a:xfrm>
            <a:off x="9730296" y="5454231"/>
            <a:ext cx="174118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2400" b="1" dirty="0" smtClean="0">
                <a:solidFill>
                  <a:srgbClr val="FFFFFF"/>
                </a:solidFill>
              </a:rPr>
              <a:t>IC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2400" b="1" dirty="0" smtClean="0">
                <a:solidFill>
                  <a:srgbClr val="FFFFFF"/>
                </a:solidFill>
              </a:rPr>
              <a:t> scattering</a:t>
            </a:r>
            <a:endParaRPr lang="zh-CN" altLang="en-US" sz="2400" dirty="0">
              <a:solidFill>
                <a:srgbClr val="FFFFFF"/>
              </a:solidFill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10466709" y="4657076"/>
          <a:ext cx="909638" cy="36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6" name="Equation" r:id="rId7" imgW="571320" imgH="228600" progId="">
                  <p:embed/>
                </p:oleObj>
              </mc:Choice>
              <mc:Fallback>
                <p:oleObj name="Equation" r:id="rId7" imgW="571320" imgH="228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66709" y="4657076"/>
                        <a:ext cx="909638" cy="3635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对象 17"/>
          <p:cNvGraphicFramePr>
            <a:graphicFrameLocks noChangeAspect="1"/>
          </p:cNvGraphicFramePr>
          <p:nvPr>
            <p:extLst/>
          </p:nvPr>
        </p:nvGraphicFramePr>
        <p:xfrm>
          <a:off x="10188575" y="4330700"/>
          <a:ext cx="150495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7" name="Equation" r:id="rId9" imgW="698400" imgH="177480" progId="Equation.DSMT4">
                  <p:embed/>
                </p:oleObj>
              </mc:Choice>
              <mc:Fallback>
                <p:oleObj name="Equation" r:id="rId9" imgW="69840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88575" y="4330700"/>
                        <a:ext cx="1504950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10845442" y="2738695"/>
            <a:ext cx="1204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100TeV</a:t>
            </a:r>
            <a:endParaRPr lang="zh-CN" altLang="en-US" sz="24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直接箭头连接符 6"/>
          <p:cNvCxnSpPr/>
          <p:nvPr/>
        </p:nvCxnSpPr>
        <p:spPr bwMode="auto">
          <a:xfrm>
            <a:off x="11480484" y="3282793"/>
            <a:ext cx="11030" cy="86756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直接箭头连接符 9"/>
          <p:cNvCxnSpPr/>
          <p:nvPr/>
        </p:nvCxnSpPr>
        <p:spPr bwMode="auto">
          <a:xfrm flipV="1">
            <a:off x="9749790" y="4711838"/>
            <a:ext cx="0" cy="33631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文本框 12"/>
          <p:cNvSpPr txBox="1"/>
          <p:nvPr/>
        </p:nvSpPr>
        <p:spPr>
          <a:xfrm>
            <a:off x="9465800" y="4995508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>
                <a:solidFill>
                  <a:srgbClr val="FFFFFF"/>
                </a:solidFill>
              </a:rPr>
              <a:t>PeV</a:t>
            </a:r>
            <a:endParaRPr lang="zh-CN" altLang="en-US" dirty="0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/>
              <p:cNvSpPr txBox="1"/>
              <p:nvPr/>
            </p:nvSpPr>
            <p:spPr>
              <a:xfrm>
                <a:off x="5683019" y="2254060"/>
                <a:ext cx="1027269" cy="8180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altLang="zh-CN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altLang="zh-CN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lang="en-US" altLang="zh-CN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𝑑𝐸</m:t>
                          </m:r>
                        </m:den>
                      </m:f>
                    </m:oMath>
                  </m:oMathPara>
                </a14:m>
                <a:endParaRPr lang="zh-CN" alt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文本框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3019" y="2254060"/>
                <a:ext cx="1027269" cy="818044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椭圆 21"/>
          <p:cNvSpPr/>
          <p:nvPr/>
        </p:nvSpPr>
        <p:spPr bwMode="auto">
          <a:xfrm>
            <a:off x="11381601" y="4903219"/>
            <a:ext cx="512846" cy="514480"/>
          </a:xfrm>
          <a:prstGeom prst="ellipse">
            <a:avLst/>
          </a:prstGeom>
          <a:noFill/>
          <a:ln w="381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endParaRPr lang="zh-CN" altLang="en-US" kern="0" smtClean="0">
              <a:solidFill>
                <a:srgbClr val="000000"/>
              </a:solidFill>
            </a:endParaRPr>
          </a:p>
        </p:txBody>
      </p:sp>
      <p:sp>
        <p:nvSpPr>
          <p:cNvPr id="23" name="椭圆 22"/>
          <p:cNvSpPr/>
          <p:nvPr/>
        </p:nvSpPr>
        <p:spPr bwMode="auto">
          <a:xfrm>
            <a:off x="9951236" y="4935215"/>
            <a:ext cx="512846" cy="514480"/>
          </a:xfrm>
          <a:prstGeom prst="ellipse">
            <a:avLst/>
          </a:prstGeom>
          <a:noFill/>
          <a:ln w="381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endParaRPr lang="zh-CN" altLang="en-US" kern="0" smtClean="0">
              <a:solidFill>
                <a:srgbClr val="000000"/>
              </a:solidFill>
            </a:endParaRP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10762560" y="6379040"/>
            <a:ext cx="11318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2400" dirty="0">
                <a:solidFill>
                  <a:srgbClr val="000000"/>
                </a:solidFill>
                <a:latin typeface="Times New Roman"/>
              </a:rPr>
              <a:t>(</a:t>
            </a:r>
            <a:r>
              <a:rPr kumimoji="1" lang="en-US" altLang="zh-CN" sz="2400" dirty="0" err="1">
                <a:solidFill>
                  <a:srgbClr val="000000"/>
                </a:solidFill>
                <a:latin typeface="Times New Roman"/>
              </a:rPr>
              <a:t>Voelk</a:t>
            </a:r>
            <a:r>
              <a:rPr kumimoji="1" lang="en-US" altLang="zh-CN" sz="2400" dirty="0">
                <a:solidFill>
                  <a:srgbClr val="000000"/>
                </a:solidFill>
                <a:latin typeface="Times New Roman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605234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483" grpId="0"/>
      <p:bldP spid="233484" grpId="0"/>
      <p:bldP spid="233485" grpId="0"/>
      <p:bldP spid="4" grpId="0"/>
      <p:bldP spid="13" grpId="0"/>
      <p:bldP spid="21" grpId="0"/>
      <p:bldP spid="22" grpId="0" animBg="1"/>
      <p:bldP spid="2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图片 1" descr="IC4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252539"/>
            <a:ext cx="4713287" cy="454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文本框 3"/>
          <p:cNvSpPr txBox="1">
            <a:spLocks noChangeArrowheads="1"/>
          </p:cNvSpPr>
          <p:nvPr/>
        </p:nvSpPr>
        <p:spPr bwMode="auto">
          <a:xfrm>
            <a:off x="1631951" y="46039"/>
            <a:ext cx="71962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5810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defTabSz="5810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5810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5810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5810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defTabSz="581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defTabSz="581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defTabSz="581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defTabSz="581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50000"/>
              </a:lnSpc>
              <a:spcBef>
                <a:spcPts val="63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2060"/>
                </a:solidFill>
                <a:latin typeface="Comic Sans MS" panose="030F0702030302020204" pitchFamily="66" charset="0"/>
                <a:sym typeface="宋体" panose="02010600030101010101" pitchFamily="2" charset="-122"/>
              </a:rPr>
              <a:t>(2) </a:t>
            </a:r>
            <a:r>
              <a:rPr lang="zh-CN" altLang="en-US" sz="2400">
                <a:solidFill>
                  <a:srgbClr val="002060"/>
                </a:solidFill>
                <a:latin typeface="Comic Sans MS" panose="030F0702030302020204" pitchFamily="66" charset="0"/>
                <a:sym typeface="宋体" panose="02010600030101010101" pitchFamily="2" charset="-122"/>
              </a:rPr>
              <a:t> IC 443 </a:t>
            </a:r>
            <a:r>
              <a:rPr lang="en-US" altLang="zh-CN" sz="2400">
                <a:solidFill>
                  <a:srgbClr val="002060"/>
                </a:solidFill>
                <a:latin typeface="Comic Sans MS" panose="030F0702030302020204" pitchFamily="66" charset="0"/>
                <a:sym typeface="宋体" panose="02010600030101010101" pitchFamily="2" charset="-122"/>
              </a:rPr>
              <a:t>&amp;</a:t>
            </a:r>
            <a:r>
              <a:rPr lang="zh-CN" altLang="en-US" sz="2400">
                <a:solidFill>
                  <a:srgbClr val="002060"/>
                </a:solidFill>
                <a:latin typeface="Comic Sans MS" panose="030F0702030302020204" pitchFamily="66" charset="0"/>
                <a:sym typeface="宋体" panose="02010600030101010101" pitchFamily="2" charset="-122"/>
              </a:rPr>
              <a:t> W51C：</a:t>
            </a:r>
            <a:r>
              <a:rPr lang="en-US" altLang="en-US" b="1">
                <a:solidFill>
                  <a:srgbClr val="0070C0"/>
                </a:solidFill>
              </a:rPr>
              <a:t>(</a:t>
            </a:r>
            <a:r>
              <a:rPr lang="en-US" altLang="en-US" b="1" i="1">
                <a:solidFill>
                  <a:srgbClr val="0070C0"/>
                </a:solidFill>
                <a:latin typeface="Comic Sans MS" panose="030F0702030302020204" pitchFamily="66" charset="0"/>
              </a:rPr>
              <a:t>Liu Ye et al, </a:t>
            </a:r>
            <a:r>
              <a:rPr lang="en-US" altLang="zh-CN" b="1" i="1">
                <a:solidFill>
                  <a:srgbClr val="0070C0"/>
                </a:solidFill>
                <a:latin typeface="Comic Sans MS" panose="030F0702030302020204" pitchFamily="66" charset="0"/>
              </a:rPr>
              <a:t>ApJ</a:t>
            </a:r>
            <a:r>
              <a:rPr lang="en-US" altLang="en-US" b="1" i="1">
                <a:solidFill>
                  <a:srgbClr val="0070C0"/>
                </a:solidFill>
                <a:latin typeface="Comic Sans MS" panose="030F0702030302020204" pitchFamily="66" charset="0"/>
              </a:rPr>
              <a:t>，826:63(2016)</a:t>
            </a:r>
            <a:r>
              <a:rPr lang="en-US" altLang="zh-CN" b="1">
                <a:solidFill>
                  <a:srgbClr val="0070C0"/>
                </a:solidFill>
              </a:rPr>
              <a:t>)</a:t>
            </a:r>
            <a:endParaRPr lang="en-US" altLang="zh-CN">
              <a:solidFill>
                <a:srgbClr val="002060"/>
              </a:solidFill>
              <a:latin typeface="Comic Sans MS" panose="030F0702030302020204" pitchFamily="66" charset="0"/>
              <a:sym typeface="宋体" panose="02010600030101010101" pitchFamily="2" charset="-122"/>
            </a:endParaRPr>
          </a:p>
        </p:txBody>
      </p:sp>
      <p:pic>
        <p:nvPicPr>
          <p:cNvPr id="15363" name="图片 8" descr="W51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68"/>
          <a:stretch>
            <a:fillRect/>
          </a:stretch>
        </p:blipFill>
        <p:spPr bwMode="auto">
          <a:xfrm>
            <a:off x="6153151" y="1268413"/>
            <a:ext cx="4365625" cy="455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文本框 1"/>
          <p:cNvSpPr txBox="1">
            <a:spLocks noChangeArrowheads="1"/>
          </p:cNvSpPr>
          <p:nvPr/>
        </p:nvSpPr>
        <p:spPr bwMode="auto">
          <a:xfrm>
            <a:off x="4092575" y="836614"/>
            <a:ext cx="44021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70C0"/>
                </a:solidFill>
                <a:sym typeface="宋体" panose="02010600030101010101" pitchFamily="2" charset="-122"/>
              </a:rPr>
              <a:t>AD model</a:t>
            </a:r>
            <a:r>
              <a:rPr lang="zh-CN" altLang="en-US">
                <a:solidFill>
                  <a:srgbClr val="0070C0"/>
                </a:solidFill>
                <a:sym typeface="宋体" panose="02010600030101010101" pitchFamily="2" charset="-122"/>
              </a:rPr>
              <a:t>：</a:t>
            </a:r>
            <a:r>
              <a:rPr lang="en-US" altLang="zh-CN" sz="1600">
                <a:solidFill>
                  <a:srgbClr val="000000"/>
                </a:solidFill>
                <a:sym typeface="宋体" panose="02010600030101010101" pitchFamily="2" charset="-122"/>
              </a:rPr>
              <a:t> </a:t>
            </a:r>
            <a:r>
              <a:rPr lang="zh-CN" altLang="en-US" sz="1600" i="1">
                <a:solidFill>
                  <a:srgbClr val="0070C0"/>
                </a:solidFill>
                <a:latin typeface="Comic Sans MS" panose="030F0702030302020204" pitchFamily="66" charset="0"/>
              </a:rPr>
              <a:t>Li</a:t>
            </a:r>
            <a:r>
              <a:rPr lang="en-US" altLang="zh-CN" sz="1600" i="1">
                <a:solidFill>
                  <a:srgbClr val="0070C0"/>
                </a:solidFill>
                <a:latin typeface="Comic Sans MS" panose="030F0702030302020204" pitchFamily="66" charset="0"/>
              </a:rPr>
              <a:t> Hui </a:t>
            </a:r>
            <a:r>
              <a:rPr lang="zh-CN" altLang="en-US" sz="1600" i="1">
                <a:solidFill>
                  <a:srgbClr val="0070C0"/>
                </a:solidFill>
                <a:latin typeface="Comic Sans MS" panose="030F0702030302020204" pitchFamily="66" charset="0"/>
              </a:rPr>
              <a:t>&amp; Chen </a:t>
            </a:r>
            <a:r>
              <a:rPr lang="en-US" altLang="zh-CN" sz="1600" i="1">
                <a:solidFill>
                  <a:srgbClr val="0070C0"/>
                </a:solidFill>
                <a:latin typeface="Comic Sans MS" panose="030F0702030302020204" pitchFamily="66" charset="0"/>
              </a:rPr>
              <a:t>Yang,</a:t>
            </a:r>
            <a:r>
              <a:rPr lang="zh-CN" altLang="en-US" sz="1600" i="1">
                <a:solidFill>
                  <a:srgbClr val="0070C0"/>
                </a:solidFill>
                <a:latin typeface="Comic Sans MS" panose="030F0702030302020204" pitchFamily="66" charset="0"/>
                <a:sym typeface="宋体" panose="02010600030101010101" pitchFamily="2" charset="-122"/>
              </a:rPr>
              <a:t> 2010, 2012</a:t>
            </a:r>
          </a:p>
        </p:txBody>
      </p:sp>
      <p:sp>
        <p:nvSpPr>
          <p:cNvPr id="7" name="文本框 1"/>
          <p:cNvSpPr txBox="1">
            <a:spLocks noChangeArrowheads="1"/>
          </p:cNvSpPr>
          <p:nvPr/>
        </p:nvSpPr>
        <p:spPr bwMode="auto">
          <a:xfrm>
            <a:off x="2185918" y="5801706"/>
            <a:ext cx="80169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Statistic error ~</a:t>
            </a:r>
            <a:r>
              <a:rPr lang="zh-CN" alt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10% </a:t>
            </a:r>
            <a:r>
              <a:rPr lang="en-US" altLang="zh-CN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@100TeV, LHAASO is capable to distinguish </a:t>
            </a:r>
            <a:r>
              <a:rPr lang="en-US" altLang="zh-CN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leptonic</a:t>
            </a:r>
            <a:r>
              <a:rPr lang="en-US" altLang="zh-CN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and hadronic sources</a:t>
            </a:r>
            <a:endParaRPr lang="zh-CN" alt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83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2"/>
          <p:cNvSpPr txBox="1">
            <a:spLocks noChangeArrowheads="1"/>
          </p:cNvSpPr>
          <p:nvPr/>
        </p:nvSpPr>
        <p:spPr bwMode="auto">
          <a:xfrm>
            <a:off x="1562101" y="496606"/>
            <a:ext cx="90344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zh-CN" altLang="en-US" sz="3200">
                <a:solidFill>
                  <a:prstClr val="black"/>
                </a:solidFill>
                <a:latin typeface="Comic Sans MS" panose="030F0702030302020204" pitchFamily="66" charset="0"/>
              </a:rPr>
              <a:t>C</a:t>
            </a:r>
            <a:r>
              <a:rPr lang="en-US" altLang="zh-CN" sz="3200">
                <a:solidFill>
                  <a:prstClr val="black"/>
                </a:solidFill>
                <a:latin typeface="Comic Sans MS" panose="030F0702030302020204" pitchFamily="66" charset="0"/>
              </a:rPr>
              <a:t>ygnus Cocoon</a:t>
            </a:r>
            <a:r>
              <a:rPr lang="zh-CN" altLang="en-US" sz="3200">
                <a:solidFill>
                  <a:prstClr val="black"/>
                </a:solidFill>
                <a:latin typeface="Comic Sans MS" panose="030F0702030302020204" pitchFamily="66" charset="0"/>
              </a:rPr>
              <a:t>:  </a:t>
            </a:r>
            <a:r>
              <a:rPr lang="en-US" altLang="en-US" b="1">
                <a:solidFill>
                  <a:srgbClr val="0070C0"/>
                </a:solidFill>
                <a:latin typeface="Calibri" panose="020F0502020204030204" pitchFamily="34" charset="0"/>
              </a:rPr>
              <a:t>(</a:t>
            </a:r>
            <a:r>
              <a:rPr lang="en-US" altLang="en-US" b="1" i="1">
                <a:solidFill>
                  <a:srgbClr val="0070C0"/>
                </a:solidFill>
                <a:latin typeface="Comic Sans MS" panose="030F0702030302020204" pitchFamily="66" charset="0"/>
              </a:rPr>
              <a:t>Liu Ye et al, </a:t>
            </a:r>
            <a:r>
              <a:rPr lang="en-US" altLang="zh-CN" b="1" i="1">
                <a:solidFill>
                  <a:srgbClr val="0070C0"/>
                </a:solidFill>
                <a:latin typeface="Comic Sans MS" panose="030F0702030302020204" pitchFamily="66" charset="0"/>
              </a:rPr>
              <a:t>ApJ</a:t>
            </a:r>
            <a:r>
              <a:rPr lang="en-US" altLang="en-US" b="1" i="1">
                <a:solidFill>
                  <a:srgbClr val="0070C0"/>
                </a:solidFill>
                <a:latin typeface="Comic Sans MS" panose="030F0702030302020204" pitchFamily="66" charset="0"/>
              </a:rPr>
              <a:t>，826:63(2016)</a:t>
            </a:r>
            <a:r>
              <a:rPr lang="en-US" altLang="zh-CN" b="1">
                <a:solidFill>
                  <a:srgbClr val="0070C0"/>
                </a:solidFill>
                <a:latin typeface="Calibri" panose="020F0502020204030204" pitchFamily="34" charset="0"/>
              </a:rPr>
              <a:t>)</a:t>
            </a:r>
            <a:endParaRPr lang="en-US" altLang="zh-CN" b="1">
              <a:solidFill>
                <a:srgbClr val="0070C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zh-CN" altLang="en-US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6386" name="文本框 5"/>
          <p:cNvSpPr txBox="1">
            <a:spLocks noChangeArrowheads="1"/>
          </p:cNvSpPr>
          <p:nvPr/>
        </p:nvSpPr>
        <p:spPr bwMode="auto">
          <a:xfrm>
            <a:off x="1992314" y="1215744"/>
            <a:ext cx="8016875" cy="856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</a:pP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sym typeface="Arial" panose="020B0604020202020204" pitchFamily="34" charset="0"/>
              </a:rPr>
              <a:t>(1) ARGO J3031+4157;     (2)  </a:t>
            </a:r>
            <a:r>
              <a:rPr lang="en-US" altLang="zh-CN" sz="2000" dirty="0" err="1">
                <a:solidFill>
                  <a:srgbClr val="002060"/>
                </a:solidFill>
                <a:latin typeface="Calibri" panose="020F0502020204030204" pitchFamily="34" charset="0"/>
                <a:sym typeface="Arial" panose="020B0604020202020204" pitchFamily="34" charset="0"/>
              </a:rPr>
              <a:t>Superbubble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sym typeface="Arial" panose="020B0604020202020204" pitchFamily="34" charset="0"/>
              </a:rPr>
              <a:t>;    (</a:t>
            </a:r>
            <a:r>
              <a:rPr lang="en-US" altLang="zh-CN" sz="2000" dirty="0" smtClean="0">
                <a:solidFill>
                  <a:srgbClr val="002060"/>
                </a:solidFill>
                <a:latin typeface="Calibri" panose="020F0502020204030204" pitchFamily="34" charset="0"/>
                <a:sym typeface="Arial" panose="020B0604020202020204" pitchFamily="34" charset="0"/>
              </a:rPr>
              <a:t>3)Extended source, ~4°;</a:t>
            </a:r>
            <a:endParaRPr lang="en-US" altLang="zh-CN" sz="2000" dirty="0">
              <a:solidFill>
                <a:srgbClr val="002060"/>
              </a:solidFill>
              <a:latin typeface="Calibri" panose="020F0502020204030204" pitchFamily="34" charset="0"/>
              <a:sym typeface="Arial" panose="020B0604020202020204" pitchFamily="34" charset="0"/>
            </a:endParaRPr>
          </a:p>
          <a:p>
            <a:pPr fontAlgn="base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</a:pP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sym typeface="Arial" panose="020B0604020202020204" pitchFamily="34" charset="0"/>
              </a:rPr>
              <a:t>(4)  </a:t>
            </a:r>
            <a:r>
              <a:rPr lang="en-US" altLang="zh-CN" sz="2000" dirty="0" smtClean="0">
                <a:solidFill>
                  <a:srgbClr val="002060"/>
                </a:solidFill>
                <a:latin typeface="Calibri" panose="020F0502020204030204" pitchFamily="34" charset="0"/>
                <a:sym typeface="Arial" panose="020B0604020202020204" pitchFamily="34" charset="0"/>
              </a:rPr>
              <a:t>Candidate hadronic source</a:t>
            </a:r>
            <a:r>
              <a:rPr lang="zh-CN" altLang="en-US" sz="2000" dirty="0" smtClean="0">
                <a:solidFill>
                  <a:srgbClr val="002060"/>
                </a:solidFill>
                <a:latin typeface="Calibri" panose="020F0502020204030204" pitchFamily="34" charset="0"/>
                <a:sym typeface="Arial" panose="020B0604020202020204" pitchFamily="34" charset="0"/>
              </a:rPr>
              <a:t>，</a:t>
            </a:r>
            <a:r>
              <a:rPr lang="en-US" altLang="zh-CN" sz="2000" dirty="0" smtClean="0">
                <a:solidFill>
                  <a:srgbClr val="002060"/>
                </a:solidFill>
                <a:latin typeface="Calibri" panose="020F0502020204030204" pitchFamily="34" charset="0"/>
                <a:sym typeface="Arial" panose="020B0604020202020204" pitchFamily="34" charset="0"/>
              </a:rPr>
              <a:t>total energy ~1.5x10</a:t>
            </a:r>
            <a:r>
              <a:rPr lang="en-US" altLang="zh-CN" sz="2000" baseline="30000" dirty="0" smtClean="0">
                <a:solidFill>
                  <a:srgbClr val="002060"/>
                </a:solidFill>
                <a:latin typeface="Calibri" panose="020F0502020204030204" pitchFamily="34" charset="0"/>
                <a:sym typeface="Arial" panose="020B0604020202020204" pitchFamily="34" charset="0"/>
              </a:rPr>
              <a:t>50</a:t>
            </a:r>
            <a:r>
              <a:rPr lang="en-US" altLang="zh-CN" sz="2000" dirty="0" smtClean="0">
                <a:solidFill>
                  <a:srgbClr val="002060"/>
                </a:solidFill>
                <a:latin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sym typeface="Arial" panose="020B0604020202020204" pitchFamily="34" charset="0"/>
              </a:rPr>
              <a:t>erg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sym typeface="Arial" panose="020B0604020202020204" pitchFamily="34" charset="0"/>
              </a:rPr>
              <a:t>，</a:t>
            </a:r>
            <a:r>
              <a:rPr lang="en-US" altLang="zh-CN" sz="2000" dirty="0" err="1">
                <a:solidFill>
                  <a:srgbClr val="002060"/>
                </a:solidFill>
                <a:latin typeface="Calibri" panose="020F0502020204030204" pitchFamily="34" charset="0"/>
                <a:sym typeface="Arial" panose="020B0604020202020204" pitchFamily="34" charset="0"/>
              </a:rPr>
              <a:t>E</a:t>
            </a:r>
            <a:r>
              <a:rPr lang="en-US" altLang="zh-CN" sz="2000" baseline="-25000" dirty="0" err="1">
                <a:solidFill>
                  <a:srgbClr val="002060"/>
                </a:solidFill>
                <a:latin typeface="Calibri" panose="020F0502020204030204" pitchFamily="34" charset="0"/>
                <a:sym typeface="Arial" panose="020B0604020202020204" pitchFamily="34" charset="0"/>
              </a:rPr>
              <a:t>cut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sym typeface="Arial" panose="020B0604020202020204" pitchFamily="34" charset="0"/>
              </a:rPr>
              <a:t>=150TeV</a:t>
            </a:r>
          </a:p>
        </p:txBody>
      </p:sp>
      <p:pic>
        <p:nvPicPr>
          <p:cNvPr id="16388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63" y="2542894"/>
            <a:ext cx="4271962" cy="380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9" y="2079343"/>
            <a:ext cx="4505325" cy="442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89057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609600" y="193613"/>
            <a:ext cx="10972800" cy="1143000"/>
          </a:xfrm>
        </p:spPr>
        <p:txBody>
          <a:bodyPr/>
          <a:lstStyle/>
          <a:p>
            <a:r>
              <a:rPr lang="en-US" altLang="zh-CN" dirty="0"/>
              <a:t>LHAASO sensitivity to diffuse γ-ray flux</a:t>
            </a:r>
            <a:endParaRPr lang="zh-CN" altLang="en-US" dirty="0"/>
          </a:p>
        </p:txBody>
      </p:sp>
      <p:grpSp>
        <p:nvGrpSpPr>
          <p:cNvPr id="7" name="Group 1063"/>
          <p:cNvGrpSpPr/>
          <p:nvPr/>
        </p:nvGrpSpPr>
        <p:grpSpPr>
          <a:xfrm>
            <a:off x="6651526" y="1417638"/>
            <a:ext cx="4785619" cy="4730490"/>
            <a:chOff x="89263" y="0"/>
            <a:chExt cx="6806213" cy="6727806"/>
          </a:xfrm>
        </p:grpSpPr>
        <p:pic>
          <p:nvPicPr>
            <p:cNvPr id="8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rcRect/>
            <a:stretch>
              <a:fillRect/>
            </a:stretch>
          </p:blipFill>
          <p:spPr>
            <a:xfrm>
              <a:off x="89263" y="0"/>
              <a:ext cx="6806213" cy="65347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" name="Shape 1060"/>
            <p:cNvSpPr/>
            <p:nvPr/>
          </p:nvSpPr>
          <p:spPr>
            <a:xfrm>
              <a:off x="1136889" y="3277527"/>
              <a:ext cx="2953102" cy="841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 marL="0" marR="0" lvl="0" indent="0" defTabSz="41075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kumimoji="0" sz="112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Extrapolation of the Fermi spectrum E</a:t>
              </a:r>
              <a:r>
                <a:rPr kumimoji="0" sz="1125" b="0" i="0" u="none" strike="noStrike" kern="0" cap="none" spc="0" normalizeH="0" baseline="31999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-2.65±0.05</a:t>
              </a:r>
              <a:r>
                <a:rPr kumimoji="0" sz="112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 with a steepening due to CR knee</a:t>
              </a:r>
            </a:p>
          </p:txBody>
        </p:sp>
        <p:sp>
          <p:nvSpPr>
            <p:cNvPr id="10" name="Shape 1061"/>
            <p:cNvSpPr/>
            <p:nvPr/>
          </p:nvSpPr>
          <p:spPr>
            <a:xfrm>
              <a:off x="3763242" y="6348168"/>
              <a:ext cx="1174605" cy="379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 algn="l">
                <a:defRPr sz="18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marL="0" marR="0" lvl="0" indent="0" algn="l" defTabSz="41075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2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sym typeface="Helvetica Neue"/>
                </a:rPr>
                <a:t>Absorbed</a:t>
              </a:r>
            </a:p>
          </p:txBody>
        </p:sp>
        <p:sp>
          <p:nvSpPr>
            <p:cNvPr id="11" name="Shape 1062"/>
            <p:cNvSpPr/>
            <p:nvPr/>
          </p:nvSpPr>
          <p:spPr>
            <a:xfrm flipV="1">
              <a:off x="4891312" y="5625417"/>
              <a:ext cx="1280382" cy="9229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marL="0" marR="0" lvl="0" indent="0" algn="ctr" defTabSz="41075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16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12" name="Shape 1065"/>
          <p:cNvSpPr/>
          <p:nvPr/>
        </p:nvSpPr>
        <p:spPr>
          <a:xfrm>
            <a:off x="7645415" y="6290316"/>
            <a:ext cx="3178755" cy="266933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>
              <a:defRPr sz="1800" i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marL="0" marR="0" lvl="0" indent="0" algn="l" defTabSz="41075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66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by P. Lipari &amp; S. Vernetto: RICAP 2016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614766"/>
            <a:ext cx="5773312" cy="3543153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636405" y="6148128"/>
            <a:ext cx="5848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Y. Q. </a:t>
            </a:r>
            <a:r>
              <a:rPr lang="en-US" altLang="zh-CN" dirty="0" err="1" smtClean="0"/>
              <a:t>Guo</a:t>
            </a:r>
            <a:r>
              <a:rPr lang="en-US" altLang="zh-CN" dirty="0" smtClean="0"/>
              <a:t>, et al., </a:t>
            </a:r>
            <a:r>
              <a:rPr lang="en-US" altLang="zh-CN" dirty="0" err="1" smtClean="0"/>
              <a:t>ApJ</a:t>
            </a:r>
            <a:r>
              <a:rPr lang="en-US" altLang="zh-CN" dirty="0"/>
              <a:t>. 795:100 (6pp), 2014 November 1</a:t>
            </a: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1122744" y="1241749"/>
            <a:ext cx="49771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Colored lines: 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Diffuse gamma flux calculated by GALPROP, assuming different composition, absorption by radiation </a:t>
            </a:r>
            <a:r>
              <a:rPr lang="en-US" altLang="zh-CN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bkg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has been included.</a:t>
            </a:r>
          </a:p>
          <a:p>
            <a:endParaRPr lang="en-US" altLang="zh-CN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Dashed line: Estimated </a:t>
            </a:r>
            <a:r>
              <a:rPr lang="en-US" altLang="zh-CN" b="1" dirty="0" smtClean="0"/>
              <a:t>5</a:t>
            </a:r>
            <a:r>
              <a:rPr lang="el-GR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sensitivity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5329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E987-2A12-4BA1-9CA1-8872E8B6D2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10191" y="321024"/>
            <a:ext cx="107469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</a:rPr>
              <a:t>Galactic Center (zenith angle~60</a:t>
            </a:r>
            <a:r>
              <a:rPr lang="en-US" altLang="zh-CN" sz="3600" b="1" baseline="30000" dirty="0" smtClean="0">
                <a:solidFill>
                  <a:prstClr val="black"/>
                </a:solidFill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</a:rPr>
              <a:t>o</a:t>
            </a:r>
            <a:r>
              <a:rPr lang="en-US" altLang="zh-CN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</a:rPr>
              <a:t>) Observation with LHAASO-KM2A</a:t>
            </a:r>
            <a:endParaRPr lang="zh-CN" alt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050" y="1351723"/>
            <a:ext cx="7978226" cy="544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13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14"/>
          <p:cNvSpPr txBox="1">
            <a:spLocks noChangeArrowheads="1"/>
          </p:cNvSpPr>
          <p:nvPr/>
        </p:nvSpPr>
        <p:spPr bwMode="auto">
          <a:xfrm>
            <a:off x="4091659" y="1999759"/>
            <a:ext cx="34612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 smtClean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38 detectable with D11 model</a:t>
            </a:r>
            <a:endParaRPr lang="zh-CN" altLang="en-US" b="1" dirty="0">
              <a:solidFill>
                <a:prstClr val="black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8435" name="TextBox 15"/>
          <p:cNvSpPr txBox="1">
            <a:spLocks noChangeArrowheads="1"/>
          </p:cNvSpPr>
          <p:nvPr/>
        </p:nvSpPr>
        <p:spPr bwMode="auto">
          <a:xfrm>
            <a:off x="8198975" y="1974554"/>
            <a:ext cx="31101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 smtClean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33 sources with K06 model</a:t>
            </a:r>
            <a:endParaRPr lang="zh-CN" altLang="en-US" b="1" dirty="0">
              <a:solidFill>
                <a:prstClr val="black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8436" name="TextBox 17"/>
          <p:cNvSpPr txBox="1">
            <a:spLocks noChangeArrowheads="1"/>
          </p:cNvSpPr>
          <p:nvPr/>
        </p:nvSpPr>
        <p:spPr bwMode="auto">
          <a:xfrm>
            <a:off x="4220177" y="4360070"/>
            <a:ext cx="25250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 smtClean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39</a:t>
            </a:r>
            <a:r>
              <a:rPr lang="zh-CN" altLang="en-US" b="1" dirty="0" smtClean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 </a:t>
            </a:r>
            <a:r>
              <a:rPr lang="en-US" altLang="zh-CN" b="1" dirty="0" smtClean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sources with F08 </a:t>
            </a:r>
            <a:endParaRPr lang="zh-CN" altLang="en-US" b="1" dirty="0">
              <a:solidFill>
                <a:prstClr val="black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8437" name="TextBox 19"/>
          <p:cNvSpPr txBox="1">
            <a:spLocks noChangeArrowheads="1"/>
          </p:cNvSpPr>
          <p:nvPr/>
        </p:nvSpPr>
        <p:spPr bwMode="auto">
          <a:xfrm>
            <a:off x="8379207" y="4423257"/>
            <a:ext cx="24080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 smtClean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34 sources with F10</a:t>
            </a:r>
            <a:endParaRPr lang="zh-CN" altLang="en-US" b="1" dirty="0">
              <a:solidFill>
                <a:prstClr val="black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8438" name="TextBox 20"/>
          <p:cNvSpPr txBox="1">
            <a:spLocks noChangeArrowheads="1"/>
          </p:cNvSpPr>
          <p:nvPr/>
        </p:nvSpPr>
        <p:spPr bwMode="auto">
          <a:xfrm>
            <a:off x="4207172" y="6535715"/>
            <a:ext cx="31101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 smtClean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40 sources with G12 model</a:t>
            </a:r>
            <a:endParaRPr lang="zh-CN" altLang="en-US" b="1" dirty="0">
              <a:solidFill>
                <a:prstClr val="black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1844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1385" y="0"/>
            <a:ext cx="2708275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98975" y="-19844"/>
            <a:ext cx="2786062" cy="196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61385" y="2353456"/>
            <a:ext cx="281940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43079" y="2392051"/>
            <a:ext cx="285750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49013" y="4696594"/>
            <a:ext cx="2720647" cy="191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标题 1"/>
          <p:cNvSpPr txBox="1">
            <a:spLocks/>
          </p:cNvSpPr>
          <p:nvPr/>
        </p:nvSpPr>
        <p:spPr>
          <a:xfrm>
            <a:off x="630860" y="584995"/>
            <a:ext cx="3050894" cy="4392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Expected AGN observation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ith</a:t>
            </a:r>
          </a:p>
          <a:p>
            <a:pPr algn="ctr"/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LHAASO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71517" y="4913536"/>
            <a:ext cx="25695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err="1" smtClean="0"/>
              <a:t>Y.Zhao</a:t>
            </a:r>
            <a:r>
              <a:rPr lang="en-US" altLang="zh-CN" dirty="0" smtClean="0"/>
              <a:t> et al., International </a:t>
            </a:r>
            <a:r>
              <a:rPr lang="en-US" altLang="zh-CN" dirty="0"/>
              <a:t>Journal of Modern Physics D, Volume 25, Issue 1, id. 1650006</a:t>
            </a: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7635735" y="4829345"/>
            <a:ext cx="4228316" cy="175432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30-40 </a:t>
            </a:r>
            <a:r>
              <a:rPr lang="en-US" altLang="zh-CN" dirty="0" err="1" smtClean="0"/>
              <a:t>Blac</a:t>
            </a:r>
            <a:r>
              <a:rPr lang="en-US" altLang="zh-CN" dirty="0" smtClean="0"/>
              <a:t> objects with redshift available in Fermi 2LAC sources will be detectable by LHAASO in </a:t>
            </a:r>
            <a:r>
              <a:rPr lang="en-US" altLang="zh-CN" dirty="0" err="1" smtClean="0"/>
              <a:t>TeV</a:t>
            </a:r>
            <a:r>
              <a:rPr lang="en-US" altLang="zh-CN" dirty="0" smtClean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~100 AGNs is expected considering another half of 2LAC BL sources have no  measured redshift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75452689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8" name="Group 1088"/>
          <p:cNvGrpSpPr/>
          <p:nvPr/>
        </p:nvGrpSpPr>
        <p:grpSpPr>
          <a:xfrm>
            <a:off x="3070510" y="1696044"/>
            <a:ext cx="6405469" cy="4693094"/>
            <a:chOff x="0" y="0"/>
            <a:chExt cx="9110000" cy="6674621"/>
          </a:xfrm>
        </p:grpSpPr>
        <p:grpSp>
          <p:nvGrpSpPr>
            <p:cNvPr id="1086" name="Group 1086"/>
            <p:cNvGrpSpPr/>
            <p:nvPr/>
          </p:nvGrpSpPr>
          <p:grpSpPr>
            <a:xfrm>
              <a:off x="39725" y="0"/>
              <a:ext cx="9070276" cy="6674622"/>
              <a:chOff x="-36953" y="0"/>
              <a:chExt cx="9070275" cy="6674621"/>
            </a:xfrm>
          </p:grpSpPr>
          <p:grpSp>
            <p:nvGrpSpPr>
              <p:cNvPr id="1073" name="Group 1073"/>
              <p:cNvGrpSpPr/>
              <p:nvPr/>
            </p:nvGrpSpPr>
            <p:grpSpPr>
              <a:xfrm>
                <a:off x="0" y="0"/>
                <a:ext cx="9033322" cy="6674622"/>
                <a:chOff x="365418" y="270003"/>
                <a:chExt cx="9033321" cy="6674621"/>
              </a:xfrm>
            </p:grpSpPr>
            <p:pic>
              <p:nvPicPr>
                <p:cNvPr id="1070" name="pasted-image.pdf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rcRect/>
                <a:stretch>
                  <a:fillRect/>
                </a:stretch>
              </p:blipFill>
              <p:spPr>
                <a:xfrm>
                  <a:off x="365418" y="270003"/>
                  <a:ext cx="9033323" cy="667462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071" name="Shape 1071"/>
                <p:cNvSpPr/>
                <p:nvPr/>
              </p:nvSpPr>
              <p:spPr>
                <a:xfrm>
                  <a:off x="3596927" y="2726148"/>
                  <a:ext cx="1125530" cy="44085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10751" hangingPunct="0">
                    <a:defRPr sz="2000" b="1">
                      <a:solidFill>
                        <a:srgbClr val="FF2600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pPr>
                  <a:r>
                    <a:rPr sz="1406" b="1" kern="0">
                      <a:solidFill>
                        <a:srgbClr val="FF2600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rPr>
                    <a:t>1</a:t>
                  </a:r>
                  <a:r>
                    <a:rPr sz="1406" b="1" kern="0" baseline="31999">
                      <a:solidFill>
                        <a:srgbClr val="FF2600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rPr>
                    <a:t>0</a:t>
                  </a:r>
                  <a:r>
                    <a:rPr sz="1406" b="1" kern="0">
                      <a:solidFill>
                        <a:srgbClr val="FF2600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rPr>
                    <a:t> Knee</a:t>
                  </a:r>
                </a:p>
              </p:txBody>
            </p:sp>
            <p:sp>
              <p:nvSpPr>
                <p:cNvPr id="1072" name="Shape 1072"/>
                <p:cNvSpPr/>
                <p:nvPr/>
              </p:nvSpPr>
              <p:spPr>
                <a:xfrm>
                  <a:off x="6560518" y="4221191"/>
                  <a:ext cx="906434" cy="56210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 algn="l">
                    <a:defRPr sz="2000" b="1">
                      <a:solidFill>
                        <a:srgbClr val="FF2600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lvl1pPr>
                </a:lstStyle>
                <a:p>
                  <a:pPr defTabSz="410751" hangingPunct="0"/>
                  <a:r>
                    <a:rPr sz="1406" kern="0"/>
                    <a:t>Ankle</a:t>
                  </a:r>
                </a:p>
              </p:txBody>
            </p:sp>
          </p:grpSp>
          <p:sp>
            <p:nvSpPr>
              <p:cNvPr id="1074" name="Shape 1074"/>
              <p:cNvSpPr/>
              <p:nvPr/>
            </p:nvSpPr>
            <p:spPr>
              <a:xfrm>
                <a:off x="-36954" y="2455520"/>
                <a:ext cx="1931899" cy="1"/>
              </a:xfrm>
              <a:prstGeom prst="line">
                <a:avLst/>
              </a:prstGeom>
              <a:noFill/>
              <a:ln w="38100" cap="flat">
                <a:solidFill>
                  <a:srgbClr val="0433F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defRPr sz="2400"/>
                </a:pPr>
                <a:endParaRPr sz="1687" kern="0">
                  <a:solidFill>
                    <a:srgbClr val="000000"/>
                  </a:solidFill>
                  <a:sym typeface="Helvetica Light"/>
                </a:endParaRPr>
              </a:p>
            </p:txBody>
          </p:sp>
          <p:sp>
            <p:nvSpPr>
              <p:cNvPr id="1075" name="Shape 1075"/>
              <p:cNvSpPr/>
              <p:nvPr/>
            </p:nvSpPr>
            <p:spPr>
              <a:xfrm>
                <a:off x="1055511" y="2440830"/>
                <a:ext cx="889635" cy="3504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 algn="l">
                  <a:defRPr sz="1600" b="1">
                    <a:solidFill>
                      <a:srgbClr val="0433FF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pPr defTabSz="410751" hangingPunct="0"/>
                <a:r>
                  <a:rPr sz="1125" kern="0"/>
                  <a:t>DAMPE</a:t>
                </a:r>
              </a:p>
            </p:txBody>
          </p:sp>
          <p:sp>
            <p:nvSpPr>
              <p:cNvPr id="1076" name="Shape 1076"/>
              <p:cNvSpPr/>
              <p:nvPr/>
            </p:nvSpPr>
            <p:spPr>
              <a:xfrm>
                <a:off x="214457" y="2802910"/>
                <a:ext cx="2869445" cy="1"/>
              </a:xfrm>
              <a:prstGeom prst="line">
                <a:avLst/>
              </a:prstGeom>
              <a:noFill/>
              <a:ln w="38100" cap="flat">
                <a:solidFill>
                  <a:srgbClr val="0433F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defRPr sz="2400"/>
                </a:pPr>
                <a:endParaRPr sz="1687" kern="0">
                  <a:solidFill>
                    <a:srgbClr val="000000"/>
                  </a:solidFill>
                  <a:sym typeface="Helvetica Light"/>
                </a:endParaRPr>
              </a:p>
            </p:txBody>
          </p:sp>
          <p:sp>
            <p:nvSpPr>
              <p:cNvPr id="1077" name="Shape 1077"/>
              <p:cNvSpPr/>
              <p:nvPr/>
            </p:nvSpPr>
            <p:spPr>
              <a:xfrm>
                <a:off x="1339967" y="2763206"/>
                <a:ext cx="1296577" cy="3504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 algn="l">
                  <a:defRPr sz="1600" b="1">
                    <a:solidFill>
                      <a:srgbClr val="0433FF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pPr defTabSz="410751" hangingPunct="0"/>
                <a:r>
                  <a:rPr sz="1125" kern="0"/>
                  <a:t>ISS CREAM</a:t>
                </a:r>
              </a:p>
            </p:txBody>
          </p:sp>
          <p:sp>
            <p:nvSpPr>
              <p:cNvPr id="1078" name="Shape 1078"/>
              <p:cNvSpPr/>
              <p:nvPr/>
            </p:nvSpPr>
            <p:spPr>
              <a:xfrm>
                <a:off x="5786611" y="3218460"/>
                <a:ext cx="2437685" cy="1"/>
              </a:xfrm>
              <a:prstGeom prst="line">
                <a:avLst/>
              </a:prstGeom>
              <a:noFill/>
              <a:ln w="38100" cap="flat">
                <a:solidFill>
                  <a:srgbClr val="FF26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defRPr sz="2400"/>
                </a:pPr>
                <a:endParaRPr sz="1687" kern="0">
                  <a:solidFill>
                    <a:srgbClr val="000000"/>
                  </a:solidFill>
                  <a:sym typeface="Helvetica Light"/>
                </a:endParaRPr>
              </a:p>
            </p:txBody>
          </p:sp>
          <p:sp>
            <p:nvSpPr>
              <p:cNvPr id="1079" name="Shape 1079"/>
              <p:cNvSpPr/>
              <p:nvPr/>
            </p:nvSpPr>
            <p:spPr>
              <a:xfrm>
                <a:off x="6666306" y="2876681"/>
                <a:ext cx="869984" cy="3504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 algn="l">
                  <a:defRPr sz="1600" b="1">
                    <a:solidFill>
                      <a:srgbClr val="FF26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pPr defTabSz="410751" hangingPunct="0"/>
                <a:r>
                  <a:rPr sz="1125" kern="0"/>
                  <a:t>AUGER</a:t>
                </a:r>
              </a:p>
            </p:txBody>
          </p:sp>
          <p:sp>
            <p:nvSpPr>
              <p:cNvPr id="1080" name="Shape 1080"/>
              <p:cNvSpPr/>
              <p:nvPr/>
            </p:nvSpPr>
            <p:spPr>
              <a:xfrm>
                <a:off x="6945037" y="3446174"/>
                <a:ext cx="373243" cy="3504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 algn="l">
                  <a:defRPr sz="1600" b="1">
                    <a:solidFill>
                      <a:srgbClr val="FF26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pPr defTabSz="410751" hangingPunct="0"/>
                <a:r>
                  <a:rPr sz="1125" kern="0"/>
                  <a:t>TA</a:t>
                </a:r>
              </a:p>
            </p:txBody>
          </p:sp>
          <p:sp>
            <p:nvSpPr>
              <p:cNvPr id="1081" name="Shape 1081"/>
              <p:cNvSpPr/>
              <p:nvPr/>
            </p:nvSpPr>
            <p:spPr>
              <a:xfrm>
                <a:off x="6190453" y="3502957"/>
                <a:ext cx="2013896" cy="1"/>
              </a:xfrm>
              <a:prstGeom prst="line">
                <a:avLst/>
              </a:prstGeom>
              <a:noFill/>
              <a:ln w="38100" cap="flat">
                <a:solidFill>
                  <a:srgbClr val="FF26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defRPr sz="2400"/>
                </a:pPr>
                <a:endParaRPr sz="1687" kern="0">
                  <a:solidFill>
                    <a:srgbClr val="000000"/>
                  </a:solidFill>
                  <a:sym typeface="Helvetica Light"/>
                </a:endParaRPr>
              </a:p>
            </p:txBody>
          </p:sp>
          <p:grpSp>
            <p:nvGrpSpPr>
              <p:cNvPr id="1084" name="Group 1084"/>
              <p:cNvGrpSpPr/>
              <p:nvPr/>
            </p:nvGrpSpPr>
            <p:grpSpPr>
              <a:xfrm>
                <a:off x="1182229" y="1822167"/>
                <a:ext cx="3025323" cy="4272"/>
                <a:chOff x="0" y="0"/>
                <a:chExt cx="3025321" cy="4271"/>
              </a:xfrm>
            </p:grpSpPr>
            <p:sp>
              <p:nvSpPr>
                <p:cNvPr id="1082" name="Shape 1082"/>
                <p:cNvSpPr/>
                <p:nvPr/>
              </p:nvSpPr>
              <p:spPr>
                <a:xfrm flipH="1" flipV="1">
                  <a:off x="0" y="0"/>
                  <a:ext cx="2437665" cy="3328"/>
                </a:xfrm>
                <a:prstGeom prst="line">
                  <a:avLst/>
                </a:prstGeom>
                <a:noFill/>
                <a:ln w="38100" cap="flat">
                  <a:solidFill>
                    <a:srgbClr val="FF26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 defTabSz="410751" hangingPunct="0">
                    <a:defRPr sz="2400"/>
                  </a:pPr>
                  <a:endParaRPr sz="1687" kern="0">
                    <a:solidFill>
                      <a:srgbClr val="000000"/>
                    </a:solidFill>
                    <a:sym typeface="Helvetica Light"/>
                  </a:endParaRPr>
                </a:p>
              </p:txBody>
            </p:sp>
            <p:sp>
              <p:nvSpPr>
                <p:cNvPr id="1083" name="Shape 1083"/>
                <p:cNvSpPr/>
                <p:nvPr/>
              </p:nvSpPr>
              <p:spPr>
                <a:xfrm>
                  <a:off x="2135688" y="4271"/>
                  <a:ext cx="889634" cy="1"/>
                </a:xfrm>
                <a:prstGeom prst="line">
                  <a:avLst/>
                </a:prstGeom>
                <a:noFill/>
                <a:ln w="38100" cap="flat">
                  <a:solidFill>
                    <a:srgbClr val="FF26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 defTabSz="410751" hangingPunct="0">
                    <a:defRPr sz="2400"/>
                  </a:pPr>
                  <a:endParaRPr sz="1687" kern="0">
                    <a:solidFill>
                      <a:srgbClr val="000000"/>
                    </a:solidFill>
                    <a:sym typeface="Helvetica Light"/>
                  </a:endParaRPr>
                </a:p>
              </p:txBody>
            </p:sp>
          </p:grpSp>
          <p:sp>
            <p:nvSpPr>
              <p:cNvPr id="1085" name="Shape 1085"/>
              <p:cNvSpPr/>
              <p:nvPr/>
            </p:nvSpPr>
            <p:spPr>
              <a:xfrm>
                <a:off x="2438862" y="1471346"/>
                <a:ext cx="1234036" cy="3504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 algn="l">
                  <a:defRPr sz="1600" b="1">
                    <a:solidFill>
                      <a:srgbClr val="FF26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pPr defTabSz="410751" hangingPunct="0"/>
                <a:r>
                  <a:rPr sz="1125" kern="0"/>
                  <a:t>ARGO-YBJ</a:t>
                </a:r>
              </a:p>
            </p:txBody>
          </p:sp>
        </p:grpSp>
        <p:sp>
          <p:nvSpPr>
            <p:cNvPr id="1087" name="Shape 1087"/>
            <p:cNvSpPr/>
            <p:nvPr/>
          </p:nvSpPr>
          <p:spPr>
            <a:xfrm>
              <a:off x="-1" y="2953871"/>
              <a:ext cx="479471" cy="520154"/>
            </a:xfrm>
            <a:prstGeom prst="ellips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400">
                  <a:solidFill>
                    <a:srgbClr val="FFFFFF"/>
                  </a:solidFill>
                </a:defRPr>
              </a:pPr>
              <a:endParaRPr sz="1687" kern="0">
                <a:solidFill>
                  <a:srgbClr val="FFFFFF"/>
                </a:solidFill>
                <a:sym typeface="Helvetica Light"/>
              </a:endParaRPr>
            </a:p>
          </p:txBody>
        </p:sp>
      </p:grpSp>
      <p:sp>
        <p:nvSpPr>
          <p:cNvPr id="1089" name="Shape 108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Cosmic Ray Physics with LHAASO</a:t>
            </a:r>
          </a:p>
        </p:txBody>
      </p:sp>
      <p:sp>
        <p:nvSpPr>
          <p:cNvPr id="1090" name="Shape 109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35</a:t>
            </a:fld>
            <a:endParaRPr/>
          </a:p>
        </p:txBody>
      </p:sp>
      <p:sp>
        <p:nvSpPr>
          <p:cNvPr id="1091" name="Shape 1091"/>
          <p:cNvSpPr/>
          <p:nvPr/>
        </p:nvSpPr>
        <p:spPr>
          <a:xfrm>
            <a:off x="2008452" y="1141841"/>
            <a:ext cx="7989805" cy="569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286484" indent="-286484" defTabSz="410751" hangingPunct="0">
              <a:buSzPct val="100000"/>
              <a:buFontTx/>
              <a:buAutoNum type="arabicParenBoth" startAt="2"/>
              <a:defRPr sz="2400"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547" kern="0"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fill the gap in the CR detection between the low and the very high energy ranges</a:t>
            </a:r>
            <a:r>
              <a:rPr sz="1687" kern="0"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sz="1687" kern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with a single experiment.</a:t>
            </a:r>
          </a:p>
        </p:txBody>
      </p:sp>
      <p:grpSp>
        <p:nvGrpSpPr>
          <p:cNvPr id="1096" name="Group 1096"/>
          <p:cNvGrpSpPr/>
          <p:nvPr/>
        </p:nvGrpSpPr>
        <p:grpSpPr>
          <a:xfrm>
            <a:off x="3923854" y="4441283"/>
            <a:ext cx="3501304" cy="377640"/>
            <a:chOff x="-1" y="-5386"/>
            <a:chExt cx="4979630" cy="537086"/>
          </a:xfrm>
        </p:grpSpPr>
        <p:grpSp>
          <p:nvGrpSpPr>
            <p:cNvPr id="1094" name="Group 1094"/>
            <p:cNvGrpSpPr/>
            <p:nvPr/>
          </p:nvGrpSpPr>
          <p:grpSpPr>
            <a:xfrm>
              <a:off x="-1" y="524669"/>
              <a:ext cx="4979630" cy="7031"/>
              <a:chOff x="0" y="0"/>
              <a:chExt cx="4979629" cy="7030"/>
            </a:xfrm>
          </p:grpSpPr>
          <p:sp>
            <p:nvSpPr>
              <p:cNvPr id="1092" name="Shape 1092"/>
              <p:cNvSpPr/>
              <p:nvPr/>
            </p:nvSpPr>
            <p:spPr>
              <a:xfrm flipH="1" flipV="1">
                <a:off x="-1" y="-1"/>
                <a:ext cx="4012357" cy="5479"/>
              </a:xfrm>
              <a:prstGeom prst="line">
                <a:avLst/>
              </a:prstGeom>
              <a:noFill/>
              <a:ln w="63500" cap="flat">
                <a:solidFill>
                  <a:srgbClr val="FF26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defRPr sz="2400"/>
                </a:pPr>
                <a:endParaRPr sz="1687" kern="0">
                  <a:solidFill>
                    <a:srgbClr val="000000"/>
                  </a:solidFill>
                  <a:sym typeface="Helvetica Light"/>
                </a:endParaRPr>
              </a:p>
            </p:txBody>
          </p:sp>
          <p:sp>
            <p:nvSpPr>
              <p:cNvPr id="1093" name="Shape 1093"/>
              <p:cNvSpPr/>
              <p:nvPr/>
            </p:nvSpPr>
            <p:spPr>
              <a:xfrm>
                <a:off x="3515307" y="7030"/>
                <a:ext cx="1464322" cy="1"/>
              </a:xfrm>
              <a:prstGeom prst="line">
                <a:avLst/>
              </a:prstGeom>
              <a:noFill/>
              <a:ln w="63500" cap="flat">
                <a:solidFill>
                  <a:srgbClr val="FF26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defRPr sz="2400"/>
                </a:pPr>
                <a:endParaRPr sz="1687" kern="0">
                  <a:solidFill>
                    <a:srgbClr val="000000"/>
                  </a:solidFill>
                  <a:sym typeface="Helvetica Light"/>
                </a:endParaRPr>
              </a:p>
            </p:txBody>
          </p:sp>
        </p:grpSp>
        <p:sp>
          <p:nvSpPr>
            <p:cNvPr id="1095" name="Shape 1095"/>
            <p:cNvSpPr/>
            <p:nvPr/>
          </p:nvSpPr>
          <p:spPr>
            <a:xfrm>
              <a:off x="1801110" y="-5386"/>
              <a:ext cx="1032762" cy="471832"/>
            </a:xfrm>
            <a:prstGeom prst="rect">
              <a:avLst/>
            </a:prstGeom>
            <a:solidFill>
              <a:srgbClr val="FFFB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 algn="l">
                <a:defRPr sz="2400" b="1">
                  <a:solidFill>
                    <a:srgbClr val="FF26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defTabSz="410751" hangingPunct="0"/>
              <a:r>
                <a:rPr sz="1687" kern="0"/>
                <a:t>LHAASO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213041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81201" y="76470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GAW: Gamma Air Watch</a:t>
            </a:r>
            <a:endParaRPr lang="zh-CN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524001" y="1844824"/>
            <a:ext cx="9144000" cy="1440160"/>
          </a:xfrm>
        </p:spPr>
        <p:txBody>
          <a:bodyPr>
            <a:normAutofit fontScale="92500"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1 : Large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FoV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(6</a:t>
            </a:r>
            <a:r>
              <a:rPr lang="en-US" altLang="zh-CN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×6</a:t>
            </a:r>
            <a:r>
              <a:rPr lang="en-US" altLang="zh-CN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will be achieved by using refractive optics made of single side flat Fresnel lens of moderate size (2.13 m diameter).</a:t>
            </a: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2 : Larger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FoV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(24</a:t>
            </a:r>
            <a:r>
              <a:rPr lang="en-US" altLang="zh-CN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×24</a:t>
            </a:r>
            <a:r>
              <a:rPr lang="en-US" altLang="zh-CN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886" y="3020992"/>
            <a:ext cx="4072859" cy="3837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标题 3"/>
          <p:cNvSpPr txBox="1">
            <a:spLocks/>
          </p:cNvSpPr>
          <p:nvPr/>
        </p:nvSpPr>
        <p:spPr>
          <a:xfrm>
            <a:off x="-7849" y="-7695"/>
            <a:ext cx="12212895" cy="11849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 on the Wide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FoV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Cherenkov 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Telescope @ high altitude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zh-CN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楷体_GB2312" pitchFamily="49" charset="-122"/>
              </a:rPr>
              <a:t>By Refractive </a:t>
            </a:r>
            <a:r>
              <a:rPr lang="en-US" altLang="zh-CN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楷体_GB2312" pitchFamily="49" charset="-122"/>
              </a:rPr>
              <a:t>Optics</a:t>
            </a:r>
            <a:endParaRPr lang="zh-CN" altLang="en-US" sz="3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68182" y="1556792"/>
            <a:ext cx="4264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G. </a:t>
            </a:r>
            <a:r>
              <a:rPr lang="en-US" altLang="zh-C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Cusumano</a:t>
            </a:r>
            <a:r>
              <a:rPr lang="en-US" altLang="zh-C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ICRC2011:ID1352</a:t>
            </a:r>
            <a:endParaRPr lang="zh-CN" alt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126"/>
          <a:stretch>
            <a:fillRect/>
          </a:stretch>
        </p:blipFill>
        <p:spPr bwMode="auto">
          <a:xfrm>
            <a:off x="6484924" y="2670635"/>
            <a:ext cx="3725877" cy="4187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292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组合 8"/>
          <p:cNvGrpSpPr>
            <a:grpSpLocks/>
          </p:cNvGrpSpPr>
          <p:nvPr/>
        </p:nvGrpSpPr>
        <p:grpSpPr bwMode="auto">
          <a:xfrm>
            <a:off x="8160810" y="4219234"/>
            <a:ext cx="3145900" cy="2501900"/>
            <a:chOff x="7202488" y="3568700"/>
            <a:chExt cx="3047641" cy="2500313"/>
          </a:xfrm>
        </p:grpSpPr>
        <p:grpSp>
          <p:nvGrpSpPr>
            <p:cNvPr id="19473" name="组合 13"/>
            <p:cNvGrpSpPr>
              <a:grpSpLocks/>
            </p:cNvGrpSpPr>
            <p:nvPr/>
          </p:nvGrpSpPr>
          <p:grpSpPr bwMode="auto">
            <a:xfrm>
              <a:off x="7202488" y="3568700"/>
              <a:ext cx="2628900" cy="2500313"/>
              <a:chOff x="7140973" y="2367092"/>
              <a:chExt cx="3600000" cy="3424107"/>
            </a:xfrm>
          </p:grpSpPr>
          <p:sp>
            <p:nvSpPr>
              <p:cNvPr id="25" name="矩形 24"/>
              <p:cNvSpPr/>
              <p:nvPr/>
            </p:nvSpPr>
            <p:spPr>
              <a:xfrm>
                <a:off x="7140973" y="2367092"/>
                <a:ext cx="3599576" cy="3424107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椭圆 25"/>
              <p:cNvSpPr/>
              <p:nvPr/>
            </p:nvSpPr>
            <p:spPr>
              <a:xfrm>
                <a:off x="7477890" y="2729925"/>
                <a:ext cx="669486" cy="69525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zh-CN" dirty="0">
                    <a:solidFill>
                      <a:prstClr val="white"/>
                    </a:solidFill>
                  </a:rPr>
                  <a:t>3</a:t>
                </a:r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8586455" y="2729925"/>
                <a:ext cx="669486" cy="69525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zh-CN" dirty="0">
                    <a:solidFill>
                      <a:prstClr val="white"/>
                    </a:solidFill>
                  </a:rPr>
                  <a:t>6</a:t>
                </a:r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椭圆 27"/>
              <p:cNvSpPr/>
              <p:nvPr/>
            </p:nvSpPr>
            <p:spPr>
              <a:xfrm>
                <a:off x="9697193" y="2729925"/>
                <a:ext cx="669486" cy="69525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zh-CN" dirty="0">
                    <a:solidFill>
                      <a:prstClr val="white"/>
                    </a:solidFill>
                  </a:rPr>
                  <a:t>9</a:t>
                </a:r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椭圆 28"/>
              <p:cNvSpPr/>
              <p:nvPr/>
            </p:nvSpPr>
            <p:spPr>
              <a:xfrm>
                <a:off x="8606018" y="3729347"/>
                <a:ext cx="669486" cy="69959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zh-CN" dirty="0">
                    <a:solidFill>
                      <a:prstClr val="white"/>
                    </a:solidFill>
                  </a:rPr>
                  <a:t>5</a:t>
                </a:r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椭圆 29"/>
              <p:cNvSpPr/>
              <p:nvPr/>
            </p:nvSpPr>
            <p:spPr>
              <a:xfrm>
                <a:off x="8586455" y="4733114"/>
                <a:ext cx="669486" cy="69525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zh-CN" dirty="0">
                    <a:solidFill>
                      <a:prstClr val="white"/>
                    </a:solidFill>
                  </a:rPr>
                  <a:t>4</a:t>
                </a:r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9697193" y="4733114"/>
                <a:ext cx="669486" cy="69525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zh-CN" dirty="0">
                    <a:solidFill>
                      <a:prstClr val="white"/>
                    </a:solidFill>
                  </a:rPr>
                  <a:t>7</a:t>
                </a:r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椭圆 31"/>
              <p:cNvSpPr/>
              <p:nvPr/>
            </p:nvSpPr>
            <p:spPr>
              <a:xfrm>
                <a:off x="9697193" y="3729347"/>
                <a:ext cx="669486" cy="69959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zh-CN" dirty="0">
                    <a:solidFill>
                      <a:prstClr val="white"/>
                    </a:solidFill>
                  </a:rPr>
                  <a:t>8</a:t>
                </a:r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7477890" y="3729347"/>
                <a:ext cx="669486" cy="69959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zh-CN" dirty="0">
                    <a:solidFill>
                      <a:prstClr val="white"/>
                    </a:solidFill>
                  </a:rPr>
                  <a:t>2</a:t>
                </a:r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椭圆 33"/>
              <p:cNvSpPr/>
              <p:nvPr/>
            </p:nvSpPr>
            <p:spPr>
              <a:xfrm>
                <a:off x="7469196" y="4791777"/>
                <a:ext cx="671659" cy="693077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zh-CN" dirty="0">
                    <a:solidFill>
                      <a:prstClr val="white"/>
                    </a:solidFill>
                  </a:rPr>
                  <a:t>1</a:t>
                </a:r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3" name="直接箭头连接符 2"/>
            <p:cNvCxnSpPr/>
            <p:nvPr/>
          </p:nvCxnSpPr>
          <p:spPr>
            <a:xfrm flipV="1">
              <a:off x="9931080" y="4054167"/>
              <a:ext cx="0" cy="91540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75" name="TextBox 4"/>
            <p:cNvSpPr txBox="1">
              <a:spLocks noChangeArrowheads="1"/>
            </p:cNvSpPr>
            <p:nvPr/>
          </p:nvSpPr>
          <p:spPr bwMode="auto">
            <a:xfrm>
              <a:off x="9930581" y="4194731"/>
              <a:ext cx="31954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w Cen MT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w Cen MT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w Cen MT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w Cen MT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w Cen MT" pitchFamily="34" charset="0"/>
                  <a:ea typeface="宋体" pitchFamily="2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宋体" pitchFamily="2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宋体" pitchFamily="2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宋体" pitchFamily="2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>
                  <a:solidFill>
                    <a:prstClr val="black"/>
                  </a:solidFill>
                </a:rPr>
                <a:t>N</a:t>
              </a:r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9459" name="组合 37"/>
          <p:cNvGrpSpPr>
            <a:grpSpLocks/>
          </p:cNvGrpSpPr>
          <p:nvPr/>
        </p:nvGrpSpPr>
        <p:grpSpPr bwMode="auto">
          <a:xfrm>
            <a:off x="1387068" y="3476845"/>
            <a:ext cx="5092859" cy="3244289"/>
            <a:chOff x="-480175" y="824741"/>
            <a:chExt cx="7605414" cy="4842275"/>
          </a:xfrm>
        </p:grpSpPr>
        <p:pic>
          <p:nvPicPr>
            <p:cNvPr id="19469" name="Picture 2" descr="C:\Documents and Settings\ybj109\桌面\3D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313" y="1478321"/>
              <a:ext cx="6176550" cy="4188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0" name="直接箭头连接符 39"/>
            <p:cNvCxnSpPr/>
            <p:nvPr/>
          </p:nvCxnSpPr>
          <p:spPr bwMode="auto">
            <a:xfrm flipH="1">
              <a:off x="3087262" y="1599577"/>
              <a:ext cx="343326" cy="2341318"/>
            </a:xfrm>
            <a:prstGeom prst="straightConnector1">
              <a:avLst/>
            </a:prstGeom>
            <a:ln w="22225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 bwMode="auto">
            <a:xfrm>
              <a:off x="-480175" y="824741"/>
              <a:ext cx="7605414" cy="6890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4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Same cosmic ray seen by EAS array </a:t>
              </a:r>
              <a:endParaRPr lang="zh-CN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472" name="TextBox 41"/>
            <p:cNvSpPr txBox="1">
              <a:spLocks noChangeArrowheads="1"/>
            </p:cNvSpPr>
            <p:nvPr/>
          </p:nvSpPr>
          <p:spPr bwMode="auto">
            <a:xfrm>
              <a:off x="4895554" y="2075732"/>
              <a:ext cx="1852400" cy="2592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Zenith:   4.7°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Azimuth: 57.2°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(Due North is 0 degree, rotated by clockwise </a:t>
              </a:r>
              <a:r>
                <a:rPr lang="zh-CN" altLang="en-US" sz="1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）</a:t>
              </a:r>
            </a:p>
          </p:txBody>
        </p:sp>
      </p:grpSp>
      <p:pic>
        <p:nvPicPr>
          <p:cNvPr id="19460" name="Picture 29" descr="C:\Documents and Settings\ybj109\桌面\NoSignal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970" y="1528548"/>
            <a:ext cx="2297906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30" descr="C:\Documents and Settings\ybj109\桌面\Signal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362" y="1580939"/>
            <a:ext cx="2309813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TextBox 16"/>
          <p:cNvSpPr txBox="1">
            <a:spLocks noChangeArrowheads="1"/>
          </p:cNvSpPr>
          <p:nvPr/>
        </p:nvSpPr>
        <p:spPr bwMode="auto">
          <a:xfrm>
            <a:off x="9293699" y="3594711"/>
            <a:ext cx="25104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CN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PMT: 2,3,4,5,6,7,8,9</a:t>
            </a:r>
            <a:endParaRPr lang="zh-CN" altLang="en-US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6" name="矩形 17"/>
          <p:cNvSpPr>
            <a:spLocks noChangeArrowheads="1"/>
          </p:cNvSpPr>
          <p:nvPr/>
        </p:nvSpPr>
        <p:spPr bwMode="auto">
          <a:xfrm>
            <a:off x="7450222" y="3624003"/>
            <a:ext cx="9305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CN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PMT: 1</a:t>
            </a:r>
            <a:endParaRPr lang="zh-CN" altLang="en-US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直接箭头连接符 5"/>
          <p:cNvCxnSpPr>
            <a:stCxn id="34" idx="0"/>
          </p:cNvCxnSpPr>
          <p:nvPr/>
        </p:nvCxnSpPr>
        <p:spPr>
          <a:xfrm flipH="1" flipV="1">
            <a:off x="8241989" y="2777927"/>
            <a:ext cx="419379" cy="3212957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/>
          <p:cNvCxnSpPr/>
          <p:nvPr/>
        </p:nvCxnSpPr>
        <p:spPr>
          <a:xfrm flipV="1">
            <a:off x="9499017" y="2010428"/>
            <a:ext cx="1005696" cy="3459755"/>
          </a:xfrm>
          <a:prstGeom prst="straightConnector1">
            <a:avLst/>
          </a:prstGeom>
          <a:ln w="158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标题 1"/>
          <p:cNvSpPr txBox="1">
            <a:spLocks/>
          </p:cNvSpPr>
          <p:nvPr/>
        </p:nvSpPr>
        <p:spPr>
          <a:xfrm>
            <a:off x="2313382" y="16358"/>
            <a:ext cx="9468544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4000" dirty="0">
              <a:solidFill>
                <a:srgbClr val="FF0000"/>
              </a:solidFill>
            </a:endParaRPr>
          </a:p>
        </p:txBody>
      </p:sp>
      <p:sp>
        <p:nvSpPr>
          <p:cNvPr id="39" name="内容占位符 2"/>
          <p:cNvSpPr>
            <a:spLocks noGrp="1"/>
          </p:cNvSpPr>
          <p:nvPr>
            <p:ph idx="1"/>
          </p:nvPr>
        </p:nvSpPr>
        <p:spPr>
          <a:xfrm>
            <a:off x="-22124" y="59947"/>
            <a:ext cx="12191999" cy="73521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zh-C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0.9m diameter prototype 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 lens</a:t>
            </a:r>
            <a:r>
              <a:rPr lang="en-US" altLang="zh-C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9PMTs camera</a:t>
            </a:r>
          </a:p>
        </p:txBody>
      </p:sp>
      <p:sp>
        <p:nvSpPr>
          <p:cNvPr id="42" name="矩形 41"/>
          <p:cNvSpPr/>
          <p:nvPr/>
        </p:nvSpPr>
        <p:spPr>
          <a:xfrm>
            <a:off x="6657575" y="725960"/>
            <a:ext cx="554255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4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Same Cosmic Ray seen by 9 PMTs</a:t>
            </a:r>
          </a:p>
          <a:p>
            <a:pPr algn="ctr"/>
            <a:r>
              <a:rPr lang="en-US" altLang="zh-CN" sz="24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VERY </a:t>
            </a:r>
            <a:r>
              <a:rPr lang="en-US" altLang="zh-CN" sz="24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PRELIMINARY !</a:t>
            </a:r>
            <a:endParaRPr lang="zh-CN" altLang="en-US" sz="2400" b="1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2557" y="880669"/>
            <a:ext cx="3716010" cy="26290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8" y="1278522"/>
            <a:ext cx="3059919" cy="216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11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last generation high altitude EAS experiments at </a:t>
            </a:r>
            <a:r>
              <a:rPr lang="en-US" altLang="zh-CN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YangBaJing</a:t>
            </a:r>
            <a:r>
              <a:rPr lang="en-US" altLang="zh-CN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were successful in gamma rays and cosmic rays observation.</a:t>
            </a:r>
          </a:p>
          <a:p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new generation high altitude EAS experiment LHAASO will improve the sensitivity over the old generation by a factor of 100 from TeV-100TeV, rich physics are expected from LHAASO.</a:t>
            </a:r>
          </a:p>
          <a:p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 altitude wide field of view Cherenkov telescope is under study and hopefully to improve the gamma sensitivity at ~100GeV</a:t>
            </a:r>
          </a:p>
        </p:txBody>
      </p:sp>
    </p:spTree>
    <p:extLst>
      <p:ext uri="{BB962C8B-B14F-4D97-AF65-F5344CB8AC3E}">
        <p14:creationId xmlns:p14="http://schemas.microsoft.com/office/powerpoint/2010/main" val="219622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re 1"/>
          <p:cNvSpPr>
            <a:spLocks noGrp="1"/>
          </p:cNvSpPr>
          <p:nvPr>
            <p:ph type="title"/>
          </p:nvPr>
        </p:nvSpPr>
        <p:spPr>
          <a:xfrm>
            <a:off x="609600" y="395645"/>
            <a:ext cx="10972800" cy="620713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zh-CN" sz="4800" b="1" dirty="0" smtClean="0">
                <a:solidFill>
                  <a:srgbClr val="1F497D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Prospects and Status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3012" y="667910"/>
            <a:ext cx="4418988" cy="2995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组合 15"/>
          <p:cNvGrpSpPr/>
          <p:nvPr/>
        </p:nvGrpSpPr>
        <p:grpSpPr>
          <a:xfrm>
            <a:off x="8115134" y="3871706"/>
            <a:ext cx="3950171" cy="1964552"/>
            <a:chOff x="8202598" y="3076575"/>
            <a:chExt cx="3950171" cy="1964552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202598" y="3076575"/>
              <a:ext cx="3950171" cy="1964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" name="直接箭头连接符 6"/>
            <p:cNvCxnSpPr/>
            <p:nvPr/>
          </p:nvCxnSpPr>
          <p:spPr>
            <a:xfrm flipV="1">
              <a:off x="9344025" y="3886200"/>
              <a:ext cx="333375" cy="171450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箭头连接符 8"/>
            <p:cNvCxnSpPr/>
            <p:nvPr/>
          </p:nvCxnSpPr>
          <p:spPr>
            <a:xfrm flipV="1">
              <a:off x="9742571" y="3867150"/>
              <a:ext cx="830179" cy="9570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箭头连接符 10"/>
            <p:cNvCxnSpPr/>
            <p:nvPr/>
          </p:nvCxnSpPr>
          <p:spPr>
            <a:xfrm>
              <a:off x="10639425" y="3838575"/>
              <a:ext cx="438150" cy="180975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8714118" y="4371975"/>
              <a:ext cx="694075" cy="278284"/>
            </a:xfrm>
            <a:prstGeom prst="rect">
              <a:avLst/>
            </a:prstGeom>
            <a:solidFill>
              <a:schemeClr val="accent5">
                <a:alpha val="39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smtClean="0">
                  <a:solidFill>
                    <a:prstClr val="black"/>
                  </a:solidFill>
                </a:rPr>
                <a:t>in space</a:t>
              </a:r>
              <a:endParaRPr lang="zh-CN" alt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952120" y="4238625"/>
              <a:ext cx="899633" cy="463806"/>
            </a:xfrm>
            <a:prstGeom prst="rect">
              <a:avLst/>
            </a:prstGeom>
            <a:solidFill>
              <a:schemeClr val="accent2">
                <a:alpha val="42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smtClean="0">
                  <a:solidFill>
                    <a:prstClr val="black"/>
                  </a:solidFill>
                </a:rPr>
                <a:t>in ground</a:t>
              </a:r>
            </a:p>
            <a:p>
              <a:r>
                <a:rPr lang="en-US" altLang="zh-CN" sz="1200" dirty="0" smtClean="0">
                  <a:solidFill>
                    <a:prstClr val="black"/>
                  </a:solidFill>
                </a:rPr>
                <a:t>in 3000km</a:t>
              </a:r>
              <a:r>
                <a:rPr lang="en-US" altLang="zh-CN" sz="1200" baseline="30000" dirty="0" smtClean="0">
                  <a:solidFill>
                    <a:prstClr val="black"/>
                  </a:solidFill>
                </a:rPr>
                <a:t>2</a:t>
              </a:r>
              <a:endParaRPr lang="zh-CN" altLang="en-US" sz="1200" baseline="30000" dirty="0">
                <a:solidFill>
                  <a:prstClr val="black"/>
                </a:solidFill>
              </a:endParaRPr>
            </a:p>
          </p:txBody>
        </p:sp>
      </p:grpSp>
      <p:sp>
        <p:nvSpPr>
          <p:cNvPr id="24579" name="Espace réservé du contenu 2"/>
          <p:cNvSpPr>
            <a:spLocks noGrp="1"/>
          </p:cNvSpPr>
          <p:nvPr>
            <p:ph idx="1"/>
          </p:nvPr>
        </p:nvSpPr>
        <p:spPr>
          <a:xfrm>
            <a:off x="12091" y="1348813"/>
            <a:ext cx="8257266" cy="5482291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50000"/>
              </a:lnSpc>
            </a:pPr>
            <a:r>
              <a:rPr lang="en-US" altLang="zh-CN" b="1" dirty="0" smtClean="0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Arial" charset="0"/>
              </a:rPr>
              <a:t>LHAASO observatory</a:t>
            </a:r>
          </a:p>
          <a:p>
            <a:pPr lvl="1">
              <a:lnSpc>
                <a:spcPct val="150000"/>
              </a:lnSpc>
            </a:pPr>
            <a:r>
              <a:rPr lang="en-US" altLang="zh-CN" sz="2800" b="1" dirty="0" smtClean="0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Arial" charset="0"/>
              </a:rPr>
              <a:t>Unique at 10 </a:t>
            </a:r>
            <a:r>
              <a:rPr lang="en-US" altLang="zh-CN" sz="2800" b="1" dirty="0" err="1" smtClean="0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Arial" charset="0"/>
              </a:rPr>
              <a:t>TeV</a:t>
            </a:r>
            <a:r>
              <a:rPr lang="en-US" altLang="zh-CN" sz="2800" b="1" dirty="0" smtClean="0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Arial" charset="0"/>
              </a:rPr>
              <a:t> gamma monitoring with the highest sensitivity in the world</a:t>
            </a:r>
          </a:p>
          <a:p>
            <a:pPr lvl="1">
              <a:lnSpc>
                <a:spcPct val="150000"/>
              </a:lnSpc>
            </a:pPr>
            <a:r>
              <a:rPr lang="en-US" altLang="zh-CN" sz="2800" b="1" dirty="0" smtClean="0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Arial" charset="0"/>
              </a:rPr>
              <a:t>Window for discovering the </a:t>
            </a:r>
            <a:r>
              <a:rPr lang="en-US" altLang="zh-CN" sz="2800" b="1" dirty="0" err="1" smtClean="0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Arial" charset="0"/>
              </a:rPr>
              <a:t>hadronic</a:t>
            </a:r>
            <a:r>
              <a:rPr lang="en-US" altLang="zh-CN" sz="2800" b="1" dirty="0" smtClean="0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Arial" charset="0"/>
              </a:rPr>
              <a:t> origins of cosmic rays</a:t>
            </a:r>
          </a:p>
          <a:p>
            <a:pPr lvl="1">
              <a:lnSpc>
                <a:spcPct val="150000"/>
              </a:lnSpc>
            </a:pPr>
            <a:r>
              <a:rPr lang="en-US" altLang="zh-CN" sz="2800" b="1" dirty="0" smtClean="0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Arial" charset="0"/>
              </a:rPr>
              <a:t>Crucial CR data covering a very wide energy range of knees</a:t>
            </a:r>
          </a:p>
          <a:p>
            <a:pPr lvl="1">
              <a:lnSpc>
                <a:spcPct val="150000"/>
              </a:lnSpc>
            </a:pPr>
            <a:r>
              <a:rPr lang="en-US" altLang="zh-CN" sz="2800" b="1" dirty="0" smtClean="0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Arial" charset="0"/>
              </a:rPr>
              <a:t>Exploring for new physics, such as DM or quantum gravity  </a:t>
            </a:r>
          </a:p>
          <a:p>
            <a:pPr>
              <a:lnSpc>
                <a:spcPct val="150000"/>
              </a:lnSpc>
            </a:pPr>
            <a:r>
              <a:rPr lang="en-US" altLang="zh-CN" b="1" dirty="0" smtClean="0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Arial" charset="0"/>
              </a:rPr>
              <a:t>LHAASO will be one of the major infrastructural  instruments in HE </a:t>
            </a:r>
            <a:r>
              <a:rPr lang="en-US" altLang="zh-CN" b="1" dirty="0" err="1" smtClean="0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Arial" charset="0"/>
              </a:rPr>
              <a:t>astroparticle</a:t>
            </a:r>
            <a:r>
              <a:rPr lang="en-US" altLang="zh-CN" b="1" dirty="0" smtClean="0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Arial" charset="0"/>
              </a:rPr>
              <a:t> physics, together with CTA, </a:t>
            </a:r>
            <a:r>
              <a:rPr lang="en-US" altLang="zh-CN" b="1" dirty="0" err="1" smtClean="0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Arial" charset="0"/>
              </a:rPr>
              <a:t>IceCube</a:t>
            </a:r>
            <a:r>
              <a:rPr lang="en-US" altLang="zh-CN" b="1" dirty="0" smtClean="0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Arial" charset="0"/>
              </a:rPr>
              <a:t>, AUGER</a:t>
            </a:r>
          </a:p>
          <a:p>
            <a:pPr>
              <a:lnSpc>
                <a:spcPct val="150000"/>
              </a:lnSpc>
            </a:pPr>
            <a:r>
              <a:rPr lang="en-US" altLang="zh-CN" b="1" dirty="0" smtClean="0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Arial" charset="0"/>
              </a:rPr>
              <a:t>LHAASO </a:t>
            </a:r>
            <a:r>
              <a:rPr lang="en-US" altLang="zh-CN" b="1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has been approved</a:t>
            </a:r>
            <a:r>
              <a:rPr lang="en-US" altLang="zh-CN" b="1" dirty="0" smtClean="0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Arial" charset="0"/>
              </a:rPr>
              <a:t>, one of the important projects of CAS in 5 years</a:t>
            </a:r>
          </a:p>
          <a:p>
            <a:pPr>
              <a:buFont typeface="Arial" charset="0"/>
              <a:buNone/>
            </a:pPr>
            <a:endParaRPr lang="en-US" altLang="zh-CN" sz="2400" dirty="0" smtClean="0">
              <a:solidFill>
                <a:schemeClr val="tx2"/>
              </a:solidFill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17" name="矩形 16"/>
          <p:cNvSpPr/>
          <p:nvPr/>
        </p:nvSpPr>
        <p:spPr>
          <a:xfrm rot="1519175">
            <a:off x="8957477" y="2372100"/>
            <a:ext cx="2973788" cy="388919"/>
          </a:xfrm>
          <a:prstGeom prst="rect">
            <a:avLst/>
          </a:prstGeom>
          <a:solidFill>
            <a:srgbClr val="FFC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prstClr val="black"/>
                </a:solidFill>
              </a:rPr>
              <a:t>LHAASO:   3</a:t>
            </a:r>
            <a:r>
              <a:rPr lang="en-US" altLang="zh-CN" baseline="30000" dirty="0" smtClean="0">
                <a:solidFill>
                  <a:prstClr val="black"/>
                </a:solidFill>
              </a:rPr>
              <a:t>rd</a:t>
            </a:r>
            <a:r>
              <a:rPr lang="en-US" altLang="zh-CN" dirty="0" smtClean="0">
                <a:solidFill>
                  <a:prstClr val="black"/>
                </a:solidFill>
              </a:rPr>
              <a:t> generation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9075094" y="3904090"/>
            <a:ext cx="2072635" cy="1630020"/>
          </a:xfrm>
          <a:prstGeom prst="rect">
            <a:avLst/>
          </a:prstGeom>
          <a:solidFill>
            <a:srgbClr val="FFC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dirty="0" smtClean="0">
              <a:solidFill>
                <a:prstClr val="black"/>
              </a:solidFill>
            </a:endParaRPr>
          </a:p>
          <a:p>
            <a:pPr algn="ctr"/>
            <a:endParaRPr lang="en-US" altLang="zh-CN" dirty="0" smtClean="0">
              <a:solidFill>
                <a:prstClr val="black"/>
              </a:solidFill>
            </a:endParaRPr>
          </a:p>
          <a:p>
            <a:pPr algn="ctr"/>
            <a:endParaRPr lang="en-US" altLang="zh-CN" dirty="0" smtClean="0">
              <a:solidFill>
                <a:prstClr val="black"/>
              </a:solidFill>
            </a:endParaRPr>
          </a:p>
          <a:p>
            <a:pPr algn="ctr"/>
            <a:endParaRPr lang="en-US" altLang="zh-CN" dirty="0" smtClean="0">
              <a:solidFill>
                <a:prstClr val="black"/>
              </a:solidFill>
            </a:endParaRPr>
          </a:p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LHAASO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04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 descr="羊皮纸"/>
          <p:cNvSpPr txBox="1">
            <a:spLocks noChangeArrowheads="1"/>
          </p:cNvSpPr>
          <p:nvPr/>
        </p:nvSpPr>
        <p:spPr bwMode="auto">
          <a:xfrm>
            <a:off x="1524000" y="-131763"/>
            <a:ext cx="9144000" cy="7109639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CN" altLang="en-US" sz="2400" u="sng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CN" altLang="en-US" sz="2400" u="sng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CN" altLang="en-US" sz="2400" u="sng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CN" altLang="en-US" sz="2400" u="sng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CN" altLang="en-US" sz="2400" u="sng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CN" altLang="en-US" sz="2400" u="sng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CN" altLang="en-US" sz="2400" u="sng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CN" altLang="en-US" sz="2400" u="sng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CN" altLang="en-US" sz="2400" u="sng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CN" altLang="en-US" sz="2400" u="sng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CN" altLang="en-US" sz="2400" u="sng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CN" altLang="en-US" sz="2400" u="sng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CN" altLang="en-US" sz="2400" u="sng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CN" altLang="en-US" sz="2400" u="sng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CN" altLang="en-US" sz="2400" u="sng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CN" altLang="en-US" sz="2400" u="sng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CN" altLang="en-US" sz="2400" u="sng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CN" altLang="en-US" sz="2400" u="sng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CN" altLang="en-US" sz="2400" u="sng">
              <a:solidFill>
                <a:srgbClr val="000000"/>
              </a:solidFill>
            </a:endParaRPr>
          </a:p>
        </p:txBody>
      </p:sp>
      <p:pic>
        <p:nvPicPr>
          <p:cNvPr id="70659" name="Picture 3" descr="E:\psd\未标题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2400"/>
            <a:ext cx="529590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7639050" y="1731963"/>
            <a:ext cx="2781300" cy="30469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3200" b="1" dirty="0" smtClean="0">
                <a:solidFill>
                  <a:srgbClr val="993300"/>
                </a:solidFill>
              </a:rPr>
              <a:t>Extensive </a:t>
            </a:r>
            <a:r>
              <a:rPr kumimoji="1" lang="en-US" altLang="zh-CN" sz="3200" b="1" dirty="0">
                <a:solidFill>
                  <a:srgbClr val="993300"/>
                </a:solidFill>
              </a:rPr>
              <a:t>Air 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3200" b="1" dirty="0" smtClean="0">
                <a:solidFill>
                  <a:srgbClr val="993300"/>
                </a:solidFill>
              </a:rPr>
              <a:t>Shower</a:t>
            </a:r>
            <a:endParaRPr kumimoji="1" lang="en-US" altLang="zh-CN" sz="3200" b="1" dirty="0">
              <a:solidFill>
                <a:srgbClr val="000000"/>
              </a:solidFill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3200" b="1" dirty="0">
                <a:solidFill>
                  <a:srgbClr val="006699"/>
                </a:solidFill>
              </a:rPr>
              <a:t>A schematic </a:t>
            </a:r>
            <a:r>
              <a:rPr kumimoji="1" lang="en-US" altLang="zh-CN" sz="3200" b="1" dirty="0" smtClean="0">
                <a:solidFill>
                  <a:srgbClr val="006699"/>
                </a:solidFill>
              </a:rPr>
              <a:t>view</a:t>
            </a:r>
            <a:endParaRPr kumimoji="1" lang="zh-CN" altLang="en-US" sz="3200" u="sng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2711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754558" cy="6779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6880" y="1500996"/>
            <a:ext cx="5975120" cy="5357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840750" y="491702"/>
            <a:ext cx="543739" cy="95410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solidFill>
                  <a:srgbClr val="E7E6E6">
                    <a:lumMod val="50000"/>
                  </a:srgbClr>
                </a:solidFill>
                <a:latin typeface="仿宋" pitchFamily="49" charset="-122"/>
                <a:ea typeface="仿宋" pitchFamily="49" charset="-122"/>
              </a:rPr>
              <a:t>二、</a:t>
            </a:r>
            <a:endParaRPr lang="en-US" altLang="zh-CN" sz="1400" dirty="0" smtClean="0">
              <a:solidFill>
                <a:srgbClr val="E7E6E6">
                  <a:lumMod val="50000"/>
                </a:srgbClr>
              </a:solidFill>
              <a:latin typeface="仿宋" pitchFamily="49" charset="-122"/>
              <a:ea typeface="仿宋" pitchFamily="49" charset="-122"/>
            </a:endParaRPr>
          </a:p>
          <a:p>
            <a:r>
              <a:rPr lang="zh-CN" altLang="en-US" sz="1400" dirty="0" smtClean="0">
                <a:solidFill>
                  <a:srgbClr val="E7E6E6">
                    <a:lumMod val="50000"/>
                  </a:srgbClr>
                </a:solidFill>
                <a:latin typeface="仿宋" pitchFamily="49" charset="-122"/>
                <a:ea typeface="仿宋" pitchFamily="49" charset="-122"/>
              </a:rPr>
              <a:t>三、</a:t>
            </a:r>
            <a:endParaRPr lang="en-US" altLang="zh-CN" sz="1400" dirty="0" smtClean="0">
              <a:solidFill>
                <a:srgbClr val="E7E6E6">
                  <a:lumMod val="50000"/>
                </a:srgbClr>
              </a:solidFill>
              <a:latin typeface="仿宋" pitchFamily="49" charset="-122"/>
              <a:ea typeface="仿宋" pitchFamily="49" charset="-122"/>
            </a:endParaRPr>
          </a:p>
          <a:p>
            <a:r>
              <a:rPr lang="zh-CN" altLang="en-US" sz="1400" dirty="0" smtClean="0">
                <a:solidFill>
                  <a:srgbClr val="E7E6E6">
                    <a:lumMod val="50000"/>
                  </a:srgbClr>
                </a:solidFill>
                <a:latin typeface="仿宋" pitchFamily="49" charset="-122"/>
                <a:ea typeface="仿宋" pitchFamily="49" charset="-122"/>
              </a:rPr>
              <a:t>四、</a:t>
            </a:r>
            <a:endParaRPr lang="en-US" altLang="zh-CN" sz="1400" dirty="0" smtClean="0">
              <a:solidFill>
                <a:srgbClr val="E7E6E6">
                  <a:lumMod val="50000"/>
                </a:srgbClr>
              </a:solidFill>
              <a:latin typeface="仿宋" pitchFamily="49" charset="-122"/>
              <a:ea typeface="仿宋" pitchFamily="49" charset="-122"/>
            </a:endParaRPr>
          </a:p>
          <a:p>
            <a:r>
              <a:rPr lang="zh-CN" altLang="en-US" sz="1400" dirty="0" smtClean="0">
                <a:solidFill>
                  <a:srgbClr val="E7E6E6">
                    <a:lumMod val="50000"/>
                  </a:srgbClr>
                </a:solidFill>
                <a:latin typeface="仿宋" pitchFamily="49" charset="-122"/>
                <a:ea typeface="仿宋" pitchFamily="49" charset="-122"/>
              </a:rPr>
              <a:t>五、</a:t>
            </a:r>
            <a:endParaRPr lang="en-US" altLang="zh-CN" sz="1400" dirty="0" smtClean="0">
              <a:solidFill>
                <a:srgbClr val="E7E6E6">
                  <a:lumMod val="50000"/>
                </a:srgbClr>
              </a:solidFill>
              <a:latin typeface="仿宋" pitchFamily="49" charset="-122"/>
              <a:ea typeface="仿宋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059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 rot="5400000">
            <a:off x="4426586" y="3900381"/>
            <a:ext cx="1357322" cy="285752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rot="5400000">
            <a:off x="6151940" y="4150963"/>
            <a:ext cx="1357322" cy="285752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4956907" y="4734888"/>
            <a:ext cx="1996349" cy="25871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5251895" y="3371416"/>
            <a:ext cx="1710597" cy="21431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0" y="785794"/>
            <a:ext cx="1714469" cy="35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4374" y="142853"/>
            <a:ext cx="103231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smtClean="0">
                <a:solidFill>
                  <a:prstClr val="black"/>
                </a:solidFill>
              </a:rPr>
              <a:t>Configuration and Schedule</a:t>
            </a:r>
            <a:endParaRPr lang="zh-CN" altLang="en-US" sz="4400" dirty="0">
              <a:solidFill>
                <a:prstClr val="black"/>
              </a:solidFill>
            </a:endParaRPr>
          </a:p>
        </p:txBody>
      </p:sp>
      <p:pic>
        <p:nvPicPr>
          <p:cNvPr id="4" name="图片 3"/>
          <p:cNvPicPr/>
          <p:nvPr/>
        </p:nvPicPr>
        <p:blipFill>
          <a:blip r:embed="rId2"/>
          <a:srcRect r="6730"/>
          <a:stretch>
            <a:fillRect/>
          </a:stretch>
        </p:blipFill>
        <p:spPr>
          <a:xfrm>
            <a:off x="230803" y="928670"/>
            <a:ext cx="9249374" cy="5929330"/>
          </a:xfrm>
          <a:prstGeom prst="rect">
            <a:avLst/>
          </a:prstGeom>
        </p:spPr>
      </p:pic>
      <p:pic>
        <p:nvPicPr>
          <p:cNvPr id="6" name="图片 5" descr="WCDA屋顶效果图.jpg"/>
          <p:cNvPicPr>
            <a:picLocks noChangeAspect="1"/>
          </p:cNvPicPr>
          <p:nvPr/>
        </p:nvPicPr>
        <p:blipFill>
          <a:blip r:embed="rId3"/>
          <a:srcRect l="8593" t="60259" r="25782" b="28017"/>
          <a:stretch>
            <a:fillRect/>
          </a:stretch>
        </p:blipFill>
        <p:spPr>
          <a:xfrm rot="1420997">
            <a:off x="3996378" y="3501491"/>
            <a:ext cx="1403230" cy="1398613"/>
          </a:xfrm>
          <a:prstGeom prst="rect">
            <a:avLst/>
          </a:prstGeom>
        </p:spPr>
      </p:pic>
      <p:grpSp>
        <p:nvGrpSpPr>
          <p:cNvPr id="2" name="组合 20"/>
          <p:cNvGrpSpPr/>
          <p:nvPr/>
        </p:nvGrpSpPr>
        <p:grpSpPr>
          <a:xfrm>
            <a:off x="2107857" y="1357299"/>
            <a:ext cx="5863852" cy="5199033"/>
            <a:chOff x="2008784" y="1357298"/>
            <a:chExt cx="5706488" cy="5199033"/>
          </a:xfrm>
        </p:grpSpPr>
        <p:sp>
          <p:nvSpPr>
            <p:cNvPr id="18" name="饼形 17"/>
            <p:cNvSpPr/>
            <p:nvPr/>
          </p:nvSpPr>
          <p:spPr>
            <a:xfrm rot="5833596">
              <a:off x="2064031" y="1499096"/>
              <a:ext cx="5001988" cy="5112482"/>
            </a:xfrm>
            <a:prstGeom prst="pie">
              <a:avLst>
                <a:gd name="adj1" fmla="val 10838283"/>
                <a:gd name="adj2" fmla="val 16200000"/>
              </a:avLst>
            </a:prstGeom>
            <a:solidFill>
              <a:schemeClr val="accent1">
                <a:alpha val="4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357818" y="1357298"/>
              <a:ext cx="235745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FF0000"/>
                  </a:solidFill>
                </a:rPr>
                <a:t>¼</a:t>
              </a:r>
              <a:r>
                <a:rPr lang="zh-CN" altLang="en-US" sz="2000" b="1" dirty="0" smtClean="0">
                  <a:solidFill>
                    <a:srgbClr val="FF0000"/>
                  </a:solidFill>
                </a:rPr>
                <a:t> </a:t>
              </a:r>
              <a:r>
                <a:rPr lang="en-US" altLang="zh-CN" sz="2000" b="1" dirty="0" smtClean="0">
                  <a:solidFill>
                    <a:srgbClr val="FF0000"/>
                  </a:solidFill>
                </a:rPr>
                <a:t>ARRAY (2017)</a:t>
              </a:r>
            </a:p>
            <a:p>
              <a:r>
                <a:rPr lang="en-US" altLang="zh-CN" sz="2000" b="1" dirty="0" smtClean="0">
                  <a:solidFill>
                    <a:srgbClr val="FF0000"/>
                  </a:solidFill>
                </a:rPr>
                <a:t>Operation for</a:t>
              </a:r>
            </a:p>
            <a:p>
              <a:r>
                <a:rPr lang="en-US" altLang="zh-CN" sz="2000" b="1" dirty="0" smtClean="0">
                  <a:solidFill>
                    <a:srgbClr val="FF0000"/>
                  </a:solidFill>
                </a:rPr>
                <a:t>physics</a:t>
              </a:r>
              <a:endParaRPr lang="zh-CN" altLang="en-US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533204" y="2601620"/>
            <a:ext cx="7620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b="1" dirty="0" smtClean="0">
                <a:solidFill>
                  <a:prstClr val="black"/>
                </a:solidFill>
              </a:rPr>
              <a:t>大门</a:t>
            </a:r>
            <a:endParaRPr lang="zh-CN" altLang="en-US" sz="1100" b="1" dirty="0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2391842">
            <a:off x="1767493" y="3115201"/>
            <a:ext cx="13883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b="1" dirty="0" smtClean="0">
                <a:solidFill>
                  <a:prstClr val="black"/>
                </a:solidFill>
              </a:rPr>
              <a:t>装配大厅</a:t>
            </a:r>
            <a:endParaRPr lang="zh-CN" altLang="en-US" sz="1100" b="1" dirty="0">
              <a:solidFill>
                <a:prstClr val="black"/>
              </a:solidFill>
            </a:endParaRPr>
          </a:p>
        </p:txBody>
      </p:sp>
      <p:cxnSp>
        <p:nvCxnSpPr>
          <p:cNvPr id="24" name="直接连接符 23"/>
          <p:cNvCxnSpPr/>
          <p:nvPr/>
        </p:nvCxnSpPr>
        <p:spPr>
          <a:xfrm rot="10800000" flipV="1">
            <a:off x="2485713" y="3164029"/>
            <a:ext cx="430073" cy="4373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D73E26-D6FE-4369-ADB1-84B9EBA471B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66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5361" name="Rectangle 1"/>
          <p:cNvSpPr>
            <a:spLocks noGrp="1" noChangeArrowheads="1"/>
          </p:cNvSpPr>
          <p:nvPr>
            <p:ph type="body"/>
          </p:nvPr>
        </p:nvSpPr>
        <p:spPr>
          <a:xfrm>
            <a:off x="335361" y="1219626"/>
            <a:ext cx="11232819" cy="3817093"/>
          </a:xfrm>
        </p:spPr>
        <p:txBody>
          <a:bodyPr lIns="90000" rIns="90000" bIns="46800" anchor="t">
            <a:normAutofit lnSpcReduction="10000"/>
          </a:bodyPr>
          <a:lstStyle/>
          <a:p>
            <a:pPr marL="271463" indent="-271463" algn="l" eaLnBrk="1" hangingPunct="1">
              <a:lnSpc>
                <a:spcPct val="80000"/>
              </a:lnSpc>
              <a:spcBef>
                <a:spcPts val="5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Constantia" pitchFamily="18" charset="0"/>
                <a:ea typeface="+mj-ea"/>
              </a:rPr>
              <a:t>Detector R/D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：                1.5yr </a:t>
            </a:r>
          </a:p>
          <a:p>
            <a:pPr marL="271463" indent="-271463" algn="l" eaLnBrk="1" hangingPunct="1">
              <a:lnSpc>
                <a:spcPct val="80000"/>
              </a:lnSpc>
              <a:spcBef>
                <a:spcPts val="5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400" b="1" dirty="0" smtClean="0">
                <a:solidFill>
                  <a:schemeClr val="accent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Electronics R/D:                 2  </a:t>
            </a:r>
            <a:r>
              <a:rPr lang="en-US" altLang="zh-CN" sz="2400" b="1" dirty="0" smtClean="0">
                <a:solidFill>
                  <a:schemeClr val="accent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yr</a:t>
            </a:r>
            <a:endParaRPr lang="en-US" sz="2400" b="1" dirty="0" smtClean="0">
              <a:solidFill>
                <a:schemeClr val="accent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271463" indent="-271463" algn="l" eaLnBrk="1" hangingPunct="1">
              <a:lnSpc>
                <a:spcPct val="80000"/>
              </a:lnSpc>
              <a:spcBef>
                <a:spcPts val="5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400" b="1" dirty="0" smtClean="0">
                <a:solidFill>
                  <a:schemeClr val="accent5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Production:                        1.5 yr</a:t>
            </a:r>
          </a:p>
          <a:p>
            <a:pPr marL="271463" indent="-271463" algn="l" eaLnBrk="1" hangingPunct="1">
              <a:lnSpc>
                <a:spcPct val="80000"/>
              </a:lnSpc>
              <a:spcBef>
                <a:spcPts val="5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400" b="1" dirty="0" smtClean="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DAQ R/D     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                 </a:t>
            </a:r>
            <a:r>
              <a:rPr lang="en-US" sz="2400" b="1" dirty="0" smtClean="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0.5 yr</a:t>
            </a:r>
          </a:p>
          <a:p>
            <a:pPr marL="271463" indent="-271463" algn="l" eaLnBrk="1" hangingPunct="1">
              <a:lnSpc>
                <a:spcPct val="80000"/>
              </a:lnSpc>
              <a:spcBef>
                <a:spcPts val="5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Deployment:                      4  yr</a:t>
            </a:r>
          </a:p>
          <a:p>
            <a:pPr marL="271463" indent="-271463" algn="l" eaLnBrk="1" hangingPunct="1">
              <a:lnSpc>
                <a:spcPct val="80000"/>
              </a:lnSpc>
              <a:spcBef>
                <a:spcPts val="5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14D6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sz="2400" b="1" dirty="0" smtClean="0">
                <a:solidFill>
                  <a:srgbClr val="F14D61"/>
                </a:solidFill>
                <a:latin typeface="Times New Roman" pitchFamily="18" charset="0"/>
                <a:cs typeface="Times New Roman" pitchFamily="18" charset="0"/>
              </a:rPr>
              <a:t>%</a:t>
            </a:r>
            <a:r>
              <a:rPr lang="en-US" sz="2400" b="1" dirty="0" smtClean="0">
                <a:solidFill>
                  <a:srgbClr val="F14D6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prototype </a:t>
            </a:r>
            <a:r>
              <a:rPr lang="en-US" sz="2400" b="1" dirty="0" err="1" smtClean="0">
                <a:solidFill>
                  <a:srgbClr val="F14D6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Oper</a:t>
            </a:r>
            <a:r>
              <a:rPr lang="en-US" sz="2400" b="1" dirty="0" smtClean="0">
                <a:solidFill>
                  <a:srgbClr val="F14D6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         1  </a:t>
            </a:r>
            <a:r>
              <a:rPr lang="en-US" sz="2400" b="1" dirty="0" smtClean="0">
                <a:solidFill>
                  <a:srgbClr val="F14D61"/>
                </a:solidFill>
                <a:latin typeface="Times New Roman" pitchFamily="18" charset="0"/>
                <a:cs typeface="Times New Roman" pitchFamily="18" charset="0"/>
              </a:rPr>
              <a:t>yr</a:t>
            </a:r>
            <a:endParaRPr lang="en-US" sz="2400" b="1" dirty="0" smtClean="0">
              <a:solidFill>
                <a:srgbClr val="F14D6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271463" indent="-271463" algn="l" eaLnBrk="1" hangingPunct="1">
              <a:lnSpc>
                <a:spcPct val="80000"/>
              </a:lnSpc>
              <a:spcBef>
                <a:spcPts val="5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400" b="1" dirty="0" smtClean="0">
                <a:solidFill>
                  <a:srgbClr val="F14D61"/>
                </a:solidFill>
                <a:latin typeface="Times New Roman" pitchFamily="18" charset="0"/>
                <a:cs typeface="Times New Roman" pitchFamily="18" charset="0"/>
              </a:rPr>
              <a:t>¼</a:t>
            </a:r>
            <a:r>
              <a:rPr lang="zh-CN" altLang="en-US" sz="2400" b="1" dirty="0" smtClean="0">
                <a:solidFill>
                  <a:srgbClr val="F14D6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14D61"/>
                </a:solidFill>
                <a:latin typeface="Times New Roman" pitchFamily="18" charset="0"/>
                <a:cs typeface="Times New Roman" pitchFamily="18" charset="0"/>
              </a:rPr>
              <a:t>operation</a:t>
            </a:r>
            <a:r>
              <a:rPr lang="zh-CN" altLang="en-US" sz="2400" b="1" dirty="0" smtClean="0">
                <a:solidFill>
                  <a:srgbClr val="F14D61"/>
                </a:solidFill>
                <a:latin typeface="Times New Roman" pitchFamily="18" charset="0"/>
                <a:cs typeface="Times New Roman" pitchFamily="18" charset="0"/>
              </a:rPr>
              <a:t>：                   </a:t>
            </a:r>
            <a:r>
              <a:rPr lang="en-US" altLang="zh-CN" sz="2400" b="1" dirty="0" smtClean="0">
                <a:solidFill>
                  <a:srgbClr val="F14D61"/>
                </a:solidFill>
                <a:latin typeface="Times New Roman" pitchFamily="18" charset="0"/>
                <a:cs typeface="Times New Roman" pitchFamily="18" charset="0"/>
              </a:rPr>
              <a:t>2  yr</a:t>
            </a:r>
            <a:endParaRPr lang="en-US" sz="2400" b="1" dirty="0" smtClean="0">
              <a:solidFill>
                <a:srgbClr val="F14D6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271463" indent="-271463" algn="l" eaLnBrk="1" hangingPunct="1">
              <a:lnSpc>
                <a:spcPct val="80000"/>
              </a:lnSpc>
              <a:spcBef>
                <a:spcPts val="5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en-US" sz="2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1463" indent="-271463" algn="l" eaLnBrk="1" hangingPunct="1">
              <a:lnSpc>
                <a:spcPct val="80000"/>
              </a:lnSpc>
              <a:spcBef>
                <a:spcPts val="5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en-US" sz="2400" b="1" dirty="0" smtClean="0">
              <a:solidFill>
                <a:srgbClr val="00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271463" indent="-271463" algn="l">
              <a:lnSpc>
                <a:spcPct val="80000"/>
              </a:lnSpc>
              <a:spcBef>
                <a:spcPts val="500"/>
              </a:spcBef>
              <a:buClr>
                <a:srgbClr val="0BD0D9"/>
              </a:buClr>
              <a:buSzPct val="9500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altLang="zh-CN" sz="2400" b="1" dirty="0" smtClean="0">
                <a:solidFill>
                  <a:srgbClr val="000000"/>
                </a:solidFill>
                <a:latin typeface="Constantia" pitchFamily="18" charset="0"/>
              </a:rPr>
              <a:t>                                       </a:t>
            </a:r>
          </a:p>
          <a:p>
            <a:pPr marL="271463" indent="-271463" algn="l">
              <a:lnSpc>
                <a:spcPct val="80000"/>
              </a:lnSpc>
              <a:spcBef>
                <a:spcPts val="500"/>
              </a:spcBef>
              <a:buClr>
                <a:srgbClr val="0BD0D9"/>
              </a:buClr>
              <a:buSzPct val="9500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altLang="zh-CN" sz="2400" b="1" dirty="0" smtClean="0">
                <a:solidFill>
                  <a:srgbClr val="000000"/>
                </a:solidFill>
                <a:latin typeface="Constantia" pitchFamily="18" charset="0"/>
              </a:rPr>
              <a:t>                                       </a:t>
            </a:r>
          </a:p>
          <a:p>
            <a:pPr marL="271463" indent="-271463" algn="l" eaLnBrk="1" hangingPunct="1">
              <a:lnSpc>
                <a:spcPct val="80000"/>
              </a:lnSpc>
              <a:spcBef>
                <a:spcPts val="5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en-US" sz="2400" b="1" dirty="0" smtClean="0">
              <a:solidFill>
                <a:srgbClr val="00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 idx="1"/>
          </p:nvPr>
        </p:nvSpPr>
        <p:spPr>
          <a:xfrm>
            <a:off x="0" y="71417"/>
            <a:ext cx="12192000" cy="823095"/>
          </a:xfrm>
        </p:spPr>
        <p:txBody>
          <a:bodyPr lIns="0" rIns="0" bIns="0" anchor="b"/>
          <a:lstStyle/>
          <a:p>
            <a:pPr marL="0" indent="0" algn="ctr" eaLnBrk="1" hangingPunct="1">
              <a:spcBef>
                <a:spcPct val="0"/>
              </a:spcBef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4400" b="1" dirty="0" smtClean="0">
                <a:solidFill>
                  <a:srgbClr val="FFFF00"/>
                </a:solidFill>
                <a:latin typeface="Arial" charset="0"/>
                <a:ea typeface="黑体" pitchFamily="2" charset="-122"/>
              </a:rPr>
              <a:t>Time Schedule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842161" y="571482"/>
            <a:ext cx="5084233" cy="3159871"/>
            <a:chOff x="2960" y="2825"/>
            <a:chExt cx="2402" cy="1325"/>
          </a:xfrm>
        </p:grpSpPr>
        <p:sp>
          <p:nvSpPr>
            <p:cNvPr id="19463" name="Line 4"/>
            <p:cNvSpPr>
              <a:spLocks noChangeShapeType="1"/>
            </p:cNvSpPr>
            <p:nvPr/>
          </p:nvSpPr>
          <p:spPr bwMode="auto">
            <a:xfrm>
              <a:off x="3686" y="3838"/>
              <a:ext cx="1676" cy="1"/>
            </a:xfrm>
            <a:prstGeom prst="line">
              <a:avLst/>
            </a:prstGeom>
            <a:noFill/>
            <a:ln w="1364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464" name="Line 5"/>
            <p:cNvSpPr>
              <a:spLocks noChangeShapeType="1"/>
            </p:cNvSpPr>
            <p:nvPr/>
          </p:nvSpPr>
          <p:spPr bwMode="auto">
            <a:xfrm>
              <a:off x="2961" y="3656"/>
              <a:ext cx="692" cy="1"/>
            </a:xfrm>
            <a:prstGeom prst="line">
              <a:avLst/>
            </a:prstGeom>
            <a:noFill/>
            <a:ln w="136440">
              <a:solidFill>
                <a:srgbClr val="009DD9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465" name="Line 6"/>
            <p:cNvSpPr>
              <a:spLocks noChangeShapeType="1"/>
            </p:cNvSpPr>
            <p:nvPr/>
          </p:nvSpPr>
          <p:spPr bwMode="auto">
            <a:xfrm>
              <a:off x="3560" y="3519"/>
              <a:ext cx="186" cy="1"/>
            </a:xfrm>
            <a:prstGeom prst="line">
              <a:avLst/>
            </a:prstGeom>
            <a:noFill/>
            <a:ln w="136440">
              <a:solidFill>
                <a:srgbClr val="E2D7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466" name="Line 7"/>
            <p:cNvSpPr>
              <a:spLocks noChangeShapeType="1"/>
            </p:cNvSpPr>
            <p:nvPr/>
          </p:nvSpPr>
          <p:spPr bwMode="auto">
            <a:xfrm>
              <a:off x="3233" y="3838"/>
              <a:ext cx="401" cy="1"/>
            </a:xfrm>
            <a:prstGeom prst="line">
              <a:avLst/>
            </a:prstGeom>
            <a:noFill/>
            <a:ln w="136440">
              <a:solidFill>
                <a:srgbClr val="FF006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467" name="Line 8"/>
            <p:cNvSpPr>
              <a:spLocks noChangeShapeType="1"/>
            </p:cNvSpPr>
            <p:nvPr/>
          </p:nvSpPr>
          <p:spPr bwMode="auto">
            <a:xfrm>
              <a:off x="2960" y="3293"/>
              <a:ext cx="2359" cy="1"/>
            </a:xfrm>
            <a:prstGeom prst="line">
              <a:avLst/>
            </a:prstGeom>
            <a:noFill/>
            <a:ln w="4752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468" name="Line 9"/>
            <p:cNvSpPr>
              <a:spLocks noChangeShapeType="1"/>
            </p:cNvSpPr>
            <p:nvPr/>
          </p:nvSpPr>
          <p:spPr bwMode="auto">
            <a:xfrm>
              <a:off x="2961" y="3520"/>
              <a:ext cx="589" cy="1"/>
            </a:xfrm>
            <a:prstGeom prst="line">
              <a:avLst/>
            </a:prstGeom>
            <a:noFill/>
            <a:ln w="1364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469" name="Line 10"/>
            <p:cNvSpPr>
              <a:spLocks noChangeShapeType="1"/>
            </p:cNvSpPr>
            <p:nvPr/>
          </p:nvSpPr>
          <p:spPr bwMode="auto">
            <a:xfrm>
              <a:off x="3685" y="3656"/>
              <a:ext cx="583" cy="1"/>
            </a:xfrm>
            <a:prstGeom prst="line">
              <a:avLst/>
            </a:prstGeom>
            <a:noFill/>
            <a:ln w="136440">
              <a:solidFill>
                <a:srgbClr val="85DFD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470" name="Line 11"/>
            <p:cNvSpPr>
              <a:spLocks noChangeShapeType="1"/>
            </p:cNvSpPr>
            <p:nvPr/>
          </p:nvSpPr>
          <p:spPr bwMode="auto">
            <a:xfrm flipH="1">
              <a:off x="3634" y="3191"/>
              <a:ext cx="0" cy="959"/>
            </a:xfrm>
            <a:prstGeom prst="line">
              <a:avLst/>
            </a:prstGeom>
            <a:noFill/>
            <a:ln w="9360">
              <a:solidFill>
                <a:srgbClr val="FFFF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471" name="Text Box 12"/>
            <p:cNvSpPr txBox="1">
              <a:spLocks noChangeArrowheads="1"/>
            </p:cNvSpPr>
            <p:nvPr/>
          </p:nvSpPr>
          <p:spPr bwMode="auto">
            <a:xfrm>
              <a:off x="3842" y="2825"/>
              <a:ext cx="943" cy="24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ts val="1125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3200" b="1" dirty="0">
                <a:solidFill>
                  <a:srgbClr val="000000"/>
                </a:solidFill>
                <a:ea typeface="黑体" pitchFamily="49" charset="-122"/>
              </a:endParaRPr>
            </a:p>
          </p:txBody>
        </p:sp>
        <p:sp>
          <p:nvSpPr>
            <p:cNvPr id="19472" name="Text Box 13"/>
            <p:cNvSpPr txBox="1">
              <a:spLocks noChangeArrowheads="1"/>
            </p:cNvSpPr>
            <p:nvPr/>
          </p:nvSpPr>
          <p:spPr bwMode="auto">
            <a:xfrm>
              <a:off x="3433" y="3036"/>
              <a:ext cx="943" cy="15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ts val="1125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b="1" dirty="0" smtClean="0">
                  <a:solidFill>
                    <a:prstClr val="white"/>
                  </a:solidFill>
                  <a:ea typeface="黑体" pitchFamily="49" charset="-122"/>
                </a:rPr>
                <a:t>now</a:t>
              </a:r>
              <a:endParaRPr lang="en-US" b="1" dirty="0">
                <a:solidFill>
                  <a:prstClr val="white"/>
                </a:solidFill>
                <a:ea typeface="黑体" pitchFamily="49" charset="-122"/>
              </a:endParaRPr>
            </a:p>
          </p:txBody>
        </p:sp>
      </p:grpSp>
      <p:sp>
        <p:nvSpPr>
          <p:cNvPr id="20" name="矩形 19"/>
          <p:cNvSpPr/>
          <p:nvPr/>
        </p:nvSpPr>
        <p:spPr>
          <a:xfrm>
            <a:off x="8382017" y="1444200"/>
            <a:ext cx="3524275" cy="2214577"/>
          </a:xfrm>
          <a:prstGeom prst="rect">
            <a:avLst/>
          </a:prstGeom>
          <a:solidFill>
            <a:srgbClr val="F57988">
              <a:alpha val="2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zh-CN" b="1" dirty="0" smtClean="0">
              <a:solidFill>
                <a:srgbClr val="FF0000"/>
              </a:solidFill>
            </a:endParaRPr>
          </a:p>
          <a:p>
            <a:pPr algn="ctr">
              <a:defRPr/>
            </a:pPr>
            <a:endParaRPr lang="en-US" altLang="zh-CN" b="1" dirty="0" smtClean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en-US" altLang="zh-CN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Deployment</a:t>
            </a:r>
            <a:endParaRPr lang="zh-CN" altLang="en-US" b="1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0096529" y="3434941"/>
            <a:ext cx="1809763" cy="223837"/>
          </a:xfrm>
          <a:prstGeom prst="rect">
            <a:avLst/>
          </a:prstGeom>
          <a:solidFill>
            <a:schemeClr val="tx1">
              <a:lumMod val="85000"/>
              <a:lumOff val="15000"/>
              <a:alpha val="2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b="1" dirty="0" smtClean="0">
                <a:solidFill>
                  <a:srgbClr val="FF0000"/>
                </a:solidFill>
              </a:rPr>
              <a:t>¼ operation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22" name="表格 21"/>
          <p:cNvGraphicFramePr>
            <a:graphicFrameLocks noGrp="1"/>
          </p:cNvGraphicFramePr>
          <p:nvPr/>
        </p:nvGraphicFramePr>
        <p:xfrm>
          <a:off x="157658" y="4071968"/>
          <a:ext cx="11843847" cy="2492538"/>
        </p:xfrm>
        <a:graphic>
          <a:graphicData uri="http://schemas.openxmlformats.org/drawingml/2006/table">
            <a:tbl>
              <a:tblPr/>
              <a:tblGrid>
                <a:gridCol w="2578040"/>
                <a:gridCol w="59267"/>
                <a:gridCol w="1485035"/>
                <a:gridCol w="1544301"/>
                <a:gridCol w="1544301"/>
                <a:gridCol w="1544301"/>
                <a:gridCol w="1823131"/>
                <a:gridCol w="1265471"/>
              </a:tblGrid>
              <a:tr h="0">
                <a:tc>
                  <a:txBody>
                    <a:bodyPr/>
                    <a:lstStyle/>
                    <a:p>
                      <a:pPr algn="l" fontAlgn="ctr"/>
                      <a:endParaRPr lang="zh-CN" sz="1600" b="1" i="0" u="none" strike="noStrike" dirty="0">
                        <a:solidFill>
                          <a:schemeClr val="bg1"/>
                        </a:solidFill>
                        <a:latin typeface="宋体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LHAASO</a:t>
                      </a:r>
                      <a:r>
                        <a:rPr lang="en-US" sz="1800" b="0" i="0" u="none" strike="noStrike" baseline="0" dirty="0" smtClean="0">
                          <a:solidFill>
                            <a:schemeClr val="bg1"/>
                          </a:solidFill>
                          <a:latin typeface="宋体"/>
                        </a:rPr>
                        <a:t> construction</a:t>
                      </a:r>
                      <a:r>
                        <a:rPr lang="en-US" sz="1800" b="0" i="0" u="none" strike="noStrike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1800" b="0" i="0" u="none" strike="noStrike" dirty="0" smtClean="0">
                          <a:solidFill>
                            <a:schemeClr val="bg1"/>
                          </a:solidFill>
                          <a:latin typeface="宋体"/>
                        </a:rPr>
                        <a:t>（month）</a:t>
                      </a:r>
                      <a:endParaRPr lang="zh-CN" sz="1800" b="0" i="0" u="none" strike="noStrike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43448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1" i="0" u="none" strike="noStrike" dirty="0" smtClean="0">
                          <a:solidFill>
                            <a:schemeClr val="bg1"/>
                          </a:solidFill>
                          <a:latin typeface="宋体"/>
                        </a:rPr>
                        <a:t>Civil construction</a:t>
                      </a:r>
                      <a:endParaRPr lang="zh-CN" sz="1600" b="1" i="0" u="none" strike="noStrike" dirty="0">
                        <a:solidFill>
                          <a:schemeClr val="bg1"/>
                        </a:solidFill>
                        <a:latin typeface="宋体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24</a:t>
                      </a:r>
                      <a:endParaRPr lang="zh-CN" sz="18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CN" sz="18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　</a:t>
                      </a: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47074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1" i="0" u="none" strike="noStrike" dirty="0" smtClean="0">
                          <a:solidFill>
                            <a:schemeClr val="bg1"/>
                          </a:solidFill>
                          <a:latin typeface="宋体"/>
                        </a:rPr>
                        <a:t>Detector production</a:t>
                      </a:r>
                      <a:endParaRPr lang="zh-CN" sz="1600" b="1" i="0" u="none" strike="noStrike" dirty="0">
                        <a:solidFill>
                          <a:schemeClr val="bg1"/>
                        </a:solidFill>
                        <a:latin typeface="宋体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sz="18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36</a:t>
                      </a:r>
                      <a:endParaRPr lang="zh-CN" altLang="zh-CN" sz="1800" b="0" i="0" u="none" strike="noStrike" dirty="0" smtClean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zh-CN" sz="10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sz="18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　</a:t>
                      </a: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43448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1" i="0" u="none" strike="noStrike" dirty="0" smtClean="0">
                          <a:solidFill>
                            <a:schemeClr val="bg1"/>
                          </a:solidFill>
                          <a:latin typeface="宋体"/>
                        </a:rPr>
                        <a:t>Deployment</a:t>
                      </a:r>
                      <a:endParaRPr lang="zh-CN" sz="1600" b="1" i="0" u="none" strike="noStrike" dirty="0">
                        <a:solidFill>
                          <a:schemeClr val="bg1"/>
                        </a:solidFill>
                        <a:latin typeface="宋体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sz="18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　</a:t>
                      </a: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36</a:t>
                      </a:r>
                      <a:endParaRPr lang="zh-CN" sz="18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sz="18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　</a:t>
                      </a: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448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1" i="0" u="none" strike="noStrike" dirty="0" smtClean="0">
                          <a:solidFill>
                            <a:schemeClr val="bg1"/>
                          </a:solidFill>
                          <a:latin typeface="宋体"/>
                        </a:rPr>
                        <a:t>¼ operation</a:t>
                      </a:r>
                      <a:endParaRPr lang="zh-CN" sz="1600" b="1" i="0" u="none" strike="noStrike" dirty="0">
                        <a:solidFill>
                          <a:schemeClr val="bg1"/>
                        </a:solidFill>
                        <a:latin typeface="宋体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CN" sz="18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　</a:t>
                      </a: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28</a:t>
                      </a:r>
                      <a:endParaRPr lang="zh-CN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sz="18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　</a:t>
                      </a: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448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1" i="0" u="none" strike="noStrike" dirty="0" smtClean="0">
                          <a:solidFill>
                            <a:schemeClr val="bg1"/>
                          </a:solidFill>
                          <a:latin typeface="宋体"/>
                        </a:rPr>
                        <a:t>Full operation </a:t>
                      </a:r>
                      <a:endParaRPr lang="zh-CN" sz="1600" b="1" i="0" u="none" strike="noStrike" dirty="0">
                        <a:solidFill>
                          <a:schemeClr val="bg1"/>
                        </a:solidFill>
                        <a:latin typeface="宋体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zh-CN" sz="18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　</a:t>
                      </a: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2,</a:t>
                      </a:r>
                      <a:r>
                        <a:rPr lang="zh-CN" altLang="en-US" sz="1800" b="0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验收</a:t>
                      </a:r>
                      <a:endParaRPr lang="zh-CN" sz="18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2389518" y="4054406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</a:rPr>
              <a:t>2017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01760" y="4396587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</a:rPr>
              <a:t>2019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568892" y="4825033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</a:rPr>
              <a:t>2020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68938" y="5279357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</a:rPr>
              <a:t>2021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6559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Shape 10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Status of LHAASO</a:t>
            </a:r>
          </a:p>
        </p:txBody>
      </p:sp>
      <p:sp>
        <p:nvSpPr>
          <p:cNvPr id="1039" name="Shape 10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43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1040" name="Shape 1040"/>
          <p:cNvSpPr/>
          <p:nvPr/>
        </p:nvSpPr>
        <p:spPr>
          <a:xfrm>
            <a:off x="1972888" y="1804782"/>
            <a:ext cx="5490394" cy="3943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223234" indent="-223234" defTabSz="321457" hangingPunct="0">
              <a:spcBef>
                <a:spcPts val="844"/>
              </a:spcBef>
              <a:buSzPct val="180000"/>
              <a:buFontTx/>
              <a:buChar char="•"/>
              <a:defRPr sz="2000"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406" kern="0">
                <a:solidFill>
                  <a:srgbClr val="42424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2015: geo survey and </a:t>
            </a:r>
            <a:r>
              <a:rPr sz="1406" kern="0"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final layout fixed</a:t>
            </a:r>
            <a:r>
              <a:rPr sz="1406" kern="0">
                <a:solidFill>
                  <a:srgbClr val="42424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</a:p>
          <a:p>
            <a:pPr marL="223234" indent="-223234" defTabSz="321457" hangingPunct="0">
              <a:spcBef>
                <a:spcPts val="844"/>
              </a:spcBef>
              <a:buSzPct val="180000"/>
              <a:buFontTx/>
              <a:buChar char="•"/>
              <a:defRPr sz="2000"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406" kern="0">
                <a:solidFill>
                  <a:srgbClr val="42424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Installation of detectors started in September 2015 for tests.</a:t>
            </a:r>
            <a:endParaRPr sz="1406" kern="0">
              <a:solidFill>
                <a:srgbClr val="21212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23234" indent="-223234" defTabSz="321457" hangingPunct="0">
              <a:spcBef>
                <a:spcPts val="844"/>
              </a:spcBef>
              <a:buSzPct val="180000"/>
              <a:buFontTx/>
              <a:buChar char="•"/>
              <a:defRPr sz="2000"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406" kern="0"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July 30th: starting ceremony of the big construction</a:t>
            </a:r>
            <a:r>
              <a:rPr sz="1406" kern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at the site: power station at the site, a power line of 29 km to the nearest major power line in the national grid, the roads in the field, data center and living base.</a:t>
            </a:r>
          </a:p>
          <a:p>
            <a:pPr defTabSz="321457" hangingPunct="0">
              <a:spcBef>
                <a:spcPts val="844"/>
              </a:spcBef>
              <a:defRPr sz="2000"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1406" kern="0">
              <a:solidFill>
                <a:srgbClr val="21212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23234" indent="-223234" defTabSz="321457" hangingPunct="0">
              <a:spcBef>
                <a:spcPts val="844"/>
              </a:spcBef>
              <a:buSzPct val="180000"/>
              <a:buFontTx/>
              <a:buChar char="•"/>
              <a:defRPr sz="2000"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406" kern="0"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April 2017: Construction of first pond and MD tanks</a:t>
            </a:r>
          </a:p>
          <a:p>
            <a:pPr marL="223234" indent="-223234" defTabSz="410751" hangingPunct="0">
              <a:buSzPct val="90000"/>
              <a:buFontTx/>
              <a:buChar char="★"/>
              <a:defRPr sz="2000"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1406" kern="0">
              <a:solidFill>
                <a:srgbClr val="FF26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23234" indent="-223234" defTabSz="410751" hangingPunct="0">
              <a:buSzPct val="90000"/>
              <a:buFontTx/>
              <a:buChar char="★"/>
              <a:defRPr sz="2000"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406" kern="0"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By the middlle of 2018, the first quarter of the whole array, </a:t>
            </a:r>
            <a:r>
              <a:rPr sz="1406" kern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i.e. 22,500 m</a:t>
            </a:r>
            <a:r>
              <a:rPr sz="1406" kern="0" baseline="31999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r>
              <a:rPr sz="1406" kern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water Cherenkov detector, surrounded by 300 MDs and 1200 scintillator counters, and </a:t>
            </a:r>
            <a:r>
              <a:rPr sz="1406" i="1" kern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 wide FoV Cherenkov telescopes</a:t>
            </a:r>
            <a:r>
              <a:rPr sz="1406" kern="0"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will be put in operation.  </a:t>
            </a:r>
            <a:endParaRPr sz="1406" kern="0">
              <a:solidFill>
                <a:srgbClr val="42424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23234" indent="-223234" defTabSz="410751" hangingPunct="0">
              <a:buSzPct val="90000"/>
              <a:buFontTx/>
              <a:buChar char="★"/>
              <a:defRPr sz="2000"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1406" kern="0">
              <a:solidFill>
                <a:srgbClr val="42424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23234" indent="-223234" defTabSz="410751" hangingPunct="0">
              <a:buSzPct val="90000"/>
              <a:buFontTx/>
              <a:buChar char="★"/>
              <a:defRPr sz="2000"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406" kern="0"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2021</a:t>
            </a:r>
            <a:r>
              <a:rPr sz="1406" kern="0">
                <a:solidFill>
                  <a:srgbClr val="42424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conclusion of installation of main components.</a:t>
            </a:r>
          </a:p>
        </p:txBody>
      </p:sp>
      <p:grpSp>
        <p:nvGrpSpPr>
          <p:cNvPr id="1044" name="Group 1044"/>
          <p:cNvGrpSpPr/>
          <p:nvPr/>
        </p:nvGrpSpPr>
        <p:grpSpPr>
          <a:xfrm>
            <a:off x="7543607" y="1713072"/>
            <a:ext cx="2924378" cy="4411707"/>
            <a:chOff x="0" y="0"/>
            <a:chExt cx="4159115" cy="6274426"/>
          </a:xfrm>
        </p:grpSpPr>
        <p:pic>
          <p:nvPicPr>
            <p:cNvPr id="1041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77344" y="0"/>
              <a:ext cx="3970794" cy="29070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42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66368" y="3038243"/>
              <a:ext cx="3992747" cy="28147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43" name="Shape 1043"/>
            <p:cNvSpPr/>
            <p:nvPr/>
          </p:nvSpPr>
          <p:spPr>
            <a:xfrm>
              <a:off x="0" y="5864148"/>
              <a:ext cx="3932702" cy="4102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 algn="l" defTabSz="457200">
                <a:spcBef>
                  <a:spcPts val="1200"/>
                </a:spcBef>
                <a:defRPr sz="2000">
                  <a:solidFill>
                    <a:srgbClr val="424242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hangingPunct="0">
                <a:defRPr>
                  <a:solidFill>
                    <a:srgbClr val="FF2600"/>
                  </a:solidFill>
                </a:defRPr>
              </a:pPr>
              <a:r>
                <a:rPr sz="1406" kern="0">
                  <a:solidFill>
                    <a:srgbClr val="FF2600"/>
                  </a:solidFill>
                </a:rPr>
                <a:t>Construction of muon detectors</a:t>
              </a:r>
            </a:p>
          </p:txBody>
        </p:sp>
      </p:grpSp>
      <p:sp>
        <p:nvSpPr>
          <p:cNvPr id="1045" name="Shape 1045"/>
          <p:cNvSpPr/>
          <p:nvPr/>
        </p:nvSpPr>
        <p:spPr>
          <a:xfrm>
            <a:off x="1960349" y="1127912"/>
            <a:ext cx="6690614" cy="310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marL="223234" indent="-223234" defTabSz="321457" hangingPunct="0">
              <a:spcBef>
                <a:spcPts val="844"/>
              </a:spcBef>
              <a:buSzPct val="180000"/>
              <a:buFontTx/>
              <a:buChar char="•"/>
              <a:defRPr sz="2200"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547" kern="0"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LH</a:t>
            </a:r>
            <a:r>
              <a:rPr sz="1406" kern="0"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AASO is finally approved and funded for detectors and infrastructures</a:t>
            </a:r>
          </a:p>
        </p:txBody>
      </p:sp>
    </p:spTree>
    <p:extLst>
      <p:ext uri="{BB962C8B-B14F-4D97-AF65-F5344CB8AC3E}">
        <p14:creationId xmlns:p14="http://schemas.microsoft.com/office/powerpoint/2010/main" val="4248744026"/>
      </p:ext>
    </p:extLst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Shape 113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LHAASO installation</a:t>
            </a:r>
          </a:p>
        </p:txBody>
      </p:sp>
      <p:sp>
        <p:nvSpPr>
          <p:cNvPr id="1131" name="Shape 11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44</a:t>
            </a:fld>
            <a:endParaRPr>
              <a:solidFill>
                <a:srgbClr val="000000"/>
              </a:solidFill>
            </a:endParaRPr>
          </a:p>
        </p:txBody>
      </p:sp>
      <p:pic>
        <p:nvPicPr>
          <p:cNvPr id="1132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9048" y="1140670"/>
            <a:ext cx="3593929" cy="26568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3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92913" y="1149404"/>
            <a:ext cx="3962736" cy="2986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4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52529" y="3953220"/>
            <a:ext cx="3648161" cy="20931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5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67011" y="4401245"/>
            <a:ext cx="3818307" cy="209311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4803813"/>
      </p:ext>
    </p:extLst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491587" y="428264"/>
            <a:ext cx="90685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 smtClean="0">
                <a:solidFill>
                  <a:srgbClr val="000000"/>
                </a:solidFill>
              </a:rPr>
              <a:t> </a:t>
            </a:r>
            <a:r>
              <a:rPr lang="el-GR" altLang="zh-CN" sz="4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γ</a:t>
            </a:r>
            <a:r>
              <a:rPr lang="en-US" altLang="zh-CN" sz="4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and CR separation by </a:t>
            </a:r>
            <a:r>
              <a:rPr lang="en-US" altLang="zh-CN" sz="4400" dirty="0" smtClean="0">
                <a:solidFill>
                  <a:srgbClr val="000000"/>
                </a:solidFill>
              </a:rPr>
              <a:t>KSCADE data</a:t>
            </a:r>
            <a:endParaRPr lang="zh-CN" altLang="en-US" sz="4400" dirty="0">
              <a:solidFill>
                <a:srgbClr val="00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20" y="1713054"/>
            <a:ext cx="5823039" cy="49740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5841" y="1828801"/>
            <a:ext cx="5699296" cy="474562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491587" y="1280051"/>
            <a:ext cx="9191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000000"/>
                </a:solidFill>
              </a:rPr>
              <a:t>252 * 3.2 m</a:t>
            </a:r>
            <a:r>
              <a:rPr lang="en-US" altLang="zh-CN" sz="2400" b="1" baseline="30000" dirty="0" smtClean="0">
                <a:solidFill>
                  <a:srgbClr val="000000"/>
                </a:solidFill>
              </a:rPr>
              <a:t>2</a:t>
            </a:r>
            <a:r>
              <a:rPr lang="en-US" altLang="zh-CN" sz="2400" b="1" dirty="0" smtClean="0">
                <a:solidFill>
                  <a:srgbClr val="000000"/>
                </a:solidFill>
              </a:rPr>
              <a:t> muon detectors, with muon threshold energy as 250MeV</a:t>
            </a:r>
            <a:endParaRPr lang="zh-CN" altLang="en-US" sz="2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219271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53474" y="405115"/>
            <a:ext cx="108686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 smtClean="0">
                <a:solidFill>
                  <a:srgbClr val="000000"/>
                </a:solidFill>
              </a:rPr>
              <a:t> </a:t>
            </a:r>
            <a:r>
              <a:rPr lang="el-GR" altLang="zh-CN" sz="4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γ</a:t>
            </a:r>
            <a:r>
              <a:rPr lang="en-US" altLang="zh-CN" sz="4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and CR separation by </a:t>
            </a:r>
            <a:r>
              <a:rPr lang="en-US" altLang="zh-CN" sz="4400" dirty="0" smtClean="0">
                <a:solidFill>
                  <a:srgbClr val="000000"/>
                </a:solidFill>
              </a:rPr>
              <a:t>KSCADE Grande data</a:t>
            </a:r>
            <a:endParaRPr lang="zh-CN" altLang="en-US" sz="4400" dirty="0">
              <a:solidFill>
                <a:srgbClr val="00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763753"/>
            <a:ext cx="6018172" cy="446342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0329" y="1685331"/>
            <a:ext cx="5941671" cy="487095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91024" y="1199111"/>
            <a:ext cx="7881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000000"/>
                </a:solidFill>
              </a:rPr>
              <a:t>~150,000m2 effective area, ~150m</a:t>
            </a:r>
            <a:r>
              <a:rPr lang="en-US" altLang="zh-CN" sz="2400" b="1" baseline="30000" dirty="0" smtClean="0">
                <a:solidFill>
                  <a:srgbClr val="000000"/>
                </a:solidFill>
              </a:rPr>
              <a:t>2</a:t>
            </a:r>
            <a:r>
              <a:rPr lang="en-US" altLang="zh-CN" sz="2400" b="1" dirty="0" smtClean="0">
                <a:solidFill>
                  <a:srgbClr val="000000"/>
                </a:solidFill>
              </a:rPr>
              <a:t> muon tracking detector</a:t>
            </a:r>
            <a:endParaRPr lang="zh-CN" altLang="en-US" sz="2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394565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31406" y="16952"/>
            <a:ext cx="9144000" cy="1095885"/>
          </a:xfrm>
        </p:spPr>
        <p:txBody>
          <a:bodyPr>
            <a:normAutofit/>
          </a:bodyPr>
          <a:lstStyle/>
          <a:p>
            <a:r>
              <a:rPr lang="en-US" altLang="zh-CN" sz="3200" b="1" dirty="0" smtClean="0"/>
              <a:t>Evolution </a:t>
            </a:r>
            <a:r>
              <a:rPr lang="en-US" altLang="zh-CN" sz="3200" b="1" dirty="0"/>
              <a:t>of CR </a:t>
            </a:r>
            <a:r>
              <a:rPr lang="en-US" altLang="zh-CN" sz="3200" b="1" dirty="0" smtClean="0"/>
              <a:t>anisotropy between 10 and 1000 </a:t>
            </a:r>
            <a:r>
              <a:rPr lang="en-US" altLang="zh-CN" sz="3200" b="1" dirty="0" err="1"/>
              <a:t>TeV</a:t>
            </a:r>
            <a:endParaRPr lang="zh-CN" altLang="en-US" sz="3200" b="1" dirty="0"/>
          </a:p>
        </p:txBody>
      </p:sp>
      <p:grpSp>
        <p:nvGrpSpPr>
          <p:cNvPr id="12" name="组合 11"/>
          <p:cNvGrpSpPr/>
          <p:nvPr/>
        </p:nvGrpSpPr>
        <p:grpSpPr>
          <a:xfrm>
            <a:off x="3021961" y="990601"/>
            <a:ext cx="8292465" cy="5400675"/>
            <a:chOff x="228600" y="990600"/>
            <a:chExt cx="8292465" cy="5400675"/>
          </a:xfrm>
        </p:grpSpPr>
        <p:pic>
          <p:nvPicPr>
            <p:cNvPr id="25602" name="Picture 2" descr="E:\2015\ICRC2015\ICRC2015_0810\talk\report_paper\anisotropy_10TeV_1PeV_1D_v2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8600" y="990600"/>
              <a:ext cx="8292465" cy="5400675"/>
            </a:xfrm>
            <a:prstGeom prst="rect">
              <a:avLst/>
            </a:prstGeom>
            <a:noFill/>
          </p:spPr>
        </p:pic>
        <p:sp>
          <p:nvSpPr>
            <p:cNvPr id="5" name="Text Box 3"/>
            <p:cNvSpPr txBox="1">
              <a:spLocks noChangeArrowheads="1"/>
            </p:cNvSpPr>
            <p:nvPr/>
          </p:nvSpPr>
          <p:spPr bwMode="auto">
            <a:xfrm>
              <a:off x="762000" y="1143000"/>
              <a:ext cx="81714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solidFill>
                    <a:prstClr val="black"/>
                  </a:solidFill>
                </a:rPr>
                <a:t>15 </a:t>
              </a:r>
              <a:r>
                <a:rPr lang="en-US" altLang="zh-CN" b="1" dirty="0" err="1">
                  <a:solidFill>
                    <a:prstClr val="black"/>
                  </a:solidFill>
                </a:rPr>
                <a:t>TeV</a:t>
              </a:r>
              <a:endParaRPr lang="en-US" altLang="zh-CN" b="1" dirty="0">
                <a:solidFill>
                  <a:prstClr val="black"/>
                </a:solidFill>
              </a:endParaRPr>
            </a:p>
          </p:txBody>
        </p:sp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838200" y="2209800"/>
              <a:ext cx="81714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altLang="zh-CN" b="1" dirty="0">
                  <a:solidFill>
                    <a:prstClr val="black"/>
                  </a:solidFill>
                </a:rPr>
                <a:t>50 </a:t>
              </a:r>
              <a:r>
                <a:rPr lang="en-US" altLang="zh-CN" b="1" dirty="0" err="1">
                  <a:solidFill>
                    <a:prstClr val="black"/>
                  </a:solidFill>
                </a:rPr>
                <a:t>TeV</a:t>
              </a:r>
              <a:endParaRPr lang="en-US" altLang="zh-CN" b="1" dirty="0">
                <a:solidFill>
                  <a:prstClr val="black"/>
                </a:solidFill>
              </a:endParaRPr>
            </a:p>
          </p:txBody>
        </p:sp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838200" y="3352800"/>
              <a:ext cx="12192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altLang="zh-CN" b="1" dirty="0">
                  <a:solidFill>
                    <a:prstClr val="black"/>
                  </a:solidFill>
                </a:rPr>
                <a:t>100 </a:t>
              </a:r>
              <a:r>
                <a:rPr lang="en-US" altLang="zh-CN" b="1" dirty="0" err="1">
                  <a:solidFill>
                    <a:prstClr val="black"/>
                  </a:solidFill>
                </a:rPr>
                <a:t>TeV</a:t>
              </a:r>
              <a:endParaRPr lang="en-US" altLang="zh-CN" b="1" dirty="0">
                <a:solidFill>
                  <a:prstClr val="black"/>
                </a:solidFill>
              </a:endParaRP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914400" y="5410200"/>
              <a:ext cx="72596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solidFill>
                    <a:prstClr val="black"/>
                  </a:solidFill>
                </a:rPr>
                <a:t>1 </a:t>
              </a:r>
              <a:r>
                <a:rPr lang="en-US" altLang="zh-CN" b="1" dirty="0" err="1">
                  <a:solidFill>
                    <a:prstClr val="black"/>
                  </a:solidFill>
                </a:rPr>
                <a:t>PeV</a:t>
              </a:r>
              <a:endParaRPr lang="en-US" altLang="zh-CN" b="1" dirty="0">
                <a:solidFill>
                  <a:prstClr val="black"/>
                </a:solidFill>
              </a:endParaRP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838200" y="4419600"/>
              <a:ext cx="93416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solidFill>
                    <a:prstClr val="black"/>
                  </a:solidFill>
                </a:rPr>
                <a:t>300 </a:t>
              </a:r>
              <a:r>
                <a:rPr lang="en-US" altLang="zh-CN" b="1" dirty="0" err="1">
                  <a:solidFill>
                    <a:prstClr val="black"/>
                  </a:solidFill>
                </a:rPr>
                <a:t>TeV</a:t>
              </a:r>
              <a:endParaRPr lang="en-US" altLang="zh-CN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4905908" y="758587"/>
            <a:ext cx="2003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prstClr val="black"/>
                </a:solidFill>
              </a:rPr>
              <a:t>Smooth radius: 30</a:t>
            </a:r>
            <a:r>
              <a:rPr lang="en-US" altLang="zh-CN" b="1" baseline="30000" dirty="0">
                <a:solidFill>
                  <a:prstClr val="black"/>
                </a:solidFill>
              </a:rPr>
              <a:t>o</a:t>
            </a:r>
            <a:endParaRPr lang="zh-CN" altLang="en-US" b="1" baseline="300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83760" y="1295400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prstClr val="black"/>
                </a:solidFill>
              </a:rPr>
              <a:t>~[-80</a:t>
            </a:r>
            <a:r>
              <a:rPr lang="el-GR" altLang="zh-CN" sz="1600" dirty="0">
                <a:solidFill>
                  <a:prstClr val="black"/>
                </a:solidFill>
              </a:rPr>
              <a:t>σ</a:t>
            </a:r>
            <a:r>
              <a:rPr lang="en-US" altLang="zh-CN" sz="1600" dirty="0">
                <a:solidFill>
                  <a:prstClr val="black"/>
                </a:solidFill>
              </a:rPr>
              <a:t>,50</a:t>
            </a:r>
            <a:r>
              <a:rPr lang="el-GR" altLang="zh-CN" sz="1600" dirty="0">
                <a:solidFill>
                  <a:prstClr val="black"/>
                </a:solidFill>
              </a:rPr>
              <a:t>σ</a:t>
            </a:r>
            <a:r>
              <a:rPr lang="en-US" altLang="zh-CN" sz="1600" dirty="0">
                <a:solidFill>
                  <a:prstClr val="black"/>
                </a:solidFill>
              </a:rPr>
              <a:t>]</a:t>
            </a:r>
            <a:endParaRPr lang="zh-CN" altLang="en-US" sz="1600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07560" y="2328446"/>
            <a:ext cx="114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prstClr val="black"/>
                </a:solidFill>
              </a:rPr>
              <a:t>~[-20</a:t>
            </a:r>
            <a:r>
              <a:rPr lang="el-GR" altLang="zh-CN" sz="1600" dirty="0">
                <a:solidFill>
                  <a:prstClr val="black"/>
                </a:solidFill>
              </a:rPr>
              <a:t>σ</a:t>
            </a:r>
            <a:r>
              <a:rPr lang="en-US" altLang="zh-CN" sz="1600" dirty="0">
                <a:solidFill>
                  <a:prstClr val="black"/>
                </a:solidFill>
              </a:rPr>
              <a:t>,15</a:t>
            </a:r>
            <a:r>
              <a:rPr lang="el-GR" altLang="zh-CN" sz="1600" dirty="0">
                <a:solidFill>
                  <a:prstClr val="black"/>
                </a:solidFill>
              </a:rPr>
              <a:t>σ</a:t>
            </a:r>
            <a:r>
              <a:rPr lang="en-US" altLang="zh-CN" sz="1600" dirty="0">
                <a:solidFill>
                  <a:prstClr val="black"/>
                </a:solidFill>
              </a:rPr>
              <a:t>]</a:t>
            </a:r>
            <a:endParaRPr lang="zh-CN" altLang="en-US" sz="1600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07560" y="3429000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prstClr val="black"/>
                </a:solidFill>
              </a:rPr>
              <a:t>~[-11</a:t>
            </a:r>
            <a:r>
              <a:rPr lang="el-GR" altLang="zh-CN" sz="1600" dirty="0">
                <a:solidFill>
                  <a:prstClr val="black"/>
                </a:solidFill>
              </a:rPr>
              <a:t>σ</a:t>
            </a:r>
            <a:r>
              <a:rPr lang="en-US" altLang="zh-CN" sz="1600" dirty="0">
                <a:solidFill>
                  <a:prstClr val="black"/>
                </a:solidFill>
              </a:rPr>
              <a:t>,6</a:t>
            </a:r>
            <a:r>
              <a:rPr lang="el-GR" altLang="zh-CN" sz="1600" dirty="0">
                <a:solidFill>
                  <a:prstClr val="black"/>
                </a:solidFill>
              </a:rPr>
              <a:t>σ</a:t>
            </a:r>
            <a:r>
              <a:rPr lang="en-US" altLang="zh-CN" sz="1600" dirty="0">
                <a:solidFill>
                  <a:prstClr val="black"/>
                </a:solidFill>
              </a:rPr>
              <a:t>]</a:t>
            </a:r>
            <a:endParaRPr lang="zh-CN" altLang="en-US" sz="1600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07560" y="4572000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prstClr val="black"/>
                </a:solidFill>
              </a:rPr>
              <a:t>~[-6</a:t>
            </a:r>
            <a:r>
              <a:rPr lang="el-GR" altLang="zh-CN" sz="1600" dirty="0">
                <a:solidFill>
                  <a:prstClr val="black"/>
                </a:solidFill>
              </a:rPr>
              <a:t>σ</a:t>
            </a:r>
            <a:r>
              <a:rPr lang="en-US" altLang="zh-CN" sz="1600" dirty="0">
                <a:solidFill>
                  <a:prstClr val="black"/>
                </a:solidFill>
              </a:rPr>
              <a:t>,7</a:t>
            </a:r>
            <a:r>
              <a:rPr lang="el-GR" altLang="zh-CN" sz="1600" dirty="0">
                <a:solidFill>
                  <a:prstClr val="black"/>
                </a:solidFill>
              </a:rPr>
              <a:t>σ</a:t>
            </a:r>
            <a:r>
              <a:rPr lang="en-US" altLang="zh-CN" sz="1600" dirty="0">
                <a:solidFill>
                  <a:prstClr val="black"/>
                </a:solidFill>
              </a:rPr>
              <a:t>]</a:t>
            </a:r>
            <a:endParaRPr lang="zh-CN" altLang="en-US" sz="1600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07560" y="5562600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prstClr val="black"/>
                </a:solidFill>
              </a:rPr>
              <a:t>~[-5</a:t>
            </a:r>
            <a:r>
              <a:rPr lang="el-GR" altLang="zh-CN" sz="1600" dirty="0">
                <a:solidFill>
                  <a:prstClr val="black"/>
                </a:solidFill>
              </a:rPr>
              <a:t>σ</a:t>
            </a:r>
            <a:r>
              <a:rPr lang="en-US" altLang="zh-CN" sz="1600" dirty="0">
                <a:solidFill>
                  <a:prstClr val="black"/>
                </a:solidFill>
              </a:rPr>
              <a:t>,6</a:t>
            </a:r>
            <a:r>
              <a:rPr lang="el-GR" altLang="zh-CN" sz="1600" dirty="0">
                <a:solidFill>
                  <a:prstClr val="black"/>
                </a:solidFill>
              </a:rPr>
              <a:t>σ</a:t>
            </a:r>
            <a:r>
              <a:rPr lang="en-US" altLang="zh-CN" sz="1600" dirty="0">
                <a:solidFill>
                  <a:prstClr val="black"/>
                </a:solidFill>
              </a:rPr>
              <a:t>]</a:t>
            </a:r>
            <a:endParaRPr lang="zh-CN" altLang="en-US" sz="1600" dirty="0">
              <a:solidFill>
                <a:prstClr val="black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40491" y="4716214"/>
            <a:ext cx="14241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</a:rPr>
              <a:t>Consistent with </a:t>
            </a:r>
            <a:r>
              <a:rPr lang="en-US" altLang="zh-CN" sz="2000" b="1" dirty="0" err="1" smtClean="0">
                <a:solidFill>
                  <a:srgbClr val="FF0000"/>
                </a:solidFill>
              </a:rPr>
              <a:t>IceTop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 result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18" name="左大括号 17"/>
          <p:cNvSpPr/>
          <p:nvPr/>
        </p:nvSpPr>
        <p:spPr>
          <a:xfrm>
            <a:off x="1805651" y="4741277"/>
            <a:ext cx="221369" cy="990600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96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TibetIII-2003-01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826" y="1466251"/>
            <a:ext cx="88392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7597315" y="1524989"/>
            <a:ext cx="2987675" cy="274637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>
                <a:solidFill>
                  <a:srgbClr val="3333CC"/>
                </a:solidFill>
              </a:rPr>
              <a:t>Sino-Italian </a:t>
            </a:r>
            <a:r>
              <a:rPr lang="en-US" altLang="zh-CN" sz="1200" b="1">
                <a:solidFill>
                  <a:srgbClr val="FF0000"/>
                </a:solidFill>
              </a:rPr>
              <a:t>ARGO-YBJ: ~100M</a:t>
            </a:r>
            <a:r>
              <a:rPr lang="en-US" altLang="zh-CN" sz="1200" b="1">
                <a:solidFill>
                  <a:srgbClr val="FF0000"/>
                </a:solidFill>
                <a:cs typeface="Times New Roman" panose="02020603050405020304" pitchFamily="18" charset="0"/>
              </a:rPr>
              <a:t>×100M</a:t>
            </a:r>
            <a:r>
              <a:rPr lang="en-US" altLang="zh-CN" sz="1200" b="1">
                <a:solidFill>
                  <a:srgbClr val="3333CC"/>
                </a:solidFill>
              </a:rPr>
              <a:t> </a:t>
            </a:r>
            <a:endParaRPr lang="zh-CN" altLang="zh-CN" sz="1200" b="1">
              <a:solidFill>
                <a:srgbClr val="3333CC"/>
              </a:solidFill>
            </a:endParaRPr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 flipH="1">
            <a:off x="9056226" y="1804389"/>
            <a:ext cx="196850" cy="574675"/>
          </a:xfrm>
          <a:prstGeom prst="line">
            <a:avLst/>
          </a:prstGeom>
          <a:noFill/>
          <a:ln w="9525" cmpd="sng">
            <a:solidFill>
              <a:srgbClr val="FFFF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1691814" y="3456975"/>
            <a:ext cx="2627312" cy="274638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>
                <a:solidFill>
                  <a:srgbClr val="3333CC"/>
                </a:solidFill>
              </a:rPr>
              <a:t>Sino-Japanese </a:t>
            </a:r>
            <a:r>
              <a:rPr lang="en-US" altLang="zh-CN" sz="1200" b="1">
                <a:solidFill>
                  <a:srgbClr val="FF0000"/>
                </a:solidFill>
              </a:rPr>
              <a:t>AS </a:t>
            </a:r>
            <a:r>
              <a:rPr lang="en-US" altLang="zh-CN" sz="1200" b="1">
                <a:solidFill>
                  <a:srgbClr val="FF0000"/>
                </a:solidFill>
                <a:cs typeface="Times New Roman" panose="02020603050405020304" pitchFamily="18" charset="0"/>
              </a:rPr>
              <a:t>γ</a:t>
            </a:r>
            <a:r>
              <a:rPr lang="en-US" altLang="zh-CN" sz="12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: ~</a:t>
            </a:r>
            <a:r>
              <a:rPr lang="en-US" altLang="zh-CN" sz="1200" b="1">
                <a:solidFill>
                  <a:srgbClr val="FF0000"/>
                </a:solidFill>
                <a:cs typeface="Times New Roman" panose="02020603050405020304" pitchFamily="18" charset="0"/>
              </a:rPr>
              <a:t>270M×270M</a:t>
            </a:r>
            <a:endParaRPr lang="en-US" altLang="zh-CN" sz="1200" b="1">
              <a:solidFill>
                <a:srgbClr val="3333CC"/>
              </a:solidFill>
              <a:cs typeface="Times New Roman" panose="02020603050405020304" pitchFamily="18" charset="0"/>
            </a:endParaRPr>
          </a:p>
        </p:txBody>
      </p:sp>
      <p:sp>
        <p:nvSpPr>
          <p:cNvPr id="20486" name="Line 6"/>
          <p:cNvSpPr>
            <a:spLocks noChangeShapeType="1"/>
          </p:cNvSpPr>
          <p:nvPr/>
        </p:nvSpPr>
        <p:spPr bwMode="auto">
          <a:xfrm flipV="1">
            <a:off x="2915776" y="2998188"/>
            <a:ext cx="425450" cy="463550"/>
          </a:xfrm>
          <a:prstGeom prst="line">
            <a:avLst/>
          </a:prstGeom>
          <a:noFill/>
          <a:ln w="9525" cmpd="sng">
            <a:solidFill>
              <a:srgbClr val="FFFF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pic>
        <p:nvPicPr>
          <p:cNvPr id="20487" name="Picture 7" descr="P1010044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841" y="4619025"/>
            <a:ext cx="3437342" cy="223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3694415" y="4076101"/>
            <a:ext cx="3476625" cy="403225"/>
          </a:xfrm>
          <a:prstGeom prst="rect">
            <a:avLst/>
          </a:prstGeom>
          <a:solidFill>
            <a:schemeClr val="bg1"/>
          </a:solidFill>
          <a:ln w="9525" cmpd="sng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solidFill>
                  <a:srgbClr val="FF0000"/>
                </a:solidFill>
              </a:rPr>
              <a:t>ARGO</a:t>
            </a:r>
            <a:r>
              <a:rPr lang="zh-CN" altLang="zh-CN" sz="2000" b="1">
                <a:solidFill>
                  <a:srgbClr val="FF0000"/>
                </a:solidFill>
              </a:rPr>
              <a:t> </a:t>
            </a:r>
            <a:r>
              <a:rPr lang="en-US" altLang="zh-CN" sz="2000" b="1">
                <a:solidFill>
                  <a:srgbClr val="FF0000"/>
                </a:solidFill>
              </a:rPr>
              <a:t>hall, floored </a:t>
            </a:r>
            <a:r>
              <a:rPr lang="zh-CN" altLang="zh-CN" sz="2000" b="1">
                <a:solidFill>
                  <a:srgbClr val="FF0000"/>
                </a:solidFill>
              </a:rPr>
              <a:t>with</a:t>
            </a:r>
            <a:r>
              <a:rPr lang="en-US" altLang="zh-CN" sz="2000" b="1">
                <a:solidFill>
                  <a:srgbClr val="FF0000"/>
                </a:solidFill>
              </a:rPr>
              <a:t> RPC</a:t>
            </a:r>
            <a:endParaRPr lang="zh-CN" altLang="zh-CN" sz="2400" b="1">
              <a:solidFill>
                <a:srgbClr val="FF0000"/>
              </a:solidFill>
            </a:endParaRPr>
          </a:p>
        </p:txBody>
      </p:sp>
      <p:sp>
        <p:nvSpPr>
          <p:cNvPr id="20489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-11574" y="6750"/>
            <a:ext cx="12192000" cy="624985"/>
          </a:xfrm>
        </p:spPr>
        <p:txBody>
          <a:bodyPr/>
          <a:lstStyle/>
          <a:p>
            <a:r>
              <a:rPr lang="en-US" altLang="zh-CN" sz="2800" b="1" dirty="0" err="1">
                <a:solidFill>
                  <a:schemeClr val="tx1"/>
                </a:solidFill>
              </a:rPr>
              <a:t>AS</a:t>
            </a:r>
            <a:r>
              <a:rPr lang="en-US" altLang="zh-CN" sz="28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γ</a:t>
            </a:r>
            <a:r>
              <a:rPr lang="en-US" altLang="zh-CN" sz="2800" b="1" dirty="0">
                <a:solidFill>
                  <a:schemeClr val="tx1"/>
                </a:solidFill>
                <a:cs typeface="Times New Roman" panose="02020603050405020304" pitchFamily="18" charset="0"/>
              </a:rPr>
              <a:t>(1989-)</a:t>
            </a:r>
            <a:r>
              <a:rPr lang="en-US" altLang="zh-CN" sz="2800" b="1" dirty="0">
                <a:solidFill>
                  <a:schemeClr val="tx1"/>
                </a:solidFill>
              </a:rPr>
              <a:t>,</a:t>
            </a:r>
            <a:r>
              <a:rPr lang="en-US" altLang="zh-CN" sz="2800" b="1" dirty="0" smtClean="0">
                <a:solidFill>
                  <a:schemeClr val="tx1"/>
                </a:solidFill>
              </a:rPr>
              <a:t>ARGO(2006-2013) (4230m,a.s.l, High </a:t>
            </a:r>
            <a:r>
              <a:rPr lang="en-US" altLang="zh-CN" sz="2800" b="1" dirty="0">
                <a:solidFill>
                  <a:schemeClr val="tx1"/>
                </a:solidFill>
              </a:rPr>
              <a:t>Duty </a:t>
            </a:r>
            <a:r>
              <a:rPr lang="en-US" altLang="zh-CN" sz="2800" b="1" dirty="0" smtClean="0">
                <a:solidFill>
                  <a:schemeClr val="tx1"/>
                </a:solidFill>
              </a:rPr>
              <a:t>Cycle, Large </a:t>
            </a:r>
            <a:r>
              <a:rPr lang="en-US" altLang="zh-CN" sz="2800" b="1" dirty="0">
                <a:solidFill>
                  <a:schemeClr val="tx1"/>
                </a:solidFill>
              </a:rPr>
              <a:t>F.O.V)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664826" y="573899"/>
            <a:ext cx="3900549" cy="923330"/>
          </a:xfrm>
          <a:prstGeom prst="rect">
            <a:avLst/>
          </a:prstGeom>
          <a:noFill/>
          <a:ln w="9525" cmpd="sng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dirty="0" smtClean="0">
                <a:solidFill>
                  <a:srgbClr val="3333CC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CRs Spectrum:   100TeV-100PeV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CRs anisotropy:  10TeV-PeV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 smtClean="0">
                <a:solidFill>
                  <a:srgbClr val="3333CC"/>
                </a:solidFill>
              </a:rPr>
              <a:t> </a:t>
            </a:r>
            <a:r>
              <a:rPr lang="el-GR" altLang="zh-CN" b="1" dirty="0" smtClean="0">
                <a:solidFill>
                  <a:srgbClr val="3333CC"/>
                </a:solidFill>
              </a:rPr>
              <a:t>γ </a:t>
            </a:r>
            <a:r>
              <a:rPr lang="en-US" altLang="zh-CN" b="1" dirty="0">
                <a:solidFill>
                  <a:srgbClr val="3333CC"/>
                </a:solidFill>
              </a:rPr>
              <a:t>rays:   ~3TeV, Sensitivity:~1Crab</a:t>
            </a:r>
            <a:r>
              <a:rPr lang="en-US" altLang="zh-CN" b="1" dirty="0" smtClean="0">
                <a:solidFill>
                  <a:srgbClr val="3333CC"/>
                </a:solidFill>
              </a:rPr>
              <a:t>;</a:t>
            </a:r>
            <a:endParaRPr lang="en-US" altLang="zh-CN" b="1" dirty="0">
              <a:solidFill>
                <a:srgbClr val="3333CC"/>
              </a:solidFill>
            </a:endParaRPr>
          </a:p>
        </p:txBody>
      </p:sp>
      <p:sp>
        <p:nvSpPr>
          <p:cNvPr id="20491" name="Text Box 11"/>
          <p:cNvSpPr txBox="1">
            <a:spLocks noChangeArrowheads="1"/>
          </p:cNvSpPr>
          <p:nvPr/>
        </p:nvSpPr>
        <p:spPr bwMode="auto">
          <a:xfrm>
            <a:off x="5801439" y="562324"/>
            <a:ext cx="4914230" cy="923330"/>
          </a:xfrm>
          <a:prstGeom prst="rect">
            <a:avLst/>
          </a:prstGeom>
          <a:noFill/>
          <a:ln w="9525" cmpd="sng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CRs spectrum:   5TeV-5PeV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Crs</a:t>
            </a:r>
            <a:r>
              <a:rPr lang="en-US" altLang="zh-CN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anisotropy:  1TeV-20TeV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chemeClr val="accent2"/>
                </a:solidFill>
                <a:cs typeface="Times New Roman" panose="02020603050405020304" pitchFamily="18" charset="0"/>
              </a:rPr>
              <a:t>γ rays:                ~300GeV, Sensitivity: </a:t>
            </a:r>
            <a:r>
              <a:rPr lang="en-US" altLang="zh-CN" b="1" dirty="0" smtClean="0">
                <a:solidFill>
                  <a:schemeClr val="accent2"/>
                </a:solidFill>
                <a:cs typeface="Times New Roman" panose="02020603050405020304" pitchFamily="18" charset="0"/>
              </a:rPr>
              <a:t>~0.6Crab</a:t>
            </a:r>
            <a:endParaRPr lang="en-US" altLang="zh-CN" b="1" dirty="0">
              <a:solidFill>
                <a:schemeClr val="accent2"/>
              </a:solidFill>
              <a:cs typeface="Times New Roman" panose="02020603050405020304" pitchFamily="18" charset="0"/>
            </a:endParaRPr>
          </a:p>
        </p:txBody>
      </p:sp>
      <p:sp>
        <p:nvSpPr>
          <p:cNvPr id="20492" name="Line 12"/>
          <p:cNvSpPr>
            <a:spLocks noChangeShapeType="1"/>
          </p:cNvSpPr>
          <p:nvPr/>
        </p:nvSpPr>
        <p:spPr bwMode="auto">
          <a:xfrm>
            <a:off x="3112626" y="1475775"/>
            <a:ext cx="1905000" cy="1143000"/>
          </a:xfrm>
          <a:prstGeom prst="line">
            <a:avLst/>
          </a:prstGeom>
          <a:noFill/>
          <a:ln w="9525" cmpd="sng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20493" name="Line 13"/>
          <p:cNvSpPr>
            <a:spLocks noChangeShapeType="1"/>
          </p:cNvSpPr>
          <p:nvPr/>
        </p:nvSpPr>
        <p:spPr bwMode="auto">
          <a:xfrm>
            <a:off x="6943704" y="1446223"/>
            <a:ext cx="1502922" cy="943951"/>
          </a:xfrm>
          <a:prstGeom prst="line">
            <a:avLst/>
          </a:prstGeom>
          <a:noFill/>
          <a:ln w="9525" cmpd="sng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pic>
        <p:nvPicPr>
          <p:cNvPr id="20589" name="Picture 109" descr="det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715" y="4131663"/>
            <a:ext cx="2279849" cy="272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90" name="Text Box 110"/>
          <p:cNvSpPr txBox="1">
            <a:spLocks noChangeArrowheads="1"/>
          </p:cNvSpPr>
          <p:nvPr/>
        </p:nvSpPr>
        <p:spPr bwMode="auto">
          <a:xfrm>
            <a:off x="1014715" y="3965701"/>
            <a:ext cx="2555875" cy="346075"/>
          </a:xfrm>
          <a:prstGeom prst="rect">
            <a:avLst/>
          </a:prstGeom>
          <a:noFill/>
          <a:ln w="9525" cmpd="sng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>
                <a:solidFill>
                  <a:srgbClr val="3333CC"/>
                </a:solidFill>
              </a:rPr>
              <a:t>AS </a:t>
            </a:r>
            <a:r>
              <a:rPr lang="en-US" altLang="zh-CN" sz="1600" b="1" dirty="0">
                <a:solidFill>
                  <a:srgbClr val="3333CC"/>
                </a:solidFill>
                <a:cs typeface="Times New Roman" panose="02020603050405020304" pitchFamily="18" charset="0"/>
              </a:rPr>
              <a:t>γ</a:t>
            </a:r>
            <a:r>
              <a:rPr lang="en-US" altLang="zh-CN" sz="1600" b="1" dirty="0">
                <a:solidFill>
                  <a:srgbClr val="3333CC"/>
                </a:solidFill>
              </a:rPr>
              <a:t>  scintillation counter</a:t>
            </a:r>
            <a:endParaRPr lang="zh-CN" altLang="zh-CN" sz="1600" b="1" dirty="0">
              <a:solidFill>
                <a:srgbClr val="3333CC"/>
              </a:solidFill>
            </a:endParaRPr>
          </a:p>
        </p:txBody>
      </p:sp>
      <p:pic>
        <p:nvPicPr>
          <p:cNvPr id="111" name="Picture 2" descr="IMG_028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141" y="4560351"/>
            <a:ext cx="3041555" cy="228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7455141" y="4099138"/>
            <a:ext cx="4332083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1600" b="1" dirty="0" smtClean="0"/>
              <a:t>Wide field of view Cherenkov Telescope (2006-)</a:t>
            </a:r>
            <a:endParaRPr lang="zh-CN" altLang="en-US" sz="1600" b="1" dirty="0"/>
          </a:p>
        </p:txBody>
      </p:sp>
      <p:sp>
        <p:nvSpPr>
          <p:cNvPr id="3" name="矩形 2"/>
          <p:cNvSpPr/>
          <p:nvPr/>
        </p:nvSpPr>
        <p:spPr>
          <a:xfrm>
            <a:off x="10381333" y="4562980"/>
            <a:ext cx="1812260" cy="2122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3234" lvl="0" indent="-223234" defTabSz="410751" hangingPunct="0">
              <a:buSzPct val="200000"/>
              <a:buFontTx/>
              <a:buChar char="‣"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altLang="zh-CN" sz="1266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4.7 m</a:t>
            </a:r>
            <a:r>
              <a:rPr lang="en-US" altLang="zh-CN" sz="1266" b="1" kern="0" baseline="31999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r>
              <a:rPr lang="en-US" altLang="zh-CN" sz="1266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spherical mirror composed of 20 hexagon-shaped segments </a:t>
            </a:r>
          </a:p>
          <a:p>
            <a:pPr marL="223234" lvl="0" indent="-223234" defTabSz="410751" hangingPunct="0">
              <a:buSzPct val="200000"/>
              <a:buFontTx/>
              <a:buChar char="‣"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altLang="zh-CN" sz="1266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256 PMTs (16 ⨉ 16 array</a:t>
            </a:r>
            <a:r>
              <a:rPr lang="en-US" altLang="zh-CN" sz="1266" b="1" kern="0" dirty="0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</a:p>
          <a:p>
            <a:pPr marL="223234" lvl="0" indent="-223234" defTabSz="410751" hangingPunct="0">
              <a:buSzPct val="200000"/>
              <a:buFontTx/>
              <a:buChar char="‣"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e-DE" altLang="zh-CN" sz="1266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pixel size 1º</a:t>
            </a:r>
          </a:p>
          <a:p>
            <a:pPr marL="223234" lvl="0" indent="-223234" defTabSz="410751" hangingPunct="0">
              <a:buSzPct val="200000"/>
              <a:buFontTx/>
              <a:buChar char="‣"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e-DE" altLang="zh-CN" sz="1266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FOV: 14º ⨉ </a:t>
            </a:r>
            <a:r>
              <a:rPr lang="de-DE" altLang="zh-CN" sz="1266" b="1" kern="0" dirty="0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14º</a:t>
            </a:r>
          </a:p>
          <a:p>
            <a:pPr marL="223234" lvl="0" indent="-223234" defTabSz="410751" hangingPunct="0">
              <a:buSzPct val="200000"/>
              <a:buFontTx/>
              <a:buChar char="‣"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de-DE" altLang="zh-CN" sz="1266" b="1" kern="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23234" lvl="0" indent="-223234" defTabSz="410751" hangingPunct="0">
              <a:buSzPct val="200000"/>
              <a:buFontTx/>
              <a:buChar char="‣"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e-DE" altLang="zh-CN" b="1" kern="0" dirty="0" smtClean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CRs:&gt;100TeV</a:t>
            </a:r>
            <a:endParaRPr lang="de-DE" altLang="zh-CN" b="1" kern="0" dirty="0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5338461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 bwMode="auto">
          <a:xfrm>
            <a:off x="2997844" y="1036901"/>
            <a:ext cx="2476983" cy="5539978"/>
          </a:xfrm>
          <a:prstGeom prst="rect">
            <a:avLst/>
          </a:prstGeom>
          <a:solidFill>
            <a:srgbClr val="FFFF00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CN" altLang="en-US" sz="2400" smtClean="0">
              <a:solidFill>
                <a:srgbClr val="000000"/>
              </a:solidFill>
            </a:endParaRPr>
          </a:p>
        </p:txBody>
      </p:sp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1145888" y="1060051"/>
            <a:ext cx="10613990" cy="5539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zh-CN" altLang="en-US" sz="2400" b="1" dirty="0" smtClean="0">
                <a:solidFill>
                  <a:srgbClr val="CC3300"/>
                </a:solidFill>
                <a:latin typeface="Times" panose="02020603050405020304" pitchFamily="18" charset="0"/>
              </a:rPr>
              <a:t>     </a:t>
            </a:r>
            <a:r>
              <a:rPr lang="zh-CN" altLang="en-US" sz="2400" b="1" dirty="0">
                <a:solidFill>
                  <a:srgbClr val="CC3300"/>
                </a:solidFill>
                <a:latin typeface="Times" panose="02020603050405020304" pitchFamily="18" charset="0"/>
              </a:rPr>
              <a:t>		 </a:t>
            </a:r>
            <a:r>
              <a:rPr lang="en-US" altLang="zh-CN" sz="2400" b="1" dirty="0">
                <a:solidFill>
                  <a:srgbClr val="CC3300"/>
                </a:solidFill>
                <a:latin typeface="Times" panose="02020603050405020304" pitchFamily="18" charset="0"/>
              </a:rPr>
              <a:t>EAS </a:t>
            </a:r>
            <a:r>
              <a:rPr lang="en-US" altLang="zh-CN" sz="2400" b="1" dirty="0" smtClean="0">
                <a:solidFill>
                  <a:srgbClr val="CC3300"/>
                </a:solidFill>
                <a:latin typeface="Times" panose="02020603050405020304" pitchFamily="18" charset="0"/>
              </a:rPr>
              <a:t>                     </a:t>
            </a:r>
            <a:r>
              <a:rPr lang="zh-CN" altLang="en-US" sz="2400" b="1" dirty="0" smtClean="0">
                <a:solidFill>
                  <a:srgbClr val="CC3300"/>
                </a:solidFill>
                <a:latin typeface="Times" panose="02020603050405020304" pitchFamily="18" charset="0"/>
              </a:rPr>
              <a:t>       </a:t>
            </a:r>
            <a:r>
              <a:rPr lang="en-US" altLang="zh-CN" sz="2400" b="1" u="sng" dirty="0" smtClean="0">
                <a:solidFill>
                  <a:srgbClr val="3333CC"/>
                </a:solidFill>
                <a:latin typeface="Times" panose="02020603050405020304" pitchFamily="18" charset="0"/>
              </a:rPr>
              <a:t>IACT</a:t>
            </a:r>
            <a:r>
              <a:rPr lang="en-US" altLang="zh-CN" sz="2400" b="1" dirty="0">
                <a:solidFill>
                  <a:srgbClr val="3333CC"/>
                </a:solidFill>
                <a:latin typeface="Times" panose="02020603050405020304" pitchFamily="18" charset="0"/>
              </a:rPr>
              <a:t>	</a:t>
            </a:r>
            <a:r>
              <a:rPr lang="en-US" altLang="zh-CN" sz="2400" b="1" dirty="0" smtClean="0">
                <a:solidFill>
                  <a:srgbClr val="3333CC"/>
                </a:solidFill>
                <a:latin typeface="Times" panose="02020603050405020304" pitchFamily="18" charset="0"/>
              </a:rPr>
              <a:t>                     Space borne</a:t>
            </a:r>
            <a:endParaRPr lang="zh-CN" altLang="en-US" sz="2400" b="1" u="sng" dirty="0">
              <a:solidFill>
                <a:srgbClr val="3333CC"/>
              </a:solidFill>
              <a:latin typeface="Times" panose="02020603050405020304" pitchFamily="18" charset="0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000000"/>
                </a:solidFill>
                <a:latin typeface="Times" panose="02020603050405020304" pitchFamily="18" charset="0"/>
              </a:rPr>
              <a:t>  </a:t>
            </a:r>
            <a:r>
              <a:rPr lang="en-US" altLang="zh-CN" sz="2400" b="1" dirty="0">
                <a:solidFill>
                  <a:srgbClr val="000000"/>
                </a:solidFill>
                <a:latin typeface="Times" panose="02020603050405020304" pitchFamily="18" charset="0"/>
              </a:rPr>
              <a:t>Resolution  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" panose="02020603050405020304" pitchFamily="18" charset="0"/>
              </a:rPr>
              <a:t> </a:t>
            </a:r>
            <a:r>
              <a:rPr lang="en-US" altLang="zh-CN" sz="2400" b="1" dirty="0" smtClean="0">
                <a:solidFill>
                  <a:srgbClr val="FF00FF"/>
                </a:solidFill>
                <a:latin typeface="Times" panose="02020603050405020304" pitchFamily="18" charset="0"/>
              </a:rPr>
              <a:t>fair(~0.2</a:t>
            </a:r>
            <a:r>
              <a:rPr lang="en-US" altLang="zh-CN" sz="2400" b="1" baseline="30000" dirty="0" smtClean="0">
                <a:solidFill>
                  <a:srgbClr val="FF00FF"/>
                </a:solidFill>
                <a:latin typeface="Times" panose="02020603050405020304" pitchFamily="18" charset="0"/>
              </a:rPr>
              <a:t>o</a:t>
            </a:r>
            <a:r>
              <a:rPr lang="en-US" altLang="zh-CN" sz="2400" b="1" dirty="0" smtClean="0">
                <a:solidFill>
                  <a:srgbClr val="FF00FF"/>
                </a:solidFill>
                <a:latin typeface="Times" panose="02020603050405020304" pitchFamily="18" charset="0"/>
              </a:rPr>
              <a:t>-1</a:t>
            </a:r>
            <a:r>
              <a:rPr lang="en-US" altLang="zh-CN" sz="2400" b="1" baseline="30000" dirty="0" smtClean="0">
                <a:solidFill>
                  <a:srgbClr val="FF00FF"/>
                </a:solidFill>
                <a:latin typeface="Times" panose="02020603050405020304" pitchFamily="18" charset="0"/>
              </a:rPr>
              <a:t>o</a:t>
            </a:r>
            <a:r>
              <a:rPr lang="en-US" altLang="zh-CN" sz="2400" b="1" dirty="0" smtClean="0">
                <a:solidFill>
                  <a:srgbClr val="FF00FF"/>
                </a:solidFill>
                <a:latin typeface="Times" panose="02020603050405020304" pitchFamily="18" charset="0"/>
              </a:rPr>
              <a:t>)</a:t>
            </a:r>
            <a:r>
              <a:rPr lang="en-US" altLang="zh-CN" sz="2400" b="1" dirty="0" smtClean="0">
                <a:solidFill>
                  <a:srgbClr val="000000"/>
                </a:solidFill>
                <a:latin typeface="Times" panose="02020603050405020304" pitchFamily="18" charset="0"/>
              </a:rPr>
              <a:t>            </a:t>
            </a:r>
            <a:r>
              <a:rPr lang="en-US" altLang="zh-CN" sz="2400" b="1" dirty="0" smtClean="0">
                <a:solidFill>
                  <a:srgbClr val="FF00FF"/>
                </a:solidFill>
                <a:latin typeface="Times" panose="02020603050405020304" pitchFamily="18" charset="0"/>
              </a:rPr>
              <a:t>excellent</a:t>
            </a:r>
            <a:r>
              <a:rPr lang="en-US" altLang="zh-CN" sz="2400" b="1" dirty="0">
                <a:solidFill>
                  <a:srgbClr val="FF00FF"/>
                </a:solidFill>
                <a:latin typeface="Times" panose="02020603050405020304" pitchFamily="18" charset="0"/>
              </a:rPr>
              <a:t>(</a:t>
            </a:r>
            <a:r>
              <a:rPr lang="zh-CN" altLang="en-US" sz="2400" b="1" dirty="0">
                <a:solidFill>
                  <a:srgbClr val="FF00FF"/>
                </a:solidFill>
                <a:latin typeface="Times" panose="02020603050405020304" pitchFamily="18" charset="0"/>
              </a:rPr>
              <a:t>&lt;0.1</a:t>
            </a:r>
            <a:r>
              <a:rPr lang="en-US" altLang="zh-CN" sz="2400" b="1" baseline="30000" dirty="0" smtClean="0">
                <a:solidFill>
                  <a:srgbClr val="FF00FF"/>
                </a:solidFill>
                <a:latin typeface="Times" panose="02020603050405020304" pitchFamily="18" charset="0"/>
              </a:rPr>
              <a:t>o</a:t>
            </a:r>
            <a:r>
              <a:rPr lang="en-US" altLang="zh-CN" sz="2400" b="1" dirty="0" smtClean="0">
                <a:solidFill>
                  <a:srgbClr val="FF00FF"/>
                </a:solidFill>
                <a:latin typeface="Times" panose="02020603050405020304" pitchFamily="18" charset="0"/>
              </a:rPr>
              <a:t>)</a:t>
            </a:r>
            <a:r>
              <a:rPr lang="en-US" altLang="zh-CN" sz="2400" b="1" dirty="0" smtClean="0">
                <a:solidFill>
                  <a:srgbClr val="000000"/>
                </a:solidFill>
                <a:latin typeface="Times" panose="02020603050405020304" pitchFamily="18" charset="0"/>
              </a:rPr>
              <a:t>        </a:t>
            </a:r>
            <a:r>
              <a:rPr lang="en-US" altLang="zh-CN" sz="2400" b="1" dirty="0" smtClean="0">
                <a:solidFill>
                  <a:srgbClr val="FF00FF"/>
                </a:solidFill>
                <a:latin typeface="Times" panose="02020603050405020304" pitchFamily="18" charset="0"/>
              </a:rPr>
              <a:t>good </a:t>
            </a:r>
            <a:r>
              <a:rPr lang="zh-CN" altLang="en-US" sz="2400" b="1" dirty="0" smtClean="0">
                <a:solidFill>
                  <a:srgbClr val="FF00FF"/>
                </a:solidFill>
                <a:latin typeface="Times" panose="02020603050405020304" pitchFamily="18" charset="0"/>
              </a:rPr>
              <a:t>(</a:t>
            </a:r>
            <a:r>
              <a:rPr lang="zh-CN" altLang="en-US" sz="2400" b="1" dirty="0">
                <a:solidFill>
                  <a:srgbClr val="FF00FF"/>
                </a:solidFill>
                <a:latin typeface="Times" panose="02020603050405020304" pitchFamily="18" charset="0"/>
              </a:rPr>
              <a:t>~0.1</a:t>
            </a:r>
            <a:r>
              <a:rPr lang="en-US" altLang="zh-CN" sz="2400" b="1" baseline="30000" dirty="0" smtClean="0">
                <a:solidFill>
                  <a:srgbClr val="FF00FF"/>
                </a:solidFill>
                <a:latin typeface="Times" panose="02020603050405020304" pitchFamily="18" charset="0"/>
              </a:rPr>
              <a:t>o</a:t>
            </a:r>
            <a:r>
              <a:rPr lang="en-US" altLang="zh-CN" sz="2400" b="1" dirty="0" smtClean="0">
                <a:solidFill>
                  <a:srgbClr val="FF00FF"/>
                </a:solidFill>
                <a:latin typeface="Times" panose="02020603050405020304" pitchFamily="18" charset="0"/>
              </a:rPr>
              <a:t>)</a:t>
            </a:r>
            <a:endParaRPr lang="en-US" altLang="zh-CN" sz="2400" b="1" dirty="0">
              <a:solidFill>
                <a:srgbClr val="FF00FF"/>
              </a:solidFill>
              <a:latin typeface="Times" panose="02020603050405020304" pitchFamily="18" charset="0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000000"/>
                </a:solidFill>
                <a:latin typeface="Times" panose="02020603050405020304" pitchFamily="18" charset="0"/>
              </a:rPr>
              <a:t>  Duty cycle   </a:t>
            </a:r>
            <a:r>
              <a:rPr lang="zh-CN" altLang="en-US" sz="2400" b="1" dirty="0">
                <a:solidFill>
                  <a:srgbClr val="000000"/>
                </a:solidFill>
                <a:latin typeface="Times" panose="02020603050405020304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" panose="02020603050405020304" pitchFamily="18" charset="0"/>
              </a:rPr>
              <a:t>high </a:t>
            </a:r>
            <a:r>
              <a:rPr lang="en-US" altLang="zh-CN" sz="2400" b="1" dirty="0">
                <a:solidFill>
                  <a:srgbClr val="FF0000"/>
                </a:solidFill>
                <a:latin typeface="Times" panose="02020603050405020304" pitchFamily="18" charset="0"/>
              </a:rPr>
              <a:t>(~90%)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" panose="02020603050405020304" pitchFamily="18" charset="0"/>
              </a:rPr>
              <a:t>            </a:t>
            </a:r>
            <a:r>
              <a:rPr lang="en-US" altLang="zh-CN" sz="2400" b="1" dirty="0" smtClean="0">
                <a:solidFill>
                  <a:srgbClr val="3333CC"/>
                </a:solidFill>
                <a:latin typeface="Times" panose="02020603050405020304" pitchFamily="18" charset="0"/>
              </a:rPr>
              <a:t>low </a:t>
            </a:r>
            <a:r>
              <a:rPr lang="en-US" altLang="zh-CN" sz="2400" b="1" dirty="0">
                <a:solidFill>
                  <a:srgbClr val="3333CC"/>
                </a:solidFill>
                <a:latin typeface="Times" panose="02020603050405020304" pitchFamily="18" charset="0"/>
              </a:rPr>
              <a:t>(10%)</a:t>
            </a:r>
            <a:r>
              <a:rPr lang="en-US" altLang="zh-CN" sz="2400" b="1" dirty="0">
                <a:solidFill>
                  <a:srgbClr val="000000"/>
                </a:solidFill>
                <a:latin typeface="Times" panose="02020603050405020304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" panose="02020603050405020304" pitchFamily="18" charset="0"/>
              </a:rPr>
              <a:t>                </a:t>
            </a:r>
            <a:r>
              <a:rPr lang="en-US" altLang="zh-CN" sz="2400" b="1" dirty="0" smtClean="0">
                <a:solidFill>
                  <a:srgbClr val="FF00FF"/>
                </a:solidFill>
                <a:latin typeface="Times" panose="02020603050405020304" pitchFamily="18" charset="0"/>
              </a:rPr>
              <a:t>high</a:t>
            </a:r>
            <a:r>
              <a:rPr lang="en-US" altLang="zh-CN" sz="2400" b="1" dirty="0">
                <a:solidFill>
                  <a:srgbClr val="FF00FF"/>
                </a:solidFill>
                <a:latin typeface="Times" panose="02020603050405020304" pitchFamily="18" charset="0"/>
              </a:rPr>
              <a:t>(~100%)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000000"/>
                </a:solidFill>
                <a:latin typeface="Times" panose="02020603050405020304" pitchFamily="18" charset="0"/>
              </a:rPr>
              <a:t>  </a:t>
            </a:r>
            <a:r>
              <a:rPr lang="en-US" altLang="zh-CN" sz="2400" b="1" dirty="0">
                <a:solidFill>
                  <a:srgbClr val="000000"/>
                </a:solidFill>
                <a:latin typeface="Times" panose="02020603050405020304" pitchFamily="18" charset="0"/>
              </a:rPr>
              <a:t>Eff. area      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" panose="02020603050405020304" pitchFamily="18" charset="0"/>
              </a:rPr>
              <a:t>big</a:t>
            </a:r>
            <a:r>
              <a:rPr lang="zh-CN" altLang="en-US" sz="2400" b="1" dirty="0">
                <a:solidFill>
                  <a:srgbClr val="FF0000"/>
                </a:solidFill>
                <a:latin typeface="Times" panose="02020603050405020304" pitchFamily="18" charset="0"/>
              </a:rPr>
              <a:t>(10</a:t>
            </a:r>
            <a:r>
              <a:rPr lang="zh-CN" altLang="en-US" sz="2400" b="1" baseline="30000" dirty="0">
                <a:solidFill>
                  <a:srgbClr val="FF0000"/>
                </a:solidFill>
                <a:latin typeface="Times" panose="02020603050405020304" pitchFamily="18" charset="0"/>
              </a:rPr>
              <a:t>4</a:t>
            </a:r>
            <a:r>
              <a:rPr lang="en-US" altLang="zh-CN" sz="2400" b="1" dirty="0">
                <a:solidFill>
                  <a:srgbClr val="FF0000"/>
                </a:solidFill>
                <a:latin typeface="Times" panose="02020603050405020304" pitchFamily="18" charset="0"/>
              </a:rPr>
              <a:t>M</a:t>
            </a:r>
            <a:r>
              <a:rPr lang="en-US" altLang="zh-CN" sz="2400" b="1" baseline="30000" dirty="0">
                <a:solidFill>
                  <a:srgbClr val="FF0000"/>
                </a:solidFill>
                <a:latin typeface="Times" panose="02020603050405020304" pitchFamily="18" charset="0"/>
              </a:rPr>
              <a:t>2</a:t>
            </a:r>
            <a:r>
              <a:rPr lang="en-US" altLang="zh-CN" sz="2400" b="1" dirty="0">
                <a:solidFill>
                  <a:srgbClr val="FF0000"/>
                </a:solidFill>
                <a:latin typeface="Times" panose="02020603050405020304" pitchFamily="18" charset="0"/>
              </a:rPr>
              <a:t>)	</a:t>
            </a:r>
            <a:r>
              <a:rPr lang="en-US" altLang="zh-CN" sz="2400" b="1" dirty="0">
                <a:solidFill>
                  <a:srgbClr val="000000"/>
                </a:solidFill>
                <a:latin typeface="Times" panose="02020603050405020304" pitchFamily="18" charset="0"/>
              </a:rPr>
              <a:t>       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" panose="02020603050405020304" pitchFamily="18" charset="0"/>
              </a:rPr>
              <a:t> 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" panose="02020603050405020304" pitchFamily="18" charset="0"/>
              </a:rPr>
              <a:t>big</a:t>
            </a:r>
            <a:r>
              <a:rPr lang="zh-CN" altLang="en-US" sz="2400" b="1" dirty="0">
                <a:solidFill>
                  <a:srgbClr val="FF0000"/>
                </a:solidFill>
                <a:latin typeface="Times" panose="02020603050405020304" pitchFamily="18" charset="0"/>
              </a:rPr>
              <a:t>(10</a:t>
            </a:r>
            <a:r>
              <a:rPr lang="zh-CN" altLang="en-US" sz="2400" b="1" baseline="30000" dirty="0">
                <a:solidFill>
                  <a:srgbClr val="FF0000"/>
                </a:solidFill>
                <a:latin typeface="Times" panose="02020603050405020304" pitchFamily="18" charset="0"/>
              </a:rPr>
              <a:t>4</a:t>
            </a:r>
            <a:r>
              <a:rPr lang="en-US" altLang="zh-CN" sz="2400" b="1" dirty="0">
                <a:solidFill>
                  <a:srgbClr val="FF0000"/>
                </a:solidFill>
                <a:latin typeface="Times" panose="02020603050405020304" pitchFamily="18" charset="0"/>
              </a:rPr>
              <a:t>M</a:t>
            </a:r>
            <a:r>
              <a:rPr lang="en-US" altLang="zh-CN" sz="2400" b="1" baseline="30000" dirty="0">
                <a:solidFill>
                  <a:srgbClr val="FF0000"/>
                </a:solidFill>
                <a:latin typeface="Times" panose="02020603050405020304" pitchFamily="18" charset="0"/>
              </a:rPr>
              <a:t>2</a:t>
            </a:r>
            <a:r>
              <a:rPr lang="en-US" altLang="zh-CN" sz="2400" b="1" dirty="0">
                <a:solidFill>
                  <a:srgbClr val="FF0000"/>
                </a:solidFill>
                <a:latin typeface="Times" panose="02020603050405020304" pitchFamily="18" charset="0"/>
              </a:rPr>
              <a:t>)</a:t>
            </a:r>
            <a:r>
              <a:rPr lang="en-US" altLang="zh-CN" sz="2400" b="1" dirty="0">
                <a:solidFill>
                  <a:srgbClr val="000000"/>
                </a:solidFill>
                <a:latin typeface="Times" panose="02020603050405020304" pitchFamily="18" charset="0"/>
              </a:rPr>
              <a:t>         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" panose="02020603050405020304" pitchFamily="18" charset="0"/>
              </a:rPr>
              <a:t>      </a:t>
            </a:r>
            <a:r>
              <a:rPr lang="en-US" altLang="zh-CN" sz="2400" b="1" dirty="0" smtClean="0">
                <a:solidFill>
                  <a:srgbClr val="3333CC"/>
                </a:solidFill>
                <a:latin typeface="Times" panose="02020603050405020304" pitchFamily="18" charset="0"/>
              </a:rPr>
              <a:t>small</a:t>
            </a:r>
            <a:r>
              <a:rPr lang="zh-CN" altLang="en-US" sz="2400" b="1" dirty="0">
                <a:solidFill>
                  <a:srgbClr val="3333CC"/>
                </a:solidFill>
                <a:latin typeface="Times" panose="02020603050405020304" pitchFamily="18" charset="0"/>
              </a:rPr>
              <a:t>(~1</a:t>
            </a:r>
            <a:r>
              <a:rPr lang="en-US" altLang="zh-CN" sz="2400" b="1" dirty="0">
                <a:solidFill>
                  <a:srgbClr val="3333CC"/>
                </a:solidFill>
                <a:latin typeface="Times" panose="02020603050405020304" pitchFamily="18" charset="0"/>
              </a:rPr>
              <a:t>M</a:t>
            </a:r>
            <a:r>
              <a:rPr lang="en-US" altLang="zh-CN" sz="2400" b="1" baseline="30000" dirty="0">
                <a:solidFill>
                  <a:srgbClr val="3333CC"/>
                </a:solidFill>
                <a:latin typeface="Times" panose="02020603050405020304" pitchFamily="18" charset="0"/>
              </a:rPr>
              <a:t>2</a:t>
            </a:r>
            <a:r>
              <a:rPr lang="en-US" altLang="zh-CN" sz="2400" b="1" dirty="0">
                <a:solidFill>
                  <a:srgbClr val="3333CC"/>
                </a:solidFill>
                <a:latin typeface="Times" panose="02020603050405020304" pitchFamily="18" charset="0"/>
              </a:rPr>
              <a:t>)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000000"/>
                </a:solidFill>
                <a:latin typeface="Times" panose="02020603050405020304" pitchFamily="18" charset="0"/>
              </a:rPr>
              <a:t>  F.O.V.</a:t>
            </a:r>
            <a:r>
              <a:rPr lang="zh-CN" altLang="en-US" sz="2400" b="1" dirty="0">
                <a:solidFill>
                  <a:srgbClr val="000000"/>
                </a:solidFill>
                <a:latin typeface="Times" panose="02020603050405020304" pitchFamily="18" charset="0"/>
              </a:rPr>
              <a:t>    	</a:t>
            </a:r>
            <a:r>
              <a:rPr lang="en-US" altLang="zh-CN" sz="2400" b="1" dirty="0">
                <a:solidFill>
                  <a:srgbClr val="FF0000"/>
                </a:solidFill>
                <a:latin typeface="Times" panose="02020603050405020304" pitchFamily="18" charset="0"/>
              </a:rPr>
              <a:t>large(</a:t>
            </a:r>
            <a:r>
              <a:rPr lang="el-GR" altLang="zh-CN" sz="2400" b="1" dirty="0">
                <a:solidFill>
                  <a:srgbClr val="FF0000"/>
                </a:solidFill>
                <a:latin typeface="Times" panose="02020603050405020304" pitchFamily="18" charset="0"/>
              </a:rPr>
              <a:t>π) </a:t>
            </a:r>
            <a:r>
              <a:rPr lang="en-US" altLang="zh-CN" sz="2400" b="1" dirty="0" smtClean="0">
                <a:solidFill>
                  <a:srgbClr val="FF00FF"/>
                </a:solidFill>
                <a:latin typeface="Times" panose="02020603050405020304" pitchFamily="18" charset="0"/>
              </a:rPr>
              <a:t>                    </a:t>
            </a:r>
            <a:r>
              <a:rPr lang="en-US" altLang="zh-CN" sz="2400" b="1" dirty="0" smtClean="0">
                <a:solidFill>
                  <a:srgbClr val="3333CC"/>
                </a:solidFill>
                <a:latin typeface="Times" panose="02020603050405020304" pitchFamily="18" charset="0"/>
              </a:rPr>
              <a:t>small</a:t>
            </a:r>
            <a:r>
              <a:rPr lang="en-US" altLang="zh-CN" sz="2400" b="1" dirty="0">
                <a:solidFill>
                  <a:srgbClr val="3333CC"/>
                </a:solidFill>
                <a:latin typeface="Times" panose="02020603050405020304" pitchFamily="18" charset="0"/>
              </a:rPr>
              <a:t>(&lt;5</a:t>
            </a:r>
            <a:r>
              <a:rPr lang="en-US" altLang="zh-CN" sz="2400" b="1" baseline="30000" dirty="0">
                <a:solidFill>
                  <a:srgbClr val="3333CC"/>
                </a:solidFill>
                <a:latin typeface="Times" panose="02020603050405020304" pitchFamily="18" charset="0"/>
              </a:rPr>
              <a:t>o</a:t>
            </a:r>
            <a:r>
              <a:rPr lang="en-US" altLang="zh-CN" sz="2400" b="1" dirty="0">
                <a:solidFill>
                  <a:srgbClr val="3333CC"/>
                </a:solidFill>
                <a:latin typeface="Times" panose="02020603050405020304" pitchFamily="18" charset="0"/>
              </a:rPr>
              <a:t>)</a:t>
            </a:r>
            <a:r>
              <a:rPr lang="en-US" altLang="zh-CN" sz="2400" b="1" dirty="0">
                <a:solidFill>
                  <a:srgbClr val="000000"/>
                </a:solidFill>
                <a:latin typeface="Times" panose="02020603050405020304" pitchFamily="18" charset="0"/>
              </a:rPr>
              <a:t>	    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" panose="02020603050405020304" pitchFamily="18" charset="0"/>
              </a:rPr>
              <a:t>    </a:t>
            </a:r>
            <a:r>
              <a:rPr lang="en-US" altLang="zh-CN" sz="2400" b="1" dirty="0" smtClean="0">
                <a:solidFill>
                  <a:srgbClr val="FF00FF"/>
                </a:solidFill>
                <a:latin typeface="Times" panose="02020603050405020304" pitchFamily="18" charset="0"/>
              </a:rPr>
              <a:t>big</a:t>
            </a:r>
            <a:r>
              <a:rPr lang="zh-CN" altLang="en-US" sz="2400" b="1" dirty="0">
                <a:solidFill>
                  <a:srgbClr val="FF00FF"/>
                </a:solidFill>
                <a:latin typeface="Times" panose="02020603050405020304" pitchFamily="18" charset="0"/>
              </a:rPr>
              <a:t>（ &gt;2</a:t>
            </a:r>
            <a:r>
              <a:rPr lang="en-US" altLang="zh-CN" sz="2400" b="1" dirty="0">
                <a:solidFill>
                  <a:srgbClr val="FF00FF"/>
                </a:solidFill>
                <a:latin typeface="Times" panose="02020603050405020304" pitchFamily="18" charset="0"/>
              </a:rPr>
              <a:t>π,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FF00FF"/>
                </a:solidFill>
                <a:latin typeface="Times" panose="02020603050405020304" pitchFamily="18" charset="0"/>
              </a:rPr>
              <a:t>                                                                                      </a:t>
            </a:r>
            <a:r>
              <a:rPr lang="en-US" altLang="zh-CN" sz="2400" b="1" dirty="0" smtClean="0">
                <a:solidFill>
                  <a:srgbClr val="FF00FF"/>
                </a:solidFill>
                <a:latin typeface="Times" panose="02020603050405020304" pitchFamily="18" charset="0"/>
              </a:rPr>
              <a:t>                 re-orientable</a:t>
            </a:r>
            <a:r>
              <a:rPr lang="zh-CN" altLang="en-US" sz="2400" b="1" dirty="0">
                <a:solidFill>
                  <a:srgbClr val="FF00FF"/>
                </a:solidFill>
                <a:latin typeface="Times" panose="02020603050405020304" pitchFamily="18" charset="0"/>
              </a:rPr>
              <a:t>）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000000"/>
                </a:solidFill>
                <a:latin typeface="Times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" panose="02020603050405020304" pitchFamily="18" charset="0"/>
              </a:rPr>
              <a:t>Discr.γ</a:t>
            </a:r>
            <a:r>
              <a:rPr lang="en-US" altLang="zh-CN" sz="2400" b="1" dirty="0">
                <a:solidFill>
                  <a:srgbClr val="000000"/>
                </a:solidFill>
                <a:latin typeface="Times" panose="02020603050405020304" pitchFamily="18" charset="0"/>
              </a:rPr>
              <a:t>/p     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" panose="02020603050405020304" pitchFamily="18" charset="0"/>
              </a:rPr>
              <a:t>  </a:t>
            </a:r>
            <a:r>
              <a:rPr lang="en-US" altLang="zh-CN" sz="2400" b="1" dirty="0" smtClean="0">
                <a:solidFill>
                  <a:schemeClr val="accent2"/>
                </a:solidFill>
                <a:latin typeface="Times" panose="02020603050405020304" pitchFamily="18" charset="0"/>
              </a:rPr>
              <a:t>poor 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" panose="02020603050405020304" pitchFamily="18" charset="0"/>
              </a:rPr>
              <a:t>                        </a:t>
            </a:r>
            <a:r>
              <a:rPr lang="en-US" altLang="zh-CN" sz="2400" b="1" dirty="0" smtClean="0">
                <a:solidFill>
                  <a:srgbClr val="FF00FF"/>
                </a:solidFill>
                <a:latin typeface="Times" panose="02020603050405020304" pitchFamily="18" charset="0"/>
              </a:rPr>
              <a:t>excellent</a:t>
            </a:r>
            <a:r>
              <a:rPr lang="en-US" altLang="zh-CN" sz="2400" b="1" dirty="0">
                <a:solidFill>
                  <a:srgbClr val="FF00FF"/>
                </a:solidFill>
                <a:latin typeface="Times" panose="02020603050405020304" pitchFamily="18" charset="0"/>
              </a:rPr>
              <a:t>(</a:t>
            </a:r>
            <a:r>
              <a:rPr lang="zh-CN" altLang="en-US" sz="2400" b="1" dirty="0">
                <a:solidFill>
                  <a:srgbClr val="FF00FF"/>
                </a:solidFill>
                <a:latin typeface="Times" panose="02020603050405020304" pitchFamily="18" charset="0"/>
              </a:rPr>
              <a:t>~99.9%)</a:t>
            </a:r>
            <a:r>
              <a:rPr lang="zh-CN" altLang="en-US" sz="2400" b="1" dirty="0">
                <a:solidFill>
                  <a:srgbClr val="000000"/>
                </a:solidFill>
                <a:latin typeface="Times" panose="02020603050405020304" pitchFamily="18" charset="0"/>
              </a:rPr>
              <a:t> </a:t>
            </a:r>
            <a:r>
              <a:rPr lang="zh-CN" altLang="en-US" sz="2400" b="1" dirty="0" smtClean="0">
                <a:solidFill>
                  <a:srgbClr val="000000"/>
                </a:solidFill>
                <a:latin typeface="Times" panose="02020603050405020304" pitchFamily="18" charset="0"/>
              </a:rPr>
              <a:t>    </a:t>
            </a:r>
            <a:r>
              <a:rPr lang="en-US" altLang="zh-CN" sz="2400" b="1" dirty="0" smtClean="0">
                <a:solidFill>
                  <a:srgbClr val="FF00FF"/>
                </a:solidFill>
                <a:latin typeface="Times" panose="02020603050405020304" pitchFamily="18" charset="0"/>
              </a:rPr>
              <a:t>excellent</a:t>
            </a:r>
            <a:endParaRPr lang="zh-CN" altLang="en-US" sz="2400" b="1" dirty="0">
              <a:solidFill>
                <a:srgbClr val="FF00FF"/>
              </a:solidFill>
              <a:latin typeface="Times" panose="02020603050405020304" pitchFamily="18" charset="0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000000"/>
                </a:solidFill>
                <a:latin typeface="Times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Times" panose="02020603050405020304" pitchFamily="18" charset="0"/>
              </a:rPr>
              <a:t>E resolution  </a:t>
            </a:r>
            <a:r>
              <a:rPr lang="en-US" altLang="zh-CN" sz="2400" b="1" dirty="0" smtClean="0">
                <a:solidFill>
                  <a:srgbClr val="FF00FF"/>
                </a:solidFill>
                <a:latin typeface="Times" panose="02020603050405020304" pitchFamily="18" charset="0"/>
              </a:rPr>
              <a:t>fair</a:t>
            </a:r>
            <a:r>
              <a:rPr lang="en-US" altLang="zh-CN" sz="2400" b="1" dirty="0">
                <a:solidFill>
                  <a:srgbClr val="FF00FF"/>
                </a:solidFill>
                <a:latin typeface="Times" panose="02020603050405020304" pitchFamily="18" charset="0"/>
              </a:rPr>
              <a:t>(~100%) </a:t>
            </a:r>
            <a:r>
              <a:rPr lang="en-US" altLang="zh-CN" sz="2400" b="1" dirty="0" smtClean="0">
                <a:solidFill>
                  <a:srgbClr val="FF00FF"/>
                </a:solidFill>
                <a:latin typeface="Times" panose="02020603050405020304" pitchFamily="18" charset="0"/>
              </a:rPr>
              <a:t>            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" panose="02020603050405020304" pitchFamily="18" charset="0"/>
              </a:rPr>
              <a:t>good</a:t>
            </a:r>
            <a:r>
              <a:rPr lang="zh-CN" altLang="en-US" sz="2400" b="1" dirty="0">
                <a:solidFill>
                  <a:srgbClr val="000000"/>
                </a:solidFill>
                <a:latin typeface="Times" panose="02020603050405020304" pitchFamily="18" charset="0"/>
              </a:rPr>
              <a:t>(~20%) </a:t>
            </a:r>
            <a:r>
              <a:rPr lang="zh-CN" altLang="en-US" sz="2400" b="1" dirty="0" smtClean="0">
                <a:solidFill>
                  <a:srgbClr val="000000"/>
                </a:solidFill>
                <a:latin typeface="Times" panose="02020603050405020304" pitchFamily="18" charset="0"/>
              </a:rPr>
              <a:t>             </a:t>
            </a:r>
            <a:r>
              <a:rPr lang="en-US" altLang="zh-CN" sz="2400" b="1" dirty="0" smtClean="0">
                <a:solidFill>
                  <a:srgbClr val="FF00FF"/>
                </a:solidFill>
                <a:latin typeface="Times" panose="02020603050405020304" pitchFamily="18" charset="0"/>
              </a:rPr>
              <a:t>good</a:t>
            </a:r>
            <a:r>
              <a:rPr lang="zh-CN" altLang="en-US" sz="2400" b="1" dirty="0">
                <a:solidFill>
                  <a:srgbClr val="FF00FF"/>
                </a:solidFill>
                <a:latin typeface="Times" panose="02020603050405020304" pitchFamily="18" charset="0"/>
              </a:rPr>
              <a:t>&lt;10%,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FF00FF"/>
                </a:solidFill>
                <a:latin typeface="Times" panose="02020603050405020304" pitchFamily="18" charset="0"/>
              </a:rPr>
              <a:t>                                                                                    </a:t>
            </a:r>
            <a:r>
              <a:rPr lang="zh-CN" altLang="en-US" sz="2400" b="1" dirty="0" smtClean="0">
                <a:solidFill>
                  <a:srgbClr val="FF00FF"/>
                </a:solidFill>
                <a:latin typeface="Times" panose="02020603050405020304" pitchFamily="18" charset="0"/>
              </a:rPr>
              <a:t>          </a:t>
            </a:r>
            <a:r>
              <a:rPr lang="en-US" altLang="zh-CN" sz="2400" b="1" dirty="0" smtClean="0">
                <a:solidFill>
                  <a:srgbClr val="FF00FF"/>
                </a:solidFill>
                <a:latin typeface="Times" panose="02020603050405020304" pitchFamily="18" charset="0"/>
              </a:rPr>
              <a:t>small systematic）</a:t>
            </a:r>
            <a:endParaRPr lang="en-US" altLang="zh-CN" sz="2800" dirty="0">
              <a:solidFill>
                <a:srgbClr val="FF00FF"/>
              </a:solidFill>
              <a:latin typeface="Times" panose="02020603050405020304" pitchFamily="18" charset="0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zh-CN" altLang="en-US" sz="2800" dirty="0">
                <a:solidFill>
                  <a:srgbClr val="000000"/>
                </a:solidFill>
                <a:latin typeface="Times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Times" panose="02020603050405020304" pitchFamily="18" charset="0"/>
              </a:rPr>
              <a:t>Sensitivity   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" panose="02020603050405020304" pitchFamily="18" charset="0"/>
              </a:rPr>
              <a:t> </a:t>
            </a:r>
            <a:r>
              <a:rPr lang="en-US" altLang="zh-CN" sz="2400" b="1" dirty="0" smtClean="0">
                <a:solidFill>
                  <a:schemeClr val="accent2"/>
                </a:solidFill>
                <a:latin typeface="Times" panose="02020603050405020304" pitchFamily="18" charset="0"/>
              </a:rPr>
              <a:t>~100%I</a:t>
            </a:r>
            <a:r>
              <a:rPr lang="en-US" altLang="zh-CN" sz="2400" b="1" baseline="-25000" dirty="0" smtClean="0">
                <a:solidFill>
                  <a:schemeClr val="accent2"/>
                </a:solidFill>
                <a:latin typeface="Times" panose="02020603050405020304" pitchFamily="18" charset="0"/>
              </a:rPr>
              <a:t>crab</a:t>
            </a:r>
            <a:r>
              <a:rPr lang="en-US" altLang="zh-CN" sz="2400" b="1" dirty="0" smtClean="0">
                <a:solidFill>
                  <a:schemeClr val="accent2"/>
                </a:solidFill>
                <a:latin typeface="Times" panose="02020603050405020304" pitchFamily="18" charset="0"/>
              </a:rPr>
              <a:t>@TeV     </a:t>
            </a:r>
            <a:r>
              <a:rPr lang="en-US" altLang="zh-CN" sz="2400" b="1" dirty="0" smtClean="0">
                <a:solidFill>
                  <a:srgbClr val="FF00FF"/>
                </a:solidFill>
                <a:latin typeface="Times" panose="02020603050405020304" pitchFamily="18" charset="0"/>
              </a:rPr>
              <a:t>~1%I</a:t>
            </a:r>
            <a:r>
              <a:rPr lang="en-US" altLang="zh-CN" sz="2400" b="1" baseline="-25000" dirty="0" smtClean="0">
                <a:solidFill>
                  <a:srgbClr val="FF00FF"/>
                </a:solidFill>
                <a:latin typeface="Times" panose="02020603050405020304" pitchFamily="18" charset="0"/>
              </a:rPr>
              <a:t>crab</a:t>
            </a:r>
            <a:r>
              <a:rPr lang="en-US" altLang="zh-CN" sz="2400" b="1" dirty="0" smtClean="0">
                <a:solidFill>
                  <a:srgbClr val="000000"/>
                </a:solidFill>
                <a:latin typeface="Times" panose="02020603050405020304" pitchFamily="18" charset="0"/>
              </a:rPr>
              <a:t> </a:t>
            </a:r>
            <a:r>
              <a:rPr lang="en-US" altLang="zh-CN" sz="2400" b="1" dirty="0" smtClean="0">
                <a:solidFill>
                  <a:srgbClr val="FF00FF"/>
                </a:solidFill>
                <a:latin typeface="Times" panose="02020603050405020304" pitchFamily="18" charset="0"/>
              </a:rPr>
              <a:t>@</a:t>
            </a:r>
            <a:r>
              <a:rPr lang="en-US" altLang="zh-CN" sz="2400" b="1" dirty="0" err="1" smtClean="0">
                <a:solidFill>
                  <a:srgbClr val="FF00FF"/>
                </a:solidFill>
                <a:latin typeface="Times" panose="02020603050405020304" pitchFamily="18" charset="0"/>
              </a:rPr>
              <a:t>TeV</a:t>
            </a:r>
            <a:r>
              <a:rPr lang="en-US" altLang="zh-CN" sz="2400" b="1" dirty="0" smtClean="0">
                <a:solidFill>
                  <a:srgbClr val="FF00FF"/>
                </a:solidFill>
                <a:latin typeface="Times" panose="02020603050405020304" pitchFamily="18" charset="0"/>
              </a:rPr>
              <a:t>         high </a:t>
            </a:r>
            <a:r>
              <a:rPr lang="en-US" altLang="zh-CN" sz="2400" b="1" dirty="0">
                <a:solidFill>
                  <a:srgbClr val="FF00FF"/>
                </a:solidFill>
                <a:latin typeface="Times" panose="02020603050405020304" pitchFamily="18" charset="0"/>
              </a:rPr>
              <a:t>~ </a:t>
            </a:r>
            <a:r>
              <a:rPr lang="en-US" altLang="zh-CN" sz="2400" b="1" dirty="0" smtClean="0">
                <a:solidFill>
                  <a:srgbClr val="FF00FF"/>
                </a:solidFill>
                <a:latin typeface="Times" panose="02020603050405020304" pitchFamily="18" charset="0"/>
              </a:rPr>
              <a:t>1%I</a:t>
            </a:r>
            <a:r>
              <a:rPr lang="en-US" altLang="zh-CN" sz="2400" b="1" baseline="-25000" dirty="0" smtClean="0">
                <a:solidFill>
                  <a:srgbClr val="FF00FF"/>
                </a:solidFill>
                <a:latin typeface="Times" panose="02020603050405020304" pitchFamily="18" charset="0"/>
              </a:rPr>
              <a:t>crab</a:t>
            </a:r>
            <a:r>
              <a:rPr lang="en-US" altLang="zh-CN" sz="2400" b="1" dirty="0" smtClean="0">
                <a:solidFill>
                  <a:srgbClr val="FF00FF"/>
                </a:solidFill>
                <a:latin typeface="Times" panose="02020603050405020304" pitchFamily="18" charset="0"/>
              </a:rPr>
              <a:t>@GeV</a:t>
            </a:r>
            <a:endParaRPr lang="en-US" altLang="zh-CN" sz="2400" b="1" dirty="0">
              <a:solidFill>
                <a:srgbClr val="FF00FF"/>
              </a:solidFill>
              <a:latin typeface="Times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87703" y="138896"/>
            <a:ext cx="90127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smtClean="0">
                <a:solidFill>
                  <a:srgbClr val="000000"/>
                </a:solidFill>
              </a:rPr>
              <a:t>EAS </a:t>
            </a:r>
            <a:r>
              <a:rPr lang="el-GR" altLang="zh-CN" sz="4000" b="1" i="1" u="sng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γ</a:t>
            </a:r>
            <a:r>
              <a:rPr lang="en-US" altLang="zh-CN" sz="4000" b="1" i="1" u="sng" dirty="0" smtClean="0">
                <a:solidFill>
                  <a:srgbClr val="000000"/>
                </a:solidFill>
              </a:rPr>
              <a:t> ray</a:t>
            </a:r>
            <a:r>
              <a:rPr lang="en-US" altLang="zh-CN" sz="4000" b="1" dirty="0" smtClean="0">
                <a:solidFill>
                  <a:srgbClr val="000000"/>
                </a:solidFill>
              </a:rPr>
              <a:t> vs IACT &amp; space experiments</a:t>
            </a:r>
            <a:endParaRPr lang="zh-CN" altLang="en-US" sz="4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1135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93149" y="-5720"/>
            <a:ext cx="8474537" cy="2071727"/>
          </a:xfrm>
        </p:spPr>
        <p:txBody>
          <a:bodyPr/>
          <a:lstStyle/>
          <a:p>
            <a:r>
              <a:rPr lang="en-US" altLang="zh-CN" sz="3600" b="1" dirty="0" err="1" smtClean="0"/>
              <a:t>AS</a:t>
            </a:r>
            <a:r>
              <a:rPr lang="en-US" altLang="zh-CN" sz="3600" b="1" dirty="0" err="1" smtClean="0">
                <a:cs typeface="Times New Roman" panose="02020603050405020304" pitchFamily="18" charset="0"/>
              </a:rPr>
              <a:t>γ</a:t>
            </a:r>
            <a:r>
              <a:rPr lang="en-US" altLang="zh-CN" sz="3600" b="1" dirty="0" smtClean="0">
                <a:cs typeface="Times New Roman" panose="02020603050405020304" pitchFamily="18" charset="0"/>
              </a:rPr>
              <a:t>: Crab </a:t>
            </a:r>
            <a:r>
              <a:rPr lang="en-US" altLang="zh-CN" sz="3600" b="1" dirty="0">
                <a:cs typeface="Times New Roman" panose="02020603050405020304" pitchFamily="18" charset="0"/>
              </a:rPr>
              <a:t>at </a:t>
            </a:r>
            <a:r>
              <a:rPr lang="en-US" altLang="zh-CN" sz="3600" b="1" dirty="0" smtClean="0">
                <a:cs typeface="Times New Roman" panose="02020603050405020304" pitchFamily="18" charset="0"/>
              </a:rPr>
              <a:t>&gt;3TeV</a:t>
            </a:r>
            <a:r>
              <a:rPr lang="zh-CN" altLang="zh-CN" sz="3600" b="1" dirty="0" smtClean="0"/>
              <a:t> </a:t>
            </a:r>
            <a:r>
              <a:rPr lang="en-US" altLang="zh-CN" sz="3600" b="1" dirty="0"/>
              <a:t>(1996-99) (5.5</a:t>
            </a:r>
            <a:r>
              <a:rPr lang="en-US" altLang="zh-CN" sz="3600" b="1" dirty="0">
                <a:cs typeface="Times New Roman" panose="02020603050405020304" pitchFamily="18" charset="0"/>
              </a:rPr>
              <a:t>σ)</a:t>
            </a:r>
            <a:endParaRPr lang="en-US" altLang="zh-CN" sz="3600" b="1" dirty="0"/>
          </a:p>
        </p:txBody>
      </p:sp>
      <p:pic>
        <p:nvPicPr>
          <p:cNvPr id="24579" name="Picture 3" descr="crab-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78" y="1886730"/>
            <a:ext cx="5055282" cy="4824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380" y="2041393"/>
            <a:ext cx="4719226" cy="44983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714737" y="6488668"/>
            <a:ext cx="5852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The Astrophysical Journal, 525:L93-L96, 1999 November 10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441899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r>
              <a:rPr lang="en-US" altLang="zh-CN" b="1"/>
              <a:t>AS</a:t>
            </a:r>
            <a:r>
              <a:rPr lang="en-US" altLang="zh-CN" b="1">
                <a:cs typeface="Times New Roman" panose="02020603050405020304" pitchFamily="18" charset="0"/>
              </a:rPr>
              <a:t>γ:</a:t>
            </a:r>
            <a:r>
              <a:rPr lang="en-US" altLang="zh-CN"/>
              <a:t>Mrk501</a:t>
            </a:r>
          </a:p>
        </p:txBody>
      </p:sp>
      <p:pic>
        <p:nvPicPr>
          <p:cNvPr id="26627" name="Picture 3" descr="501conto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76400"/>
            <a:ext cx="46482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501flu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066800"/>
            <a:ext cx="39624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1828801" y="685801"/>
            <a:ext cx="509947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CC0099"/>
                </a:solidFill>
              </a:rPr>
              <a:t>Active: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CC0099"/>
                </a:solidFill>
              </a:rPr>
              <a:t>Feb.1997-Aug.1997.  Only observation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CC0099"/>
                </a:solidFill>
              </a:rPr>
              <a:t>from conventional air shower array</a:t>
            </a:r>
            <a:r>
              <a:rPr lang="en-US" altLang="zh-CN" sz="240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2" name="矩形 1"/>
          <p:cNvSpPr/>
          <p:nvPr/>
        </p:nvSpPr>
        <p:spPr>
          <a:xfrm>
            <a:off x="1247233" y="6249691"/>
            <a:ext cx="58113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/>
              <a:t>The Astrophysical Journal, Volume </a:t>
            </a:r>
            <a:r>
              <a:rPr lang="en-US" altLang="zh-CN" sz="1600" dirty="0" smtClean="0"/>
              <a:t>532 (2000), </a:t>
            </a:r>
            <a:r>
              <a:rPr lang="en-US" altLang="zh-CN" sz="1600" dirty="0"/>
              <a:t>Issue 1, pp. 302-307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579897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09800" y="0"/>
            <a:ext cx="7772400" cy="685800"/>
          </a:xfrm>
        </p:spPr>
        <p:txBody>
          <a:bodyPr/>
          <a:lstStyle/>
          <a:p>
            <a:r>
              <a:rPr lang="en-US" altLang="zh-CN" b="1"/>
              <a:t>AS</a:t>
            </a:r>
            <a:r>
              <a:rPr lang="en-US" altLang="zh-CN" b="1">
                <a:cs typeface="Times New Roman" panose="02020603050405020304" pitchFamily="18" charset="0"/>
              </a:rPr>
              <a:t>γ:</a:t>
            </a:r>
            <a:r>
              <a:rPr lang="en-US" altLang="zh-CN" b="1"/>
              <a:t>Mrk421 (6.9</a:t>
            </a:r>
            <a:r>
              <a:rPr lang="en-US" altLang="zh-CN" b="1">
                <a:cs typeface="Times New Roman" panose="02020603050405020304" pitchFamily="18" charset="0"/>
              </a:rPr>
              <a:t>σ)</a:t>
            </a:r>
          </a:p>
        </p:txBody>
      </p:sp>
      <p:pic>
        <p:nvPicPr>
          <p:cNvPr id="27651" name="Picture 3" descr="tibet_31move-color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57400"/>
            <a:ext cx="4800600" cy="430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1703389" y="914400"/>
            <a:ext cx="8785225" cy="831850"/>
          </a:xfrm>
          <a:prstGeom prst="rect">
            <a:avLst/>
          </a:prstGeom>
          <a:noFill/>
          <a:ln w="9525" cmpd="sng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00FF"/>
                </a:solidFill>
              </a:rPr>
              <a:t>1)AS</a:t>
            </a:r>
            <a:r>
              <a:rPr lang="en-US" altLang="zh-CN" sz="2400" b="1">
                <a:solidFill>
                  <a:srgbClr val="FF00FF"/>
                </a:solidFill>
                <a:cs typeface="Times New Roman" panose="02020603050405020304" pitchFamily="18" charset="0"/>
              </a:rPr>
              <a:t>γ observation of the high status of Mrk421 in  </a:t>
            </a:r>
            <a:r>
              <a:rPr lang="en-US" altLang="zh-CN" sz="2400" b="1">
                <a:solidFill>
                  <a:srgbClr val="FF00FF"/>
                </a:solidFill>
              </a:rPr>
              <a:t>2000-2001.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00FF"/>
                </a:solidFill>
              </a:rPr>
              <a:t>2)High duty cycle makes EAS a better coverage in time.</a:t>
            </a:r>
            <a:endParaRPr lang="en-US" altLang="zh-CN" sz="2400" b="1">
              <a:solidFill>
                <a:srgbClr val="CC0099"/>
              </a:solidFill>
            </a:endParaRPr>
          </a:p>
        </p:txBody>
      </p:sp>
      <p:pic>
        <p:nvPicPr>
          <p:cNvPr id="27653" name="Picture 5" descr="2000+2001Mrk421_3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905000"/>
            <a:ext cx="4078288" cy="433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6501141" y="6396038"/>
            <a:ext cx="43631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/>
              <a:t>The Astrophysical Journal, Volume </a:t>
            </a:r>
            <a:r>
              <a:rPr lang="en-US" altLang="zh-CN" sz="1200" dirty="0" smtClean="0"/>
              <a:t>598 (2003), </a:t>
            </a:r>
            <a:r>
              <a:rPr lang="en-US" altLang="zh-CN" sz="1200" dirty="0"/>
              <a:t>Issue 1, pp. 242-249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4164345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52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24_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ppt/theme/theme11.xml><?xml version="1.0" encoding="utf-8"?>
<a:theme xmlns:a="http://schemas.openxmlformats.org/drawingml/2006/main" name="3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8_Diseño predeterminado">
  <a:themeElements>
    <a:clrScheme name="8_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8_Diseño predeterminado">
      <a:majorFont>
        <a:latin typeface="Arial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8_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5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24_默认设计模板">
  <a:themeElements>
    <a:clrScheme name="124_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24_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124_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4_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4_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4_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4_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4_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4_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4_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4_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4_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4_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4_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7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8.xml><?xml version="1.0" encoding="utf-8"?>
<a:theme xmlns:a="http://schemas.openxmlformats.org/drawingml/2006/main" name="5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9.xml><?xml version="1.0" encoding="utf-8"?>
<a:theme xmlns:a="http://schemas.openxmlformats.org/drawingml/2006/main" name="2_Office Theme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4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默认设计模板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altLang="zh-CN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altLang="zh-CN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62_Office 主题">
  <a:themeElements>
    <a:clrScheme name="62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62_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62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125_默认设计模板">
  <a:themeElements>
    <a:clrScheme name="124_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24_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124_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4_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4_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4_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4_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4_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4_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4_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4_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4_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4_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4_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2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默认设计模板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altLang="zh-CN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altLang="zh-CN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顶峰">
  <a:themeElements>
    <a:clrScheme name="凤舞九天">
      <a:dk1>
        <a:sysClr val="windowText" lastClr="000000"/>
      </a:dk1>
      <a:lt1>
        <a:sysClr val="window" lastClr="FFFFFF"/>
      </a:lt1>
      <a:dk2>
        <a:srgbClr val="004646"/>
      </a:dk2>
      <a:lt2>
        <a:srgbClr val="E1F0FF"/>
      </a:lt2>
      <a:accent1>
        <a:srgbClr val="50742F"/>
      </a:accent1>
      <a:accent2>
        <a:srgbClr val="268868"/>
      </a:accent2>
      <a:accent3>
        <a:srgbClr val="33BD56"/>
      </a:accent3>
      <a:accent4>
        <a:srgbClr val="4BC5B9"/>
      </a:accent4>
      <a:accent5>
        <a:srgbClr val="3163CA"/>
      </a:accent5>
      <a:accent6>
        <a:srgbClr val="4B14AA"/>
      </a:accent6>
      <a:hlink>
        <a:srgbClr val="D9BE02"/>
      </a:hlink>
      <a:folHlink>
        <a:srgbClr val="F900F9"/>
      </a:folHlink>
    </a:clrScheme>
    <a:fontScheme name="顶峰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顶峰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3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1_空白设计模板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默认设计模板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CN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CN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0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默认设计模板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CN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CN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默认设计模板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CN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CN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默认设计模板_2">
  <a:themeElements>
    <a:clrScheme name="默认设计模板_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_2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CN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CN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_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9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默认设计模板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CN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CN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9.xml><?xml version="1.0" encoding="utf-8"?>
<a:theme xmlns:a="http://schemas.openxmlformats.org/drawingml/2006/main" name="10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2262</TotalTime>
  <Words>2272</Words>
  <Application>Microsoft Office PowerPoint</Application>
  <PresentationFormat>宽屏</PresentationFormat>
  <Paragraphs>460</Paragraphs>
  <Slides>47</Slides>
  <Notes>22</Notes>
  <HiddenSlides>0</HiddenSlides>
  <MMClips>0</MMClips>
  <ScaleCrop>false</ScaleCrop>
  <HeadingPairs>
    <vt:vector size="8" baseType="variant">
      <vt:variant>
        <vt:lpstr>已用的字体</vt:lpstr>
      </vt:variant>
      <vt:variant>
        <vt:i4>29</vt:i4>
      </vt:variant>
      <vt:variant>
        <vt:lpstr>主题</vt:lpstr>
      </vt:variant>
      <vt:variant>
        <vt:i4>29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47</vt:i4>
      </vt:variant>
    </vt:vector>
  </HeadingPairs>
  <TitlesOfParts>
    <vt:vector size="106" baseType="lpstr">
      <vt:lpstr>Helvetica Light</vt:lpstr>
      <vt:lpstr>Helvetica Neue</vt:lpstr>
      <vt:lpstr>Helvetica Neue Light</vt:lpstr>
      <vt:lpstr>Helvetica Neue Medium</vt:lpstr>
      <vt:lpstr>ＭＳ Ｐゴシック</vt:lpstr>
      <vt:lpstr>ＭＳ Ｐゴシック</vt:lpstr>
      <vt:lpstr>MS PMincho</vt:lpstr>
      <vt:lpstr>方正姚体</vt:lpstr>
      <vt:lpstr>仿宋</vt:lpstr>
      <vt:lpstr>黑体</vt:lpstr>
      <vt:lpstr>楷体_GB2312</vt:lpstr>
      <vt:lpstr>宋体</vt:lpstr>
      <vt:lpstr>Arial</vt:lpstr>
      <vt:lpstr>Book Antiqua</vt:lpstr>
      <vt:lpstr>Calibri</vt:lpstr>
      <vt:lpstr>Calibri Light</vt:lpstr>
      <vt:lpstr>Cambria Math</vt:lpstr>
      <vt:lpstr>Comic Sans MS</vt:lpstr>
      <vt:lpstr>Constantia</vt:lpstr>
      <vt:lpstr>Helvetica</vt:lpstr>
      <vt:lpstr>Lucida Sans</vt:lpstr>
      <vt:lpstr>Palatino Linotype</vt:lpstr>
      <vt:lpstr>Symbol</vt:lpstr>
      <vt:lpstr>Times</vt:lpstr>
      <vt:lpstr>Times New Roman</vt:lpstr>
      <vt:lpstr>Tw Cen MT</vt:lpstr>
      <vt:lpstr>Wingdings</vt:lpstr>
      <vt:lpstr>Wingdings 2</vt:lpstr>
      <vt:lpstr>Wingdings 3</vt:lpstr>
      <vt:lpstr>Office 主题</vt:lpstr>
      <vt:lpstr>4_默认设计模板</vt:lpstr>
      <vt:lpstr>5_默认设计模板</vt:lpstr>
      <vt:lpstr>1_默认设计模板</vt:lpstr>
      <vt:lpstr>8_默认设计模板</vt:lpstr>
      <vt:lpstr>1_默认设计模板_2</vt:lpstr>
      <vt:lpstr>9_默认设计模板</vt:lpstr>
      <vt:lpstr>Office Theme</vt:lpstr>
      <vt:lpstr>10_默认设计模板</vt:lpstr>
      <vt:lpstr>152_默认设计模板</vt:lpstr>
      <vt:lpstr>3_White</vt:lpstr>
      <vt:lpstr>1_Office 主题</vt:lpstr>
      <vt:lpstr>8_Diseño predeterminado</vt:lpstr>
      <vt:lpstr>15_默认设计模板</vt:lpstr>
      <vt:lpstr>124_默认设计模板</vt:lpstr>
      <vt:lpstr>White</vt:lpstr>
      <vt:lpstr>1_White</vt:lpstr>
      <vt:lpstr>5_White</vt:lpstr>
      <vt:lpstr>2_Office Theme</vt:lpstr>
      <vt:lpstr>62_Office 主题</vt:lpstr>
      <vt:lpstr>125_默认设计模板</vt:lpstr>
      <vt:lpstr>2_默认设计模板</vt:lpstr>
      <vt:lpstr>顶峰</vt:lpstr>
      <vt:lpstr>1_Office 主题​​</vt:lpstr>
      <vt:lpstr>4_Office 主题​​</vt:lpstr>
      <vt:lpstr>3_默认设计模板</vt:lpstr>
      <vt:lpstr>1_空白设计模板</vt:lpstr>
      <vt:lpstr>1_Office Theme</vt:lpstr>
      <vt:lpstr>2_Office 主题</vt:lpstr>
      <vt:lpstr>Equation</vt:lpstr>
      <vt:lpstr>From high altitude EAS experiments at YangBaJing to the new generation EAS experiment LHAASO</vt:lpstr>
      <vt:lpstr>Origin, acceleration, propagation of cosmic rays  &amp; quest for new physics</vt:lpstr>
      <vt:lpstr>Identification of individual source:   rays observation</vt:lpstr>
      <vt:lpstr>PowerPoint 演示文稿</vt:lpstr>
      <vt:lpstr>ASγ(1989-),ARGO(2006-2013) (4230m,a.s.l, High Duty Cycle, Large F.O.V)</vt:lpstr>
      <vt:lpstr>PowerPoint 演示文稿</vt:lpstr>
      <vt:lpstr>ASγ: Crab at &gt;3TeV (1996-99) (5.5σ)</vt:lpstr>
      <vt:lpstr>ASγ:Mrk501</vt:lpstr>
      <vt:lpstr>ASγ:Mrk421 (6.9σ)</vt:lpstr>
      <vt:lpstr>ARGO-YBJ: 6 TeV sources + 5 candidates</vt:lpstr>
      <vt:lpstr>Contineous monitoring on Mrk421 emission for 4.5 years</vt:lpstr>
      <vt:lpstr>Diffuse γ-rays from the Galactic Plane</vt:lpstr>
      <vt:lpstr>Global propagation of GCR：co-rotation with environments</vt:lpstr>
      <vt:lpstr>PowerPoint 演示文稿</vt:lpstr>
      <vt:lpstr>3 anisotropy components =〉3 global CRs motions =〉3 electricity currents =〉global magnetic field</vt:lpstr>
      <vt:lpstr>All-particle spectrum measured by Tibet-III array</vt:lpstr>
      <vt:lpstr>ARGO-YBJ+LHAASO-WFCTA: knee of proton+Helium spectrum</vt:lpstr>
      <vt:lpstr>Accelerating and on site interaction</vt:lpstr>
      <vt:lpstr>e+e- pair production between CR s and radiation BKG =&gt; knee</vt:lpstr>
      <vt:lpstr>40000M2、 full coverage、50mCrab GG. Sinnis, A. Smith, J.E. McEnery,  astro-ph/0403096</vt:lpstr>
      <vt:lpstr>PowerPoint 演示文稿</vt:lpstr>
      <vt:lpstr>Sensitivity with Tibet III-Muon @100TeV</vt:lpstr>
      <vt:lpstr>Demonstration on the γ/CR separation power</vt:lpstr>
      <vt:lpstr>Large High Altitude Air Shower Observatory (LHAASO) Project                                                           </vt:lpstr>
      <vt:lpstr>LHAASO layout</vt:lpstr>
      <vt:lpstr>PowerPoint 演示文稿</vt:lpstr>
      <vt:lpstr>The LHAASO site</vt:lpstr>
      <vt:lpstr>LHAASO sensitivity</vt:lpstr>
      <vt:lpstr>PowerPoint 演示文稿</vt:lpstr>
      <vt:lpstr>PowerPoint 演示文稿</vt:lpstr>
      <vt:lpstr>PowerPoint 演示文稿</vt:lpstr>
      <vt:lpstr>LHAASO sensitivity to diffuse γ-ray flux</vt:lpstr>
      <vt:lpstr>PowerPoint 演示文稿</vt:lpstr>
      <vt:lpstr>PowerPoint 演示文稿</vt:lpstr>
      <vt:lpstr>Cosmic Ray Physics with LHAASO</vt:lpstr>
      <vt:lpstr>GAW: Gamma Air Watch</vt:lpstr>
      <vt:lpstr>PowerPoint 演示文稿</vt:lpstr>
      <vt:lpstr>Summary</vt:lpstr>
      <vt:lpstr>Prospects and Status</vt:lpstr>
      <vt:lpstr>PowerPoint 演示文稿</vt:lpstr>
      <vt:lpstr>PowerPoint 演示文稿</vt:lpstr>
      <vt:lpstr>Time Schedule</vt:lpstr>
      <vt:lpstr>Status of LHAASO</vt:lpstr>
      <vt:lpstr>LHAASO installation</vt:lpstr>
      <vt:lpstr>PowerPoint 演示文稿</vt:lpstr>
      <vt:lpstr>PowerPoint 演示文稿</vt:lpstr>
      <vt:lpstr>Evolution of CR anisotropy between 10 and 1000 TeV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huhb</dc:creator>
  <cp:lastModifiedBy>huhb</cp:lastModifiedBy>
  <cp:revision>230</cp:revision>
  <dcterms:created xsi:type="dcterms:W3CDTF">2016-10-01T11:30:34Z</dcterms:created>
  <dcterms:modified xsi:type="dcterms:W3CDTF">2016-10-21T10:44:14Z</dcterms:modified>
</cp:coreProperties>
</file>