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402" r:id="rId2"/>
    <p:sldId id="405" r:id="rId3"/>
    <p:sldId id="395" r:id="rId4"/>
    <p:sldId id="406" r:id="rId5"/>
    <p:sldId id="403" r:id="rId6"/>
    <p:sldId id="404" r:id="rId7"/>
    <p:sldId id="412" r:id="rId8"/>
    <p:sldId id="413" r:id="rId9"/>
    <p:sldId id="401" r:id="rId10"/>
    <p:sldId id="407" r:id="rId11"/>
    <p:sldId id="409" r:id="rId12"/>
    <p:sldId id="410" r:id="rId13"/>
    <p:sldId id="411" r:id="rId14"/>
    <p:sldId id="408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ezione senza titolo" id="{C4CE5F66-0F5B-4B5E-A5BD-94ABD2F37CE1}">
          <p14:sldIdLst>
            <p14:sldId id="402"/>
            <p14:sldId id="405"/>
            <p14:sldId id="395"/>
            <p14:sldId id="406"/>
            <p14:sldId id="403"/>
            <p14:sldId id="404"/>
            <p14:sldId id="412"/>
            <p14:sldId id="413"/>
            <p14:sldId id="401"/>
            <p14:sldId id="407"/>
            <p14:sldId id="409"/>
            <p14:sldId id="410"/>
            <p14:sldId id="411"/>
            <p14:sldId id="4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76" autoAdjust="0"/>
    <p:restoredTop sz="94699" autoAdjust="0"/>
  </p:normalViewPr>
  <p:slideViewPr>
    <p:cSldViewPr snapToGrid="0" snapToObjects="1">
      <p:cViewPr>
        <p:scale>
          <a:sx n="103" d="100"/>
          <a:sy n="103" d="100"/>
        </p:scale>
        <p:origin x="192" y="-416"/>
      </p:cViewPr>
      <p:guideLst>
        <p:guide orient="horz" pos="241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charset="0"/>
              </a:defRPr>
            </a:lvl1pPr>
          </a:lstStyle>
          <a:p>
            <a:pPr>
              <a:defRPr/>
            </a:pPr>
            <a:fld id="{132390C4-E309-B94A-BE5E-B9B443E270C0}" type="slidenum">
              <a:rPr/>
              <a:pPr>
                <a:defRPr/>
              </a:pPr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47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12B4920-985F-9B49-B27C-0966DDAE469B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319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B4920-985F-9B49-B27C-0966DDAE469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0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295275" y="6384925"/>
            <a:ext cx="53879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200" noProof="0" dirty="0" smtClean="0">
                <a:solidFill>
                  <a:schemeClr val="bg1"/>
                </a:solidFill>
              </a:rPr>
              <a:t>Pavia, 24</a:t>
            </a:r>
            <a:r>
              <a:rPr lang="it-IT" sz="1200" baseline="0" noProof="0" dirty="0" smtClean="0">
                <a:solidFill>
                  <a:schemeClr val="bg1"/>
                </a:solidFill>
              </a:rPr>
              <a:t> Febbraio </a:t>
            </a:r>
            <a:r>
              <a:rPr lang="it-IT" sz="1200" noProof="0" dirty="0" smtClean="0">
                <a:solidFill>
                  <a:schemeClr val="bg1"/>
                </a:solidFill>
              </a:rPr>
              <a:t>2016 – Progetto XPR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295275" y="5851525"/>
            <a:ext cx="184153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800" dirty="0" smtClean="0">
                <a:solidFill>
                  <a:schemeClr val="bg1"/>
                </a:solidFill>
              </a:rPr>
              <a:t>S. Passarello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 userDrawn="1"/>
        </p:nvSpPr>
        <p:spPr bwMode="auto">
          <a:xfrm>
            <a:off x="1" y="4779963"/>
            <a:ext cx="544789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it-IT" sz="2400" b="0" i="0" u="none" strike="noStrike" kern="1200" baseline="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Stato della meccanica della linea XPR</a:t>
            </a:r>
            <a:endParaRPr lang="en-GB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8898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6" y="6437313"/>
            <a:ext cx="173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7912100" y="6488113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000" noProof="0" smtClean="0">
                <a:solidFill>
                  <a:srgbClr val="800000"/>
                </a:solidFill>
              </a:rPr>
              <a:t>Pag. </a:t>
            </a:r>
            <a:r>
              <a:rPr lang="it-IT" sz="1000" noProof="0" smtClean="0">
                <a:solidFill>
                  <a:srgbClr val="800000"/>
                </a:solidFill>
                <a:sym typeface="Wingdings" charset="0"/>
              </a:rPr>
              <a:t></a:t>
            </a:r>
            <a:r>
              <a:rPr lang="it-IT" sz="1000" noProof="0" smtClean="0">
                <a:solidFill>
                  <a:srgbClr val="800000"/>
                </a:solidFill>
              </a:rPr>
              <a:t> </a:t>
            </a:r>
            <a:fld id="{70AC4EB1-9DBB-F745-A659-D60935501546}" type="slidenum">
              <a:rPr lang="it-IT" sz="1000" noProof="0" smtClean="0">
                <a:solidFill>
                  <a:srgbClr val="800000"/>
                </a:solidFill>
              </a:rPr>
              <a:pPr eaLnBrk="1" hangingPunct="1">
                <a:defRPr/>
              </a:pPr>
              <a:t>‹n.›</a:t>
            </a:fld>
            <a:endParaRPr lang="it-IT" sz="1000" noProof="0" smtClean="0">
              <a:solidFill>
                <a:srgbClr val="800000"/>
              </a:solidFill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323975" y="6475413"/>
            <a:ext cx="3044825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Pavia, 24 Febbraio 2016 – </a:t>
            </a:r>
            <a:r>
              <a:rPr lang="it-IT" sz="1000" noProof="0" dirty="0" smtClean="0">
                <a:solidFill>
                  <a:srgbClr val="800000"/>
                </a:solidFill>
                <a:latin typeface="+mn-lt"/>
                <a:cs typeface="Calibri"/>
              </a:rPr>
              <a:t>Progetto XPR</a:t>
            </a:r>
            <a:endParaRPr lang="it-IT" sz="1000" noProof="0" dirty="0">
              <a:solidFill>
                <a:srgbClr val="800000"/>
              </a:solidFill>
              <a:latin typeface="+mn-lt"/>
              <a:cs typeface="Calibri"/>
            </a:endParaRP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mtClean="0">
                <a:solidFill>
                  <a:schemeClr val="bg1"/>
                </a:solidFill>
                <a:cs typeface="Calibri"/>
              </a:rPr>
              <a:t>www.cnao.it</a:t>
            </a:r>
            <a:endParaRPr lang="en-US" sz="1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1695450"/>
            <a:ext cx="8439150" cy="4305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399175" y="6484938"/>
            <a:ext cx="94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800000"/>
                </a:solidFill>
              </a:rPr>
              <a:t>S.</a:t>
            </a:r>
            <a:r>
              <a:rPr lang="it-IT" sz="1000" baseline="0" dirty="0" smtClean="0">
                <a:solidFill>
                  <a:srgbClr val="800000"/>
                </a:solidFill>
              </a:rPr>
              <a:t> </a:t>
            </a:r>
            <a:r>
              <a:rPr lang="it-IT" sz="1000" baseline="0" dirty="0" err="1" smtClean="0">
                <a:solidFill>
                  <a:srgbClr val="800000"/>
                </a:solidFill>
              </a:rPr>
              <a:t>Passarello</a:t>
            </a:r>
            <a:endParaRPr lang="it-IT" sz="1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949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LogoCNAO+txt_blu-ros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6442076"/>
            <a:ext cx="173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smtClean="0">
                <a:solidFill>
                  <a:schemeClr val="bg1"/>
                </a:solidFill>
                <a:cs typeface="Calibri"/>
              </a:rPr>
              <a:t>www.cnao.it</a:t>
            </a:r>
            <a:endParaRPr lang="en-GB" sz="1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11" name="Segnaposto piè di pagina 2"/>
          <p:cNvSpPr txBox="1">
            <a:spLocks/>
          </p:cNvSpPr>
          <p:nvPr userDrawn="1"/>
        </p:nvSpPr>
        <p:spPr bwMode="gray">
          <a:xfrm>
            <a:off x="7912100" y="6488113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000" noProof="0" smtClean="0">
                <a:solidFill>
                  <a:srgbClr val="800000"/>
                </a:solidFill>
              </a:rPr>
              <a:t>Pag. </a:t>
            </a:r>
            <a:r>
              <a:rPr lang="it-IT" sz="1000" noProof="0" smtClean="0">
                <a:solidFill>
                  <a:srgbClr val="800000"/>
                </a:solidFill>
                <a:sym typeface="Wingdings" charset="0"/>
              </a:rPr>
              <a:t></a:t>
            </a:r>
            <a:r>
              <a:rPr lang="it-IT" sz="1000" noProof="0" smtClean="0">
                <a:solidFill>
                  <a:srgbClr val="800000"/>
                </a:solidFill>
              </a:rPr>
              <a:t> </a:t>
            </a:r>
            <a:fld id="{70AC4EB1-9DBB-F745-A659-D60935501546}" type="slidenum">
              <a:rPr lang="it-IT" sz="1000" noProof="0" smtClean="0">
                <a:solidFill>
                  <a:srgbClr val="800000"/>
                </a:solidFill>
              </a:rPr>
              <a:pPr eaLnBrk="1" hangingPunct="1">
                <a:defRPr/>
              </a:pPr>
              <a:t>‹n.›</a:t>
            </a:fld>
            <a:endParaRPr lang="it-IT" sz="1000" noProof="0" smtClean="0">
              <a:solidFill>
                <a:srgbClr val="800000"/>
              </a:solidFill>
            </a:endParaRPr>
          </a:p>
        </p:txBody>
      </p:sp>
      <p:sp>
        <p:nvSpPr>
          <p:cNvPr id="12" name="Foliennummernplatzhalter 1"/>
          <p:cNvSpPr txBox="1">
            <a:spLocks/>
          </p:cNvSpPr>
          <p:nvPr userDrawn="1"/>
        </p:nvSpPr>
        <p:spPr>
          <a:xfrm>
            <a:off x="1323975" y="6475413"/>
            <a:ext cx="3044825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Pavia, 20 Luglio</a:t>
            </a:r>
            <a:r>
              <a:rPr lang="it-IT" sz="1000" baseline="0" noProof="0" dirty="0" smtClean="0">
                <a:solidFill>
                  <a:srgbClr val="800000"/>
                </a:solidFill>
                <a:cs typeface="Calibri"/>
              </a:rPr>
              <a:t> </a:t>
            </a: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2015 – </a:t>
            </a:r>
            <a:r>
              <a:rPr lang="it-IT" sz="1000" noProof="0" dirty="0" smtClean="0">
                <a:solidFill>
                  <a:srgbClr val="800000"/>
                </a:solidFill>
                <a:latin typeface="+mn-lt"/>
                <a:cs typeface="Calibri"/>
              </a:rPr>
              <a:t>Progetto XPR</a:t>
            </a:r>
            <a:endParaRPr lang="it-IT" sz="1000" noProof="0" dirty="0">
              <a:solidFill>
                <a:srgbClr val="800000"/>
              </a:solidFill>
              <a:latin typeface="+mn-lt"/>
              <a:cs typeface="Calibri"/>
            </a:endParaRPr>
          </a:p>
        </p:txBody>
      </p:sp>
      <p:sp>
        <p:nvSpPr>
          <p:cNvPr id="13" name="CasellaDiTesto 12"/>
          <p:cNvSpPr txBox="1"/>
          <p:nvPr userDrawn="1"/>
        </p:nvSpPr>
        <p:spPr>
          <a:xfrm>
            <a:off x="399175" y="6484938"/>
            <a:ext cx="94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800000"/>
                </a:solidFill>
              </a:rPr>
              <a:t>S. </a:t>
            </a:r>
            <a:r>
              <a:rPr lang="it-IT" sz="1000" dirty="0" err="1" smtClean="0">
                <a:solidFill>
                  <a:srgbClr val="800000"/>
                </a:solidFill>
              </a:rPr>
              <a:t>Passarello</a:t>
            </a:r>
            <a:endParaRPr lang="it-IT" sz="1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011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it-IT" sz="1000"/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charset="0"/>
              </a:rPr>
              <a:t></a:t>
            </a:r>
            <a:r>
              <a:rPr lang="de-DE"/>
              <a:t> </a:t>
            </a:r>
            <a:fld id="{52A682B9-8833-E44A-96C8-B58031140CAB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00038"/>
            <a:ext cx="687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</p:sldLayoutIdLst>
  <p:transition xmlns:p14="http://schemas.microsoft.com/office/powerpoint/2010/main"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9274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2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La progettazione è stata completata:</a:t>
            </a:r>
          </a:p>
          <a:p>
            <a:pPr lvl="1"/>
            <a:r>
              <a:rPr lang="it-IT" sz="2000" dirty="0" smtClean="0"/>
              <a:t>supporto mobile per magneti di scanning</a:t>
            </a:r>
          </a:p>
          <a:p>
            <a:pPr lvl="1"/>
            <a:r>
              <a:rPr lang="it-IT" sz="2000" dirty="0"/>
              <a:t>Carrelli supporto </a:t>
            </a:r>
            <a:r>
              <a:rPr lang="it-IT" sz="2000" dirty="0" smtClean="0"/>
              <a:t>linea con </a:t>
            </a:r>
            <a:r>
              <a:rPr lang="it-IT" sz="2000" dirty="0"/>
              <a:t>ruote </a:t>
            </a:r>
            <a:endParaRPr lang="it-IT" sz="2000" dirty="0" smtClean="0"/>
          </a:p>
          <a:p>
            <a:pPr lvl="1"/>
            <a:r>
              <a:rPr lang="it-IT" sz="2000" dirty="0" smtClean="0"/>
              <a:t>Guida interrata per supporto mobile DDS</a:t>
            </a:r>
          </a:p>
          <a:p>
            <a:pPr lvl="1"/>
            <a:r>
              <a:rPr lang="it-IT" sz="2000" dirty="0" smtClean="0"/>
              <a:t>Banco regolabile x-y-z per allineamento esperimenti</a:t>
            </a:r>
          </a:p>
          <a:p>
            <a:pPr lvl="1"/>
            <a:r>
              <a:rPr lang="it-IT" sz="2000" dirty="0" smtClean="0"/>
              <a:t>Buca per alloggio guida DDS</a:t>
            </a:r>
          </a:p>
        </p:txBody>
      </p:sp>
    </p:spTree>
    <p:extLst>
      <p:ext uri="{BB962C8B-B14F-4D97-AF65-F5344CB8AC3E}">
        <p14:creationId xmlns:p14="http://schemas.microsoft.com/office/powerpoint/2010/main" val="123404135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Supporto mobile magneti di scanning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379616"/>
            <a:ext cx="8681987" cy="476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132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Guida supporto DDS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6" y="1434457"/>
            <a:ext cx="8556859" cy="46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353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Banco x-y-z regolabile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7" y="1219547"/>
            <a:ext cx="8753475" cy="478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840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Il disegno della buca, da realizzare in sala sperimentale, è stato definito nei </a:t>
            </a:r>
            <a:r>
              <a:rPr lang="it-IT" dirty="0" smtClean="0"/>
              <a:t>particolari, quindi </a:t>
            </a:r>
            <a:r>
              <a:rPr lang="it-IT" dirty="0"/>
              <a:t>la </a:t>
            </a:r>
            <a:r>
              <a:rPr lang="it-IT" dirty="0" smtClean="0"/>
              <a:t>stessa </a:t>
            </a:r>
            <a:r>
              <a:rPr lang="it-IT" dirty="0"/>
              <a:t>può </a:t>
            </a:r>
            <a:r>
              <a:rPr lang="it-IT" dirty="0" smtClean="0"/>
              <a:t>essere realizzata </a:t>
            </a:r>
            <a:r>
              <a:rPr lang="it-IT" dirty="0"/>
              <a:t>subito</a:t>
            </a:r>
            <a:r>
              <a:rPr lang="it-IT" dirty="0" smtClean="0"/>
              <a:t>.</a:t>
            </a:r>
          </a:p>
          <a:p>
            <a:r>
              <a:rPr lang="it-IT" dirty="0"/>
              <a:t>Ordini per l’acquisto e la realizzazione di particolari sono in fase di </a:t>
            </a:r>
            <a:r>
              <a:rPr lang="it-IT" dirty="0" smtClean="0"/>
              <a:t>lavorazione (stiamo ricevendo le offerte informali)</a:t>
            </a:r>
          </a:p>
          <a:p>
            <a:r>
              <a:rPr lang="it-IT" dirty="0"/>
              <a:t>Se gli ordini fossero piazzati entro il 15 Marzo, tutti i componenti potrebbero essere al </a:t>
            </a:r>
            <a:r>
              <a:rPr lang="it-IT" dirty="0" smtClean="0"/>
              <a:t>CNAO entro </a:t>
            </a:r>
            <a:r>
              <a:rPr lang="it-IT" dirty="0"/>
              <a:t>giorno 15 </a:t>
            </a:r>
            <a:r>
              <a:rPr lang="it-IT" dirty="0" smtClean="0"/>
              <a:t>Maggio.</a:t>
            </a:r>
          </a:p>
          <a:p>
            <a:r>
              <a:rPr lang="it-IT" dirty="0"/>
              <a:t>L’assemblaggio potrebbe iniziare subito poiché l’ingresso in sala </a:t>
            </a:r>
            <a:r>
              <a:rPr lang="it-IT" dirty="0" smtClean="0"/>
              <a:t>è sempre disponibile.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47437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Linea sperimentale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8" y="1356976"/>
            <a:ext cx="8666046" cy="48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923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129" y="495409"/>
            <a:ext cx="6873875" cy="389701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Progetto XPR</a:t>
            </a:r>
            <a:r>
              <a:rPr lang="it-IT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/>
            </a:r>
            <a:br>
              <a:rPr lang="it-IT" dirty="0">
                <a:solidFill>
                  <a:srgbClr val="008000"/>
                </a:solidFill>
                <a:latin typeface="Arial" charset="0"/>
                <a:ea typeface="ＭＳ Ｐゴシック" charset="0"/>
              </a:rPr>
            </a:b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35781" y="1280160"/>
            <a:ext cx="760336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Stato 1</a:t>
            </a:r>
          </a:p>
          <a:p>
            <a:r>
              <a:rPr lang="it-IT" dirty="0"/>
              <a:t>	</a:t>
            </a:r>
            <a:r>
              <a:rPr lang="it-IT" dirty="0" smtClean="0"/>
              <a:t>Progettazione e realizzazione supporti di linea</a:t>
            </a:r>
          </a:p>
          <a:p>
            <a:r>
              <a:rPr lang="it-IT" dirty="0"/>
              <a:t>	</a:t>
            </a:r>
            <a:r>
              <a:rPr lang="it-IT" dirty="0" smtClean="0"/>
              <a:t>inerenti la sala Sincrotrone.</a:t>
            </a:r>
          </a:p>
          <a:p>
            <a:endParaRPr lang="it-IT" dirty="0"/>
          </a:p>
          <a:p>
            <a:r>
              <a:rPr lang="it-IT" dirty="0" smtClean="0"/>
              <a:t>Stato 2</a:t>
            </a:r>
          </a:p>
          <a:p>
            <a:r>
              <a:rPr lang="it-IT" dirty="0"/>
              <a:t>	</a:t>
            </a:r>
            <a:r>
              <a:rPr lang="it-IT" dirty="0" smtClean="0"/>
              <a:t>a)	Progettazione e realizzazione supporti di linea</a:t>
            </a:r>
          </a:p>
          <a:p>
            <a:r>
              <a:rPr lang="it-IT" dirty="0"/>
              <a:t>	</a:t>
            </a:r>
            <a:r>
              <a:rPr lang="it-IT" dirty="0" smtClean="0"/>
              <a:t>	inerenti la sala Sperimentale</a:t>
            </a:r>
          </a:p>
          <a:p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b)	Progettazione e realizzazione guida per supporto</a:t>
            </a:r>
          </a:p>
          <a:p>
            <a:r>
              <a:rPr lang="it-IT" dirty="0"/>
              <a:t>	</a:t>
            </a:r>
            <a:r>
              <a:rPr lang="it-IT" dirty="0" smtClean="0"/>
              <a:t>	Dose delivery </a:t>
            </a:r>
            <a:r>
              <a:rPr lang="it-IT" dirty="0" err="1" smtClean="0"/>
              <a:t>system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c)	Progettazione banco regolabile x-y-z per</a:t>
            </a:r>
          </a:p>
          <a:p>
            <a:r>
              <a:rPr lang="it-IT" dirty="0"/>
              <a:t>	</a:t>
            </a:r>
            <a:r>
              <a:rPr lang="it-IT" dirty="0" smtClean="0"/>
              <a:t>	esperimenti sala sperimentale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20982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505035"/>
            <a:ext cx="6873875" cy="600075"/>
          </a:xfrm>
        </p:spPr>
        <p:txBody>
          <a:bodyPr/>
          <a:lstStyle/>
          <a:p>
            <a:r>
              <a:rPr lang="it-IT" dirty="0" smtClean="0"/>
              <a:t>Obiettivo stato 1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6" y="1424539"/>
            <a:ext cx="8348870" cy="47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843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1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Tutti i particolari necessari all’assemblaggio sono stati comprati, e consegnati presso il CNAO.</a:t>
            </a:r>
          </a:p>
          <a:p>
            <a:r>
              <a:rPr lang="it-IT" dirty="0" smtClean="0"/>
              <a:t>Il lavoro di assemblaggio è e sarà curato da Fiocchi Daniel e suoi collaboratori.</a:t>
            </a:r>
          </a:p>
          <a:p>
            <a:r>
              <a:rPr lang="it-IT" dirty="0" smtClean="0"/>
              <a:t>I due supporti sono già stati assemblati e sono stati montati in sala Sincrotrone per verificare dimensioni ed eventuali interferenze con sistemi esistenti; il test è OK.</a:t>
            </a:r>
          </a:p>
          <a:p>
            <a:r>
              <a:rPr lang="it-IT" dirty="0" smtClean="0"/>
              <a:t>I quattro piedi dei supporti sono stati posizionati definitivamente e fissati a terra con tasselli.</a:t>
            </a:r>
          </a:p>
          <a:p>
            <a:r>
              <a:rPr lang="it-IT" dirty="0" smtClean="0"/>
              <a:t>E’ cominciato il lavoro di modifica, sui magneti e sui componenti di linea esistenti, per adattarli ai nuovi supporti.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00604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1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Finito il lavoro di aggiustaggio dei componenti si potrà proseguire con il montaggio ed il posizionamento di tutti i componenti di linea  a disposizione, sui supporti.</a:t>
            </a:r>
          </a:p>
          <a:p>
            <a:r>
              <a:rPr lang="it-IT" dirty="0" smtClean="0"/>
              <a:t>Questo lavoro verrà realizzato in sala </a:t>
            </a:r>
            <a:r>
              <a:rPr lang="it-IT" dirty="0" err="1" smtClean="0"/>
              <a:t>Power</a:t>
            </a:r>
            <a:r>
              <a:rPr lang="it-IT" dirty="0" smtClean="0"/>
              <a:t> Supply 1 e verrà eseguito un primo allineamento dei componenti sui due supporti singolarmente. Quando verranno installati in sala sincrotrone si provvederà a posizionarli lungo l’asse fascio e verificato l’allineamento finale con il laser </a:t>
            </a:r>
            <a:r>
              <a:rPr lang="it-IT" dirty="0" err="1" smtClean="0"/>
              <a:t>tracker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53075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Stato 1</a:t>
            </a:r>
          </a:p>
        </p:txBody>
      </p:sp>
      <p:pic>
        <p:nvPicPr>
          <p:cNvPr id="4" name="Immagine 3" descr="Piedi girder montati_230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43" y="1356227"/>
            <a:ext cx="4980873" cy="498087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48114" y="520068"/>
            <a:ext cx="554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quattro piedi dei supporti sono stati posizionati definitivamente e fissati a terra con tasselli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005436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Stato 1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516550" y="520068"/>
            <a:ext cx="6288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Inizio dell’assemblaggio dei componenti sul </a:t>
            </a:r>
            <a:r>
              <a:rPr lang="it-IT" dirty="0" err="1" smtClean="0"/>
              <a:t>girder</a:t>
            </a:r>
            <a:r>
              <a:rPr lang="it-IT" dirty="0" smtClean="0"/>
              <a:t> lungo (vicino al muro di separazione con la sala XPR).</a:t>
            </a:r>
            <a:endParaRPr lang="it-IT" dirty="0"/>
          </a:p>
        </p:txBody>
      </p:sp>
      <p:pic>
        <p:nvPicPr>
          <p:cNvPr id="3" name="Immagine 2" descr="Girder lungo_inizio montaggio_2302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29" y="1467150"/>
            <a:ext cx="4857622" cy="485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5724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Obiettivo stato 2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3" y="1318105"/>
            <a:ext cx="8489482" cy="47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9713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PresentationLoad</Template>
  <TotalTime>23647</TotalTime>
  <Words>363</Words>
  <Application>Microsoft Macintosh PowerPoint</Application>
  <PresentationFormat>Presentazione su schermo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PresentationLoad</vt:lpstr>
      <vt:lpstr>Presentazione di PowerPoint</vt:lpstr>
      <vt:lpstr>Linea sperimentale</vt:lpstr>
      <vt:lpstr>Progetto XPR </vt:lpstr>
      <vt:lpstr>Obiettivo stato 1</vt:lpstr>
      <vt:lpstr>Stato 1</vt:lpstr>
      <vt:lpstr>Stato 1</vt:lpstr>
      <vt:lpstr>Stato 1</vt:lpstr>
      <vt:lpstr>Stato 1</vt:lpstr>
      <vt:lpstr>Obiettivo stato 2</vt:lpstr>
      <vt:lpstr>Stato 2</vt:lpstr>
      <vt:lpstr>Supporto mobile magneti di scanning</vt:lpstr>
      <vt:lpstr>Guida supporto DDS</vt:lpstr>
      <vt:lpstr>Banco x-y-z regolabile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Santi</dc:creator>
  <dc:description>PresentationLoad.com</dc:description>
  <cp:lastModifiedBy>Account</cp:lastModifiedBy>
  <cp:revision>295</cp:revision>
  <dcterms:created xsi:type="dcterms:W3CDTF">2007-11-27T23:54:21Z</dcterms:created>
  <dcterms:modified xsi:type="dcterms:W3CDTF">2016-02-23T15:38:42Z</dcterms:modified>
</cp:coreProperties>
</file>