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B676-4050-4250-8CDC-DB2A0C6AFD39}" type="datetimeFigureOut">
              <a:rPr lang="it-IT" smtClean="0"/>
              <a:t>24/02/16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79D-6AE4-4341-96DE-F1246538BA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86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B676-4050-4250-8CDC-DB2A0C6AFD39}" type="datetimeFigureOut">
              <a:rPr lang="it-IT" smtClean="0"/>
              <a:t>24/02/16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79D-6AE4-4341-96DE-F1246538BA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87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B676-4050-4250-8CDC-DB2A0C6AFD39}" type="datetimeFigureOut">
              <a:rPr lang="it-IT" smtClean="0"/>
              <a:t>24/02/16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79D-6AE4-4341-96DE-F1246538BA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04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B676-4050-4250-8CDC-DB2A0C6AFD39}" type="datetimeFigureOut">
              <a:rPr lang="it-IT" smtClean="0"/>
              <a:t>24/02/16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79D-6AE4-4341-96DE-F1246538BA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99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B676-4050-4250-8CDC-DB2A0C6AFD39}" type="datetimeFigureOut">
              <a:rPr lang="it-IT" smtClean="0"/>
              <a:t>24/02/16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79D-6AE4-4341-96DE-F1246538BA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58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B676-4050-4250-8CDC-DB2A0C6AFD39}" type="datetimeFigureOut">
              <a:rPr lang="it-IT" smtClean="0"/>
              <a:t>24/02/16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79D-6AE4-4341-96DE-F1246538BA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379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B676-4050-4250-8CDC-DB2A0C6AFD39}" type="datetimeFigureOut">
              <a:rPr lang="it-IT" smtClean="0"/>
              <a:t>24/02/16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79D-6AE4-4341-96DE-F1246538BA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096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B676-4050-4250-8CDC-DB2A0C6AFD39}" type="datetimeFigureOut">
              <a:rPr lang="it-IT" smtClean="0"/>
              <a:t>24/02/16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79D-6AE4-4341-96DE-F1246538BA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58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B676-4050-4250-8CDC-DB2A0C6AFD39}" type="datetimeFigureOut">
              <a:rPr lang="it-IT" smtClean="0"/>
              <a:t>24/02/16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79D-6AE4-4341-96DE-F1246538BA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82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B676-4050-4250-8CDC-DB2A0C6AFD39}" type="datetimeFigureOut">
              <a:rPr lang="it-IT" smtClean="0"/>
              <a:t>24/02/16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79D-6AE4-4341-96DE-F1246538BA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96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B676-4050-4250-8CDC-DB2A0C6AFD39}" type="datetimeFigureOut">
              <a:rPr lang="it-IT" smtClean="0"/>
              <a:t>24/02/16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79D-6AE4-4341-96DE-F1246538BA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58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8B676-4050-4250-8CDC-DB2A0C6AFD39}" type="datetimeFigureOut">
              <a:rPr lang="it-IT" smtClean="0"/>
              <a:t>24/02/16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BB79D-6AE4-4341-96DE-F1246538BA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354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Timeplan</a:t>
            </a:r>
            <a:endParaRPr lang="it-IT" dirty="0"/>
          </a:p>
        </p:txBody>
      </p:sp>
      <p:pic>
        <p:nvPicPr>
          <p:cNvPr id="1026" name="Picture 2" descr="CNAO - 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19503" y="480897"/>
            <a:ext cx="4832988" cy="6984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331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Coils</a:t>
            </a:r>
            <a:endParaRPr lang="it-IT" dirty="0"/>
          </a:p>
        </p:txBody>
      </p:sp>
      <p:pic>
        <p:nvPicPr>
          <p:cNvPr id="2050" name="Picture 2" descr="Coils 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252" y="1564033"/>
            <a:ext cx="4968552" cy="3729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43608" y="558924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All the coils are already manufactured and tested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870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LAMINATIONS</a:t>
            </a:r>
            <a:endParaRPr lang="it-IT" dirty="0"/>
          </a:p>
        </p:txBody>
      </p:sp>
      <p:pic>
        <p:nvPicPr>
          <p:cNvPr id="3074" name="Picture 2" descr="610RM10654 Laminatio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336232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610RM10655 Lamination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56791"/>
            <a:ext cx="336232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38381" y="4797152"/>
            <a:ext cx="7452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punching tool was manufactured. The first laminations were punched and measured. They met the tolerances specified in the drawings, and the rest of the laminations were punched and received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0017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</Words>
  <Application>Microsoft Macintosh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Timeplan</vt:lpstr>
      <vt:lpstr>Coils</vt:lpstr>
      <vt:lpstr>LAMINATIONS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Priano Cristiana</dc:creator>
  <cp:lastModifiedBy>Giuseppe Battistoni</cp:lastModifiedBy>
  <cp:revision>2</cp:revision>
  <dcterms:created xsi:type="dcterms:W3CDTF">2016-02-23T11:16:34Z</dcterms:created>
  <dcterms:modified xsi:type="dcterms:W3CDTF">2016-02-24T15:53:56Z</dcterms:modified>
</cp:coreProperties>
</file>