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5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A252-0404-CB4E-82CE-6575DA19A9C9}" type="datetimeFigureOut">
              <a:rPr lang="en-US" smtClean="0"/>
              <a:t>15/03/16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39FA5-8A66-3E40-A650-A501E70B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369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A252-0404-CB4E-82CE-6575DA19A9C9}" type="datetimeFigureOut">
              <a:rPr lang="en-US" smtClean="0"/>
              <a:t>15/03/16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39FA5-8A66-3E40-A650-A501E70B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970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A252-0404-CB4E-82CE-6575DA19A9C9}" type="datetimeFigureOut">
              <a:rPr lang="en-US" smtClean="0"/>
              <a:t>15/03/16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39FA5-8A66-3E40-A650-A501E70B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458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A252-0404-CB4E-82CE-6575DA19A9C9}" type="datetimeFigureOut">
              <a:rPr lang="en-US" smtClean="0"/>
              <a:t>15/03/16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39FA5-8A66-3E40-A650-A501E70B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956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A252-0404-CB4E-82CE-6575DA19A9C9}" type="datetimeFigureOut">
              <a:rPr lang="en-US" smtClean="0"/>
              <a:t>15/03/16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39FA5-8A66-3E40-A650-A501E70B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771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A252-0404-CB4E-82CE-6575DA19A9C9}" type="datetimeFigureOut">
              <a:rPr lang="en-US" smtClean="0"/>
              <a:t>15/03/16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39FA5-8A66-3E40-A650-A501E70B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069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A252-0404-CB4E-82CE-6575DA19A9C9}" type="datetimeFigureOut">
              <a:rPr lang="en-US" smtClean="0"/>
              <a:t>15/03/16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39FA5-8A66-3E40-A650-A501E70B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197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A252-0404-CB4E-82CE-6575DA19A9C9}" type="datetimeFigureOut">
              <a:rPr lang="en-US" smtClean="0"/>
              <a:t>15/03/16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39FA5-8A66-3E40-A650-A501E70B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903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A252-0404-CB4E-82CE-6575DA19A9C9}" type="datetimeFigureOut">
              <a:rPr lang="en-US" smtClean="0"/>
              <a:t>15/03/16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39FA5-8A66-3E40-A650-A501E70B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04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A252-0404-CB4E-82CE-6575DA19A9C9}" type="datetimeFigureOut">
              <a:rPr lang="en-US" smtClean="0"/>
              <a:t>15/03/16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39FA5-8A66-3E40-A650-A501E70B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357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A252-0404-CB4E-82CE-6575DA19A9C9}" type="datetimeFigureOut">
              <a:rPr lang="en-US" smtClean="0"/>
              <a:t>15/03/16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39FA5-8A66-3E40-A650-A501E70B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001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6A252-0404-CB4E-82CE-6575DA19A9C9}" type="datetimeFigureOut">
              <a:rPr lang="en-US" smtClean="0"/>
              <a:t>15/03/16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39FA5-8A66-3E40-A650-A501E70B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433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32938" y="1263334"/>
            <a:ext cx="8297968" cy="5170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/>
              <a:t>Le </a:t>
            </a:r>
            <a:r>
              <a:rPr lang="en-US" sz="2200" dirty="0" err="1" smtClean="0"/>
              <a:t>nostre</a:t>
            </a:r>
            <a:r>
              <a:rPr lang="en-US" sz="2200" dirty="0" smtClean="0"/>
              <a:t> </a:t>
            </a:r>
            <a:r>
              <a:rPr lang="en-US" sz="2200" dirty="0" err="1" smtClean="0"/>
              <a:t>aspirazioni</a:t>
            </a:r>
            <a:r>
              <a:rPr lang="en-US" sz="2200" dirty="0" smtClean="0"/>
              <a:t> di </a:t>
            </a:r>
            <a:r>
              <a:rPr lang="en-US" sz="2200" dirty="0" err="1" smtClean="0"/>
              <a:t>responsabilita</a:t>
            </a:r>
            <a:r>
              <a:rPr lang="en-US" sz="2200" dirty="0" smtClean="0"/>
              <a:t>' </a:t>
            </a:r>
            <a:r>
              <a:rPr lang="en-US" sz="2200" dirty="0" err="1" smtClean="0"/>
              <a:t>sono</a:t>
            </a:r>
            <a:r>
              <a:rPr lang="en-US" sz="2200" dirty="0" smtClean="0"/>
              <a:t> state </a:t>
            </a:r>
            <a:r>
              <a:rPr lang="en-US" sz="2200" dirty="0" err="1" smtClean="0"/>
              <a:t>riassunte</a:t>
            </a:r>
            <a:r>
              <a:rPr lang="en-US" sz="2200" dirty="0" smtClean="0"/>
              <a:t> </a:t>
            </a:r>
            <a:r>
              <a:rPr lang="en-US" sz="2200" dirty="0" err="1" smtClean="0"/>
              <a:t>cosi</a:t>
            </a:r>
            <a:r>
              <a:rPr lang="en-US" sz="2200" dirty="0" smtClean="0"/>
              <a:t>:</a:t>
            </a:r>
          </a:p>
          <a:p>
            <a:endParaRPr lang="en-US" sz="2200" dirty="0" smtClean="0"/>
          </a:p>
          <a:p>
            <a:r>
              <a:rPr lang="en-US" sz="2200" dirty="0" smtClean="0"/>
              <a:t>Pixel: design, production and test of all modules for the innermost </a:t>
            </a:r>
          </a:p>
          <a:p>
            <a:r>
              <a:rPr lang="en-US" sz="2200" dirty="0" smtClean="0"/>
              <a:t>2 layers (~10% of all modules) including Sensors, </a:t>
            </a:r>
            <a:r>
              <a:rPr lang="en-US" sz="2200" dirty="0" err="1" smtClean="0"/>
              <a:t>Bumpbonding</a:t>
            </a:r>
            <a:r>
              <a:rPr lang="en-US" sz="2200" dirty="0" smtClean="0"/>
              <a:t> (</a:t>
            </a:r>
            <a:r>
              <a:rPr lang="en-US" sz="2200" dirty="0" err="1" smtClean="0"/>
              <a:t>FlipChip</a:t>
            </a:r>
            <a:r>
              <a:rPr lang="en-US" sz="2200" dirty="0" smtClean="0"/>
              <a:t>), </a:t>
            </a:r>
            <a:r>
              <a:rPr lang="en-US" sz="2200" dirty="0" err="1" smtClean="0"/>
              <a:t>Flex+WB</a:t>
            </a:r>
            <a:r>
              <a:rPr lang="en-US" sz="2200" dirty="0" smtClean="0"/>
              <a:t> (including Flex production), </a:t>
            </a:r>
            <a:r>
              <a:rPr lang="en-US" sz="2200" dirty="0" err="1" smtClean="0"/>
              <a:t>Irradiation+Beamtests</a:t>
            </a:r>
            <a:r>
              <a:rPr lang="en-US" sz="2200" dirty="0" smtClean="0"/>
              <a:t>;</a:t>
            </a:r>
          </a:p>
          <a:p>
            <a:endParaRPr lang="en-US" sz="2200" dirty="0" smtClean="0"/>
          </a:p>
          <a:p>
            <a:r>
              <a:rPr lang="en-US" sz="2200" dirty="0" smtClean="0"/>
              <a:t>Mechanical supports for innermost layers and loading of them,</a:t>
            </a:r>
          </a:p>
          <a:p>
            <a:r>
              <a:rPr lang="en-US" sz="2200" dirty="0" smtClean="0"/>
              <a:t>DAQ (software, firmware), contribution to cooling system and to voltage distribution system (PP2)</a:t>
            </a:r>
          </a:p>
          <a:p>
            <a:endParaRPr lang="en-US" sz="2200" dirty="0" smtClean="0"/>
          </a:p>
          <a:p>
            <a:r>
              <a:rPr lang="en-US" sz="2200" dirty="0" err="1" smtClean="0"/>
              <a:t>Ora</a:t>
            </a:r>
            <a:r>
              <a:rPr lang="en-US" sz="2200" dirty="0" smtClean="0"/>
              <a:t> ci </a:t>
            </a:r>
            <a:r>
              <a:rPr lang="en-US" sz="2200" dirty="0" err="1" smtClean="0"/>
              <a:t>si</a:t>
            </a:r>
            <a:r>
              <a:rPr lang="en-US" sz="2200" dirty="0" smtClean="0"/>
              <a:t> </a:t>
            </a:r>
            <a:r>
              <a:rPr lang="en-US" sz="2200" dirty="0" err="1" smtClean="0"/>
              <a:t>avvia</a:t>
            </a:r>
            <a:r>
              <a:rPr lang="en-US" sz="2200" dirty="0" smtClean="0"/>
              <a:t> verso </a:t>
            </a:r>
            <a:r>
              <a:rPr lang="en-US" sz="2200" dirty="0" err="1" smtClean="0"/>
              <a:t>una</a:t>
            </a:r>
            <a:r>
              <a:rPr lang="en-US" sz="2200" dirty="0" smtClean="0"/>
              <a:t> </a:t>
            </a:r>
            <a:r>
              <a:rPr lang="en-US" sz="2200" dirty="0" err="1" smtClean="0"/>
              <a:t>formalizzazione</a:t>
            </a:r>
            <a:r>
              <a:rPr lang="en-US" sz="2200" dirty="0" smtClean="0"/>
              <a:t> di </a:t>
            </a:r>
            <a:r>
              <a:rPr lang="en-US" sz="2200" dirty="0" err="1" smtClean="0"/>
              <a:t>questi</a:t>
            </a:r>
            <a:r>
              <a:rPr lang="en-US" sz="2200" dirty="0" smtClean="0"/>
              <a:t> </a:t>
            </a:r>
            <a:r>
              <a:rPr lang="en-US" sz="2200" dirty="0" err="1" smtClean="0"/>
              <a:t>impegni</a:t>
            </a:r>
            <a:r>
              <a:rPr lang="en-US" sz="2200" dirty="0" smtClean="0"/>
              <a:t>, in un</a:t>
            </a:r>
          </a:p>
          <a:p>
            <a:r>
              <a:rPr lang="en-US" sz="2200" dirty="0" smtClean="0"/>
              <a:t>Memorandum of Understanding, </a:t>
            </a:r>
            <a:r>
              <a:rPr lang="en-US" sz="2200" dirty="0" err="1" smtClean="0"/>
              <a:t>attraverso</a:t>
            </a:r>
            <a:r>
              <a:rPr lang="en-US" sz="2200" dirty="0" smtClean="0"/>
              <a:t> </a:t>
            </a:r>
            <a:r>
              <a:rPr lang="en-US" sz="2200" dirty="0" err="1" smtClean="0"/>
              <a:t>vari</a:t>
            </a:r>
            <a:r>
              <a:rPr lang="en-US" sz="2200" dirty="0" smtClean="0"/>
              <a:t> steps.</a:t>
            </a:r>
          </a:p>
          <a:p>
            <a:endParaRPr lang="en-US" sz="2200" dirty="0" smtClean="0"/>
          </a:p>
          <a:p>
            <a:r>
              <a:rPr lang="en-US" sz="2200" dirty="0" smtClean="0"/>
              <a:t>Dal </a:t>
            </a:r>
            <a:r>
              <a:rPr lang="en-US" sz="2200" dirty="0" err="1" smtClean="0"/>
              <a:t>punto</a:t>
            </a:r>
            <a:r>
              <a:rPr lang="en-US" sz="2200" dirty="0" smtClean="0"/>
              <a:t> di vista </a:t>
            </a:r>
            <a:r>
              <a:rPr lang="en-US" sz="2200" dirty="0" err="1" smtClean="0"/>
              <a:t>operativo</a:t>
            </a:r>
            <a:r>
              <a:rPr lang="en-US" sz="2200" dirty="0" smtClean="0"/>
              <a:t> </a:t>
            </a:r>
            <a:r>
              <a:rPr lang="en-US" sz="2200" dirty="0" err="1" smtClean="0"/>
              <a:t>questo</a:t>
            </a:r>
            <a:r>
              <a:rPr lang="en-US" sz="2200" dirty="0" smtClean="0"/>
              <a:t> </a:t>
            </a:r>
            <a:r>
              <a:rPr lang="en-US" sz="2200" dirty="0" err="1" smtClean="0"/>
              <a:t>processo</a:t>
            </a:r>
            <a:r>
              <a:rPr lang="en-US" sz="2200" dirty="0" smtClean="0"/>
              <a:t> </a:t>
            </a:r>
            <a:r>
              <a:rPr lang="en-US" sz="2200" dirty="0" err="1" smtClean="0"/>
              <a:t>passera</a:t>
            </a:r>
            <a:r>
              <a:rPr lang="en-US" sz="2200" dirty="0" smtClean="0"/>
              <a:t>' </a:t>
            </a:r>
            <a:r>
              <a:rPr lang="en-US" sz="2200" dirty="0" err="1" smtClean="0"/>
              <a:t>attraverso</a:t>
            </a:r>
            <a:r>
              <a:rPr lang="en-US" sz="2200" dirty="0" smtClean="0"/>
              <a:t> </a:t>
            </a:r>
            <a:r>
              <a:rPr lang="en-US" sz="2200" dirty="0" err="1" smtClean="0"/>
              <a:t>il</a:t>
            </a:r>
            <a:endParaRPr lang="en-US" sz="2200" dirty="0" smtClean="0"/>
          </a:p>
          <a:p>
            <a:r>
              <a:rPr lang="en-US" sz="2200" dirty="0" err="1" smtClean="0"/>
              <a:t>Responsabile</a:t>
            </a:r>
            <a:r>
              <a:rPr lang="en-US" sz="2200" dirty="0" smtClean="0"/>
              <a:t> </a:t>
            </a:r>
            <a:r>
              <a:rPr lang="en-US" sz="2200" dirty="0" err="1" smtClean="0"/>
              <a:t>Nazionale</a:t>
            </a:r>
            <a:r>
              <a:rPr lang="en-US" sz="2200" dirty="0" smtClean="0"/>
              <a:t> di ATLAS Italia e </a:t>
            </a:r>
            <a:r>
              <a:rPr lang="en-US" sz="2200" dirty="0" err="1" smtClean="0"/>
              <a:t>il</a:t>
            </a:r>
            <a:r>
              <a:rPr lang="en-US" sz="2200" dirty="0" smtClean="0"/>
              <a:t> </a:t>
            </a:r>
            <a:r>
              <a:rPr lang="en-US" sz="2200" dirty="0" err="1" smtClean="0"/>
              <a:t>responsabile</a:t>
            </a:r>
            <a:r>
              <a:rPr lang="en-US" sz="2200" dirty="0" smtClean="0"/>
              <a:t> </a:t>
            </a:r>
            <a:r>
              <a:rPr lang="en-US" sz="2200" dirty="0" err="1" smtClean="0"/>
              <a:t>dell'Upgrade</a:t>
            </a:r>
            <a:r>
              <a:rPr lang="en-US" sz="2200" dirty="0" smtClean="0"/>
              <a:t>.</a:t>
            </a:r>
            <a:endParaRPr lang="en-US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404077" y="442708"/>
            <a:ext cx="49472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</a:rPr>
              <a:t>Estratto</a:t>
            </a:r>
            <a:r>
              <a:rPr lang="en-US" sz="2800" dirty="0" smtClean="0">
                <a:solidFill>
                  <a:srgbClr val="FF0000"/>
                </a:solidFill>
              </a:rPr>
              <a:t> da mail di Clara </a:t>
            </a:r>
            <a:r>
              <a:rPr lang="en-US" sz="2800" dirty="0" err="1" smtClean="0">
                <a:solidFill>
                  <a:srgbClr val="FF0000"/>
                </a:solidFill>
              </a:rPr>
              <a:t>Troncon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839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1410"/>
            <a:ext cx="9144000" cy="597995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9644" y="38664"/>
            <a:ext cx="48494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Spreadsheet Pixel Contributions</a:t>
            </a:r>
          </a:p>
        </p:txBody>
      </p:sp>
    </p:spTree>
    <p:extLst>
      <p:ext uri="{BB962C8B-B14F-4D97-AF65-F5344CB8AC3E}">
        <p14:creationId xmlns:p14="http://schemas.microsoft.com/office/powerpoint/2010/main" val="849351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44600"/>
            <a:ext cx="9144000" cy="436365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9644" y="471564"/>
            <a:ext cx="54974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Spreadsheet Common Contributions</a:t>
            </a:r>
          </a:p>
        </p:txBody>
      </p:sp>
    </p:spTree>
    <p:extLst>
      <p:ext uri="{BB962C8B-B14F-4D97-AF65-F5344CB8AC3E}">
        <p14:creationId xmlns:p14="http://schemas.microsoft.com/office/powerpoint/2010/main" val="1129822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138</Words>
  <Application>Microsoft Macintosh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Unitn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Gian-Franco Dalla Betta</dc:creator>
  <cp:lastModifiedBy>Gian-Franco Dalla Betta</cp:lastModifiedBy>
  <cp:revision>7</cp:revision>
  <dcterms:created xsi:type="dcterms:W3CDTF">2016-03-15T10:01:45Z</dcterms:created>
  <dcterms:modified xsi:type="dcterms:W3CDTF">2016-03-15T14:01:23Z</dcterms:modified>
</cp:coreProperties>
</file>