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2" r:id="rId4"/>
    <p:sldId id="257" r:id="rId5"/>
    <p:sldId id="258" r:id="rId6"/>
    <p:sldId id="256" r:id="rId7"/>
    <p:sldId id="261" r:id="rId8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373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it-I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t-I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5337D3-F841-4005-B94F-7EF55C798C4E}" type="datetimeFigureOut">
              <a:rPr lang="it-IT" smtClean="0"/>
              <a:pPr/>
              <a:t>18/02/2016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1E8B08-5611-4E2A-93DE-0F402A2BCA63}" type="slidenum">
              <a:rPr lang="it-IT" smtClean="0"/>
              <a:pPr/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620688"/>
            <a:ext cx="8424936" cy="1944216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Assemblea</a:t>
            </a:r>
            <a:r>
              <a:rPr lang="en-US" b="1" dirty="0" smtClean="0"/>
              <a:t> RLS LNGS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b="1" dirty="0" err="1" smtClean="0">
                <a:solidFill>
                  <a:srgbClr val="FF0000"/>
                </a:solidFill>
              </a:rPr>
              <a:t>Laboratori</a:t>
            </a:r>
            <a:r>
              <a:rPr lang="en-US" sz="3600" b="1" dirty="0" smtClean="0">
                <a:solidFill>
                  <a:srgbClr val="FF0000"/>
                </a:solidFill>
              </a:rPr>
              <a:t> </a:t>
            </a:r>
            <a:r>
              <a:rPr lang="en-US" sz="3600" b="1" dirty="0" err="1" smtClean="0">
                <a:solidFill>
                  <a:srgbClr val="FF0000"/>
                </a:solidFill>
              </a:rPr>
              <a:t>Nazionali</a:t>
            </a:r>
            <a:r>
              <a:rPr lang="en-US" sz="3600" b="1" dirty="0" smtClean="0">
                <a:solidFill>
                  <a:srgbClr val="FF0000"/>
                </a:solidFill>
              </a:rPr>
              <a:t> del Gran </a:t>
            </a:r>
            <a:r>
              <a:rPr lang="en-US" sz="3600" b="1" dirty="0" err="1" smtClean="0">
                <a:solidFill>
                  <a:srgbClr val="FF0000"/>
                </a:solidFill>
              </a:rPr>
              <a:t>Sasso</a:t>
            </a:r>
            <a:r>
              <a:rPr lang="en-US" sz="3600" b="1" dirty="0" smtClean="0">
                <a:solidFill>
                  <a:srgbClr val="FF0000"/>
                </a:solidFill>
              </a:rPr>
              <a:t/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smtClean="0">
                <a:solidFill>
                  <a:srgbClr val="FF0000"/>
                </a:solidFill>
              </a:rPr>
              <a:t>23 </a:t>
            </a:r>
            <a:r>
              <a:rPr lang="en-US" sz="3600" b="1" dirty="0" err="1" smtClean="0">
                <a:solidFill>
                  <a:srgbClr val="FF0000"/>
                </a:solidFill>
              </a:rPr>
              <a:t>febbraio</a:t>
            </a:r>
            <a:r>
              <a:rPr lang="en-US" sz="3600" b="1" dirty="0" smtClean="0">
                <a:solidFill>
                  <a:srgbClr val="FF0000"/>
                </a:solidFill>
              </a:rPr>
              <a:t> 2016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err="1" smtClean="0">
                <a:solidFill>
                  <a:srgbClr val="FF0000"/>
                </a:solidFill>
              </a:rPr>
              <a:t>R.Dell’Orso</a:t>
            </a:r>
            <a:r>
              <a:rPr lang="en-US" sz="3600" b="1" dirty="0" smtClean="0">
                <a:solidFill>
                  <a:srgbClr val="FF0000"/>
                </a:solidFill>
              </a:rPr>
              <a:t> (RLS INFN Pisa)</a:t>
            </a:r>
            <a:br>
              <a:rPr lang="en-US" sz="3600" b="1" dirty="0" smtClean="0">
                <a:solidFill>
                  <a:srgbClr val="FF0000"/>
                </a:solidFill>
              </a:rPr>
            </a:br>
            <a:r>
              <a:rPr lang="en-US" sz="3600" b="1" dirty="0" err="1" smtClean="0">
                <a:solidFill>
                  <a:srgbClr val="FF0000"/>
                </a:solidFill>
              </a:rPr>
              <a:t>A.Caruso</a:t>
            </a:r>
            <a:r>
              <a:rPr lang="en-US" sz="3600" b="1" dirty="0" smtClean="0">
                <a:solidFill>
                  <a:srgbClr val="FF0000"/>
                </a:solidFill>
              </a:rPr>
              <a:t> (RLS INFN Catania)</a:t>
            </a:r>
            <a:endParaRPr lang="it-IT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3212976"/>
            <a:ext cx="8229600" cy="3384376"/>
          </a:xfrm>
        </p:spPr>
        <p:txBody>
          <a:bodyPr/>
          <a:lstStyle/>
          <a:p>
            <a:r>
              <a:rPr lang="en-US" b="1" dirty="0" err="1" smtClean="0"/>
              <a:t>Organizzazione</a:t>
            </a:r>
            <a:r>
              <a:rPr lang="en-US" b="1" dirty="0" smtClean="0"/>
              <a:t> </a:t>
            </a:r>
            <a:r>
              <a:rPr lang="en-US" b="1" dirty="0" err="1" smtClean="0"/>
              <a:t>riunioni</a:t>
            </a:r>
            <a:r>
              <a:rPr lang="en-US" b="1" dirty="0" smtClean="0"/>
              <a:t> e </a:t>
            </a:r>
            <a:r>
              <a:rPr lang="en-US" b="1" dirty="0" err="1" smtClean="0"/>
              <a:t>documenti</a:t>
            </a:r>
            <a:endParaRPr lang="en-US" b="1" dirty="0" smtClean="0"/>
          </a:p>
          <a:p>
            <a:pPr lvl="1"/>
            <a:r>
              <a:rPr lang="en-US" b="1" dirty="0" err="1" smtClean="0"/>
              <a:t>Videoconferenze</a:t>
            </a:r>
            <a:endParaRPr lang="en-US" b="1" dirty="0" smtClean="0"/>
          </a:p>
          <a:p>
            <a:pPr lvl="1"/>
            <a:r>
              <a:rPr lang="en-US" b="1" dirty="0" err="1" smtClean="0"/>
              <a:t>Pagina</a:t>
            </a:r>
            <a:r>
              <a:rPr lang="en-US" b="1" dirty="0" smtClean="0"/>
              <a:t> </a:t>
            </a:r>
            <a:r>
              <a:rPr lang="en-US" b="1" dirty="0" err="1" smtClean="0"/>
              <a:t>Indico</a:t>
            </a:r>
            <a:endParaRPr lang="en-US" b="1" dirty="0" smtClean="0"/>
          </a:p>
          <a:p>
            <a:pPr lvl="1"/>
            <a:r>
              <a:rPr lang="en-US" b="1" dirty="0" err="1" smtClean="0"/>
              <a:t>Pagina</a:t>
            </a:r>
            <a:r>
              <a:rPr lang="en-US" b="1" dirty="0" smtClean="0"/>
              <a:t> </a:t>
            </a:r>
            <a:r>
              <a:rPr lang="en-US" b="1" dirty="0" err="1" smtClean="0"/>
              <a:t>ufficiale</a:t>
            </a:r>
            <a:r>
              <a:rPr lang="en-US" b="1" dirty="0" smtClean="0"/>
              <a:t> INFN</a:t>
            </a:r>
          </a:p>
          <a:p>
            <a:pPr lvl="1"/>
            <a:r>
              <a:rPr lang="en-US" b="1" dirty="0" err="1" smtClean="0"/>
              <a:t>Dropbox</a:t>
            </a:r>
            <a:r>
              <a:rPr lang="en-US" b="1" dirty="0" smtClean="0"/>
              <a:t> e </a:t>
            </a:r>
            <a:r>
              <a:rPr lang="en-US" b="1" dirty="0" err="1" smtClean="0"/>
              <a:t>altri</a:t>
            </a:r>
            <a:r>
              <a:rPr lang="en-US" b="1" dirty="0" smtClean="0"/>
              <a:t> </a:t>
            </a:r>
            <a:r>
              <a:rPr lang="en-US" b="1" dirty="0" err="1" smtClean="0"/>
              <a:t>sistemi</a:t>
            </a:r>
            <a:r>
              <a:rPr lang="en-US" b="1" dirty="0" smtClean="0"/>
              <a:t> </a:t>
            </a:r>
            <a:r>
              <a:rPr lang="en-US" b="1" dirty="0" err="1" smtClean="0"/>
              <a:t>di</a:t>
            </a:r>
            <a:r>
              <a:rPr lang="en-US" b="1" dirty="0" smtClean="0"/>
              <a:t> </a:t>
            </a:r>
            <a:r>
              <a:rPr lang="en-US" b="1" dirty="0" err="1" smtClean="0"/>
              <a:t>condivisione</a:t>
            </a:r>
            <a:r>
              <a:rPr lang="en-US" b="1" dirty="0" smtClean="0"/>
              <a:t> </a:t>
            </a:r>
            <a:r>
              <a:rPr lang="en-US" b="1" dirty="0" err="1" smtClean="0"/>
              <a:t>documenti</a:t>
            </a:r>
            <a:endParaRPr lang="it-IT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SeeVoghRN</a:t>
            </a:r>
            <a:endParaRPr lang="it-IT" b="1" dirty="0"/>
          </a:p>
        </p:txBody>
      </p:sp>
      <p:pic>
        <p:nvPicPr>
          <p:cNvPr id="4" name="Content Placeholder 3" descr="Cattu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1556792"/>
            <a:ext cx="5881826" cy="4256723"/>
          </a:xfrm>
        </p:spPr>
      </p:pic>
      <p:pic>
        <p:nvPicPr>
          <p:cNvPr id="5" name="Picture 4" descr="Cattur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508104" y="1412776"/>
            <a:ext cx="3154680" cy="2286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SeeVoghRN</a:t>
            </a:r>
            <a:endParaRPr lang="it-IT" dirty="0"/>
          </a:p>
        </p:txBody>
      </p:sp>
      <p:pic>
        <p:nvPicPr>
          <p:cNvPr id="4" name="Content Placeholder 3" descr="Cattur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772816"/>
            <a:ext cx="6345468" cy="4357613"/>
          </a:xfr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Pagina</a:t>
            </a:r>
            <a:r>
              <a:rPr lang="en-US" b="1" dirty="0" smtClean="0"/>
              <a:t> </a:t>
            </a:r>
            <a:r>
              <a:rPr lang="en-US" b="1" dirty="0" err="1" smtClean="0"/>
              <a:t>Indico</a:t>
            </a:r>
            <a:endParaRPr lang="it-IT" b="1" dirty="0"/>
          </a:p>
        </p:txBody>
      </p:sp>
      <p:pic>
        <p:nvPicPr>
          <p:cNvPr id="5" name="Picture 4" descr="indico2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1520" y="1196752"/>
            <a:ext cx="6084168" cy="4129496"/>
          </a:xfrm>
          <a:prstGeom prst="rect">
            <a:avLst/>
          </a:prstGeom>
        </p:spPr>
      </p:pic>
      <p:pic>
        <p:nvPicPr>
          <p:cNvPr id="6" name="Picture 5" descr="indico3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139952" y="3645024"/>
            <a:ext cx="4468006" cy="2759224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>
          <a:xfrm flipH="1" flipV="1">
            <a:off x="2987824" y="4293096"/>
            <a:ext cx="1296144" cy="648072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580112" y="3212976"/>
            <a:ext cx="1008112" cy="15841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Content Placeholder 3" descr="indico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04048" y="1484784"/>
            <a:ext cx="3816424" cy="1621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779096" cy="1143000"/>
          </a:xfrm>
        </p:spPr>
        <p:txBody>
          <a:bodyPr/>
          <a:lstStyle/>
          <a:p>
            <a:r>
              <a:rPr lang="en-US" b="1" dirty="0" err="1" smtClean="0"/>
              <a:t>Pagina</a:t>
            </a:r>
            <a:r>
              <a:rPr lang="en-US" b="1" dirty="0" smtClean="0"/>
              <a:t> INFN </a:t>
            </a:r>
            <a:r>
              <a:rPr lang="en-US" b="1" dirty="0" err="1" smtClean="0"/>
              <a:t>su</a:t>
            </a:r>
            <a:r>
              <a:rPr lang="en-US" b="1" dirty="0" smtClean="0"/>
              <a:t> RLS</a:t>
            </a:r>
            <a:endParaRPr lang="it-IT" b="1" dirty="0"/>
          </a:p>
        </p:txBody>
      </p:sp>
      <p:pic>
        <p:nvPicPr>
          <p:cNvPr id="4" name="Content Placeholder 3" descr="rls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7584" y="1988840"/>
            <a:ext cx="7788228" cy="4525963"/>
          </a:xfrm>
        </p:spPr>
      </p:pic>
      <p:pic>
        <p:nvPicPr>
          <p:cNvPr id="5" name="Picture 4" descr="rls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3528" y="1484784"/>
            <a:ext cx="4209698" cy="3024336"/>
          </a:xfrm>
          <a:prstGeom prst="rect">
            <a:avLst/>
          </a:prstGeom>
        </p:spPr>
      </p:pic>
      <p:pic>
        <p:nvPicPr>
          <p:cNvPr id="6" name="Picture 5" descr="rls3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786734" y="332656"/>
            <a:ext cx="2357266" cy="2482748"/>
          </a:xfrm>
          <a:prstGeom prst="rect">
            <a:avLst/>
          </a:prstGeom>
        </p:spPr>
      </p:pic>
      <p:cxnSp>
        <p:nvCxnSpPr>
          <p:cNvPr id="10" name="Straight Arrow Connector 9"/>
          <p:cNvCxnSpPr/>
          <p:nvPr/>
        </p:nvCxnSpPr>
        <p:spPr>
          <a:xfrm>
            <a:off x="2843808" y="2996952"/>
            <a:ext cx="3888432" cy="158417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683568" y="4941168"/>
            <a:ext cx="1512168" cy="646331"/>
          </a:xfrm>
          <a:prstGeom prst="rect">
            <a:avLst/>
          </a:prstGeom>
          <a:noFill/>
          <a:ln>
            <a:solidFill>
              <a:schemeClr val="accent6">
                <a:lumMod val="20000"/>
                <a:lumOff val="8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Accessibile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Liberamente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it-IT"/>
          </a:p>
        </p:txBody>
      </p:sp>
      <p:pic>
        <p:nvPicPr>
          <p:cNvPr id="4" name="Picture 3" descr="Dropbox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496" y="1268760"/>
            <a:ext cx="7401258" cy="4032448"/>
          </a:xfrm>
          <a:prstGeom prst="rect">
            <a:avLst/>
          </a:prstGeom>
        </p:spPr>
      </p:pic>
      <p:pic>
        <p:nvPicPr>
          <p:cNvPr id="5" name="Picture 4" descr="Dropbox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961868" y="1052736"/>
            <a:ext cx="6074628" cy="3024336"/>
          </a:xfrm>
          <a:prstGeom prst="rect">
            <a:avLst/>
          </a:prstGeom>
        </p:spPr>
      </p:pic>
      <p:sp>
        <p:nvSpPr>
          <p:cNvPr id="7" name="Title 1"/>
          <p:cNvSpPr txBox="1">
            <a:spLocks/>
          </p:cNvSpPr>
          <p:nvPr/>
        </p:nvSpPr>
        <p:spPr>
          <a:xfrm>
            <a:off x="467544" y="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Dropbox</a:t>
            </a:r>
            <a:endParaRPr kumimoji="0" lang="it-IT" sz="44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2339752" y="3861048"/>
            <a:ext cx="1008112" cy="86409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err="1" smtClean="0"/>
              <a:t>Dropbox</a:t>
            </a:r>
            <a:r>
              <a:rPr lang="en-US" b="1" dirty="0" smtClean="0"/>
              <a:t>: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4000" dirty="0" err="1" smtClean="0">
                <a:solidFill>
                  <a:srgbClr val="FF0000"/>
                </a:solidFill>
              </a:rPr>
              <a:t>opzioni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cartella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condivisa</a:t>
            </a:r>
            <a:endParaRPr lang="it-IT" dirty="0">
              <a:solidFill>
                <a:srgbClr val="FF0000"/>
              </a:solidFill>
            </a:endParaRPr>
          </a:p>
        </p:txBody>
      </p:sp>
      <p:pic>
        <p:nvPicPr>
          <p:cNvPr id="5" name="Picture 4" descr="Dropbox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03648" y="1988840"/>
            <a:ext cx="6273558" cy="40324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092280" y="1700808"/>
            <a:ext cx="1584176" cy="64633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Accessibile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</a:p>
          <a:p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Solo 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b="1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invito</a:t>
            </a:r>
            <a:r>
              <a:rPr lang="en-US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!</a:t>
            </a:r>
            <a:endParaRPr lang="it-IT" b="1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39</Words>
  <Application>Microsoft Office PowerPoint</Application>
  <PresentationFormat>On-screen Show (4:3)</PresentationFormat>
  <Paragraphs>16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Assemblea RLS LNGS Laboratori Nazionali del Gran Sasso 23 febbraio 2016 R.Dell’Orso (RLS INFN Pisa) A.Caruso (RLS INFN Catania)</vt:lpstr>
      <vt:lpstr>SeeVoghRN</vt:lpstr>
      <vt:lpstr>SeeVoghRN</vt:lpstr>
      <vt:lpstr>Pagina Indico</vt:lpstr>
      <vt:lpstr>Pagina INFN su RLS</vt:lpstr>
      <vt:lpstr>Slide 6</vt:lpstr>
      <vt:lpstr>Dropbox: opzioni cartella condivisa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Pagina Indico</dc:title>
  <dc:creator>roby</dc:creator>
  <cp:lastModifiedBy>roby</cp:lastModifiedBy>
  <cp:revision>7</cp:revision>
  <dcterms:created xsi:type="dcterms:W3CDTF">2016-02-11T11:17:53Z</dcterms:created>
  <dcterms:modified xsi:type="dcterms:W3CDTF">2016-02-18T09:45:43Z</dcterms:modified>
</cp:coreProperties>
</file>