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0" r:id="rId4"/>
    <p:sldId id="263" r:id="rId5"/>
    <p:sldId id="265" r:id="rId6"/>
    <p:sldId id="264" r:id="rId7"/>
    <p:sldId id="262" r:id="rId8"/>
    <p:sldId id="261" r:id="rId9"/>
    <p:sldId id="266" r:id="rId10"/>
    <p:sldId id="259" r:id="rId11"/>
    <p:sldId id="258" r:id="rId12"/>
    <p:sldId id="257" r:id="rId13"/>
    <p:sldId id="260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A47"/>
    <a:srgbClr val="A1B970"/>
    <a:srgbClr val="7E6599"/>
    <a:srgbClr val="4B9BB3"/>
    <a:srgbClr val="F19246"/>
    <a:srgbClr val="6C9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07" autoAdjust="0"/>
  </p:normalViewPr>
  <p:slideViewPr>
    <p:cSldViewPr snapToGrid="0" snapToObjects="1">
      <p:cViewPr varScale="1">
        <p:scale>
          <a:sx n="101" d="100"/>
          <a:sy n="101" d="100"/>
        </p:scale>
        <p:origin x="-10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9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0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CCE09-EDF7-E04B-8243-011A0DBDA210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AFBC-FAFC-DE4B-8206-BCB5DB3F0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225"/>
            <a:ext cx="2023533" cy="5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9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PADME magnet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B. </a:t>
            </a:r>
            <a:r>
              <a:rPr lang="en-US" sz="1800" dirty="0" err="1" smtClean="0"/>
              <a:t>Bolli</a:t>
            </a:r>
            <a:r>
              <a:rPr lang="en-US" sz="1800" dirty="0" smtClean="0"/>
              <a:t>, F. </a:t>
            </a:r>
            <a:r>
              <a:rPr lang="en-US" sz="1800" dirty="0" err="1" smtClean="0"/>
              <a:t>Iungo</a:t>
            </a:r>
            <a:r>
              <a:rPr lang="en-US" sz="1800" dirty="0" smtClean="0"/>
              <a:t>, S. </a:t>
            </a:r>
            <a:r>
              <a:rPr lang="en-US" sz="1800" dirty="0" err="1" smtClean="0"/>
              <a:t>Martelli</a:t>
            </a:r>
            <a:r>
              <a:rPr lang="en-US" sz="1800" dirty="0" smtClean="0"/>
              <a:t>, L. Sabatini, F. </a:t>
            </a:r>
            <a:r>
              <a:rPr lang="en-US" sz="1800" dirty="0" err="1" smtClean="0"/>
              <a:t>Sardone</a:t>
            </a:r>
            <a:r>
              <a:rPr lang="en-US" sz="1800" dirty="0" smtClean="0"/>
              <a:t>, </a:t>
            </a:r>
            <a:r>
              <a:rPr lang="en-US" sz="1800" u="sng" dirty="0" smtClean="0"/>
              <a:t>P. Valente</a:t>
            </a: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391352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grayscl/>
          </a:blip>
          <a:srcRect l="18415" t="3353" r="4575" b="45252"/>
          <a:stretch/>
        </p:blipFill>
        <p:spPr>
          <a:xfrm flipH="1">
            <a:off x="1311881" y="3213257"/>
            <a:ext cx="7758143" cy="3477476"/>
          </a:xfrm>
          <a:prstGeom prst="rect">
            <a:avLst/>
          </a:prstGeom>
          <a:solidFill>
            <a:srgbClr val="FFFFFF"/>
          </a:solidFill>
          <a:ln>
            <a:solidFill>
              <a:srgbClr val="6C99A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43" y="4664076"/>
            <a:ext cx="128888" cy="424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688" y="5153014"/>
            <a:ext cx="123043" cy="150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35" y="5523050"/>
            <a:ext cx="1585526" cy="806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163" y="3434859"/>
            <a:ext cx="990600" cy="11565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16596" y="1303500"/>
            <a:ext cx="118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</a:t>
            </a:r>
            <a:r>
              <a:rPr lang="en-US" dirty="0"/>
              <a:t>=±50 mm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935" y="1847794"/>
            <a:ext cx="89084" cy="91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935" y="1838987"/>
            <a:ext cx="112491" cy="109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575" y="5537978"/>
            <a:ext cx="172535" cy="567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96" y="5871225"/>
            <a:ext cx="587116" cy="120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920" y="5866634"/>
            <a:ext cx="587116" cy="1206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583621" y="5739302"/>
            <a:ext cx="4048846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615" y="132867"/>
            <a:ext cx="5868000" cy="4049313"/>
          </a:xfrm>
          <a:prstGeom prst="rect">
            <a:avLst/>
          </a:prstGeom>
          <a:ln>
            <a:solidFill>
              <a:srgbClr val="6C99A5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1579866" y="6115476"/>
            <a:ext cx="4048846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692017" y="695823"/>
            <a:ext cx="312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5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240232"/>
            <a:ext cx="6245475" cy="4359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1170" y="4023747"/>
            <a:ext cx="84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y=+50 mm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437995" y="2706823"/>
            <a:ext cx="819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y</a:t>
            </a:r>
            <a:r>
              <a:rPr lang="en-US" sz="1200" i="1" dirty="0" smtClean="0"/>
              <a:t>=-50 mm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11" y="3321050"/>
            <a:ext cx="434317" cy="323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11" y="4606925"/>
            <a:ext cx="434317" cy="323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11" y="2076450"/>
            <a:ext cx="434317" cy="32308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489925" y="2523445"/>
            <a:ext cx="8356" cy="1550438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73483" y="294417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0.15%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8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248729"/>
            <a:ext cx="6245475" cy="4341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2700" y="2310003"/>
            <a:ext cx="819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y=-50 mm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3170" y="3527075"/>
            <a:ext cx="84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y=+50 mm</a:t>
            </a:r>
            <a:endParaRPr lang="en-US" sz="12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933"/>
          </a:xfrm>
        </p:spPr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11" y="2411226"/>
            <a:ext cx="434317" cy="11193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11" y="3707565"/>
            <a:ext cx="434317" cy="10517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811" y="2374884"/>
            <a:ext cx="443842" cy="217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119" y="3641612"/>
            <a:ext cx="486984" cy="21539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227860" y="1529106"/>
            <a:ext cx="0" cy="9859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23304" y="18328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1.7%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9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260295"/>
            <a:ext cx="6245475" cy="4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0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42"/>
          <a:stretch/>
        </p:blipFill>
        <p:spPr>
          <a:xfrm>
            <a:off x="2008513" y="1493420"/>
            <a:ext cx="5107604" cy="3745649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14" r="22996"/>
          <a:stretch/>
        </p:blipFill>
        <p:spPr>
          <a:xfrm>
            <a:off x="2008514" y="1476708"/>
            <a:ext cx="4617362" cy="3940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=0 vs. </a:t>
            </a:r>
            <a:r>
              <a:rPr lang="en-US" i="1" dirty="0" smtClean="0"/>
              <a:t>y</a:t>
            </a:r>
            <a:r>
              <a:rPr lang="en-US" dirty="0" smtClean="0"/>
              <a:t>=-50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586" y="2731509"/>
            <a:ext cx="3693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y</a:t>
            </a:r>
            <a:r>
              <a:rPr lang="en-US" sz="900" dirty="0" smtClean="0"/>
              <a:t>=0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21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=0 vs. </a:t>
            </a:r>
            <a:r>
              <a:rPr lang="en-US" i="1" dirty="0"/>
              <a:t>y</a:t>
            </a:r>
            <a:r>
              <a:rPr lang="en-US" dirty="0"/>
              <a:t>=-50 mm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5" y="1632074"/>
            <a:ext cx="5161550" cy="357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7000"/>
          </a:blip>
          <a:stretch>
            <a:fillRect/>
          </a:stretch>
        </p:blipFill>
        <p:spPr>
          <a:xfrm>
            <a:off x="2222504" y="1649008"/>
            <a:ext cx="4067998" cy="35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75" y="3344332"/>
            <a:ext cx="774700" cy="668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6588"/>
          <a:stretch/>
        </p:blipFill>
        <p:spPr>
          <a:xfrm>
            <a:off x="5921374" y="2683589"/>
            <a:ext cx="422275" cy="87241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143498" y="3386666"/>
            <a:ext cx="10583" cy="668867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06072" y="347327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9</a:t>
            </a:r>
            <a:r>
              <a:rPr lang="en-US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43498" y="1828800"/>
            <a:ext cx="0" cy="408517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06072" y="18307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3.8%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6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measurements?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grayscl/>
          </a:blip>
          <a:srcRect l="18415" t="3353" r="1322" b="17597"/>
          <a:stretch/>
        </p:blipFill>
        <p:spPr>
          <a:xfrm flipH="1">
            <a:off x="253999" y="853174"/>
            <a:ext cx="8085773" cy="5348660"/>
          </a:xfrm>
          <a:prstGeom prst="rect">
            <a:avLst/>
          </a:prstGeom>
          <a:solidFill>
            <a:srgbClr val="FFFFFF"/>
          </a:solidFill>
          <a:ln>
            <a:solidFill>
              <a:srgbClr val="6C99A5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853371" y="3379219"/>
            <a:ext cx="4048846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49616" y="3755393"/>
            <a:ext cx="4048846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83" y="1555750"/>
            <a:ext cx="711200" cy="702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8" y="3299235"/>
            <a:ext cx="1718732" cy="34774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849616" y="2984501"/>
            <a:ext cx="7034967" cy="57600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36499" y="3566582"/>
            <a:ext cx="7034967" cy="57600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49616" y="3573951"/>
            <a:ext cx="4052601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7126" y="3259591"/>
            <a:ext cx="4048846" cy="0"/>
          </a:xfrm>
          <a:prstGeom prst="line">
            <a:avLst/>
          </a:prstGeom>
          <a:ln w="28575" cmpd="sng">
            <a:solidFill>
              <a:schemeClr val="accent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7126" y="3877657"/>
            <a:ext cx="4048846" cy="0"/>
          </a:xfrm>
          <a:prstGeom prst="line">
            <a:avLst/>
          </a:prstGeom>
          <a:ln w="28575" cmpd="sng">
            <a:solidFill>
              <a:schemeClr val="accent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3326" y="3111502"/>
            <a:ext cx="4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</a:rPr>
              <a:t>±80</a:t>
            </a:r>
            <a:endParaRPr lang="en-US" sz="1200" dirty="0">
              <a:solidFill>
                <a:schemeClr val="accent5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62896" y="3142116"/>
            <a:ext cx="1655997" cy="0"/>
          </a:xfrm>
          <a:prstGeom prst="line">
            <a:avLst/>
          </a:prstGeom>
          <a:ln w="28575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7126" y="3993016"/>
            <a:ext cx="1655997" cy="0"/>
          </a:xfrm>
          <a:prstGeom prst="line">
            <a:avLst/>
          </a:prstGeom>
          <a:ln w="28575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1348" y="2940052"/>
            <a:ext cx="495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±110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2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48" y="311728"/>
            <a:ext cx="3888951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7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934428"/>
            <a:ext cx="8312727" cy="49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 measurements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238842"/>
            <a:ext cx="6245475" cy="34722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95667" y="3354977"/>
            <a:ext cx="2616583" cy="395242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18272" y="1981129"/>
            <a:ext cx="688975" cy="2857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09254" y="1213273"/>
            <a:ext cx="146050" cy="1562812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63804" y="1760273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66FF"/>
                </a:solidFill>
              </a:rPr>
              <a:t>y</a:t>
            </a:r>
            <a:endParaRPr lang="en-US" i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9313" y="1807992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z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0505" y="3569026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x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9850" y="4721189"/>
            <a:ext cx="7132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Alignment </a:t>
            </a:r>
            <a:r>
              <a:rPr lang="en-US" sz="1600" dirty="0" err="1" smtClean="0"/>
              <a:t>wrt</a:t>
            </a:r>
            <a:r>
              <a:rPr lang="en-US" sz="1600" dirty="0" smtClean="0"/>
              <a:t> to the measuring machine axes done while positioning magnet on concrete blocks with the crane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Probably not better than 1-2 mm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In particular tilt angle in the </a:t>
            </a:r>
            <a:r>
              <a:rPr lang="en-US" sz="1600" i="1" dirty="0" smtClean="0"/>
              <a:t>x-z</a:t>
            </a:r>
            <a:r>
              <a:rPr lang="en-US" sz="1600" dirty="0" smtClean="0"/>
              <a:t> plane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184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grayscl/>
          </a:blip>
          <a:srcRect l="-1" t="-22719" r="-1487" b="-11659"/>
          <a:stretch/>
        </p:blipFill>
        <p:spPr>
          <a:xfrm>
            <a:off x="157713" y="1284086"/>
            <a:ext cx="4329164" cy="38711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/>
          <p:cNvSpPr/>
          <p:nvPr/>
        </p:nvSpPr>
        <p:spPr>
          <a:xfrm>
            <a:off x="2419050" y="3083281"/>
            <a:ext cx="1996953" cy="2159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9424" y="4683427"/>
            <a:ext cx="1623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Measuring range ≈ 1 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grayscl/>
          </a:blip>
          <a:srcRect r="-14624"/>
          <a:stretch/>
        </p:blipFill>
        <p:spPr>
          <a:xfrm>
            <a:off x="4678281" y="1284086"/>
            <a:ext cx="4300944" cy="38711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6824400" y="2339617"/>
            <a:ext cx="1996953" cy="1692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4438" y="1628537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 side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74118" y="1628537"/>
            <a:ext cx="1214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Calorimeter side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886" y="1285244"/>
            <a:ext cx="995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Positron side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60886" y="4895411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side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164699" y="1628537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 side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64379" y="1628537"/>
            <a:ext cx="1214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Calorimeter side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99387" y="2641684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99387" y="3462545"/>
            <a:ext cx="551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Down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529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Excitement curve at magnet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301" y="1064958"/>
            <a:ext cx="5253829" cy="425827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533070" y="3194156"/>
            <a:ext cx="2037363" cy="0"/>
          </a:xfrm>
          <a:prstGeom prst="line">
            <a:avLst/>
          </a:prstGeom>
          <a:ln w="12700" cmpd="sng">
            <a:solidFill>
              <a:srgbClr val="CB1B3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03853" y="3219224"/>
            <a:ext cx="1" cy="1660548"/>
          </a:xfrm>
          <a:prstGeom prst="line">
            <a:avLst/>
          </a:prstGeom>
          <a:ln w="12700" cmpd="sng">
            <a:solidFill>
              <a:srgbClr val="CB1B3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23082" y="5405346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Detailed maps at </a:t>
            </a:r>
            <a:r>
              <a:rPr lang="en-US" b="1" dirty="0" smtClean="0"/>
              <a:t>I=275 A</a:t>
            </a:r>
            <a:r>
              <a:rPr lang="en-US" dirty="0" smtClean="0"/>
              <a:t>, </a:t>
            </a:r>
            <a:r>
              <a:rPr lang="en-US" b="1" dirty="0" err="1" smtClean="0"/>
              <a:t>B</a:t>
            </a:r>
            <a:r>
              <a:rPr lang="en-US" b="1" baseline="-25000" dirty="0" err="1" smtClean="0"/>
              <a:t>max</a:t>
            </a:r>
            <a:r>
              <a:rPr lang="en-US" b="1" dirty="0" smtClean="0"/>
              <a:t>=0.55 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088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2">
            <a:grayscl/>
          </a:blip>
          <a:srcRect l="28413" t="3353" r="4575" b="45252"/>
          <a:stretch/>
        </p:blipFill>
        <p:spPr>
          <a:xfrm flipH="1">
            <a:off x="2318496" y="3213257"/>
            <a:ext cx="6750919" cy="3477476"/>
          </a:xfrm>
          <a:prstGeom prst="rect">
            <a:avLst/>
          </a:prstGeom>
          <a:solidFill>
            <a:srgbClr val="FFFFFF"/>
          </a:solidFill>
          <a:ln>
            <a:solidFill>
              <a:srgbClr val="6C99A5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57" y="4664076"/>
            <a:ext cx="128888" cy="4242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02" y="5153014"/>
            <a:ext cx="123043" cy="1504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549" y="5523050"/>
            <a:ext cx="1585526" cy="8060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777" y="3434859"/>
            <a:ext cx="990600" cy="1156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268" y="598905"/>
            <a:ext cx="5301465" cy="3583275"/>
          </a:xfrm>
          <a:prstGeom prst="rect">
            <a:avLst/>
          </a:prstGeom>
          <a:ln>
            <a:solidFill>
              <a:srgbClr val="6C99A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1390" y="1303500"/>
            <a:ext cx="53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r>
              <a:rPr lang="en-US" dirty="0" smtClean="0"/>
              <a:t>=0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549" y="1847794"/>
            <a:ext cx="89084" cy="91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549" y="1838987"/>
            <a:ext cx="112491" cy="109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46267" y="3572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89" y="5537978"/>
            <a:ext cx="172535" cy="5679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210" y="5871225"/>
            <a:ext cx="587116" cy="1206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34" y="5866634"/>
            <a:ext cx="587116" cy="12060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590235" y="5928177"/>
            <a:ext cx="4048846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15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05" y="1390468"/>
            <a:ext cx="3962000" cy="231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20" y="3811734"/>
            <a:ext cx="3947285" cy="231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51834"/>
            <a:ext cx="3877949" cy="26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1699" y="3444349"/>
            <a:ext cx="53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3660" y="895176"/>
            <a:ext cx="12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Fine x 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0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326" y="4045312"/>
            <a:ext cx="3947285" cy="231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</a:blip>
          <a:srcRect l="56558" t="9102" r="-3499" b="8496"/>
          <a:stretch/>
        </p:blipFill>
        <p:spPr>
          <a:xfrm rot="5400000">
            <a:off x="2992502" y="-702834"/>
            <a:ext cx="3331602" cy="599229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/>
          <p:cNvCxnSpPr/>
          <p:nvPr/>
        </p:nvCxnSpPr>
        <p:spPr>
          <a:xfrm flipH="1">
            <a:off x="3222030" y="3724649"/>
            <a:ext cx="2855502" cy="0"/>
          </a:xfrm>
          <a:prstGeom prst="line">
            <a:avLst/>
          </a:prstGeom>
          <a:ln>
            <a:solidFill>
              <a:srgbClr val="F1924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222030" y="3399749"/>
            <a:ext cx="2855502" cy="0"/>
          </a:xfrm>
          <a:prstGeom prst="line">
            <a:avLst/>
          </a:prstGeom>
          <a:ln>
            <a:solidFill>
              <a:srgbClr val="4B9BB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222030" y="3059158"/>
            <a:ext cx="2855502" cy="0"/>
          </a:xfrm>
          <a:prstGeom prst="line">
            <a:avLst/>
          </a:prstGeom>
          <a:ln>
            <a:solidFill>
              <a:srgbClr val="7E659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222030" y="2718567"/>
            <a:ext cx="2855502" cy="0"/>
          </a:xfrm>
          <a:prstGeom prst="line">
            <a:avLst/>
          </a:prstGeom>
          <a:ln>
            <a:solidFill>
              <a:srgbClr val="A1B97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22030" y="2386333"/>
            <a:ext cx="2855502" cy="0"/>
          </a:xfrm>
          <a:prstGeom prst="line">
            <a:avLst/>
          </a:prstGeom>
          <a:ln>
            <a:solidFill>
              <a:srgbClr val="C14A4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57299" y="3399749"/>
            <a:ext cx="53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r>
              <a:rPr lang="en-US" dirty="0" smtClean="0"/>
              <a:t>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3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</TotalTime>
  <Words>200</Words>
  <Application>Microsoft Macintosh PowerPoint</Application>
  <PresentationFormat>On-screen Show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PADME magnet</vt:lpstr>
      <vt:lpstr>PowerPoint Presentation</vt:lpstr>
      <vt:lpstr>PowerPoint Presentation</vt:lpstr>
      <vt:lpstr>B field measurements</vt:lpstr>
      <vt:lpstr>Coordinate system</vt:lpstr>
      <vt:lpstr>Excitement curve at magnet center</vt:lpstr>
      <vt:lpstr>B field</vt:lpstr>
      <vt:lpstr>B field</vt:lpstr>
      <vt:lpstr>B field</vt:lpstr>
      <vt:lpstr>B field</vt:lpstr>
      <vt:lpstr>B field</vt:lpstr>
      <vt:lpstr>B field</vt:lpstr>
      <vt:lpstr>B field</vt:lpstr>
      <vt:lpstr>Scan x, y=0 vs. y=-50 mm</vt:lpstr>
      <vt:lpstr>Scan x, y=0 vs. y=-50 mm</vt:lpstr>
      <vt:lpstr>More measurements?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PADME magnetic field</dc:title>
  <dc:creator>Paolo Valente</dc:creator>
  <cp:lastModifiedBy>Paolo Valente</cp:lastModifiedBy>
  <cp:revision>30</cp:revision>
  <dcterms:created xsi:type="dcterms:W3CDTF">2016-02-27T12:02:38Z</dcterms:created>
  <dcterms:modified xsi:type="dcterms:W3CDTF">2016-03-01T15:02:58Z</dcterms:modified>
</cp:coreProperties>
</file>