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8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69" r:id="rId13"/>
    <p:sldId id="268" r:id="rId14"/>
    <p:sldId id="271" r:id="rId15"/>
    <p:sldId id="273" r:id="rId16"/>
    <p:sldId id="272" r:id="rId17"/>
    <p:sldId id="275" r:id="rId18"/>
    <p:sldId id="274" r:id="rId19"/>
    <p:sldId id="276" r:id="rId20"/>
    <p:sldId id="277" r:id="rId21"/>
    <p:sldId id="282" r:id="rId22"/>
    <p:sldId id="281" r:id="rId23"/>
    <p:sldId id="280" r:id="rId24"/>
    <p:sldId id="279" r:id="rId25"/>
    <p:sldId id="285" r:id="rId26"/>
    <p:sldId id="284" r:id="rId27"/>
    <p:sldId id="286" r:id="rId28"/>
    <p:sldId id="278" r:id="rId29"/>
    <p:sldId id="283" r:id="rId30"/>
    <p:sldId id="289" r:id="rId31"/>
    <p:sldId id="288" r:id="rId32"/>
    <p:sldId id="287" r:id="rId33"/>
    <p:sldId id="292" r:id="rId34"/>
    <p:sldId id="291" r:id="rId35"/>
    <p:sldId id="295" r:id="rId36"/>
    <p:sldId id="294" r:id="rId37"/>
    <p:sldId id="293" r:id="rId38"/>
    <p:sldId id="290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250" y="71"/>
      </p:cViewPr>
      <p:guideLst>
        <p:guide orient="horz" pos="270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6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4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7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3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9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6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7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72975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9083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1A24666-6572-43F2-B049-F2FB19978623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4A7F079-94A7-4D1A-9D82-8C07B5B9AC6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72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882683" y="1676400"/>
            <a:ext cx="4575517" cy="1524000"/>
          </a:xfrm>
        </p:spPr>
        <p:txBody>
          <a:bodyPr/>
          <a:lstStyle/>
          <a:p>
            <a:r>
              <a:rPr lang="en-US" dirty="0" err="1" smtClean="0"/>
              <a:t>Misure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diodi</a:t>
            </a:r>
            <a:r>
              <a:rPr lang="en-US" dirty="0" smtClean="0"/>
              <a:t> 3D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964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80094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34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713174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43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1831286"/>
            <a:ext cx="534352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793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058" y="1417638"/>
            <a:ext cx="5342857" cy="39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90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614" y="1836452"/>
            <a:ext cx="5342857" cy="3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97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150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41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4853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7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4853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53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74841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4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84736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850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55" y="1600200"/>
            <a:ext cx="4987289" cy="3733800"/>
          </a:xfrm>
        </p:spPr>
      </p:pic>
    </p:spTree>
    <p:extLst>
      <p:ext uri="{BB962C8B-B14F-4D97-AF65-F5344CB8AC3E}">
        <p14:creationId xmlns:p14="http://schemas.microsoft.com/office/powerpoint/2010/main" val="3907619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55" y="1600200"/>
            <a:ext cx="4987289" cy="3733800"/>
          </a:xfrm>
        </p:spPr>
      </p:pic>
    </p:spTree>
    <p:extLst>
      <p:ext uri="{BB962C8B-B14F-4D97-AF65-F5344CB8AC3E}">
        <p14:creationId xmlns:p14="http://schemas.microsoft.com/office/powerpoint/2010/main" val="4236911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020" y="180328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31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491" y="1815263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594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3304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608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127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469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017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90977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053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8800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97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1742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492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1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29000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6391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96585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52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00732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260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512993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3421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731619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433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2494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9419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850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2005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28204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6608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2E</a:t>
            </a:r>
            <a:endParaRPr lang="en-US" dirty="0"/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32184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29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184" y="1556471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07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17638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73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29000"/>
            <a:ext cx="5342857" cy="4000000"/>
          </a:xfrm>
          <a:prstGeom prst="rect">
            <a:avLst/>
          </a:prstGeom>
        </p:spPr>
      </p:pic>
      <p:sp>
        <p:nvSpPr>
          <p:cNvPr id="23" name="Tito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1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661415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41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1429000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156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 </a:t>
            </a:r>
            <a:endParaRPr lang="en-US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126" y="1668117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158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Pop urbano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F0CF53FA-1911-4DF0-A12E-7C9ABEF6C871}" vid="{D3E66D6C-0CF6-4698-830F-2B4E459E68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22</TotalTime>
  <Words>42</Words>
  <Application>Microsoft Office PowerPoint</Application>
  <PresentationFormat>Presentazione su schermo (4:3)</PresentationFormat>
  <Paragraphs>39</Paragraphs>
  <Slides>39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42" baseType="lpstr">
      <vt:lpstr>Gill Sans MT</vt:lpstr>
      <vt:lpstr>Wingdings 3</vt:lpstr>
      <vt:lpstr>Tema1</vt:lpstr>
      <vt:lpstr>Misure su diodi 3D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1E 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  <vt:lpstr>2E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Roberto</dc:creator>
  <cp:lastModifiedBy>Roberto</cp:lastModifiedBy>
  <cp:revision>6</cp:revision>
  <dcterms:created xsi:type="dcterms:W3CDTF">2016-01-19T13:36:44Z</dcterms:created>
  <dcterms:modified xsi:type="dcterms:W3CDTF">2016-01-19T14:01:33Z</dcterms:modified>
</cp:coreProperties>
</file>