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5" d="100"/>
          <a:sy n="85" d="100"/>
        </p:scale>
        <p:origin x="-2216" y="-112"/>
      </p:cViewPr>
      <p:guideLst>
        <p:guide orient="horz" pos="23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57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45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40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30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94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64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52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642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97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75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197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B7D8F-CBF7-6A44-B3FF-0CC207FC861C}" type="datetimeFigureOut">
              <a:rPr lang="it-IT" smtClean="0"/>
              <a:t>10/11/16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120D4-A6DB-9B47-A80E-D9A8CC46B98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22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png"/><Relationship Id="rId9" Type="http://schemas.openxmlformats.org/officeDocument/2006/relationships/image" Target="../media/image9.emf"/><Relationship Id="rId10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05"/>
            <a:ext cx="9144000" cy="62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89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8" y="5228116"/>
            <a:ext cx="1715246" cy="157983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4572000" cy="1470025"/>
          </a:xfrm>
        </p:spPr>
        <p:txBody>
          <a:bodyPr>
            <a:noAutofit/>
          </a:bodyPr>
          <a:lstStyle/>
          <a:p>
            <a:r>
              <a:rPr lang="it-IT" sz="3200" b="1" dirty="0" smtClean="0"/>
              <a:t>The puzzle </a:t>
            </a:r>
            <a:r>
              <a:rPr lang="it-IT" sz="3200" b="1" dirty="0" err="1" smtClean="0"/>
              <a:t>about</a:t>
            </a:r>
            <a:r>
              <a:rPr lang="it-IT" sz="3200" b="1" dirty="0" smtClean="0"/>
              <a:t> O </a:t>
            </a:r>
            <a:r>
              <a:rPr lang="it-IT" sz="3200" b="1" dirty="0" err="1" smtClean="0"/>
              <a:t>isotopic</a:t>
            </a:r>
            <a:r>
              <a:rPr lang="it-IT" sz="3200" b="1" dirty="0" smtClean="0"/>
              <a:t> mix </a:t>
            </a:r>
            <a:r>
              <a:rPr lang="it-IT" sz="3200" b="1" dirty="0" err="1" smtClean="0"/>
              <a:t>is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solved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thanks</a:t>
            </a:r>
            <a:r>
              <a:rPr lang="it-IT" sz="3200" b="1" dirty="0" smtClean="0"/>
              <a:t> to </a:t>
            </a:r>
            <a:r>
              <a:rPr lang="it-IT" sz="3200" b="1" dirty="0" err="1" smtClean="0"/>
              <a:t>nuclear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physics</a:t>
            </a:r>
            <a:endParaRPr lang="it-IT" sz="3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871" y="1574615"/>
            <a:ext cx="2589586" cy="2273300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4604871" y="0"/>
            <a:ext cx="4572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/>
              <a:t>The puzzle </a:t>
            </a:r>
            <a:r>
              <a:rPr lang="it-IT" sz="3200" b="1" dirty="0" err="1" smtClean="0"/>
              <a:t>about</a:t>
            </a:r>
            <a:r>
              <a:rPr lang="it-IT" sz="3200" b="1" dirty="0" smtClean="0"/>
              <a:t> Al </a:t>
            </a:r>
            <a:r>
              <a:rPr lang="it-IT" sz="3200" b="1" dirty="0" err="1" smtClean="0"/>
              <a:t>isotopic</a:t>
            </a:r>
            <a:r>
              <a:rPr lang="it-IT" sz="3200" b="1" dirty="0" smtClean="0"/>
              <a:t> mix </a:t>
            </a:r>
            <a:r>
              <a:rPr lang="it-IT" sz="3200" b="1" dirty="0" err="1" smtClean="0"/>
              <a:t>is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solved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thanks</a:t>
            </a:r>
            <a:r>
              <a:rPr lang="it-IT" sz="3200" b="1" dirty="0" smtClean="0"/>
              <a:t> to stellar MHD</a:t>
            </a:r>
            <a:endParaRPr lang="it-IT" sz="3200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727" y="1806763"/>
            <a:ext cx="2019218" cy="151820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72032"/>
            <a:ext cx="1711948" cy="115196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9493" y="5901765"/>
            <a:ext cx="3824940" cy="95623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/>
          <a:srcRect t="2670" b="-4043"/>
          <a:stretch/>
        </p:blipFill>
        <p:spPr>
          <a:xfrm>
            <a:off x="6489845" y="3661883"/>
            <a:ext cx="2654155" cy="238929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059" y="1290732"/>
            <a:ext cx="3956313" cy="305715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1305" y="4826000"/>
            <a:ext cx="2048568" cy="198194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376" y="3930652"/>
            <a:ext cx="16129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6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24</Words>
  <Application>Microsoft Macintosh PowerPoint</Application>
  <PresentationFormat>Presentazione su schermo (4:3)</PresentationFormat>
  <Paragraphs>2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3" baseType="lpstr">
      <vt:lpstr>Tema di Office</vt:lpstr>
      <vt:lpstr>Presentazione di PowerPoint</vt:lpstr>
      <vt:lpstr>The puzzle about O isotopic mix is solved thanks to nuclear physics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Mac</dc:creator>
  <cp:lastModifiedBy>Mac</cp:lastModifiedBy>
  <cp:revision>3</cp:revision>
  <dcterms:created xsi:type="dcterms:W3CDTF">2016-11-10T16:02:40Z</dcterms:created>
  <dcterms:modified xsi:type="dcterms:W3CDTF">2016-11-10T16:16:55Z</dcterms:modified>
</cp:coreProperties>
</file>