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96117-50CA-4F05-818D-74B43E05A7DF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12E76B-21C7-4AE6-B9ED-881CB6347742}">
      <dgm:prSet phldrT="[Testo]"/>
      <dgm:spPr/>
      <dgm:t>
        <a:bodyPr/>
        <a:lstStyle/>
        <a:p>
          <a:r>
            <a:rPr lang="it-IT" dirty="0" smtClean="0"/>
            <a:t>Gruppo elettrogeno</a:t>
          </a:r>
          <a:endParaRPr lang="it-IT" dirty="0"/>
        </a:p>
      </dgm:t>
    </dgm:pt>
    <dgm:pt modelId="{5C7EB653-BB4B-4AFA-8DAD-55A39ED70006}" type="parTrans" cxnId="{C8A76C1A-4A39-4838-A63A-5D672AFA4B49}">
      <dgm:prSet/>
      <dgm:spPr/>
      <dgm:t>
        <a:bodyPr/>
        <a:lstStyle/>
        <a:p>
          <a:endParaRPr lang="it-IT"/>
        </a:p>
      </dgm:t>
    </dgm:pt>
    <dgm:pt modelId="{C787FB24-9855-4770-AF49-C9F3B43D0342}" type="sibTrans" cxnId="{C8A76C1A-4A39-4838-A63A-5D672AFA4B49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5DF72455-DFD7-418F-9B40-597275AD82E7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250</a:t>
          </a:r>
          <a:endParaRPr lang="it-IT" dirty="0"/>
        </a:p>
      </dgm:t>
    </dgm:pt>
    <dgm:pt modelId="{45C0839C-D535-4C19-8C2E-2C139EC7DAC8}" type="parTrans" cxnId="{7FD5C75D-85A2-4ADC-804B-93D1F6C1C8C2}">
      <dgm:prSet/>
      <dgm:spPr/>
      <dgm:t>
        <a:bodyPr/>
        <a:lstStyle/>
        <a:p>
          <a:endParaRPr lang="it-IT"/>
        </a:p>
      </dgm:t>
    </dgm:pt>
    <dgm:pt modelId="{BC518072-924F-491D-931C-64E36F41004F}" type="sibTrans" cxnId="{7FD5C75D-85A2-4ADC-804B-93D1F6C1C8C2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570AAC9B-AC4A-4A41-913C-471DD9D9C1A8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400 (1)</a:t>
          </a:r>
          <a:endParaRPr lang="it-IT" dirty="0"/>
        </a:p>
      </dgm:t>
    </dgm:pt>
    <dgm:pt modelId="{17BD6DE9-F280-4141-9C67-F2286E888A9A}" type="parTrans" cxnId="{18444496-0C0E-44E8-9D8D-A64785AD8856}">
      <dgm:prSet/>
      <dgm:spPr/>
      <dgm:t>
        <a:bodyPr/>
        <a:lstStyle/>
        <a:p>
          <a:endParaRPr lang="it-IT"/>
        </a:p>
      </dgm:t>
    </dgm:pt>
    <dgm:pt modelId="{36D36DA2-30A5-4855-AEF9-F6BD67484C74}" type="sibTrans" cxnId="{18444496-0C0E-44E8-9D8D-A64785AD8856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BD75069D-A526-4A3A-AAE0-23EAEC4031C7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400 (2)</a:t>
          </a:r>
          <a:endParaRPr lang="it-IT" dirty="0"/>
        </a:p>
      </dgm:t>
    </dgm:pt>
    <dgm:pt modelId="{D80D773F-1AA0-435A-8780-F11DE0EA7963}" type="parTrans" cxnId="{D3C2F938-8707-4C51-BA3F-86F163ED7ECB}">
      <dgm:prSet/>
      <dgm:spPr/>
      <dgm:t>
        <a:bodyPr/>
        <a:lstStyle/>
        <a:p>
          <a:endParaRPr lang="it-IT"/>
        </a:p>
      </dgm:t>
    </dgm:pt>
    <dgm:pt modelId="{63569519-A4CD-4AE9-94E7-08C13C6CD9C2}" type="sibTrans" cxnId="{D3C2F938-8707-4C51-BA3F-86F163ED7ECB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4374FBC7-9B26-4D1C-BF20-BFEAD6BAA740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servizi</a:t>
          </a:r>
          <a:endParaRPr lang="it-IT" dirty="0"/>
        </a:p>
      </dgm:t>
    </dgm:pt>
    <dgm:pt modelId="{79EC8D47-E79F-40F7-8D0F-6354FE9566D8}" type="parTrans" cxnId="{C52F24DF-639C-4384-ADA6-4B3D037816CB}">
      <dgm:prSet/>
      <dgm:spPr/>
      <dgm:t>
        <a:bodyPr/>
        <a:lstStyle/>
        <a:p>
          <a:endParaRPr lang="it-IT"/>
        </a:p>
      </dgm:t>
    </dgm:pt>
    <dgm:pt modelId="{A5FA693A-ECBA-4792-84B1-04707E84D12B}" type="sibTrans" cxnId="{C52F24DF-639C-4384-ADA6-4B3D037816CB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B831C975-B77F-4FE4-BE0A-376C4AA60DF5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UPS 2</a:t>
          </a:r>
          <a:endParaRPr lang="it-IT" dirty="0"/>
        </a:p>
      </dgm:t>
    </dgm:pt>
    <dgm:pt modelId="{44799A0A-C3E4-4EEB-8EB6-B47C91A4288F}" type="parTrans" cxnId="{CF6BC04C-0269-4D44-968C-D0500CFB0FC7}">
      <dgm:prSet/>
      <dgm:spPr/>
      <dgm:t>
        <a:bodyPr/>
        <a:lstStyle/>
        <a:p>
          <a:endParaRPr lang="it-IT"/>
        </a:p>
      </dgm:t>
    </dgm:pt>
    <dgm:pt modelId="{88478434-4652-4F93-AF8B-52A247BF1307}" type="sibTrans" cxnId="{CF6BC04C-0269-4D44-968C-D0500CFB0FC7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C4E4AF4D-9020-46B7-9BB1-4A5A57FCA6CB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UPS 3</a:t>
          </a:r>
          <a:endParaRPr lang="it-IT" dirty="0"/>
        </a:p>
      </dgm:t>
    </dgm:pt>
    <dgm:pt modelId="{B1ACED4C-733B-4A50-9B69-3BAE6D8CFCD0}" type="parTrans" cxnId="{C1ECFEEE-4A5B-4DE2-90DB-E277D3F4E8ED}">
      <dgm:prSet/>
      <dgm:spPr/>
      <dgm:t>
        <a:bodyPr/>
        <a:lstStyle/>
        <a:p>
          <a:endParaRPr lang="it-IT"/>
        </a:p>
      </dgm:t>
    </dgm:pt>
    <dgm:pt modelId="{9CE2FDEF-3740-4B36-A4F3-598C6EAAA94D}" type="sibTrans" cxnId="{C1ECFEEE-4A5B-4DE2-90DB-E277D3F4E8ED}">
      <dgm:prSet/>
      <dgm:spPr/>
      <dgm:t>
        <a:bodyPr/>
        <a:lstStyle/>
        <a:p>
          <a:r>
            <a:rPr lang="it-IT" dirty="0" smtClean="0"/>
            <a:t>Ex. stella</a:t>
          </a:r>
          <a:endParaRPr lang="it-IT" dirty="0"/>
        </a:p>
      </dgm:t>
    </dgm:pt>
    <dgm:pt modelId="{9BF5C1F5-D9D4-409B-A193-9145E3BE1C62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UPS 4</a:t>
          </a:r>
          <a:endParaRPr lang="it-IT" dirty="0"/>
        </a:p>
      </dgm:t>
    </dgm:pt>
    <dgm:pt modelId="{A411C645-5E1B-485A-9B21-AFAEE20B06D3}" type="parTrans" cxnId="{F10BD132-8A32-441F-B443-8A55DC112AA6}">
      <dgm:prSet/>
      <dgm:spPr/>
      <dgm:t>
        <a:bodyPr/>
        <a:lstStyle/>
        <a:p>
          <a:endParaRPr lang="it-IT"/>
        </a:p>
      </dgm:t>
    </dgm:pt>
    <dgm:pt modelId="{E2DC19DA-F768-42FE-97D2-5D61043C88E9}" type="sibTrans" cxnId="{F10BD132-8A32-441F-B443-8A55DC112AA6}">
      <dgm:prSet/>
      <dgm:spPr/>
      <dgm:t>
        <a:bodyPr/>
        <a:lstStyle/>
        <a:p>
          <a:r>
            <a:rPr lang="it-IT" dirty="0" smtClean="0"/>
            <a:t>Ex. stella</a:t>
          </a:r>
          <a:endParaRPr lang="it-IT" dirty="0"/>
        </a:p>
      </dgm:t>
    </dgm:pt>
    <dgm:pt modelId="{AB276259-59A1-4030-85B4-C46C77CB0BE7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UPS 5</a:t>
          </a:r>
          <a:endParaRPr lang="it-IT" dirty="0"/>
        </a:p>
      </dgm:t>
    </dgm:pt>
    <dgm:pt modelId="{D387D5FC-0FF6-4D91-B0EC-2FC8EB5BFDEE}" type="parTrans" cxnId="{3160C0E1-A0F2-4C6D-B289-B402623F59BC}">
      <dgm:prSet/>
      <dgm:spPr/>
      <dgm:t>
        <a:bodyPr/>
        <a:lstStyle/>
        <a:p>
          <a:endParaRPr lang="it-IT"/>
        </a:p>
      </dgm:t>
    </dgm:pt>
    <dgm:pt modelId="{838CF870-5718-4635-B1AE-5F8CD80D5356}" type="sibTrans" cxnId="{3160C0E1-A0F2-4C6D-B289-B402623F59BC}">
      <dgm:prSet/>
      <dgm:spPr/>
      <dgm:t>
        <a:bodyPr/>
        <a:lstStyle/>
        <a:p>
          <a:r>
            <a:rPr lang="it-IT" dirty="0" err="1" smtClean="0"/>
            <a:t>Ex.stella</a:t>
          </a:r>
          <a:endParaRPr lang="it-IT" dirty="0"/>
        </a:p>
      </dgm:t>
    </dgm:pt>
    <dgm:pt modelId="{B998BEED-F980-4594-BB10-2CF0A15596CE}">
      <dgm:prSet phldrT="[Tes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it-IT" dirty="0" smtClean="0">
              <a:sym typeface="Wingdings" panose="05000000000000000000" pitchFamily="2" charset="2"/>
            </a:rPr>
            <a:t> Campus GRID</a:t>
          </a:r>
          <a:endParaRPr lang="it-IT" dirty="0"/>
        </a:p>
      </dgm:t>
    </dgm:pt>
    <dgm:pt modelId="{CA14839D-E17B-460F-A629-234EEFABD5B9}" type="parTrans" cxnId="{04E673C7-CCA2-45CF-BF96-026D0D3DE065}">
      <dgm:prSet/>
      <dgm:spPr/>
      <dgm:t>
        <a:bodyPr/>
        <a:lstStyle/>
        <a:p>
          <a:endParaRPr lang="it-IT"/>
        </a:p>
      </dgm:t>
    </dgm:pt>
    <dgm:pt modelId="{1BB532AE-359C-4129-8EDF-928A97F418C0}" type="sibTrans" cxnId="{04E673C7-CCA2-45CF-BF96-026D0D3DE065}">
      <dgm:prSet/>
      <dgm:spPr/>
      <dgm:t>
        <a:bodyPr/>
        <a:lstStyle/>
        <a:p>
          <a:r>
            <a:rPr lang="it-IT" dirty="0" smtClean="0"/>
            <a:t>S.C.R. retro</a:t>
          </a:r>
          <a:endParaRPr lang="it-IT" dirty="0"/>
        </a:p>
      </dgm:t>
    </dgm:pt>
    <dgm:pt modelId="{29C61E7F-0E59-4023-B348-7A4EF31E77B2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Servizio Calcolo e Reti</a:t>
          </a:r>
          <a:endParaRPr lang="it-IT" dirty="0"/>
        </a:p>
      </dgm:t>
    </dgm:pt>
    <dgm:pt modelId="{0D69AC8F-A4C8-4952-A473-297B489BB815}" type="parTrans" cxnId="{9C80AAFF-8289-418B-9A1B-D29C3C558096}">
      <dgm:prSet/>
      <dgm:spPr/>
      <dgm:t>
        <a:bodyPr/>
        <a:lstStyle/>
        <a:p>
          <a:endParaRPr lang="it-IT"/>
        </a:p>
      </dgm:t>
    </dgm:pt>
    <dgm:pt modelId="{FAA40C87-F793-42C8-9507-0C34A9AD57A5}" type="sibTrans" cxnId="{9C80AAFF-8289-418B-9A1B-D29C3C558096}">
      <dgm:prSet/>
      <dgm:spPr/>
      <dgm:t>
        <a:bodyPr/>
        <a:lstStyle/>
        <a:p>
          <a:r>
            <a:rPr lang="it-IT" dirty="0" smtClean="0"/>
            <a:t>S.C.R. gabbia</a:t>
          </a:r>
          <a:endParaRPr lang="it-IT" dirty="0"/>
        </a:p>
      </dgm:t>
    </dgm:pt>
    <dgm:pt modelId="{C26D2BD5-7EB7-49E1-9927-04FFC0F1E7DD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TIER 2</a:t>
          </a:r>
          <a:endParaRPr lang="it-IT" dirty="0"/>
        </a:p>
      </dgm:t>
    </dgm:pt>
    <dgm:pt modelId="{6E81C685-5086-42AB-A414-208B807B528B}" type="parTrans" cxnId="{0681BC64-321B-4A8B-98C1-79843FE7184F}">
      <dgm:prSet/>
      <dgm:spPr/>
      <dgm:t>
        <a:bodyPr/>
        <a:lstStyle/>
        <a:p>
          <a:endParaRPr lang="it-IT"/>
        </a:p>
      </dgm:t>
    </dgm:pt>
    <dgm:pt modelId="{A3916FB5-29D8-498E-9976-819163FEA995}" type="sibTrans" cxnId="{0681BC64-321B-4A8B-98C1-79843FE7184F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9A85798A-07DD-4272-AAB5-F90D894C0B0A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TIER 2</a:t>
          </a:r>
          <a:endParaRPr lang="it-IT" dirty="0"/>
        </a:p>
      </dgm:t>
    </dgm:pt>
    <dgm:pt modelId="{F1D144BD-65F7-4E1D-93AF-24A77BBDFC88}" type="parTrans" cxnId="{AD9CFDD9-D1F3-4C5D-B690-F79AC9912986}">
      <dgm:prSet/>
      <dgm:spPr/>
      <dgm:t>
        <a:bodyPr/>
        <a:lstStyle/>
        <a:p>
          <a:endParaRPr lang="it-IT"/>
        </a:p>
      </dgm:t>
    </dgm:pt>
    <dgm:pt modelId="{C6386AB7-EDC7-4550-93ED-C1A23DFCCB0F}" type="sibTrans" cxnId="{AD9CFDD9-D1F3-4C5D-B690-F79AC9912986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01375873-F148-44B6-A752-8B0C52CE3F71}" type="pres">
      <dgm:prSet presAssocID="{07E96117-50CA-4F05-818D-74B43E05A7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955ACB-D4DB-4D08-90EC-1BA5F9E47A59}" type="pres">
      <dgm:prSet presAssocID="{F512E76B-21C7-4AE6-B9ED-881CB6347742}" presName="hierRoot1" presStyleCnt="0">
        <dgm:presLayoutVars>
          <dgm:hierBranch val="init"/>
        </dgm:presLayoutVars>
      </dgm:prSet>
      <dgm:spPr/>
    </dgm:pt>
    <dgm:pt modelId="{A538A101-FE94-4030-A767-3A16716A17E5}" type="pres">
      <dgm:prSet presAssocID="{F512E76B-21C7-4AE6-B9ED-881CB6347742}" presName="rootComposite1" presStyleCnt="0"/>
      <dgm:spPr/>
    </dgm:pt>
    <dgm:pt modelId="{59526792-DD54-49AF-A0A7-28E96B7C9770}" type="pres">
      <dgm:prSet presAssocID="{F512E76B-21C7-4AE6-B9ED-881CB6347742}" presName="rootText1" presStyleLbl="node0" presStyleIdx="0" presStyleCnt="1">
        <dgm:presLayoutVars>
          <dgm:chMax/>
          <dgm:chPref val="3"/>
        </dgm:presLayoutVars>
      </dgm:prSet>
      <dgm:spPr>
        <a:prstGeom prst="snip2SameRect">
          <a:avLst/>
        </a:prstGeom>
      </dgm:spPr>
    </dgm:pt>
    <dgm:pt modelId="{52AEF8FE-FDFF-4108-A335-F4D4A1745297}" type="pres">
      <dgm:prSet presAssocID="{F512E76B-21C7-4AE6-B9ED-881CB634774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D9105693-FB6C-4BA7-865B-38596F03885D}" type="pres">
      <dgm:prSet presAssocID="{F512E76B-21C7-4AE6-B9ED-881CB6347742}" presName="rootConnector1" presStyleLbl="node1" presStyleIdx="0" presStyleCnt="12"/>
      <dgm:spPr/>
    </dgm:pt>
    <dgm:pt modelId="{14815C1B-628C-4757-AEE5-FD2D3DA1E4CF}" type="pres">
      <dgm:prSet presAssocID="{F512E76B-21C7-4AE6-B9ED-881CB6347742}" presName="hierChild2" presStyleCnt="0"/>
      <dgm:spPr/>
    </dgm:pt>
    <dgm:pt modelId="{454FC85B-DE3E-4FC9-B7E9-93AAD0655F57}" type="pres">
      <dgm:prSet presAssocID="{45C0839C-D535-4C19-8C2E-2C139EC7DAC8}" presName="Name37" presStyleLbl="parChTrans1D2" presStyleIdx="0" presStyleCnt="4"/>
      <dgm:spPr/>
    </dgm:pt>
    <dgm:pt modelId="{B836A3E5-19B0-4567-95F5-3104FE49731B}" type="pres">
      <dgm:prSet presAssocID="{5DF72455-DFD7-418F-9B40-597275AD82E7}" presName="hierRoot2" presStyleCnt="0">
        <dgm:presLayoutVars>
          <dgm:hierBranch val="init"/>
        </dgm:presLayoutVars>
      </dgm:prSet>
      <dgm:spPr/>
    </dgm:pt>
    <dgm:pt modelId="{78CD168F-6D02-4B36-89D9-2AD4CA066E71}" type="pres">
      <dgm:prSet presAssocID="{5DF72455-DFD7-418F-9B40-597275AD82E7}" presName="rootComposite" presStyleCnt="0"/>
      <dgm:spPr/>
    </dgm:pt>
    <dgm:pt modelId="{25C33364-616A-4577-B766-79F268682DD3}" type="pres">
      <dgm:prSet presAssocID="{5DF72455-DFD7-418F-9B40-597275AD82E7}" presName="rootText" presStyleLbl="node1" presStyleIdx="0" presStyleCnt="12">
        <dgm:presLayoutVars>
          <dgm:chMax/>
          <dgm:chPref val="3"/>
        </dgm:presLayoutVars>
      </dgm:prSet>
      <dgm:spPr/>
    </dgm:pt>
    <dgm:pt modelId="{7CCF1B21-A020-4551-BB9B-0218C7E833EC}" type="pres">
      <dgm:prSet presAssocID="{5DF72455-DFD7-418F-9B40-597275AD82E7}" presName="titleText2" presStyleLbl="fgAcc1" presStyleIdx="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BFDDCFA1-ED81-4F93-BC70-F14FBB0C64CC}" type="pres">
      <dgm:prSet presAssocID="{5DF72455-DFD7-418F-9B40-597275AD82E7}" presName="rootConnector" presStyleLbl="node2" presStyleIdx="0" presStyleCnt="0"/>
      <dgm:spPr/>
    </dgm:pt>
    <dgm:pt modelId="{B4D27518-5DEB-4AE5-A27A-AE8B45602795}" type="pres">
      <dgm:prSet presAssocID="{5DF72455-DFD7-418F-9B40-597275AD82E7}" presName="hierChild4" presStyleCnt="0"/>
      <dgm:spPr/>
    </dgm:pt>
    <dgm:pt modelId="{6FCDD4F1-33AC-4A12-9F77-A9BF0C102A34}" type="pres">
      <dgm:prSet presAssocID="{44799A0A-C3E4-4EEB-8EB6-B47C91A4288F}" presName="Name37" presStyleLbl="parChTrans1D3" presStyleIdx="0" presStyleCnt="4"/>
      <dgm:spPr/>
    </dgm:pt>
    <dgm:pt modelId="{F335E035-1A6F-437D-9F77-24AC265FE5A0}" type="pres">
      <dgm:prSet presAssocID="{B831C975-B77F-4FE4-BE0A-376C4AA60DF5}" presName="hierRoot2" presStyleCnt="0">
        <dgm:presLayoutVars>
          <dgm:hierBranch val="init"/>
        </dgm:presLayoutVars>
      </dgm:prSet>
      <dgm:spPr/>
    </dgm:pt>
    <dgm:pt modelId="{A17AC60A-8602-4CFA-9C43-259942AD36B4}" type="pres">
      <dgm:prSet presAssocID="{B831C975-B77F-4FE4-BE0A-376C4AA60DF5}" presName="rootComposite" presStyleCnt="0"/>
      <dgm:spPr/>
    </dgm:pt>
    <dgm:pt modelId="{2BD493C2-2AE5-4636-92E6-AD66BED139AA}" type="pres">
      <dgm:prSet presAssocID="{B831C975-B77F-4FE4-BE0A-376C4AA60DF5}" presName="rootText" presStyleLbl="node1" presStyleIdx="1" presStyleCnt="12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A2729914-41C1-4B7A-BFBB-BFB390EDDE45}" type="pres">
      <dgm:prSet presAssocID="{B831C975-B77F-4FE4-BE0A-376C4AA60DF5}" presName="titleText2" presStyleLbl="fgAcc1" presStyleIdx="1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65866029-E949-46A1-983F-CB70EA672BF7}" type="pres">
      <dgm:prSet presAssocID="{B831C975-B77F-4FE4-BE0A-376C4AA60DF5}" presName="rootConnector" presStyleLbl="node3" presStyleIdx="0" presStyleCnt="0"/>
      <dgm:spPr/>
    </dgm:pt>
    <dgm:pt modelId="{1E7C6405-BF88-4E77-A60D-3A251FFF83C4}" type="pres">
      <dgm:prSet presAssocID="{B831C975-B77F-4FE4-BE0A-376C4AA60DF5}" presName="hierChild4" presStyleCnt="0"/>
      <dgm:spPr/>
    </dgm:pt>
    <dgm:pt modelId="{6710FA9B-3F86-41AC-8B0E-AF5761FD5AC4}" type="pres">
      <dgm:prSet presAssocID="{0D69AC8F-A4C8-4952-A473-297B489BB815}" presName="Name37" presStyleLbl="parChTrans1D4" presStyleIdx="0" presStyleCnt="4"/>
      <dgm:spPr/>
    </dgm:pt>
    <dgm:pt modelId="{EFD15F48-8DF4-4A64-B7FF-B89324F90E84}" type="pres">
      <dgm:prSet presAssocID="{29C61E7F-0E59-4023-B348-7A4EF31E77B2}" presName="hierRoot2" presStyleCnt="0">
        <dgm:presLayoutVars>
          <dgm:hierBranch val="init"/>
        </dgm:presLayoutVars>
      </dgm:prSet>
      <dgm:spPr/>
    </dgm:pt>
    <dgm:pt modelId="{AF4FBF4A-C9D0-4D4F-9F05-B12754315D08}" type="pres">
      <dgm:prSet presAssocID="{29C61E7F-0E59-4023-B348-7A4EF31E77B2}" presName="rootComposite" presStyleCnt="0"/>
      <dgm:spPr/>
    </dgm:pt>
    <dgm:pt modelId="{E803C4B8-79FF-48BB-9B93-51F83C854A4F}" type="pres">
      <dgm:prSet presAssocID="{29C61E7F-0E59-4023-B348-7A4EF31E77B2}" presName="rootText" presStyleLbl="node1" presStyleIdx="2" presStyleCnt="12">
        <dgm:presLayoutVars>
          <dgm:chMax/>
          <dgm:chPref val="3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it-IT"/>
        </a:p>
      </dgm:t>
    </dgm:pt>
    <dgm:pt modelId="{8B2CB3A5-AA01-46AE-8CAC-A7FA880D3186}" type="pres">
      <dgm:prSet presAssocID="{29C61E7F-0E59-4023-B348-7A4EF31E77B2}" presName="titleText2" presStyleLbl="fgAcc1" presStyleIdx="2" presStyleCnt="12">
        <dgm:presLayoutVars>
          <dgm:chMax val="0"/>
          <dgm:chPref val="0"/>
        </dgm:presLayoutVars>
      </dgm:prSet>
      <dgm:spPr/>
    </dgm:pt>
    <dgm:pt modelId="{BD22DEE6-D787-4281-9CF3-797F2C530655}" type="pres">
      <dgm:prSet presAssocID="{29C61E7F-0E59-4023-B348-7A4EF31E77B2}" presName="rootConnector" presStyleLbl="node4" presStyleIdx="0" presStyleCnt="0"/>
      <dgm:spPr/>
    </dgm:pt>
    <dgm:pt modelId="{B59DD9F9-BB1E-4CD1-9F1A-430ACF1E97A5}" type="pres">
      <dgm:prSet presAssocID="{29C61E7F-0E59-4023-B348-7A4EF31E77B2}" presName="hierChild4" presStyleCnt="0"/>
      <dgm:spPr/>
    </dgm:pt>
    <dgm:pt modelId="{E597C9E5-0CDD-416C-928B-414805B22F1F}" type="pres">
      <dgm:prSet presAssocID="{29C61E7F-0E59-4023-B348-7A4EF31E77B2}" presName="hierChild5" presStyleCnt="0"/>
      <dgm:spPr/>
    </dgm:pt>
    <dgm:pt modelId="{E40EA045-6E57-4D5C-8A33-46495B081A2D}" type="pres">
      <dgm:prSet presAssocID="{B831C975-B77F-4FE4-BE0A-376C4AA60DF5}" presName="hierChild5" presStyleCnt="0"/>
      <dgm:spPr/>
    </dgm:pt>
    <dgm:pt modelId="{003D70AC-CE79-44A5-AE5C-E33EE930D135}" type="pres">
      <dgm:prSet presAssocID="{B1ACED4C-733B-4A50-9B69-3BAE6D8CFCD0}" presName="Name37" presStyleLbl="parChTrans1D3" presStyleIdx="1" presStyleCnt="4"/>
      <dgm:spPr/>
    </dgm:pt>
    <dgm:pt modelId="{A18B6EB8-4653-4C17-BEB7-341F197E115F}" type="pres">
      <dgm:prSet presAssocID="{C4E4AF4D-9020-46B7-9BB1-4A5A57FCA6CB}" presName="hierRoot2" presStyleCnt="0">
        <dgm:presLayoutVars>
          <dgm:hierBranch val="init"/>
        </dgm:presLayoutVars>
      </dgm:prSet>
      <dgm:spPr/>
    </dgm:pt>
    <dgm:pt modelId="{301BA714-C89F-47B9-B446-3BFE93C40BBF}" type="pres">
      <dgm:prSet presAssocID="{C4E4AF4D-9020-46B7-9BB1-4A5A57FCA6CB}" presName="rootComposite" presStyleCnt="0"/>
      <dgm:spPr/>
    </dgm:pt>
    <dgm:pt modelId="{3111F8B6-C305-4386-A54E-5A2B985E938C}" type="pres">
      <dgm:prSet presAssocID="{C4E4AF4D-9020-46B7-9BB1-4A5A57FCA6CB}" presName="rootText" presStyleLbl="node1" presStyleIdx="3" presStyleCnt="12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52AD9161-162C-40A1-898D-EE0EAA505E80}" type="pres">
      <dgm:prSet presAssocID="{C4E4AF4D-9020-46B7-9BB1-4A5A57FCA6CB}" presName="titleText2" presStyleLbl="fgAcc1" presStyleIdx="3" presStyleCnt="12">
        <dgm:presLayoutVars>
          <dgm:chMax val="0"/>
          <dgm:chPref val="0"/>
        </dgm:presLayoutVars>
      </dgm:prSet>
      <dgm:spPr/>
    </dgm:pt>
    <dgm:pt modelId="{4EBA622B-FFB7-4541-AEB8-D3B811042BE4}" type="pres">
      <dgm:prSet presAssocID="{C4E4AF4D-9020-46B7-9BB1-4A5A57FCA6CB}" presName="rootConnector" presStyleLbl="node3" presStyleIdx="0" presStyleCnt="0"/>
      <dgm:spPr/>
    </dgm:pt>
    <dgm:pt modelId="{B70069D1-E600-4E8E-A0C9-6AD21B56B3AB}" type="pres">
      <dgm:prSet presAssocID="{C4E4AF4D-9020-46B7-9BB1-4A5A57FCA6CB}" presName="hierChild4" presStyleCnt="0"/>
      <dgm:spPr/>
    </dgm:pt>
    <dgm:pt modelId="{9E3AE525-4379-4D99-9841-400BFD3186F3}" type="pres">
      <dgm:prSet presAssocID="{6E81C685-5086-42AB-A414-208B807B528B}" presName="Name37" presStyleLbl="parChTrans1D4" presStyleIdx="1" presStyleCnt="4"/>
      <dgm:spPr/>
    </dgm:pt>
    <dgm:pt modelId="{048D343F-9F76-482B-9CBB-4F653F179367}" type="pres">
      <dgm:prSet presAssocID="{C26D2BD5-7EB7-49E1-9927-04FFC0F1E7DD}" presName="hierRoot2" presStyleCnt="0">
        <dgm:presLayoutVars>
          <dgm:hierBranch val="init"/>
        </dgm:presLayoutVars>
      </dgm:prSet>
      <dgm:spPr/>
    </dgm:pt>
    <dgm:pt modelId="{36FB0F96-1356-4A14-93A1-518980375105}" type="pres">
      <dgm:prSet presAssocID="{C26D2BD5-7EB7-49E1-9927-04FFC0F1E7DD}" presName="rootComposite" presStyleCnt="0"/>
      <dgm:spPr/>
    </dgm:pt>
    <dgm:pt modelId="{9C1C7EAF-9D9B-4E22-B156-47DE26E439DA}" type="pres">
      <dgm:prSet presAssocID="{C26D2BD5-7EB7-49E1-9927-04FFC0F1E7DD}" presName="rootText" presStyleLbl="node1" presStyleIdx="4" presStyleCnt="12">
        <dgm:presLayoutVars>
          <dgm:chMax/>
          <dgm:chPref val="3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it-IT"/>
        </a:p>
      </dgm:t>
    </dgm:pt>
    <dgm:pt modelId="{7CA15993-8445-4888-8EBC-E67F69571588}" type="pres">
      <dgm:prSet presAssocID="{C26D2BD5-7EB7-49E1-9927-04FFC0F1E7DD}" presName="titleText2" presStyleLbl="fgAcc1" presStyleIdx="4" presStyleCnt="12">
        <dgm:presLayoutVars>
          <dgm:chMax val="0"/>
          <dgm:chPref val="0"/>
        </dgm:presLayoutVars>
      </dgm:prSet>
      <dgm:spPr/>
    </dgm:pt>
    <dgm:pt modelId="{DDAF8EB7-66FE-4221-8DFE-5CE477F1786B}" type="pres">
      <dgm:prSet presAssocID="{C26D2BD5-7EB7-49E1-9927-04FFC0F1E7DD}" presName="rootConnector" presStyleLbl="node4" presStyleIdx="0" presStyleCnt="0"/>
      <dgm:spPr/>
    </dgm:pt>
    <dgm:pt modelId="{E19095D8-0412-46FE-AF71-1CFDBDBFFEA5}" type="pres">
      <dgm:prSet presAssocID="{C26D2BD5-7EB7-49E1-9927-04FFC0F1E7DD}" presName="hierChild4" presStyleCnt="0"/>
      <dgm:spPr/>
    </dgm:pt>
    <dgm:pt modelId="{BF37977F-8AEB-450C-8C7E-7045A44CD0CC}" type="pres">
      <dgm:prSet presAssocID="{C26D2BD5-7EB7-49E1-9927-04FFC0F1E7DD}" presName="hierChild5" presStyleCnt="0"/>
      <dgm:spPr/>
    </dgm:pt>
    <dgm:pt modelId="{04A5AA5C-5F30-4021-8AB9-623445276C2B}" type="pres">
      <dgm:prSet presAssocID="{C4E4AF4D-9020-46B7-9BB1-4A5A57FCA6CB}" presName="hierChild5" presStyleCnt="0"/>
      <dgm:spPr/>
    </dgm:pt>
    <dgm:pt modelId="{67E4F3B5-D41A-4656-9EFF-19F243B34B33}" type="pres">
      <dgm:prSet presAssocID="{A411C645-5E1B-485A-9B21-AFAEE20B06D3}" presName="Name37" presStyleLbl="parChTrans1D3" presStyleIdx="2" presStyleCnt="4"/>
      <dgm:spPr/>
    </dgm:pt>
    <dgm:pt modelId="{9FFA9E40-5A93-4233-B2F0-CD532C2A1DB5}" type="pres">
      <dgm:prSet presAssocID="{9BF5C1F5-D9D4-409B-A193-9145E3BE1C62}" presName="hierRoot2" presStyleCnt="0">
        <dgm:presLayoutVars>
          <dgm:hierBranch val="init"/>
        </dgm:presLayoutVars>
      </dgm:prSet>
      <dgm:spPr/>
    </dgm:pt>
    <dgm:pt modelId="{9F6CD4B4-7C69-4D6C-B0E1-DA603214FE2E}" type="pres">
      <dgm:prSet presAssocID="{9BF5C1F5-D9D4-409B-A193-9145E3BE1C62}" presName="rootComposite" presStyleCnt="0"/>
      <dgm:spPr/>
    </dgm:pt>
    <dgm:pt modelId="{5C35F5EC-F688-4B42-A14B-F53145AD746E}" type="pres">
      <dgm:prSet presAssocID="{9BF5C1F5-D9D4-409B-A193-9145E3BE1C62}" presName="rootText" presStyleLbl="node1" presStyleIdx="5" presStyleCnt="12">
        <dgm:presLayoutVars>
          <dgm:chMax/>
          <dgm:chPref val="3"/>
        </dgm:presLayoutVars>
      </dgm:prSet>
      <dgm:spPr/>
    </dgm:pt>
    <dgm:pt modelId="{E210687F-CFBA-40EF-B34A-020438025E9C}" type="pres">
      <dgm:prSet presAssocID="{9BF5C1F5-D9D4-409B-A193-9145E3BE1C62}" presName="titleText2" presStyleLbl="fgAcc1" presStyleIdx="5" presStyleCnt="12">
        <dgm:presLayoutVars>
          <dgm:chMax val="0"/>
          <dgm:chPref val="0"/>
        </dgm:presLayoutVars>
      </dgm:prSet>
      <dgm:spPr/>
    </dgm:pt>
    <dgm:pt modelId="{20644578-D83F-414E-919C-7578C3EA1BD4}" type="pres">
      <dgm:prSet presAssocID="{9BF5C1F5-D9D4-409B-A193-9145E3BE1C62}" presName="rootConnector" presStyleLbl="node3" presStyleIdx="0" presStyleCnt="0"/>
      <dgm:spPr/>
    </dgm:pt>
    <dgm:pt modelId="{87AAE926-838B-4A8D-9B95-8EA4DCC97931}" type="pres">
      <dgm:prSet presAssocID="{9BF5C1F5-D9D4-409B-A193-9145E3BE1C62}" presName="hierChild4" presStyleCnt="0"/>
      <dgm:spPr/>
    </dgm:pt>
    <dgm:pt modelId="{04E1BBC7-404D-4B74-8252-686F39FECB97}" type="pres">
      <dgm:prSet presAssocID="{F1D144BD-65F7-4E1D-93AF-24A77BBDFC88}" presName="Name37" presStyleLbl="parChTrans1D4" presStyleIdx="2" presStyleCnt="4"/>
      <dgm:spPr/>
    </dgm:pt>
    <dgm:pt modelId="{D8B7EEA0-D642-49A2-A7CF-ACD8751B3CFE}" type="pres">
      <dgm:prSet presAssocID="{9A85798A-07DD-4272-AAB5-F90D894C0B0A}" presName="hierRoot2" presStyleCnt="0">
        <dgm:presLayoutVars>
          <dgm:hierBranch val="init"/>
        </dgm:presLayoutVars>
      </dgm:prSet>
      <dgm:spPr/>
    </dgm:pt>
    <dgm:pt modelId="{487D4180-3B51-47C9-8507-3DFAC8D1DBAE}" type="pres">
      <dgm:prSet presAssocID="{9A85798A-07DD-4272-AAB5-F90D894C0B0A}" presName="rootComposite" presStyleCnt="0"/>
      <dgm:spPr/>
    </dgm:pt>
    <dgm:pt modelId="{206C697F-FA7C-49EC-9816-32C1BBF551A2}" type="pres">
      <dgm:prSet presAssocID="{9A85798A-07DD-4272-AAB5-F90D894C0B0A}" presName="rootText" presStyleLbl="node1" presStyleIdx="6" presStyleCnt="12">
        <dgm:presLayoutVars>
          <dgm:chMax/>
          <dgm:chPref val="3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it-IT"/>
        </a:p>
      </dgm:t>
    </dgm:pt>
    <dgm:pt modelId="{F89AA558-7C28-45FC-ADC9-F6B4E6A4728C}" type="pres">
      <dgm:prSet presAssocID="{9A85798A-07DD-4272-AAB5-F90D894C0B0A}" presName="titleText2" presStyleLbl="fgAcc1" presStyleIdx="6" presStyleCnt="12">
        <dgm:presLayoutVars>
          <dgm:chMax val="0"/>
          <dgm:chPref val="0"/>
        </dgm:presLayoutVars>
      </dgm:prSet>
      <dgm:spPr/>
    </dgm:pt>
    <dgm:pt modelId="{D85F20FB-95EA-4B7A-9500-34C9FD0442BC}" type="pres">
      <dgm:prSet presAssocID="{9A85798A-07DD-4272-AAB5-F90D894C0B0A}" presName="rootConnector" presStyleLbl="node4" presStyleIdx="0" presStyleCnt="0"/>
      <dgm:spPr/>
    </dgm:pt>
    <dgm:pt modelId="{D458AE4B-62C5-4AF3-B46E-70B545CD2A05}" type="pres">
      <dgm:prSet presAssocID="{9A85798A-07DD-4272-AAB5-F90D894C0B0A}" presName="hierChild4" presStyleCnt="0"/>
      <dgm:spPr/>
    </dgm:pt>
    <dgm:pt modelId="{A96CE02B-4EC2-4718-B006-C5D81EE3DC7B}" type="pres">
      <dgm:prSet presAssocID="{9A85798A-07DD-4272-AAB5-F90D894C0B0A}" presName="hierChild5" presStyleCnt="0"/>
      <dgm:spPr/>
    </dgm:pt>
    <dgm:pt modelId="{A1E008CD-E4EA-475E-AD05-E2A37C35332D}" type="pres">
      <dgm:prSet presAssocID="{9BF5C1F5-D9D4-409B-A193-9145E3BE1C62}" presName="hierChild5" presStyleCnt="0"/>
      <dgm:spPr/>
    </dgm:pt>
    <dgm:pt modelId="{81B3DB72-8FE0-4555-A722-57FD5D1FBCF4}" type="pres">
      <dgm:prSet presAssocID="{D387D5FC-0FF6-4D91-B0EC-2FC8EB5BFDEE}" presName="Name37" presStyleLbl="parChTrans1D3" presStyleIdx="3" presStyleCnt="4"/>
      <dgm:spPr/>
    </dgm:pt>
    <dgm:pt modelId="{8D8FF733-56B3-474A-BDF5-55F84706192F}" type="pres">
      <dgm:prSet presAssocID="{AB276259-59A1-4030-85B4-C46C77CB0BE7}" presName="hierRoot2" presStyleCnt="0">
        <dgm:presLayoutVars>
          <dgm:hierBranch val="init"/>
        </dgm:presLayoutVars>
      </dgm:prSet>
      <dgm:spPr/>
    </dgm:pt>
    <dgm:pt modelId="{DD1C6099-647B-49A4-9B43-EDBECE2D9808}" type="pres">
      <dgm:prSet presAssocID="{AB276259-59A1-4030-85B4-C46C77CB0BE7}" presName="rootComposite" presStyleCnt="0"/>
      <dgm:spPr/>
    </dgm:pt>
    <dgm:pt modelId="{DBB0A6CF-AB78-4627-9ABC-17C2F464B148}" type="pres">
      <dgm:prSet presAssocID="{AB276259-59A1-4030-85B4-C46C77CB0BE7}" presName="rootText" presStyleLbl="node1" presStyleIdx="7" presStyleCnt="12">
        <dgm:presLayoutVars>
          <dgm:chMax/>
          <dgm:chPref val="3"/>
        </dgm:presLayoutVars>
      </dgm:prSet>
      <dgm:spPr/>
    </dgm:pt>
    <dgm:pt modelId="{C95D44B6-933E-42AB-920F-71D4D2D0AA96}" type="pres">
      <dgm:prSet presAssocID="{AB276259-59A1-4030-85B4-C46C77CB0BE7}" presName="titleText2" presStyleLbl="fgAcc1" presStyleIdx="7" presStyleCnt="12">
        <dgm:presLayoutVars>
          <dgm:chMax val="0"/>
          <dgm:chPref val="0"/>
        </dgm:presLayoutVars>
      </dgm:prSet>
      <dgm:spPr/>
    </dgm:pt>
    <dgm:pt modelId="{7F26C984-FF63-49F1-A536-C3C9AD9A5C8C}" type="pres">
      <dgm:prSet presAssocID="{AB276259-59A1-4030-85B4-C46C77CB0BE7}" presName="rootConnector" presStyleLbl="node3" presStyleIdx="0" presStyleCnt="0"/>
      <dgm:spPr/>
    </dgm:pt>
    <dgm:pt modelId="{A1B6DEA2-66AB-4C2A-A828-7CC907FB5525}" type="pres">
      <dgm:prSet presAssocID="{AB276259-59A1-4030-85B4-C46C77CB0BE7}" presName="hierChild4" presStyleCnt="0"/>
      <dgm:spPr/>
    </dgm:pt>
    <dgm:pt modelId="{D0B219EE-EB3B-4797-A9C0-76C29C7417A3}" type="pres">
      <dgm:prSet presAssocID="{CA14839D-E17B-460F-A629-234EEFABD5B9}" presName="Name37" presStyleLbl="parChTrans1D4" presStyleIdx="3" presStyleCnt="4"/>
      <dgm:spPr/>
    </dgm:pt>
    <dgm:pt modelId="{DD09FE7D-E913-493A-A2DA-F245F899F2B5}" type="pres">
      <dgm:prSet presAssocID="{B998BEED-F980-4594-BB10-2CF0A15596CE}" presName="hierRoot2" presStyleCnt="0">
        <dgm:presLayoutVars>
          <dgm:hierBranch val="init"/>
        </dgm:presLayoutVars>
      </dgm:prSet>
      <dgm:spPr/>
    </dgm:pt>
    <dgm:pt modelId="{DF504109-6A5D-4B2A-B59F-C5CC7BB4F65F}" type="pres">
      <dgm:prSet presAssocID="{B998BEED-F980-4594-BB10-2CF0A15596CE}" presName="rootComposite" presStyleCnt="0"/>
      <dgm:spPr/>
    </dgm:pt>
    <dgm:pt modelId="{957494AF-8E90-4085-B58C-DD788D86DC02}" type="pres">
      <dgm:prSet presAssocID="{B998BEED-F980-4594-BB10-2CF0A15596CE}" presName="rootText" presStyleLbl="node1" presStyleIdx="8" presStyleCnt="12">
        <dgm:presLayoutVars>
          <dgm:chMax/>
          <dgm:chPref val="3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it-IT"/>
        </a:p>
      </dgm:t>
    </dgm:pt>
    <dgm:pt modelId="{BDE67A06-F6B8-420A-8557-D5119C35EE7E}" type="pres">
      <dgm:prSet presAssocID="{B998BEED-F980-4594-BB10-2CF0A15596CE}" presName="titleText2" presStyleLbl="fgAcc1" presStyleIdx="8" presStyleCnt="12">
        <dgm:presLayoutVars>
          <dgm:chMax val="0"/>
          <dgm:chPref val="0"/>
        </dgm:presLayoutVars>
      </dgm:prSet>
      <dgm:spPr/>
    </dgm:pt>
    <dgm:pt modelId="{753D02CE-CF93-4B29-8E9B-CDEE427D65EB}" type="pres">
      <dgm:prSet presAssocID="{B998BEED-F980-4594-BB10-2CF0A15596CE}" presName="rootConnector" presStyleLbl="node4" presStyleIdx="0" presStyleCnt="0"/>
      <dgm:spPr/>
    </dgm:pt>
    <dgm:pt modelId="{AB9FB493-0809-49AC-81AA-A02DB26FB99A}" type="pres">
      <dgm:prSet presAssocID="{B998BEED-F980-4594-BB10-2CF0A15596CE}" presName="hierChild4" presStyleCnt="0"/>
      <dgm:spPr/>
    </dgm:pt>
    <dgm:pt modelId="{D7D37389-FF25-4118-AEAA-BBA91439C127}" type="pres">
      <dgm:prSet presAssocID="{B998BEED-F980-4594-BB10-2CF0A15596CE}" presName="hierChild5" presStyleCnt="0"/>
      <dgm:spPr/>
    </dgm:pt>
    <dgm:pt modelId="{2E671C93-9313-4308-930A-66BC74264E1B}" type="pres">
      <dgm:prSet presAssocID="{AB276259-59A1-4030-85B4-C46C77CB0BE7}" presName="hierChild5" presStyleCnt="0"/>
      <dgm:spPr/>
    </dgm:pt>
    <dgm:pt modelId="{EF89E9BD-841C-4A3A-BD38-440C2C5A27AE}" type="pres">
      <dgm:prSet presAssocID="{5DF72455-DFD7-418F-9B40-597275AD82E7}" presName="hierChild5" presStyleCnt="0"/>
      <dgm:spPr/>
    </dgm:pt>
    <dgm:pt modelId="{D4CB305A-FB74-4DE7-B781-08DF2CAD934A}" type="pres">
      <dgm:prSet presAssocID="{17BD6DE9-F280-4141-9C67-F2286E888A9A}" presName="Name37" presStyleLbl="parChTrans1D2" presStyleIdx="1" presStyleCnt="4"/>
      <dgm:spPr/>
    </dgm:pt>
    <dgm:pt modelId="{BF645F91-55B9-48A9-9080-0C78F7C047E3}" type="pres">
      <dgm:prSet presAssocID="{570AAC9B-AC4A-4A41-913C-471DD9D9C1A8}" presName="hierRoot2" presStyleCnt="0">
        <dgm:presLayoutVars>
          <dgm:hierBranch val="init"/>
        </dgm:presLayoutVars>
      </dgm:prSet>
      <dgm:spPr/>
    </dgm:pt>
    <dgm:pt modelId="{A627FA43-15D6-4815-A88E-B29800EE8301}" type="pres">
      <dgm:prSet presAssocID="{570AAC9B-AC4A-4A41-913C-471DD9D9C1A8}" presName="rootComposite" presStyleCnt="0"/>
      <dgm:spPr/>
    </dgm:pt>
    <dgm:pt modelId="{7B079B85-FED6-4024-B7D4-56F1357DC366}" type="pres">
      <dgm:prSet presAssocID="{570AAC9B-AC4A-4A41-913C-471DD9D9C1A8}" presName="rootText" presStyleLbl="node1" presStyleIdx="9" presStyleCnt="12">
        <dgm:presLayoutVars>
          <dgm:chMax/>
          <dgm:chPref val="3"/>
        </dgm:presLayoutVars>
      </dgm:prSet>
      <dgm:spPr/>
    </dgm:pt>
    <dgm:pt modelId="{25982C9D-C999-460C-B468-ABB864752A85}" type="pres">
      <dgm:prSet presAssocID="{570AAC9B-AC4A-4A41-913C-471DD9D9C1A8}" presName="titleText2" presStyleLbl="fgAcc1" presStyleIdx="9" presStyleCnt="12">
        <dgm:presLayoutVars>
          <dgm:chMax val="0"/>
          <dgm:chPref val="0"/>
        </dgm:presLayoutVars>
      </dgm:prSet>
      <dgm:spPr/>
    </dgm:pt>
    <dgm:pt modelId="{3C82980B-44EB-44D1-AD30-A2F394E5B9AC}" type="pres">
      <dgm:prSet presAssocID="{570AAC9B-AC4A-4A41-913C-471DD9D9C1A8}" presName="rootConnector" presStyleLbl="node2" presStyleIdx="0" presStyleCnt="0"/>
      <dgm:spPr/>
    </dgm:pt>
    <dgm:pt modelId="{8F6FE6FA-6DDF-47A1-B220-FF8FDBC20A36}" type="pres">
      <dgm:prSet presAssocID="{570AAC9B-AC4A-4A41-913C-471DD9D9C1A8}" presName="hierChild4" presStyleCnt="0"/>
      <dgm:spPr/>
    </dgm:pt>
    <dgm:pt modelId="{05F22E14-BD32-4D86-9C1A-C77E686AFE45}" type="pres">
      <dgm:prSet presAssocID="{570AAC9B-AC4A-4A41-913C-471DD9D9C1A8}" presName="hierChild5" presStyleCnt="0"/>
      <dgm:spPr/>
    </dgm:pt>
    <dgm:pt modelId="{D6D7D943-D899-4DDA-8520-AA16EAFBC214}" type="pres">
      <dgm:prSet presAssocID="{D80D773F-1AA0-435A-8780-F11DE0EA7963}" presName="Name37" presStyleLbl="parChTrans1D2" presStyleIdx="2" presStyleCnt="4"/>
      <dgm:spPr/>
    </dgm:pt>
    <dgm:pt modelId="{AA374E9A-352C-4CE5-BF2F-CB6BA229DE70}" type="pres">
      <dgm:prSet presAssocID="{BD75069D-A526-4A3A-AAE0-23EAEC4031C7}" presName="hierRoot2" presStyleCnt="0">
        <dgm:presLayoutVars>
          <dgm:hierBranch val="init"/>
        </dgm:presLayoutVars>
      </dgm:prSet>
      <dgm:spPr/>
    </dgm:pt>
    <dgm:pt modelId="{08D04DCC-673D-483D-BA32-48DB4A669929}" type="pres">
      <dgm:prSet presAssocID="{BD75069D-A526-4A3A-AAE0-23EAEC4031C7}" presName="rootComposite" presStyleCnt="0"/>
      <dgm:spPr/>
    </dgm:pt>
    <dgm:pt modelId="{7A66E78C-3367-4293-B048-DC8CFAC2505A}" type="pres">
      <dgm:prSet presAssocID="{BD75069D-A526-4A3A-AAE0-23EAEC4031C7}" presName="rootText" presStyleLbl="node1" presStyleIdx="10" presStyleCnt="12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8B0E003D-2C92-4A0B-A4A6-BF93C2A27285}" type="pres">
      <dgm:prSet presAssocID="{BD75069D-A526-4A3A-AAE0-23EAEC4031C7}" presName="titleText2" presStyleLbl="fgAcc1" presStyleIdx="10" presStyleCnt="12">
        <dgm:presLayoutVars>
          <dgm:chMax val="0"/>
          <dgm:chPref val="0"/>
        </dgm:presLayoutVars>
      </dgm:prSet>
      <dgm:spPr/>
    </dgm:pt>
    <dgm:pt modelId="{FF0CC0DB-BB6F-4DF2-90E0-C776A9B8B212}" type="pres">
      <dgm:prSet presAssocID="{BD75069D-A526-4A3A-AAE0-23EAEC4031C7}" presName="rootConnector" presStyleLbl="node2" presStyleIdx="0" presStyleCnt="0"/>
      <dgm:spPr/>
    </dgm:pt>
    <dgm:pt modelId="{B91C8816-1230-4438-95AE-E55246C4F2E5}" type="pres">
      <dgm:prSet presAssocID="{BD75069D-A526-4A3A-AAE0-23EAEC4031C7}" presName="hierChild4" presStyleCnt="0"/>
      <dgm:spPr/>
    </dgm:pt>
    <dgm:pt modelId="{3CA04246-47D7-4C4D-B09C-59A5B42C32C7}" type="pres">
      <dgm:prSet presAssocID="{BD75069D-A526-4A3A-AAE0-23EAEC4031C7}" presName="hierChild5" presStyleCnt="0"/>
      <dgm:spPr/>
    </dgm:pt>
    <dgm:pt modelId="{7D107B50-2121-4BF1-BCCD-DEEF13747321}" type="pres">
      <dgm:prSet presAssocID="{79EC8D47-E79F-40F7-8D0F-6354FE9566D8}" presName="Name37" presStyleLbl="parChTrans1D2" presStyleIdx="3" presStyleCnt="4"/>
      <dgm:spPr/>
    </dgm:pt>
    <dgm:pt modelId="{26427A37-B80F-488F-B5A3-F591F5D9B340}" type="pres">
      <dgm:prSet presAssocID="{4374FBC7-9B26-4D1C-BF20-BFEAD6BAA740}" presName="hierRoot2" presStyleCnt="0">
        <dgm:presLayoutVars>
          <dgm:hierBranch val="init"/>
        </dgm:presLayoutVars>
      </dgm:prSet>
      <dgm:spPr/>
    </dgm:pt>
    <dgm:pt modelId="{3FC67C74-28CC-46AA-ABA2-496BC8023449}" type="pres">
      <dgm:prSet presAssocID="{4374FBC7-9B26-4D1C-BF20-BFEAD6BAA740}" presName="rootComposite" presStyleCnt="0"/>
      <dgm:spPr/>
    </dgm:pt>
    <dgm:pt modelId="{5B490349-0919-4AFA-A277-EACBD1C5446A}" type="pres">
      <dgm:prSet presAssocID="{4374FBC7-9B26-4D1C-BF20-BFEAD6BAA740}" presName="rootText" presStyleLbl="node1" presStyleIdx="11" presStyleCnt="12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75DDA4CA-1CB2-49C3-91B4-6C1E23E71616}" type="pres">
      <dgm:prSet presAssocID="{4374FBC7-9B26-4D1C-BF20-BFEAD6BAA740}" presName="titleText2" presStyleLbl="fgAcc1" presStyleIdx="11" presStyleCnt="12">
        <dgm:presLayoutVars>
          <dgm:chMax val="0"/>
          <dgm:chPref val="0"/>
        </dgm:presLayoutVars>
      </dgm:prSet>
      <dgm:spPr/>
    </dgm:pt>
    <dgm:pt modelId="{733B598E-232F-400C-BF2C-56B9E440E802}" type="pres">
      <dgm:prSet presAssocID="{4374FBC7-9B26-4D1C-BF20-BFEAD6BAA740}" presName="rootConnector" presStyleLbl="node2" presStyleIdx="0" presStyleCnt="0"/>
      <dgm:spPr/>
    </dgm:pt>
    <dgm:pt modelId="{4212AC2C-1B1B-408E-968D-146E23808F1F}" type="pres">
      <dgm:prSet presAssocID="{4374FBC7-9B26-4D1C-BF20-BFEAD6BAA740}" presName="hierChild4" presStyleCnt="0"/>
      <dgm:spPr/>
    </dgm:pt>
    <dgm:pt modelId="{3AB49C66-D64E-4562-AD62-99E58A5628E2}" type="pres">
      <dgm:prSet presAssocID="{4374FBC7-9B26-4D1C-BF20-BFEAD6BAA740}" presName="hierChild5" presStyleCnt="0"/>
      <dgm:spPr/>
    </dgm:pt>
    <dgm:pt modelId="{9100B8BC-4A2F-4988-B24C-CB12A06A4133}" type="pres">
      <dgm:prSet presAssocID="{F512E76B-21C7-4AE6-B9ED-881CB6347742}" presName="hierChild3" presStyleCnt="0"/>
      <dgm:spPr/>
    </dgm:pt>
  </dgm:ptLst>
  <dgm:cxnLst>
    <dgm:cxn modelId="{AD9CFDD9-D1F3-4C5D-B690-F79AC9912986}" srcId="{9BF5C1F5-D9D4-409B-A193-9145E3BE1C62}" destId="{9A85798A-07DD-4272-AAB5-F90D894C0B0A}" srcOrd="0" destOrd="0" parTransId="{F1D144BD-65F7-4E1D-93AF-24A77BBDFC88}" sibTransId="{C6386AB7-EDC7-4550-93ED-C1A23DFCCB0F}"/>
    <dgm:cxn modelId="{A225548B-1E4D-43A4-8E5D-D8DFC64A6A91}" type="presOf" srcId="{C4E4AF4D-9020-46B7-9BB1-4A5A57FCA6CB}" destId="{3111F8B6-C305-4386-A54E-5A2B985E938C}" srcOrd="0" destOrd="0" presId="urn:microsoft.com/office/officeart/2008/layout/NameandTitleOrganizationalChart"/>
    <dgm:cxn modelId="{CF6BC04C-0269-4D44-968C-D0500CFB0FC7}" srcId="{5DF72455-DFD7-418F-9B40-597275AD82E7}" destId="{B831C975-B77F-4FE4-BE0A-376C4AA60DF5}" srcOrd="0" destOrd="0" parTransId="{44799A0A-C3E4-4EEB-8EB6-B47C91A4288F}" sibTransId="{88478434-4652-4F93-AF8B-52A247BF1307}"/>
    <dgm:cxn modelId="{DBB7A13B-2356-4C7A-9388-D1F6A4173246}" type="presOf" srcId="{C6386AB7-EDC7-4550-93ED-C1A23DFCCB0F}" destId="{F89AA558-7C28-45FC-ADC9-F6B4E6A4728C}" srcOrd="0" destOrd="0" presId="urn:microsoft.com/office/officeart/2008/layout/NameandTitleOrganizationalChart"/>
    <dgm:cxn modelId="{6F79145A-8531-4FA4-802F-999FD28AD09E}" type="presOf" srcId="{B831C975-B77F-4FE4-BE0A-376C4AA60DF5}" destId="{2BD493C2-2AE5-4636-92E6-AD66BED139AA}" srcOrd="0" destOrd="0" presId="urn:microsoft.com/office/officeart/2008/layout/NameandTitleOrganizationalChart"/>
    <dgm:cxn modelId="{A2D60633-9915-4234-B3D9-AE61A8913DA0}" type="presOf" srcId="{D387D5FC-0FF6-4D91-B0EC-2FC8EB5BFDEE}" destId="{81B3DB72-8FE0-4555-A722-57FD5D1FBCF4}" srcOrd="0" destOrd="0" presId="urn:microsoft.com/office/officeart/2008/layout/NameandTitleOrganizationalChart"/>
    <dgm:cxn modelId="{33EF529C-AB09-4A3D-8B6A-62E5824D7C5B}" type="presOf" srcId="{1BB532AE-359C-4129-8EDF-928A97F418C0}" destId="{BDE67A06-F6B8-420A-8557-D5119C35EE7E}" srcOrd="0" destOrd="0" presId="urn:microsoft.com/office/officeart/2008/layout/NameandTitleOrganizationalChart"/>
    <dgm:cxn modelId="{3EF7EAA9-2F58-4E7E-8688-95CDF6B03E5D}" type="presOf" srcId="{C4E4AF4D-9020-46B7-9BB1-4A5A57FCA6CB}" destId="{4EBA622B-FFB7-4541-AEB8-D3B811042BE4}" srcOrd="1" destOrd="0" presId="urn:microsoft.com/office/officeart/2008/layout/NameandTitleOrganizationalChart"/>
    <dgm:cxn modelId="{7FD5C75D-85A2-4ADC-804B-93D1F6C1C8C2}" srcId="{F512E76B-21C7-4AE6-B9ED-881CB6347742}" destId="{5DF72455-DFD7-418F-9B40-597275AD82E7}" srcOrd="0" destOrd="0" parTransId="{45C0839C-D535-4C19-8C2E-2C139EC7DAC8}" sibTransId="{BC518072-924F-491D-931C-64E36F41004F}"/>
    <dgm:cxn modelId="{ECF2B5F3-EE05-45A2-BA2F-E743EA05DE0C}" type="presOf" srcId="{A411C645-5E1B-485A-9B21-AFAEE20B06D3}" destId="{67E4F3B5-D41A-4656-9EFF-19F243B34B33}" srcOrd="0" destOrd="0" presId="urn:microsoft.com/office/officeart/2008/layout/NameandTitleOrganizationalChart"/>
    <dgm:cxn modelId="{7A4606E7-D5B6-4E95-B64F-320611A6DE3E}" type="presOf" srcId="{9A85798A-07DD-4272-AAB5-F90D894C0B0A}" destId="{D85F20FB-95EA-4B7A-9500-34C9FD0442BC}" srcOrd="1" destOrd="0" presId="urn:microsoft.com/office/officeart/2008/layout/NameandTitleOrganizationalChart"/>
    <dgm:cxn modelId="{97FC9D81-9DEA-4872-ADF4-F46FD1BED983}" type="presOf" srcId="{A3916FB5-29D8-498E-9976-819163FEA995}" destId="{7CA15993-8445-4888-8EBC-E67F69571588}" srcOrd="0" destOrd="0" presId="urn:microsoft.com/office/officeart/2008/layout/NameandTitleOrganizationalChart"/>
    <dgm:cxn modelId="{89A5ADCA-BC89-4545-9D72-214F5D547B4A}" type="presOf" srcId="{29C61E7F-0E59-4023-B348-7A4EF31E77B2}" destId="{E803C4B8-79FF-48BB-9B93-51F83C854A4F}" srcOrd="0" destOrd="0" presId="urn:microsoft.com/office/officeart/2008/layout/NameandTitleOrganizationalChart"/>
    <dgm:cxn modelId="{A3B73CF2-2627-4F44-A665-B3465A50E6EA}" type="presOf" srcId="{C787FB24-9855-4770-AF49-C9F3B43D0342}" destId="{52AEF8FE-FDFF-4108-A335-F4D4A1745297}" srcOrd="0" destOrd="0" presId="urn:microsoft.com/office/officeart/2008/layout/NameandTitleOrganizationalChart"/>
    <dgm:cxn modelId="{824A6919-A413-4EF2-BDBB-ECB707F991F2}" type="presOf" srcId="{CA14839D-E17B-460F-A629-234EEFABD5B9}" destId="{D0B219EE-EB3B-4797-A9C0-76C29C7417A3}" srcOrd="0" destOrd="0" presId="urn:microsoft.com/office/officeart/2008/layout/NameandTitleOrganizationalChart"/>
    <dgm:cxn modelId="{D960F492-9A0C-49D4-8C32-2253E7CCE9A6}" type="presOf" srcId="{AB276259-59A1-4030-85B4-C46C77CB0BE7}" destId="{DBB0A6CF-AB78-4627-9ABC-17C2F464B148}" srcOrd="0" destOrd="0" presId="urn:microsoft.com/office/officeart/2008/layout/NameandTitleOrganizationalChart"/>
    <dgm:cxn modelId="{7ACFFFA6-2656-435A-8ACA-7D5FBDC78E87}" type="presOf" srcId="{88478434-4652-4F93-AF8B-52A247BF1307}" destId="{A2729914-41C1-4B7A-BFBB-BFB390EDDE45}" srcOrd="0" destOrd="0" presId="urn:microsoft.com/office/officeart/2008/layout/NameandTitleOrganizationalChart"/>
    <dgm:cxn modelId="{A1CD65F2-E4A6-4380-8D05-AF640C847B73}" type="presOf" srcId="{BC518072-924F-491D-931C-64E36F41004F}" destId="{7CCF1B21-A020-4551-BB9B-0218C7E833EC}" srcOrd="0" destOrd="0" presId="urn:microsoft.com/office/officeart/2008/layout/NameandTitleOrganizationalChart"/>
    <dgm:cxn modelId="{93F88E5C-E02A-45AB-A715-F4955432E6D3}" type="presOf" srcId="{B998BEED-F980-4594-BB10-2CF0A15596CE}" destId="{753D02CE-CF93-4B29-8E9B-CDEE427D65EB}" srcOrd="1" destOrd="0" presId="urn:microsoft.com/office/officeart/2008/layout/NameandTitleOrganizationalChart"/>
    <dgm:cxn modelId="{40A44007-3CB8-41FA-ABE6-10E4A8FA02C0}" type="presOf" srcId="{C26D2BD5-7EB7-49E1-9927-04FFC0F1E7DD}" destId="{9C1C7EAF-9D9B-4E22-B156-47DE26E439DA}" srcOrd="0" destOrd="0" presId="urn:microsoft.com/office/officeart/2008/layout/NameandTitleOrganizationalChart"/>
    <dgm:cxn modelId="{CFFE351C-68D9-4C13-A335-02C335BCD9A7}" type="presOf" srcId="{9A85798A-07DD-4272-AAB5-F90D894C0B0A}" destId="{206C697F-FA7C-49EC-9816-32C1BBF551A2}" srcOrd="0" destOrd="0" presId="urn:microsoft.com/office/officeart/2008/layout/NameandTitleOrganizationalChart"/>
    <dgm:cxn modelId="{F59A2EB9-8920-41C2-84BE-AF84AD732C0B}" type="presOf" srcId="{9CE2FDEF-3740-4B36-A4F3-598C6EAAA94D}" destId="{52AD9161-162C-40A1-898D-EE0EAA505E80}" srcOrd="0" destOrd="0" presId="urn:microsoft.com/office/officeart/2008/layout/NameandTitleOrganizationalChart"/>
    <dgm:cxn modelId="{18444496-0C0E-44E8-9D8D-A64785AD8856}" srcId="{F512E76B-21C7-4AE6-B9ED-881CB6347742}" destId="{570AAC9B-AC4A-4A41-913C-471DD9D9C1A8}" srcOrd="1" destOrd="0" parTransId="{17BD6DE9-F280-4141-9C67-F2286E888A9A}" sibTransId="{36D36DA2-30A5-4855-AEF9-F6BD67484C74}"/>
    <dgm:cxn modelId="{AB2D3FC2-473E-481E-9AE6-42DD04A7692D}" type="presOf" srcId="{9BF5C1F5-D9D4-409B-A193-9145E3BE1C62}" destId="{20644578-D83F-414E-919C-7578C3EA1BD4}" srcOrd="1" destOrd="0" presId="urn:microsoft.com/office/officeart/2008/layout/NameandTitleOrganizationalChart"/>
    <dgm:cxn modelId="{09C6ABDE-F06D-45F1-B1D9-BB3D5FE454A2}" type="presOf" srcId="{5DF72455-DFD7-418F-9B40-597275AD82E7}" destId="{25C33364-616A-4577-B766-79F268682DD3}" srcOrd="0" destOrd="0" presId="urn:microsoft.com/office/officeart/2008/layout/NameandTitleOrganizationalChart"/>
    <dgm:cxn modelId="{278310F4-7140-4DF7-9C10-01A3D44A6167}" type="presOf" srcId="{BD75069D-A526-4A3A-AAE0-23EAEC4031C7}" destId="{FF0CC0DB-BB6F-4DF2-90E0-C776A9B8B212}" srcOrd="1" destOrd="0" presId="urn:microsoft.com/office/officeart/2008/layout/NameandTitleOrganizationalChart"/>
    <dgm:cxn modelId="{16342D0A-957C-4125-988F-7454F91CB7F3}" type="presOf" srcId="{29C61E7F-0E59-4023-B348-7A4EF31E77B2}" destId="{BD22DEE6-D787-4281-9CF3-797F2C530655}" srcOrd="1" destOrd="0" presId="urn:microsoft.com/office/officeart/2008/layout/NameandTitleOrganizationalChart"/>
    <dgm:cxn modelId="{0C709EF9-4453-4F7D-87D7-544D039ADDD8}" type="presOf" srcId="{FAA40C87-F793-42C8-9507-0C34A9AD57A5}" destId="{8B2CB3A5-AA01-46AE-8CAC-A7FA880D3186}" srcOrd="0" destOrd="0" presId="urn:microsoft.com/office/officeart/2008/layout/NameandTitleOrganizationalChart"/>
    <dgm:cxn modelId="{F10BD132-8A32-441F-B443-8A55DC112AA6}" srcId="{5DF72455-DFD7-418F-9B40-597275AD82E7}" destId="{9BF5C1F5-D9D4-409B-A193-9145E3BE1C62}" srcOrd="2" destOrd="0" parTransId="{A411C645-5E1B-485A-9B21-AFAEE20B06D3}" sibTransId="{E2DC19DA-F768-42FE-97D2-5D61043C88E9}"/>
    <dgm:cxn modelId="{BF76A9F8-F3B9-4762-BFDA-8B9EC306DF1E}" type="presOf" srcId="{45C0839C-D535-4C19-8C2E-2C139EC7DAC8}" destId="{454FC85B-DE3E-4FC9-B7E9-93AAD0655F57}" srcOrd="0" destOrd="0" presId="urn:microsoft.com/office/officeart/2008/layout/NameandTitleOrganizationalChart"/>
    <dgm:cxn modelId="{9A45B712-B709-4447-AFCE-76B0C2EEB009}" type="presOf" srcId="{07E96117-50CA-4F05-818D-74B43E05A7DF}" destId="{01375873-F148-44B6-A752-8B0C52CE3F71}" srcOrd="0" destOrd="0" presId="urn:microsoft.com/office/officeart/2008/layout/NameandTitleOrganizationalChart"/>
    <dgm:cxn modelId="{1B345E03-A302-4265-B3A8-D6A3F6F3B7B7}" type="presOf" srcId="{F512E76B-21C7-4AE6-B9ED-881CB6347742}" destId="{59526792-DD54-49AF-A0A7-28E96B7C9770}" srcOrd="0" destOrd="0" presId="urn:microsoft.com/office/officeart/2008/layout/NameandTitleOrganizationalChart"/>
    <dgm:cxn modelId="{807E7335-337C-44F8-89D1-E778627E9A07}" type="presOf" srcId="{17BD6DE9-F280-4141-9C67-F2286E888A9A}" destId="{D4CB305A-FB74-4DE7-B781-08DF2CAD934A}" srcOrd="0" destOrd="0" presId="urn:microsoft.com/office/officeart/2008/layout/NameandTitleOrganizationalChart"/>
    <dgm:cxn modelId="{109215D1-1CBB-40B4-8920-F5C1A3700C10}" type="presOf" srcId="{838CF870-5718-4635-B1AE-5F8CD80D5356}" destId="{C95D44B6-933E-42AB-920F-71D4D2D0AA96}" srcOrd="0" destOrd="0" presId="urn:microsoft.com/office/officeart/2008/layout/NameandTitleOrganizationalChart"/>
    <dgm:cxn modelId="{C8A76C1A-4A39-4838-A63A-5D672AFA4B49}" srcId="{07E96117-50CA-4F05-818D-74B43E05A7DF}" destId="{F512E76B-21C7-4AE6-B9ED-881CB6347742}" srcOrd="0" destOrd="0" parTransId="{5C7EB653-BB4B-4AFA-8DAD-55A39ED70006}" sibTransId="{C787FB24-9855-4770-AF49-C9F3B43D0342}"/>
    <dgm:cxn modelId="{3C04BCD6-4D45-4712-B3F7-096CEF911D14}" type="presOf" srcId="{BD75069D-A526-4A3A-AAE0-23EAEC4031C7}" destId="{7A66E78C-3367-4293-B048-DC8CFAC2505A}" srcOrd="0" destOrd="0" presId="urn:microsoft.com/office/officeart/2008/layout/NameandTitleOrganizationalChart"/>
    <dgm:cxn modelId="{0681BC64-321B-4A8B-98C1-79843FE7184F}" srcId="{C4E4AF4D-9020-46B7-9BB1-4A5A57FCA6CB}" destId="{C26D2BD5-7EB7-49E1-9927-04FFC0F1E7DD}" srcOrd="0" destOrd="0" parTransId="{6E81C685-5086-42AB-A414-208B807B528B}" sibTransId="{A3916FB5-29D8-498E-9976-819163FEA995}"/>
    <dgm:cxn modelId="{79AC3533-0311-4153-8B1F-F796134C0E62}" type="presOf" srcId="{F512E76B-21C7-4AE6-B9ED-881CB6347742}" destId="{D9105693-FB6C-4BA7-865B-38596F03885D}" srcOrd="1" destOrd="0" presId="urn:microsoft.com/office/officeart/2008/layout/NameandTitleOrganizationalChart"/>
    <dgm:cxn modelId="{7E997137-2561-419C-834C-04732D42388D}" type="presOf" srcId="{AB276259-59A1-4030-85B4-C46C77CB0BE7}" destId="{7F26C984-FF63-49F1-A536-C3C9AD9A5C8C}" srcOrd="1" destOrd="0" presId="urn:microsoft.com/office/officeart/2008/layout/NameandTitleOrganizationalChart"/>
    <dgm:cxn modelId="{706A412C-CE6A-47B0-AB53-E58C4066B30C}" type="presOf" srcId="{79EC8D47-E79F-40F7-8D0F-6354FE9566D8}" destId="{7D107B50-2121-4BF1-BCCD-DEEF13747321}" srcOrd="0" destOrd="0" presId="urn:microsoft.com/office/officeart/2008/layout/NameandTitleOrganizationalChart"/>
    <dgm:cxn modelId="{50696E78-90FC-4BF9-AF33-0C65B910346A}" type="presOf" srcId="{6E81C685-5086-42AB-A414-208B807B528B}" destId="{9E3AE525-4379-4D99-9841-400BFD3186F3}" srcOrd="0" destOrd="0" presId="urn:microsoft.com/office/officeart/2008/layout/NameandTitleOrganizationalChart"/>
    <dgm:cxn modelId="{4B3C951B-9BC0-4F31-A984-41740820176A}" type="presOf" srcId="{A5FA693A-ECBA-4792-84B1-04707E84D12B}" destId="{75DDA4CA-1CB2-49C3-91B4-6C1E23E71616}" srcOrd="0" destOrd="0" presId="urn:microsoft.com/office/officeart/2008/layout/NameandTitleOrganizationalChart"/>
    <dgm:cxn modelId="{3160C0E1-A0F2-4C6D-B289-B402623F59BC}" srcId="{5DF72455-DFD7-418F-9B40-597275AD82E7}" destId="{AB276259-59A1-4030-85B4-C46C77CB0BE7}" srcOrd="3" destOrd="0" parTransId="{D387D5FC-0FF6-4D91-B0EC-2FC8EB5BFDEE}" sibTransId="{838CF870-5718-4635-B1AE-5F8CD80D5356}"/>
    <dgm:cxn modelId="{D3C2F938-8707-4C51-BA3F-86F163ED7ECB}" srcId="{F512E76B-21C7-4AE6-B9ED-881CB6347742}" destId="{BD75069D-A526-4A3A-AAE0-23EAEC4031C7}" srcOrd="2" destOrd="0" parTransId="{D80D773F-1AA0-435A-8780-F11DE0EA7963}" sibTransId="{63569519-A4CD-4AE9-94E7-08C13C6CD9C2}"/>
    <dgm:cxn modelId="{04E673C7-CCA2-45CF-BF96-026D0D3DE065}" srcId="{AB276259-59A1-4030-85B4-C46C77CB0BE7}" destId="{B998BEED-F980-4594-BB10-2CF0A15596CE}" srcOrd="0" destOrd="0" parTransId="{CA14839D-E17B-460F-A629-234EEFABD5B9}" sibTransId="{1BB532AE-359C-4129-8EDF-928A97F418C0}"/>
    <dgm:cxn modelId="{AD35844D-348E-4842-9AE0-E6F023670AD8}" type="presOf" srcId="{36D36DA2-30A5-4855-AEF9-F6BD67484C74}" destId="{25982C9D-C999-460C-B468-ABB864752A85}" srcOrd="0" destOrd="0" presId="urn:microsoft.com/office/officeart/2008/layout/NameandTitleOrganizationalChart"/>
    <dgm:cxn modelId="{B6D59118-704F-4368-994B-887652E20782}" type="presOf" srcId="{C26D2BD5-7EB7-49E1-9927-04FFC0F1E7DD}" destId="{DDAF8EB7-66FE-4221-8DFE-5CE477F1786B}" srcOrd="1" destOrd="0" presId="urn:microsoft.com/office/officeart/2008/layout/NameandTitleOrganizationalChart"/>
    <dgm:cxn modelId="{25D6266D-B9A9-44CE-8E6F-0B31B2237B43}" type="presOf" srcId="{D80D773F-1AA0-435A-8780-F11DE0EA7963}" destId="{D6D7D943-D899-4DDA-8520-AA16EAFBC214}" srcOrd="0" destOrd="0" presId="urn:microsoft.com/office/officeart/2008/layout/NameandTitleOrganizationalChart"/>
    <dgm:cxn modelId="{964CFD6A-C23B-4E7A-A570-50059D8597C9}" type="presOf" srcId="{9BF5C1F5-D9D4-409B-A193-9145E3BE1C62}" destId="{5C35F5EC-F688-4B42-A14B-F53145AD746E}" srcOrd="0" destOrd="0" presId="urn:microsoft.com/office/officeart/2008/layout/NameandTitleOrganizationalChart"/>
    <dgm:cxn modelId="{5DB9EFBE-0BFD-48C1-B490-30E15E665947}" type="presOf" srcId="{0D69AC8F-A4C8-4952-A473-297B489BB815}" destId="{6710FA9B-3F86-41AC-8B0E-AF5761FD5AC4}" srcOrd="0" destOrd="0" presId="urn:microsoft.com/office/officeart/2008/layout/NameandTitleOrganizationalChart"/>
    <dgm:cxn modelId="{9C80AAFF-8289-418B-9A1B-D29C3C558096}" srcId="{B831C975-B77F-4FE4-BE0A-376C4AA60DF5}" destId="{29C61E7F-0E59-4023-B348-7A4EF31E77B2}" srcOrd="0" destOrd="0" parTransId="{0D69AC8F-A4C8-4952-A473-297B489BB815}" sibTransId="{FAA40C87-F793-42C8-9507-0C34A9AD57A5}"/>
    <dgm:cxn modelId="{7B0EAE62-A872-4009-B251-F289926464AB}" type="presOf" srcId="{570AAC9B-AC4A-4A41-913C-471DD9D9C1A8}" destId="{3C82980B-44EB-44D1-AD30-A2F394E5B9AC}" srcOrd="1" destOrd="0" presId="urn:microsoft.com/office/officeart/2008/layout/NameandTitleOrganizationalChart"/>
    <dgm:cxn modelId="{C52F24DF-639C-4384-ADA6-4B3D037816CB}" srcId="{F512E76B-21C7-4AE6-B9ED-881CB6347742}" destId="{4374FBC7-9B26-4D1C-BF20-BFEAD6BAA740}" srcOrd="3" destOrd="0" parTransId="{79EC8D47-E79F-40F7-8D0F-6354FE9566D8}" sibTransId="{A5FA693A-ECBA-4792-84B1-04707E84D12B}"/>
    <dgm:cxn modelId="{EA331F5B-5BE4-484D-AE79-FBDBBF45F3E0}" type="presOf" srcId="{570AAC9B-AC4A-4A41-913C-471DD9D9C1A8}" destId="{7B079B85-FED6-4024-B7D4-56F1357DC366}" srcOrd="0" destOrd="0" presId="urn:microsoft.com/office/officeart/2008/layout/NameandTitleOrganizationalChart"/>
    <dgm:cxn modelId="{DDE03EEF-4E1D-4A75-89EF-E6C29D4C2DF5}" type="presOf" srcId="{44799A0A-C3E4-4EEB-8EB6-B47C91A4288F}" destId="{6FCDD4F1-33AC-4A12-9F77-A9BF0C102A34}" srcOrd="0" destOrd="0" presId="urn:microsoft.com/office/officeart/2008/layout/NameandTitleOrganizationalChart"/>
    <dgm:cxn modelId="{598395EA-3396-4128-8857-5EF77A6FC0DD}" type="presOf" srcId="{4374FBC7-9B26-4D1C-BF20-BFEAD6BAA740}" destId="{733B598E-232F-400C-BF2C-56B9E440E802}" srcOrd="1" destOrd="0" presId="urn:microsoft.com/office/officeart/2008/layout/NameandTitleOrganizationalChart"/>
    <dgm:cxn modelId="{B8FF197F-9DD1-4CAE-B2C0-AA1F27CAFBDA}" type="presOf" srcId="{B998BEED-F980-4594-BB10-2CF0A15596CE}" destId="{957494AF-8E90-4085-B58C-DD788D86DC02}" srcOrd="0" destOrd="0" presId="urn:microsoft.com/office/officeart/2008/layout/NameandTitleOrganizationalChart"/>
    <dgm:cxn modelId="{B3F66535-80E6-44FD-96DE-E712179BBD3B}" type="presOf" srcId="{4374FBC7-9B26-4D1C-BF20-BFEAD6BAA740}" destId="{5B490349-0919-4AFA-A277-EACBD1C5446A}" srcOrd="0" destOrd="0" presId="urn:microsoft.com/office/officeart/2008/layout/NameandTitleOrganizationalChart"/>
    <dgm:cxn modelId="{C1ECFEEE-4A5B-4DE2-90DB-E277D3F4E8ED}" srcId="{5DF72455-DFD7-418F-9B40-597275AD82E7}" destId="{C4E4AF4D-9020-46B7-9BB1-4A5A57FCA6CB}" srcOrd="1" destOrd="0" parTransId="{B1ACED4C-733B-4A50-9B69-3BAE6D8CFCD0}" sibTransId="{9CE2FDEF-3740-4B36-A4F3-598C6EAAA94D}"/>
    <dgm:cxn modelId="{F6B7B3DF-C567-44E1-AE5D-E7405E4E7444}" type="presOf" srcId="{F1D144BD-65F7-4E1D-93AF-24A77BBDFC88}" destId="{04E1BBC7-404D-4B74-8252-686F39FECB97}" srcOrd="0" destOrd="0" presId="urn:microsoft.com/office/officeart/2008/layout/NameandTitleOrganizationalChart"/>
    <dgm:cxn modelId="{2C259E5C-FE14-4992-A217-04192A57DB3A}" type="presOf" srcId="{5DF72455-DFD7-418F-9B40-597275AD82E7}" destId="{BFDDCFA1-ED81-4F93-BC70-F14FBB0C64CC}" srcOrd="1" destOrd="0" presId="urn:microsoft.com/office/officeart/2008/layout/NameandTitleOrganizationalChart"/>
    <dgm:cxn modelId="{FCF9024D-9338-4DD5-B83B-07178569B1F6}" type="presOf" srcId="{E2DC19DA-F768-42FE-97D2-5D61043C88E9}" destId="{E210687F-CFBA-40EF-B34A-020438025E9C}" srcOrd="0" destOrd="0" presId="urn:microsoft.com/office/officeart/2008/layout/NameandTitleOrganizationalChart"/>
    <dgm:cxn modelId="{27B16542-6200-4CC3-845B-A46B45A75ED0}" type="presOf" srcId="{B831C975-B77F-4FE4-BE0A-376C4AA60DF5}" destId="{65866029-E949-46A1-983F-CB70EA672BF7}" srcOrd="1" destOrd="0" presId="urn:microsoft.com/office/officeart/2008/layout/NameandTitleOrganizationalChart"/>
    <dgm:cxn modelId="{91838C56-A132-49AD-83BA-C16E29F6E536}" type="presOf" srcId="{B1ACED4C-733B-4A50-9B69-3BAE6D8CFCD0}" destId="{003D70AC-CE79-44A5-AE5C-E33EE930D135}" srcOrd="0" destOrd="0" presId="urn:microsoft.com/office/officeart/2008/layout/NameandTitleOrganizationalChart"/>
    <dgm:cxn modelId="{16D7FF4A-EB5B-45AA-853D-7065FDB38344}" type="presOf" srcId="{63569519-A4CD-4AE9-94E7-08C13C6CD9C2}" destId="{8B0E003D-2C92-4A0B-A4A6-BF93C2A27285}" srcOrd="0" destOrd="0" presId="urn:microsoft.com/office/officeart/2008/layout/NameandTitleOrganizationalChart"/>
    <dgm:cxn modelId="{2D27D093-A7A3-456C-86A8-0F250F7390AD}" type="presParOf" srcId="{01375873-F148-44B6-A752-8B0C52CE3F71}" destId="{21955ACB-D4DB-4D08-90EC-1BA5F9E47A59}" srcOrd="0" destOrd="0" presId="urn:microsoft.com/office/officeart/2008/layout/NameandTitleOrganizationalChart"/>
    <dgm:cxn modelId="{094D8D2D-7106-4EB9-9E10-94A51635BB45}" type="presParOf" srcId="{21955ACB-D4DB-4D08-90EC-1BA5F9E47A59}" destId="{A538A101-FE94-4030-A767-3A16716A17E5}" srcOrd="0" destOrd="0" presId="urn:microsoft.com/office/officeart/2008/layout/NameandTitleOrganizationalChart"/>
    <dgm:cxn modelId="{BD8C1D31-9F02-4672-9D3B-2668F123FE4F}" type="presParOf" srcId="{A538A101-FE94-4030-A767-3A16716A17E5}" destId="{59526792-DD54-49AF-A0A7-28E96B7C9770}" srcOrd="0" destOrd="0" presId="urn:microsoft.com/office/officeart/2008/layout/NameandTitleOrganizationalChart"/>
    <dgm:cxn modelId="{F34EB1E3-03E4-47CE-A57A-B01E9E949AA7}" type="presParOf" srcId="{A538A101-FE94-4030-A767-3A16716A17E5}" destId="{52AEF8FE-FDFF-4108-A335-F4D4A1745297}" srcOrd="1" destOrd="0" presId="urn:microsoft.com/office/officeart/2008/layout/NameandTitleOrganizationalChart"/>
    <dgm:cxn modelId="{8D8340C7-7541-43EB-962B-6F6BCA2E7B3B}" type="presParOf" srcId="{A538A101-FE94-4030-A767-3A16716A17E5}" destId="{D9105693-FB6C-4BA7-865B-38596F03885D}" srcOrd="2" destOrd="0" presId="urn:microsoft.com/office/officeart/2008/layout/NameandTitleOrganizationalChart"/>
    <dgm:cxn modelId="{2496C6A4-7507-427B-8483-D9D3946CBD65}" type="presParOf" srcId="{21955ACB-D4DB-4D08-90EC-1BA5F9E47A59}" destId="{14815C1B-628C-4757-AEE5-FD2D3DA1E4CF}" srcOrd="1" destOrd="0" presId="urn:microsoft.com/office/officeart/2008/layout/NameandTitleOrganizationalChart"/>
    <dgm:cxn modelId="{A667435A-00FD-4601-90A1-F5777B2FEE12}" type="presParOf" srcId="{14815C1B-628C-4757-AEE5-FD2D3DA1E4CF}" destId="{454FC85B-DE3E-4FC9-B7E9-93AAD0655F57}" srcOrd="0" destOrd="0" presId="urn:microsoft.com/office/officeart/2008/layout/NameandTitleOrganizationalChart"/>
    <dgm:cxn modelId="{5FCCCA3F-1106-478D-91B3-E1F57EED61CB}" type="presParOf" srcId="{14815C1B-628C-4757-AEE5-FD2D3DA1E4CF}" destId="{B836A3E5-19B0-4567-95F5-3104FE49731B}" srcOrd="1" destOrd="0" presId="urn:microsoft.com/office/officeart/2008/layout/NameandTitleOrganizationalChart"/>
    <dgm:cxn modelId="{1551B73D-817C-41E1-A77D-50AAE9B816FA}" type="presParOf" srcId="{B836A3E5-19B0-4567-95F5-3104FE49731B}" destId="{78CD168F-6D02-4B36-89D9-2AD4CA066E71}" srcOrd="0" destOrd="0" presId="urn:microsoft.com/office/officeart/2008/layout/NameandTitleOrganizationalChart"/>
    <dgm:cxn modelId="{63289D7C-74EF-4995-979D-1909BACD124A}" type="presParOf" srcId="{78CD168F-6D02-4B36-89D9-2AD4CA066E71}" destId="{25C33364-616A-4577-B766-79F268682DD3}" srcOrd="0" destOrd="0" presId="urn:microsoft.com/office/officeart/2008/layout/NameandTitleOrganizationalChart"/>
    <dgm:cxn modelId="{B42ADCA9-9B38-4571-B005-E3207DA6C0A3}" type="presParOf" srcId="{78CD168F-6D02-4B36-89D9-2AD4CA066E71}" destId="{7CCF1B21-A020-4551-BB9B-0218C7E833EC}" srcOrd="1" destOrd="0" presId="urn:microsoft.com/office/officeart/2008/layout/NameandTitleOrganizationalChart"/>
    <dgm:cxn modelId="{13B68C1E-50CD-4471-854A-44BC45D5D5BC}" type="presParOf" srcId="{78CD168F-6D02-4B36-89D9-2AD4CA066E71}" destId="{BFDDCFA1-ED81-4F93-BC70-F14FBB0C64CC}" srcOrd="2" destOrd="0" presId="urn:microsoft.com/office/officeart/2008/layout/NameandTitleOrganizationalChart"/>
    <dgm:cxn modelId="{592EC9D9-C8F9-4C93-948B-F8D3FE73D901}" type="presParOf" srcId="{B836A3E5-19B0-4567-95F5-3104FE49731B}" destId="{B4D27518-5DEB-4AE5-A27A-AE8B45602795}" srcOrd="1" destOrd="0" presId="urn:microsoft.com/office/officeart/2008/layout/NameandTitleOrganizationalChart"/>
    <dgm:cxn modelId="{A537C74C-FE18-4E95-99DD-13ABB5278AD7}" type="presParOf" srcId="{B4D27518-5DEB-4AE5-A27A-AE8B45602795}" destId="{6FCDD4F1-33AC-4A12-9F77-A9BF0C102A34}" srcOrd="0" destOrd="0" presId="urn:microsoft.com/office/officeart/2008/layout/NameandTitleOrganizationalChart"/>
    <dgm:cxn modelId="{CBEF07E4-41BB-4E8D-9A27-06F7118C0F58}" type="presParOf" srcId="{B4D27518-5DEB-4AE5-A27A-AE8B45602795}" destId="{F335E035-1A6F-437D-9F77-24AC265FE5A0}" srcOrd="1" destOrd="0" presId="urn:microsoft.com/office/officeart/2008/layout/NameandTitleOrganizationalChart"/>
    <dgm:cxn modelId="{032FFAAC-5E99-45AB-9CA5-054DC9AD13EA}" type="presParOf" srcId="{F335E035-1A6F-437D-9F77-24AC265FE5A0}" destId="{A17AC60A-8602-4CFA-9C43-259942AD36B4}" srcOrd="0" destOrd="0" presId="urn:microsoft.com/office/officeart/2008/layout/NameandTitleOrganizationalChart"/>
    <dgm:cxn modelId="{7E803DD7-9D4D-4E7E-93DD-A596E92BC62E}" type="presParOf" srcId="{A17AC60A-8602-4CFA-9C43-259942AD36B4}" destId="{2BD493C2-2AE5-4636-92E6-AD66BED139AA}" srcOrd="0" destOrd="0" presId="urn:microsoft.com/office/officeart/2008/layout/NameandTitleOrganizationalChart"/>
    <dgm:cxn modelId="{DF760883-C73F-4790-A39A-4FE1D8CE6053}" type="presParOf" srcId="{A17AC60A-8602-4CFA-9C43-259942AD36B4}" destId="{A2729914-41C1-4B7A-BFBB-BFB390EDDE45}" srcOrd="1" destOrd="0" presId="urn:microsoft.com/office/officeart/2008/layout/NameandTitleOrganizationalChart"/>
    <dgm:cxn modelId="{E04302E1-27B7-4284-AE87-FB7193FDF28F}" type="presParOf" srcId="{A17AC60A-8602-4CFA-9C43-259942AD36B4}" destId="{65866029-E949-46A1-983F-CB70EA672BF7}" srcOrd="2" destOrd="0" presId="urn:microsoft.com/office/officeart/2008/layout/NameandTitleOrganizationalChart"/>
    <dgm:cxn modelId="{1D1C2E1F-FEE5-4F70-A204-1DB7F6EE32B4}" type="presParOf" srcId="{F335E035-1A6F-437D-9F77-24AC265FE5A0}" destId="{1E7C6405-BF88-4E77-A60D-3A251FFF83C4}" srcOrd="1" destOrd="0" presId="urn:microsoft.com/office/officeart/2008/layout/NameandTitleOrganizationalChart"/>
    <dgm:cxn modelId="{C4CB14F6-59D9-47D6-9AFE-174345800DE6}" type="presParOf" srcId="{1E7C6405-BF88-4E77-A60D-3A251FFF83C4}" destId="{6710FA9B-3F86-41AC-8B0E-AF5761FD5AC4}" srcOrd="0" destOrd="0" presId="urn:microsoft.com/office/officeart/2008/layout/NameandTitleOrganizationalChart"/>
    <dgm:cxn modelId="{C4C26809-3AB3-4679-AA99-668CF3C5DF6A}" type="presParOf" srcId="{1E7C6405-BF88-4E77-A60D-3A251FFF83C4}" destId="{EFD15F48-8DF4-4A64-B7FF-B89324F90E84}" srcOrd="1" destOrd="0" presId="urn:microsoft.com/office/officeart/2008/layout/NameandTitleOrganizationalChart"/>
    <dgm:cxn modelId="{EE804699-DB87-4F91-921F-ACC4F553BA0A}" type="presParOf" srcId="{EFD15F48-8DF4-4A64-B7FF-B89324F90E84}" destId="{AF4FBF4A-C9D0-4D4F-9F05-B12754315D08}" srcOrd="0" destOrd="0" presId="urn:microsoft.com/office/officeart/2008/layout/NameandTitleOrganizationalChart"/>
    <dgm:cxn modelId="{5AB8725A-D4AA-4AFD-B267-57E620DB14EC}" type="presParOf" srcId="{AF4FBF4A-C9D0-4D4F-9F05-B12754315D08}" destId="{E803C4B8-79FF-48BB-9B93-51F83C854A4F}" srcOrd="0" destOrd="0" presId="urn:microsoft.com/office/officeart/2008/layout/NameandTitleOrganizationalChart"/>
    <dgm:cxn modelId="{FB3C91D0-CE10-4BDC-ABAF-124DF726EB3E}" type="presParOf" srcId="{AF4FBF4A-C9D0-4D4F-9F05-B12754315D08}" destId="{8B2CB3A5-AA01-46AE-8CAC-A7FA880D3186}" srcOrd="1" destOrd="0" presId="urn:microsoft.com/office/officeart/2008/layout/NameandTitleOrganizationalChart"/>
    <dgm:cxn modelId="{C81FF7F2-436B-4882-92F4-DF3C336E37DB}" type="presParOf" srcId="{AF4FBF4A-C9D0-4D4F-9F05-B12754315D08}" destId="{BD22DEE6-D787-4281-9CF3-797F2C530655}" srcOrd="2" destOrd="0" presId="urn:microsoft.com/office/officeart/2008/layout/NameandTitleOrganizationalChart"/>
    <dgm:cxn modelId="{6EF046EB-21AA-4CCD-A203-BB6AA3D9458B}" type="presParOf" srcId="{EFD15F48-8DF4-4A64-B7FF-B89324F90E84}" destId="{B59DD9F9-BB1E-4CD1-9F1A-430ACF1E97A5}" srcOrd="1" destOrd="0" presId="urn:microsoft.com/office/officeart/2008/layout/NameandTitleOrganizationalChart"/>
    <dgm:cxn modelId="{110FA2C8-AF2A-42E9-A021-AA96A00B3A7B}" type="presParOf" srcId="{EFD15F48-8DF4-4A64-B7FF-B89324F90E84}" destId="{E597C9E5-0CDD-416C-928B-414805B22F1F}" srcOrd="2" destOrd="0" presId="urn:microsoft.com/office/officeart/2008/layout/NameandTitleOrganizationalChart"/>
    <dgm:cxn modelId="{117076F5-A0B2-4987-8A93-4083899EFAAC}" type="presParOf" srcId="{F335E035-1A6F-437D-9F77-24AC265FE5A0}" destId="{E40EA045-6E57-4D5C-8A33-46495B081A2D}" srcOrd="2" destOrd="0" presId="urn:microsoft.com/office/officeart/2008/layout/NameandTitleOrganizationalChart"/>
    <dgm:cxn modelId="{CD030B0F-EEEF-4506-B9F2-41A8FA9FC24E}" type="presParOf" srcId="{B4D27518-5DEB-4AE5-A27A-AE8B45602795}" destId="{003D70AC-CE79-44A5-AE5C-E33EE930D135}" srcOrd="2" destOrd="0" presId="urn:microsoft.com/office/officeart/2008/layout/NameandTitleOrganizationalChart"/>
    <dgm:cxn modelId="{59EA2555-DDCE-4240-AB90-F37372B7C9A8}" type="presParOf" srcId="{B4D27518-5DEB-4AE5-A27A-AE8B45602795}" destId="{A18B6EB8-4653-4C17-BEB7-341F197E115F}" srcOrd="3" destOrd="0" presId="urn:microsoft.com/office/officeart/2008/layout/NameandTitleOrganizationalChart"/>
    <dgm:cxn modelId="{CE084953-3D38-45FC-8D8E-ACECBF8CE4A6}" type="presParOf" srcId="{A18B6EB8-4653-4C17-BEB7-341F197E115F}" destId="{301BA714-C89F-47B9-B446-3BFE93C40BBF}" srcOrd="0" destOrd="0" presId="urn:microsoft.com/office/officeart/2008/layout/NameandTitleOrganizationalChart"/>
    <dgm:cxn modelId="{43CD1F6D-5D64-4B30-B5E8-3D805E54FA23}" type="presParOf" srcId="{301BA714-C89F-47B9-B446-3BFE93C40BBF}" destId="{3111F8B6-C305-4386-A54E-5A2B985E938C}" srcOrd="0" destOrd="0" presId="urn:microsoft.com/office/officeart/2008/layout/NameandTitleOrganizationalChart"/>
    <dgm:cxn modelId="{501F465F-7CAD-40DD-B0E6-DBD66FFFD09A}" type="presParOf" srcId="{301BA714-C89F-47B9-B446-3BFE93C40BBF}" destId="{52AD9161-162C-40A1-898D-EE0EAA505E80}" srcOrd="1" destOrd="0" presId="urn:microsoft.com/office/officeart/2008/layout/NameandTitleOrganizationalChart"/>
    <dgm:cxn modelId="{63815771-F345-4DC8-9421-250F6F1E5ACD}" type="presParOf" srcId="{301BA714-C89F-47B9-B446-3BFE93C40BBF}" destId="{4EBA622B-FFB7-4541-AEB8-D3B811042BE4}" srcOrd="2" destOrd="0" presId="urn:microsoft.com/office/officeart/2008/layout/NameandTitleOrganizationalChart"/>
    <dgm:cxn modelId="{259C9DFC-AA34-4D9E-B421-1AE7692DDA1E}" type="presParOf" srcId="{A18B6EB8-4653-4C17-BEB7-341F197E115F}" destId="{B70069D1-E600-4E8E-A0C9-6AD21B56B3AB}" srcOrd="1" destOrd="0" presId="urn:microsoft.com/office/officeart/2008/layout/NameandTitleOrganizationalChart"/>
    <dgm:cxn modelId="{6228CB4F-85B2-48CF-8865-FDC3C63C0DF6}" type="presParOf" srcId="{B70069D1-E600-4E8E-A0C9-6AD21B56B3AB}" destId="{9E3AE525-4379-4D99-9841-400BFD3186F3}" srcOrd="0" destOrd="0" presId="urn:microsoft.com/office/officeart/2008/layout/NameandTitleOrganizationalChart"/>
    <dgm:cxn modelId="{17642D65-B8CA-49C4-A812-F3A663E70214}" type="presParOf" srcId="{B70069D1-E600-4E8E-A0C9-6AD21B56B3AB}" destId="{048D343F-9F76-482B-9CBB-4F653F179367}" srcOrd="1" destOrd="0" presId="urn:microsoft.com/office/officeart/2008/layout/NameandTitleOrganizationalChart"/>
    <dgm:cxn modelId="{B642858B-D94C-4E3D-BDA4-C8707AA7B638}" type="presParOf" srcId="{048D343F-9F76-482B-9CBB-4F653F179367}" destId="{36FB0F96-1356-4A14-93A1-518980375105}" srcOrd="0" destOrd="0" presId="urn:microsoft.com/office/officeart/2008/layout/NameandTitleOrganizationalChart"/>
    <dgm:cxn modelId="{98874A57-0129-4390-935B-739B3D665F4A}" type="presParOf" srcId="{36FB0F96-1356-4A14-93A1-518980375105}" destId="{9C1C7EAF-9D9B-4E22-B156-47DE26E439DA}" srcOrd="0" destOrd="0" presId="urn:microsoft.com/office/officeart/2008/layout/NameandTitleOrganizationalChart"/>
    <dgm:cxn modelId="{F037D62B-436A-4444-A4AD-9DDF04831C4A}" type="presParOf" srcId="{36FB0F96-1356-4A14-93A1-518980375105}" destId="{7CA15993-8445-4888-8EBC-E67F69571588}" srcOrd="1" destOrd="0" presId="urn:microsoft.com/office/officeart/2008/layout/NameandTitleOrganizationalChart"/>
    <dgm:cxn modelId="{3E7439C3-24C9-454C-A092-E3BB2AEEA2C2}" type="presParOf" srcId="{36FB0F96-1356-4A14-93A1-518980375105}" destId="{DDAF8EB7-66FE-4221-8DFE-5CE477F1786B}" srcOrd="2" destOrd="0" presId="urn:microsoft.com/office/officeart/2008/layout/NameandTitleOrganizationalChart"/>
    <dgm:cxn modelId="{02C84D33-1FE6-486F-BECB-C56AA3E5D364}" type="presParOf" srcId="{048D343F-9F76-482B-9CBB-4F653F179367}" destId="{E19095D8-0412-46FE-AF71-1CFDBDBFFEA5}" srcOrd="1" destOrd="0" presId="urn:microsoft.com/office/officeart/2008/layout/NameandTitleOrganizationalChart"/>
    <dgm:cxn modelId="{849750F2-BF9A-40F2-97E0-001CD5BC0788}" type="presParOf" srcId="{048D343F-9F76-482B-9CBB-4F653F179367}" destId="{BF37977F-8AEB-450C-8C7E-7045A44CD0CC}" srcOrd="2" destOrd="0" presId="urn:microsoft.com/office/officeart/2008/layout/NameandTitleOrganizationalChart"/>
    <dgm:cxn modelId="{9E5A4609-92FD-46DD-97D3-E879C9C5D4B7}" type="presParOf" srcId="{A18B6EB8-4653-4C17-BEB7-341F197E115F}" destId="{04A5AA5C-5F30-4021-8AB9-623445276C2B}" srcOrd="2" destOrd="0" presId="urn:microsoft.com/office/officeart/2008/layout/NameandTitleOrganizationalChart"/>
    <dgm:cxn modelId="{582AFCB1-E452-49FE-911E-BD61707CFF05}" type="presParOf" srcId="{B4D27518-5DEB-4AE5-A27A-AE8B45602795}" destId="{67E4F3B5-D41A-4656-9EFF-19F243B34B33}" srcOrd="4" destOrd="0" presId="urn:microsoft.com/office/officeart/2008/layout/NameandTitleOrganizationalChart"/>
    <dgm:cxn modelId="{A3829CE3-17FD-4C49-B0C5-A5BB61C14BEE}" type="presParOf" srcId="{B4D27518-5DEB-4AE5-A27A-AE8B45602795}" destId="{9FFA9E40-5A93-4233-B2F0-CD532C2A1DB5}" srcOrd="5" destOrd="0" presId="urn:microsoft.com/office/officeart/2008/layout/NameandTitleOrganizationalChart"/>
    <dgm:cxn modelId="{BF54B05D-DDCB-4E9D-AACC-85EC3F640750}" type="presParOf" srcId="{9FFA9E40-5A93-4233-B2F0-CD532C2A1DB5}" destId="{9F6CD4B4-7C69-4D6C-B0E1-DA603214FE2E}" srcOrd="0" destOrd="0" presId="urn:microsoft.com/office/officeart/2008/layout/NameandTitleOrganizationalChart"/>
    <dgm:cxn modelId="{C2EF6753-FE55-459D-886B-663B387638DB}" type="presParOf" srcId="{9F6CD4B4-7C69-4D6C-B0E1-DA603214FE2E}" destId="{5C35F5EC-F688-4B42-A14B-F53145AD746E}" srcOrd="0" destOrd="0" presId="urn:microsoft.com/office/officeart/2008/layout/NameandTitleOrganizationalChart"/>
    <dgm:cxn modelId="{24119818-F4C2-4017-BD26-85D9BDA9465F}" type="presParOf" srcId="{9F6CD4B4-7C69-4D6C-B0E1-DA603214FE2E}" destId="{E210687F-CFBA-40EF-B34A-020438025E9C}" srcOrd="1" destOrd="0" presId="urn:microsoft.com/office/officeart/2008/layout/NameandTitleOrganizationalChart"/>
    <dgm:cxn modelId="{BDB2CA07-2B5B-4DF5-A8C2-62E707254EC0}" type="presParOf" srcId="{9F6CD4B4-7C69-4D6C-B0E1-DA603214FE2E}" destId="{20644578-D83F-414E-919C-7578C3EA1BD4}" srcOrd="2" destOrd="0" presId="urn:microsoft.com/office/officeart/2008/layout/NameandTitleOrganizationalChart"/>
    <dgm:cxn modelId="{1A91DA8F-E97B-4632-A22C-C571F7CAA933}" type="presParOf" srcId="{9FFA9E40-5A93-4233-B2F0-CD532C2A1DB5}" destId="{87AAE926-838B-4A8D-9B95-8EA4DCC97931}" srcOrd="1" destOrd="0" presId="urn:microsoft.com/office/officeart/2008/layout/NameandTitleOrganizationalChart"/>
    <dgm:cxn modelId="{31F57B16-5361-40C3-B03E-9B08D66E96C3}" type="presParOf" srcId="{87AAE926-838B-4A8D-9B95-8EA4DCC97931}" destId="{04E1BBC7-404D-4B74-8252-686F39FECB97}" srcOrd="0" destOrd="0" presId="urn:microsoft.com/office/officeart/2008/layout/NameandTitleOrganizationalChart"/>
    <dgm:cxn modelId="{18E19174-2ADE-4279-9975-726B0B3B2181}" type="presParOf" srcId="{87AAE926-838B-4A8D-9B95-8EA4DCC97931}" destId="{D8B7EEA0-D642-49A2-A7CF-ACD8751B3CFE}" srcOrd="1" destOrd="0" presId="urn:microsoft.com/office/officeart/2008/layout/NameandTitleOrganizationalChart"/>
    <dgm:cxn modelId="{C3FEFED9-600C-414E-BCB3-356DE6F68F9B}" type="presParOf" srcId="{D8B7EEA0-D642-49A2-A7CF-ACD8751B3CFE}" destId="{487D4180-3B51-47C9-8507-3DFAC8D1DBAE}" srcOrd="0" destOrd="0" presId="urn:microsoft.com/office/officeart/2008/layout/NameandTitleOrganizationalChart"/>
    <dgm:cxn modelId="{6C1FBCA1-81CF-443F-9945-985C95B2880C}" type="presParOf" srcId="{487D4180-3B51-47C9-8507-3DFAC8D1DBAE}" destId="{206C697F-FA7C-49EC-9816-32C1BBF551A2}" srcOrd="0" destOrd="0" presId="urn:microsoft.com/office/officeart/2008/layout/NameandTitleOrganizationalChart"/>
    <dgm:cxn modelId="{A42EB0A2-B613-402C-BE98-5FA716228F7F}" type="presParOf" srcId="{487D4180-3B51-47C9-8507-3DFAC8D1DBAE}" destId="{F89AA558-7C28-45FC-ADC9-F6B4E6A4728C}" srcOrd="1" destOrd="0" presId="urn:microsoft.com/office/officeart/2008/layout/NameandTitleOrganizationalChart"/>
    <dgm:cxn modelId="{37925CBF-FEC3-4CEC-8F56-C4A071ABCAD2}" type="presParOf" srcId="{487D4180-3B51-47C9-8507-3DFAC8D1DBAE}" destId="{D85F20FB-95EA-4B7A-9500-34C9FD0442BC}" srcOrd="2" destOrd="0" presId="urn:microsoft.com/office/officeart/2008/layout/NameandTitleOrganizationalChart"/>
    <dgm:cxn modelId="{B5B8AE9F-D115-401E-8AC1-D64378238AB1}" type="presParOf" srcId="{D8B7EEA0-D642-49A2-A7CF-ACD8751B3CFE}" destId="{D458AE4B-62C5-4AF3-B46E-70B545CD2A05}" srcOrd="1" destOrd="0" presId="urn:microsoft.com/office/officeart/2008/layout/NameandTitleOrganizationalChart"/>
    <dgm:cxn modelId="{EB438067-DD61-4324-8BFA-8185E75C7412}" type="presParOf" srcId="{D8B7EEA0-D642-49A2-A7CF-ACD8751B3CFE}" destId="{A96CE02B-4EC2-4718-B006-C5D81EE3DC7B}" srcOrd="2" destOrd="0" presId="urn:microsoft.com/office/officeart/2008/layout/NameandTitleOrganizationalChart"/>
    <dgm:cxn modelId="{A06DB7CA-D556-433C-8853-957A210947AE}" type="presParOf" srcId="{9FFA9E40-5A93-4233-B2F0-CD532C2A1DB5}" destId="{A1E008CD-E4EA-475E-AD05-E2A37C35332D}" srcOrd="2" destOrd="0" presId="urn:microsoft.com/office/officeart/2008/layout/NameandTitleOrganizationalChart"/>
    <dgm:cxn modelId="{EFA0FDA9-5CDF-4E6C-A189-80C65F4C7D03}" type="presParOf" srcId="{B4D27518-5DEB-4AE5-A27A-AE8B45602795}" destId="{81B3DB72-8FE0-4555-A722-57FD5D1FBCF4}" srcOrd="6" destOrd="0" presId="urn:microsoft.com/office/officeart/2008/layout/NameandTitleOrganizationalChart"/>
    <dgm:cxn modelId="{B511D44F-FFB0-45B6-AE42-7366211A76FD}" type="presParOf" srcId="{B4D27518-5DEB-4AE5-A27A-AE8B45602795}" destId="{8D8FF733-56B3-474A-BDF5-55F84706192F}" srcOrd="7" destOrd="0" presId="urn:microsoft.com/office/officeart/2008/layout/NameandTitleOrganizationalChart"/>
    <dgm:cxn modelId="{CFE46357-CEEB-45C2-A3BF-6B4E2337649C}" type="presParOf" srcId="{8D8FF733-56B3-474A-BDF5-55F84706192F}" destId="{DD1C6099-647B-49A4-9B43-EDBECE2D9808}" srcOrd="0" destOrd="0" presId="urn:microsoft.com/office/officeart/2008/layout/NameandTitleOrganizationalChart"/>
    <dgm:cxn modelId="{9D268456-7EA6-4B11-AB94-4010252B4925}" type="presParOf" srcId="{DD1C6099-647B-49A4-9B43-EDBECE2D9808}" destId="{DBB0A6CF-AB78-4627-9ABC-17C2F464B148}" srcOrd="0" destOrd="0" presId="urn:microsoft.com/office/officeart/2008/layout/NameandTitleOrganizationalChart"/>
    <dgm:cxn modelId="{2C2D2ECE-2E2E-49DD-B1A6-17C4842C8F02}" type="presParOf" srcId="{DD1C6099-647B-49A4-9B43-EDBECE2D9808}" destId="{C95D44B6-933E-42AB-920F-71D4D2D0AA96}" srcOrd="1" destOrd="0" presId="urn:microsoft.com/office/officeart/2008/layout/NameandTitleOrganizationalChart"/>
    <dgm:cxn modelId="{4FBEF238-0103-4E85-8AE7-F1E1BF72032C}" type="presParOf" srcId="{DD1C6099-647B-49A4-9B43-EDBECE2D9808}" destId="{7F26C984-FF63-49F1-A536-C3C9AD9A5C8C}" srcOrd="2" destOrd="0" presId="urn:microsoft.com/office/officeart/2008/layout/NameandTitleOrganizationalChart"/>
    <dgm:cxn modelId="{6A16681E-53CB-477A-A490-50DB94C5A96A}" type="presParOf" srcId="{8D8FF733-56B3-474A-BDF5-55F84706192F}" destId="{A1B6DEA2-66AB-4C2A-A828-7CC907FB5525}" srcOrd="1" destOrd="0" presId="urn:microsoft.com/office/officeart/2008/layout/NameandTitleOrganizationalChart"/>
    <dgm:cxn modelId="{462BD145-DF6A-4843-A36C-E6E1D87CC4B4}" type="presParOf" srcId="{A1B6DEA2-66AB-4C2A-A828-7CC907FB5525}" destId="{D0B219EE-EB3B-4797-A9C0-76C29C7417A3}" srcOrd="0" destOrd="0" presId="urn:microsoft.com/office/officeart/2008/layout/NameandTitleOrganizationalChart"/>
    <dgm:cxn modelId="{25341621-5E14-41FE-9EAC-3AE370042268}" type="presParOf" srcId="{A1B6DEA2-66AB-4C2A-A828-7CC907FB5525}" destId="{DD09FE7D-E913-493A-A2DA-F245F899F2B5}" srcOrd="1" destOrd="0" presId="urn:microsoft.com/office/officeart/2008/layout/NameandTitleOrganizationalChart"/>
    <dgm:cxn modelId="{2ECA1845-1AEC-4811-AF67-8AB2FE6A1A67}" type="presParOf" srcId="{DD09FE7D-E913-493A-A2DA-F245F899F2B5}" destId="{DF504109-6A5D-4B2A-B59F-C5CC7BB4F65F}" srcOrd="0" destOrd="0" presId="urn:microsoft.com/office/officeart/2008/layout/NameandTitleOrganizationalChart"/>
    <dgm:cxn modelId="{74A16846-D43E-484B-B50C-C9850654AC70}" type="presParOf" srcId="{DF504109-6A5D-4B2A-B59F-C5CC7BB4F65F}" destId="{957494AF-8E90-4085-B58C-DD788D86DC02}" srcOrd="0" destOrd="0" presId="urn:microsoft.com/office/officeart/2008/layout/NameandTitleOrganizationalChart"/>
    <dgm:cxn modelId="{53F5EF1E-DD52-4F06-B667-C9733D3E5A49}" type="presParOf" srcId="{DF504109-6A5D-4B2A-B59F-C5CC7BB4F65F}" destId="{BDE67A06-F6B8-420A-8557-D5119C35EE7E}" srcOrd="1" destOrd="0" presId="urn:microsoft.com/office/officeart/2008/layout/NameandTitleOrganizationalChart"/>
    <dgm:cxn modelId="{9F6A4E6C-05F4-49AE-B0D0-157382135376}" type="presParOf" srcId="{DF504109-6A5D-4B2A-B59F-C5CC7BB4F65F}" destId="{753D02CE-CF93-4B29-8E9B-CDEE427D65EB}" srcOrd="2" destOrd="0" presId="urn:microsoft.com/office/officeart/2008/layout/NameandTitleOrganizationalChart"/>
    <dgm:cxn modelId="{6139D451-7BAC-44CB-AEA4-4934F036DA84}" type="presParOf" srcId="{DD09FE7D-E913-493A-A2DA-F245F899F2B5}" destId="{AB9FB493-0809-49AC-81AA-A02DB26FB99A}" srcOrd="1" destOrd="0" presId="urn:microsoft.com/office/officeart/2008/layout/NameandTitleOrganizationalChart"/>
    <dgm:cxn modelId="{0D0FC30C-FB82-4768-8BB7-637E28CC68A9}" type="presParOf" srcId="{DD09FE7D-E913-493A-A2DA-F245F899F2B5}" destId="{D7D37389-FF25-4118-AEAA-BBA91439C127}" srcOrd="2" destOrd="0" presId="urn:microsoft.com/office/officeart/2008/layout/NameandTitleOrganizationalChart"/>
    <dgm:cxn modelId="{5D301799-D499-4E04-AB65-8C9DDEAA3582}" type="presParOf" srcId="{8D8FF733-56B3-474A-BDF5-55F84706192F}" destId="{2E671C93-9313-4308-930A-66BC74264E1B}" srcOrd="2" destOrd="0" presId="urn:microsoft.com/office/officeart/2008/layout/NameandTitleOrganizationalChart"/>
    <dgm:cxn modelId="{10B12B93-656C-40DF-91F5-0AFFFF06AE6F}" type="presParOf" srcId="{B836A3E5-19B0-4567-95F5-3104FE49731B}" destId="{EF89E9BD-841C-4A3A-BD38-440C2C5A27AE}" srcOrd="2" destOrd="0" presId="urn:microsoft.com/office/officeart/2008/layout/NameandTitleOrganizationalChart"/>
    <dgm:cxn modelId="{929BEBDF-5AB8-4D19-BA49-B7C132D459D6}" type="presParOf" srcId="{14815C1B-628C-4757-AEE5-FD2D3DA1E4CF}" destId="{D4CB305A-FB74-4DE7-B781-08DF2CAD934A}" srcOrd="2" destOrd="0" presId="urn:microsoft.com/office/officeart/2008/layout/NameandTitleOrganizationalChart"/>
    <dgm:cxn modelId="{77500C95-5FF9-4430-8DE0-0EDADE3A8EFE}" type="presParOf" srcId="{14815C1B-628C-4757-AEE5-FD2D3DA1E4CF}" destId="{BF645F91-55B9-48A9-9080-0C78F7C047E3}" srcOrd="3" destOrd="0" presId="urn:microsoft.com/office/officeart/2008/layout/NameandTitleOrganizationalChart"/>
    <dgm:cxn modelId="{3597E3B9-8C9C-4517-8852-582EF7803493}" type="presParOf" srcId="{BF645F91-55B9-48A9-9080-0C78F7C047E3}" destId="{A627FA43-15D6-4815-A88E-B29800EE8301}" srcOrd="0" destOrd="0" presId="urn:microsoft.com/office/officeart/2008/layout/NameandTitleOrganizationalChart"/>
    <dgm:cxn modelId="{38BD7AFC-C3BF-46A9-BF0B-01F98FAECB94}" type="presParOf" srcId="{A627FA43-15D6-4815-A88E-B29800EE8301}" destId="{7B079B85-FED6-4024-B7D4-56F1357DC366}" srcOrd="0" destOrd="0" presId="urn:microsoft.com/office/officeart/2008/layout/NameandTitleOrganizationalChart"/>
    <dgm:cxn modelId="{E9F609D2-4EC2-43C9-BA4C-000A285E79B6}" type="presParOf" srcId="{A627FA43-15D6-4815-A88E-B29800EE8301}" destId="{25982C9D-C999-460C-B468-ABB864752A85}" srcOrd="1" destOrd="0" presId="urn:microsoft.com/office/officeart/2008/layout/NameandTitleOrganizationalChart"/>
    <dgm:cxn modelId="{98951360-86B4-4A15-97A4-61A7A406FA8E}" type="presParOf" srcId="{A627FA43-15D6-4815-A88E-B29800EE8301}" destId="{3C82980B-44EB-44D1-AD30-A2F394E5B9AC}" srcOrd="2" destOrd="0" presId="urn:microsoft.com/office/officeart/2008/layout/NameandTitleOrganizationalChart"/>
    <dgm:cxn modelId="{687310C4-0265-4AB5-A944-2D99CDC5FDB4}" type="presParOf" srcId="{BF645F91-55B9-48A9-9080-0C78F7C047E3}" destId="{8F6FE6FA-6DDF-47A1-B220-FF8FDBC20A36}" srcOrd="1" destOrd="0" presId="urn:microsoft.com/office/officeart/2008/layout/NameandTitleOrganizationalChart"/>
    <dgm:cxn modelId="{EA64FEEA-FE44-4B70-8C45-41616AFBCD1F}" type="presParOf" srcId="{BF645F91-55B9-48A9-9080-0C78F7C047E3}" destId="{05F22E14-BD32-4D86-9C1A-C77E686AFE45}" srcOrd="2" destOrd="0" presId="urn:microsoft.com/office/officeart/2008/layout/NameandTitleOrganizationalChart"/>
    <dgm:cxn modelId="{61FAE924-E557-4BB1-ACE4-C6A6BA1F247D}" type="presParOf" srcId="{14815C1B-628C-4757-AEE5-FD2D3DA1E4CF}" destId="{D6D7D943-D899-4DDA-8520-AA16EAFBC214}" srcOrd="4" destOrd="0" presId="urn:microsoft.com/office/officeart/2008/layout/NameandTitleOrganizationalChart"/>
    <dgm:cxn modelId="{18DB318F-CDBD-463D-97F1-0314509651B4}" type="presParOf" srcId="{14815C1B-628C-4757-AEE5-FD2D3DA1E4CF}" destId="{AA374E9A-352C-4CE5-BF2F-CB6BA229DE70}" srcOrd="5" destOrd="0" presId="urn:microsoft.com/office/officeart/2008/layout/NameandTitleOrganizationalChart"/>
    <dgm:cxn modelId="{63164293-A22A-450E-ACB4-C6D7D8A1FA0E}" type="presParOf" srcId="{AA374E9A-352C-4CE5-BF2F-CB6BA229DE70}" destId="{08D04DCC-673D-483D-BA32-48DB4A669929}" srcOrd="0" destOrd="0" presId="urn:microsoft.com/office/officeart/2008/layout/NameandTitleOrganizationalChart"/>
    <dgm:cxn modelId="{3335EEAB-4177-4BE2-B29E-E07286827F1A}" type="presParOf" srcId="{08D04DCC-673D-483D-BA32-48DB4A669929}" destId="{7A66E78C-3367-4293-B048-DC8CFAC2505A}" srcOrd="0" destOrd="0" presId="urn:microsoft.com/office/officeart/2008/layout/NameandTitleOrganizationalChart"/>
    <dgm:cxn modelId="{5C24D0A2-D185-4F92-A35D-E3185A67BCC7}" type="presParOf" srcId="{08D04DCC-673D-483D-BA32-48DB4A669929}" destId="{8B0E003D-2C92-4A0B-A4A6-BF93C2A27285}" srcOrd="1" destOrd="0" presId="urn:microsoft.com/office/officeart/2008/layout/NameandTitleOrganizationalChart"/>
    <dgm:cxn modelId="{8FC28920-AE51-4A3B-AB54-2214D749D630}" type="presParOf" srcId="{08D04DCC-673D-483D-BA32-48DB4A669929}" destId="{FF0CC0DB-BB6F-4DF2-90E0-C776A9B8B212}" srcOrd="2" destOrd="0" presId="urn:microsoft.com/office/officeart/2008/layout/NameandTitleOrganizationalChart"/>
    <dgm:cxn modelId="{117EDB90-7B1C-41EE-91B8-E73A156578B7}" type="presParOf" srcId="{AA374E9A-352C-4CE5-BF2F-CB6BA229DE70}" destId="{B91C8816-1230-4438-95AE-E55246C4F2E5}" srcOrd="1" destOrd="0" presId="urn:microsoft.com/office/officeart/2008/layout/NameandTitleOrganizationalChart"/>
    <dgm:cxn modelId="{49E0B13D-97C1-43AB-BA2B-89A83DB67B7A}" type="presParOf" srcId="{AA374E9A-352C-4CE5-BF2F-CB6BA229DE70}" destId="{3CA04246-47D7-4C4D-B09C-59A5B42C32C7}" srcOrd="2" destOrd="0" presId="urn:microsoft.com/office/officeart/2008/layout/NameandTitleOrganizationalChart"/>
    <dgm:cxn modelId="{968E93CB-E266-4832-97A6-99AC5A53518B}" type="presParOf" srcId="{14815C1B-628C-4757-AEE5-FD2D3DA1E4CF}" destId="{7D107B50-2121-4BF1-BCCD-DEEF13747321}" srcOrd="6" destOrd="0" presId="urn:microsoft.com/office/officeart/2008/layout/NameandTitleOrganizationalChart"/>
    <dgm:cxn modelId="{82F166F3-7614-440E-B12E-3D725FD712BA}" type="presParOf" srcId="{14815C1B-628C-4757-AEE5-FD2D3DA1E4CF}" destId="{26427A37-B80F-488F-B5A3-F591F5D9B340}" srcOrd="7" destOrd="0" presId="urn:microsoft.com/office/officeart/2008/layout/NameandTitleOrganizationalChart"/>
    <dgm:cxn modelId="{8EBC3678-B230-4EAA-B6A4-D679C8FF9B8C}" type="presParOf" srcId="{26427A37-B80F-488F-B5A3-F591F5D9B340}" destId="{3FC67C74-28CC-46AA-ABA2-496BC8023449}" srcOrd="0" destOrd="0" presId="urn:microsoft.com/office/officeart/2008/layout/NameandTitleOrganizationalChart"/>
    <dgm:cxn modelId="{928200D0-791E-45CF-A9FC-10453B5274C0}" type="presParOf" srcId="{3FC67C74-28CC-46AA-ABA2-496BC8023449}" destId="{5B490349-0919-4AFA-A277-EACBD1C5446A}" srcOrd="0" destOrd="0" presId="urn:microsoft.com/office/officeart/2008/layout/NameandTitleOrganizationalChart"/>
    <dgm:cxn modelId="{B1F1291A-9602-46B9-8167-E468B00A9062}" type="presParOf" srcId="{3FC67C74-28CC-46AA-ABA2-496BC8023449}" destId="{75DDA4CA-1CB2-49C3-91B4-6C1E23E71616}" srcOrd="1" destOrd="0" presId="urn:microsoft.com/office/officeart/2008/layout/NameandTitleOrganizationalChart"/>
    <dgm:cxn modelId="{0891D752-DA82-444C-8360-13ABA3081CC8}" type="presParOf" srcId="{3FC67C74-28CC-46AA-ABA2-496BC8023449}" destId="{733B598E-232F-400C-BF2C-56B9E440E802}" srcOrd="2" destOrd="0" presId="urn:microsoft.com/office/officeart/2008/layout/NameandTitleOrganizationalChart"/>
    <dgm:cxn modelId="{C149B661-C940-4EF4-98A9-CAB478E89213}" type="presParOf" srcId="{26427A37-B80F-488F-B5A3-F591F5D9B340}" destId="{4212AC2C-1B1B-408E-968D-146E23808F1F}" srcOrd="1" destOrd="0" presId="urn:microsoft.com/office/officeart/2008/layout/NameandTitleOrganizationalChart"/>
    <dgm:cxn modelId="{BDD47ECA-81F4-4263-BF09-D3BBEF1260A4}" type="presParOf" srcId="{26427A37-B80F-488F-B5A3-F591F5D9B340}" destId="{3AB49C66-D64E-4562-AD62-99E58A5628E2}" srcOrd="2" destOrd="0" presId="urn:microsoft.com/office/officeart/2008/layout/NameandTitleOrganizationalChart"/>
    <dgm:cxn modelId="{6E48219D-30FD-4FBD-8406-CF4ED467C285}" type="presParOf" srcId="{21955ACB-D4DB-4D08-90EC-1BA5F9E47A59}" destId="{9100B8BC-4A2F-4988-B24C-CB12A06A413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96117-50CA-4F05-818D-74B43E05A7DF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F72455-DFD7-418F-9B40-597275AD82E7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250</a:t>
          </a:r>
          <a:endParaRPr lang="it-IT" dirty="0"/>
        </a:p>
      </dgm:t>
    </dgm:pt>
    <dgm:pt modelId="{45C0839C-D535-4C19-8C2E-2C139EC7DAC8}" type="parTrans" cxnId="{7FD5C75D-85A2-4ADC-804B-93D1F6C1C8C2}">
      <dgm:prSet/>
      <dgm:spPr/>
      <dgm:t>
        <a:bodyPr/>
        <a:lstStyle/>
        <a:p>
          <a:endParaRPr lang="it-IT"/>
        </a:p>
      </dgm:t>
    </dgm:pt>
    <dgm:pt modelId="{BC518072-924F-491D-931C-64E36F41004F}" type="sibTrans" cxnId="{7FD5C75D-85A2-4ADC-804B-93D1F6C1C8C2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B831C975-B77F-4FE4-BE0A-376C4AA60DF5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UPS 2</a:t>
          </a:r>
          <a:endParaRPr lang="it-IT" dirty="0"/>
        </a:p>
      </dgm:t>
    </dgm:pt>
    <dgm:pt modelId="{44799A0A-C3E4-4EEB-8EB6-B47C91A4288F}" type="parTrans" cxnId="{CF6BC04C-0269-4D44-968C-D0500CFB0FC7}">
      <dgm:prSet/>
      <dgm:spPr/>
      <dgm:t>
        <a:bodyPr/>
        <a:lstStyle/>
        <a:p>
          <a:endParaRPr lang="it-IT"/>
        </a:p>
      </dgm:t>
    </dgm:pt>
    <dgm:pt modelId="{88478434-4652-4F93-AF8B-52A247BF1307}" type="sibTrans" cxnId="{CF6BC04C-0269-4D44-968C-D0500CFB0FC7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C4E4AF4D-9020-46B7-9BB1-4A5A57FCA6CB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UPS 3 …</a:t>
          </a:r>
          <a:endParaRPr lang="it-IT" dirty="0"/>
        </a:p>
      </dgm:t>
    </dgm:pt>
    <dgm:pt modelId="{B1ACED4C-733B-4A50-9B69-3BAE6D8CFCD0}" type="parTrans" cxnId="{C1ECFEEE-4A5B-4DE2-90DB-E277D3F4E8ED}">
      <dgm:prSet/>
      <dgm:spPr/>
      <dgm:t>
        <a:bodyPr/>
        <a:lstStyle/>
        <a:p>
          <a:endParaRPr lang="it-IT"/>
        </a:p>
      </dgm:t>
    </dgm:pt>
    <dgm:pt modelId="{9CE2FDEF-3740-4B36-A4F3-598C6EAAA94D}" type="sibTrans" cxnId="{C1ECFEEE-4A5B-4DE2-90DB-E277D3F4E8ED}">
      <dgm:prSet/>
      <dgm:spPr/>
      <dgm:t>
        <a:bodyPr/>
        <a:lstStyle/>
        <a:p>
          <a:r>
            <a:rPr lang="it-IT" dirty="0" smtClean="0"/>
            <a:t>Ex. stella</a:t>
          </a:r>
          <a:endParaRPr lang="it-IT" dirty="0"/>
        </a:p>
      </dgm:t>
    </dgm:pt>
    <dgm:pt modelId="{29C61E7F-0E59-4023-B348-7A4EF31E77B2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Servizio Calcolo e Reti</a:t>
          </a:r>
          <a:endParaRPr lang="it-IT" dirty="0"/>
        </a:p>
      </dgm:t>
    </dgm:pt>
    <dgm:pt modelId="{0D69AC8F-A4C8-4952-A473-297B489BB815}" type="parTrans" cxnId="{9C80AAFF-8289-418B-9A1B-D29C3C558096}">
      <dgm:prSet/>
      <dgm:spPr/>
      <dgm:t>
        <a:bodyPr/>
        <a:lstStyle/>
        <a:p>
          <a:endParaRPr lang="it-IT"/>
        </a:p>
      </dgm:t>
    </dgm:pt>
    <dgm:pt modelId="{FAA40C87-F793-42C8-9507-0C34A9AD57A5}" type="sibTrans" cxnId="{9C80AAFF-8289-418B-9A1B-D29C3C558096}">
      <dgm:prSet/>
      <dgm:spPr/>
      <dgm:t>
        <a:bodyPr/>
        <a:lstStyle/>
        <a:p>
          <a:r>
            <a:rPr lang="it-IT" dirty="0" smtClean="0"/>
            <a:t>S.C.R. gabbia</a:t>
          </a:r>
          <a:endParaRPr lang="it-IT" dirty="0"/>
        </a:p>
      </dgm:t>
    </dgm:pt>
    <dgm:pt modelId="{01375873-F148-44B6-A752-8B0C52CE3F71}" type="pres">
      <dgm:prSet presAssocID="{07E96117-50CA-4F05-818D-74B43E05A7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F96182-39DE-41FE-8BE7-82F83BDA0E3C}" type="pres">
      <dgm:prSet presAssocID="{5DF72455-DFD7-418F-9B40-597275AD82E7}" presName="hierRoot1" presStyleCnt="0">
        <dgm:presLayoutVars>
          <dgm:hierBranch val="init"/>
        </dgm:presLayoutVars>
      </dgm:prSet>
      <dgm:spPr/>
    </dgm:pt>
    <dgm:pt modelId="{AEEC91A3-C42D-41BD-B841-D80BA7234CB8}" type="pres">
      <dgm:prSet presAssocID="{5DF72455-DFD7-418F-9B40-597275AD82E7}" presName="rootComposite1" presStyleCnt="0"/>
      <dgm:spPr/>
    </dgm:pt>
    <dgm:pt modelId="{5C0E5443-C283-4BC7-9C3C-33D0964E9B28}" type="pres">
      <dgm:prSet presAssocID="{5DF72455-DFD7-418F-9B40-597275AD82E7}" presName="rootText1" presStyleLbl="node0" presStyleIdx="0" presStyleCnt="1">
        <dgm:presLayoutVars>
          <dgm:chMax/>
          <dgm:chPref val="3"/>
        </dgm:presLayoutVars>
      </dgm:prSet>
      <dgm:spPr/>
    </dgm:pt>
    <dgm:pt modelId="{743D1C57-C100-4780-8439-E1C9321BCEE4}" type="pres">
      <dgm:prSet presAssocID="{5DF72455-DFD7-418F-9B40-597275AD82E7}" presName="titleText1" presStyleLbl="fgAcc0" presStyleIdx="0" presStyleCnt="1">
        <dgm:presLayoutVars>
          <dgm:chMax val="0"/>
          <dgm:chPref val="0"/>
        </dgm:presLayoutVars>
      </dgm:prSet>
      <dgm:spPr/>
    </dgm:pt>
    <dgm:pt modelId="{CB351131-C847-43BB-B395-A3D4D86B4FC8}" type="pres">
      <dgm:prSet presAssocID="{5DF72455-DFD7-418F-9B40-597275AD82E7}" presName="rootConnector1" presStyleLbl="node1" presStyleIdx="0" presStyleCnt="3"/>
      <dgm:spPr/>
    </dgm:pt>
    <dgm:pt modelId="{8A80A14C-4171-44E3-8B0A-C64E85190FB4}" type="pres">
      <dgm:prSet presAssocID="{5DF72455-DFD7-418F-9B40-597275AD82E7}" presName="hierChild2" presStyleCnt="0"/>
      <dgm:spPr/>
    </dgm:pt>
    <dgm:pt modelId="{6FCDD4F1-33AC-4A12-9F77-A9BF0C102A34}" type="pres">
      <dgm:prSet presAssocID="{44799A0A-C3E4-4EEB-8EB6-B47C91A4288F}" presName="Name37" presStyleLbl="parChTrans1D2" presStyleIdx="0" presStyleCnt="2"/>
      <dgm:spPr/>
    </dgm:pt>
    <dgm:pt modelId="{F335E035-1A6F-437D-9F77-24AC265FE5A0}" type="pres">
      <dgm:prSet presAssocID="{B831C975-B77F-4FE4-BE0A-376C4AA60DF5}" presName="hierRoot2" presStyleCnt="0">
        <dgm:presLayoutVars>
          <dgm:hierBranch val="init"/>
        </dgm:presLayoutVars>
      </dgm:prSet>
      <dgm:spPr/>
    </dgm:pt>
    <dgm:pt modelId="{A17AC60A-8602-4CFA-9C43-259942AD36B4}" type="pres">
      <dgm:prSet presAssocID="{B831C975-B77F-4FE4-BE0A-376C4AA60DF5}" presName="rootComposite" presStyleCnt="0"/>
      <dgm:spPr/>
    </dgm:pt>
    <dgm:pt modelId="{2BD493C2-2AE5-4636-92E6-AD66BED139AA}" type="pres">
      <dgm:prSet presAssocID="{B831C975-B77F-4FE4-BE0A-376C4AA60DF5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A2729914-41C1-4B7A-BFBB-BFB390EDDE45}" type="pres">
      <dgm:prSet presAssocID="{B831C975-B77F-4FE4-BE0A-376C4AA60DF5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65866029-E949-46A1-983F-CB70EA672BF7}" type="pres">
      <dgm:prSet presAssocID="{B831C975-B77F-4FE4-BE0A-376C4AA60DF5}" presName="rootConnector" presStyleLbl="node2" presStyleIdx="0" presStyleCnt="0"/>
      <dgm:spPr/>
    </dgm:pt>
    <dgm:pt modelId="{1E7C6405-BF88-4E77-A60D-3A251FFF83C4}" type="pres">
      <dgm:prSet presAssocID="{B831C975-B77F-4FE4-BE0A-376C4AA60DF5}" presName="hierChild4" presStyleCnt="0"/>
      <dgm:spPr/>
    </dgm:pt>
    <dgm:pt modelId="{6710FA9B-3F86-41AC-8B0E-AF5761FD5AC4}" type="pres">
      <dgm:prSet presAssocID="{0D69AC8F-A4C8-4952-A473-297B489BB815}" presName="Name37" presStyleLbl="parChTrans1D3" presStyleIdx="0" presStyleCnt="1"/>
      <dgm:spPr/>
    </dgm:pt>
    <dgm:pt modelId="{EFD15F48-8DF4-4A64-B7FF-B89324F90E84}" type="pres">
      <dgm:prSet presAssocID="{29C61E7F-0E59-4023-B348-7A4EF31E77B2}" presName="hierRoot2" presStyleCnt="0">
        <dgm:presLayoutVars>
          <dgm:hierBranch val="init"/>
        </dgm:presLayoutVars>
      </dgm:prSet>
      <dgm:spPr/>
    </dgm:pt>
    <dgm:pt modelId="{AF4FBF4A-C9D0-4D4F-9F05-B12754315D08}" type="pres">
      <dgm:prSet presAssocID="{29C61E7F-0E59-4023-B348-7A4EF31E77B2}" presName="rootComposite" presStyleCnt="0"/>
      <dgm:spPr/>
    </dgm:pt>
    <dgm:pt modelId="{E803C4B8-79FF-48BB-9B93-51F83C854A4F}" type="pres">
      <dgm:prSet presAssocID="{29C61E7F-0E59-4023-B348-7A4EF31E77B2}" presName="rootText" presStyleLbl="node1" presStyleIdx="1" presStyleCnt="3">
        <dgm:presLayoutVars>
          <dgm:chMax/>
          <dgm:chPref val="3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it-IT"/>
        </a:p>
      </dgm:t>
    </dgm:pt>
    <dgm:pt modelId="{8B2CB3A5-AA01-46AE-8CAC-A7FA880D3186}" type="pres">
      <dgm:prSet presAssocID="{29C61E7F-0E59-4023-B348-7A4EF31E77B2}" presName="titleText2" presStyleLbl="fgAcc1" presStyleIdx="1" presStyleCnt="3">
        <dgm:presLayoutVars>
          <dgm:chMax val="0"/>
          <dgm:chPref val="0"/>
        </dgm:presLayoutVars>
      </dgm:prSet>
      <dgm:spPr/>
    </dgm:pt>
    <dgm:pt modelId="{BD22DEE6-D787-4281-9CF3-797F2C530655}" type="pres">
      <dgm:prSet presAssocID="{29C61E7F-0E59-4023-B348-7A4EF31E77B2}" presName="rootConnector" presStyleLbl="node3" presStyleIdx="0" presStyleCnt="0"/>
      <dgm:spPr/>
    </dgm:pt>
    <dgm:pt modelId="{B59DD9F9-BB1E-4CD1-9F1A-430ACF1E97A5}" type="pres">
      <dgm:prSet presAssocID="{29C61E7F-0E59-4023-B348-7A4EF31E77B2}" presName="hierChild4" presStyleCnt="0"/>
      <dgm:spPr/>
    </dgm:pt>
    <dgm:pt modelId="{E597C9E5-0CDD-416C-928B-414805B22F1F}" type="pres">
      <dgm:prSet presAssocID="{29C61E7F-0E59-4023-B348-7A4EF31E77B2}" presName="hierChild5" presStyleCnt="0"/>
      <dgm:spPr/>
    </dgm:pt>
    <dgm:pt modelId="{E40EA045-6E57-4D5C-8A33-46495B081A2D}" type="pres">
      <dgm:prSet presAssocID="{B831C975-B77F-4FE4-BE0A-376C4AA60DF5}" presName="hierChild5" presStyleCnt="0"/>
      <dgm:spPr/>
    </dgm:pt>
    <dgm:pt modelId="{003D70AC-CE79-44A5-AE5C-E33EE930D135}" type="pres">
      <dgm:prSet presAssocID="{B1ACED4C-733B-4A50-9B69-3BAE6D8CFCD0}" presName="Name37" presStyleLbl="parChTrans1D2" presStyleIdx="1" presStyleCnt="2"/>
      <dgm:spPr/>
    </dgm:pt>
    <dgm:pt modelId="{A18B6EB8-4653-4C17-BEB7-341F197E115F}" type="pres">
      <dgm:prSet presAssocID="{C4E4AF4D-9020-46B7-9BB1-4A5A57FCA6CB}" presName="hierRoot2" presStyleCnt="0">
        <dgm:presLayoutVars>
          <dgm:hierBranch val="init"/>
        </dgm:presLayoutVars>
      </dgm:prSet>
      <dgm:spPr/>
    </dgm:pt>
    <dgm:pt modelId="{301BA714-C89F-47B9-B446-3BFE93C40BBF}" type="pres">
      <dgm:prSet presAssocID="{C4E4AF4D-9020-46B7-9BB1-4A5A57FCA6CB}" presName="rootComposite" presStyleCnt="0"/>
      <dgm:spPr/>
    </dgm:pt>
    <dgm:pt modelId="{3111F8B6-C305-4386-A54E-5A2B985E938C}" type="pres">
      <dgm:prSet presAssocID="{C4E4AF4D-9020-46B7-9BB1-4A5A57FCA6CB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52AD9161-162C-40A1-898D-EE0EAA505E80}" type="pres">
      <dgm:prSet presAssocID="{C4E4AF4D-9020-46B7-9BB1-4A5A57FCA6CB}" presName="titleText2" presStyleLbl="fgAcc1" presStyleIdx="2" presStyleCnt="3">
        <dgm:presLayoutVars>
          <dgm:chMax val="0"/>
          <dgm:chPref val="0"/>
        </dgm:presLayoutVars>
      </dgm:prSet>
      <dgm:spPr/>
    </dgm:pt>
    <dgm:pt modelId="{4EBA622B-FFB7-4541-AEB8-D3B811042BE4}" type="pres">
      <dgm:prSet presAssocID="{C4E4AF4D-9020-46B7-9BB1-4A5A57FCA6CB}" presName="rootConnector" presStyleLbl="node2" presStyleIdx="0" presStyleCnt="0"/>
      <dgm:spPr/>
    </dgm:pt>
    <dgm:pt modelId="{B70069D1-E600-4E8E-A0C9-6AD21B56B3AB}" type="pres">
      <dgm:prSet presAssocID="{C4E4AF4D-9020-46B7-9BB1-4A5A57FCA6CB}" presName="hierChild4" presStyleCnt="0"/>
      <dgm:spPr/>
    </dgm:pt>
    <dgm:pt modelId="{04A5AA5C-5F30-4021-8AB9-623445276C2B}" type="pres">
      <dgm:prSet presAssocID="{C4E4AF4D-9020-46B7-9BB1-4A5A57FCA6CB}" presName="hierChild5" presStyleCnt="0"/>
      <dgm:spPr/>
    </dgm:pt>
    <dgm:pt modelId="{AC908C2B-412F-493D-85E1-2BC75DB01158}" type="pres">
      <dgm:prSet presAssocID="{5DF72455-DFD7-418F-9B40-597275AD82E7}" presName="hierChild3" presStyleCnt="0"/>
      <dgm:spPr/>
    </dgm:pt>
  </dgm:ptLst>
  <dgm:cxnLst>
    <dgm:cxn modelId="{F0E69C8C-7DB8-4343-B4FB-B6058E7DD9A9}" type="presOf" srcId="{5DF72455-DFD7-418F-9B40-597275AD82E7}" destId="{5C0E5443-C283-4BC7-9C3C-33D0964E9B28}" srcOrd="0" destOrd="0" presId="urn:microsoft.com/office/officeart/2008/layout/NameandTitleOrganizationalChart"/>
    <dgm:cxn modelId="{E04D79E2-AC96-446C-BA61-28E39AB44979}" type="presOf" srcId="{B831C975-B77F-4FE4-BE0A-376C4AA60DF5}" destId="{2BD493C2-2AE5-4636-92E6-AD66BED139AA}" srcOrd="0" destOrd="0" presId="urn:microsoft.com/office/officeart/2008/layout/NameandTitleOrganizationalChart"/>
    <dgm:cxn modelId="{CF6BC04C-0269-4D44-968C-D0500CFB0FC7}" srcId="{5DF72455-DFD7-418F-9B40-597275AD82E7}" destId="{B831C975-B77F-4FE4-BE0A-376C4AA60DF5}" srcOrd="0" destOrd="0" parTransId="{44799A0A-C3E4-4EEB-8EB6-B47C91A4288F}" sibTransId="{88478434-4652-4F93-AF8B-52A247BF1307}"/>
    <dgm:cxn modelId="{0515E71E-178A-415F-8FA3-C9F456BFE6B3}" type="presOf" srcId="{29C61E7F-0E59-4023-B348-7A4EF31E77B2}" destId="{BD22DEE6-D787-4281-9CF3-797F2C530655}" srcOrd="1" destOrd="0" presId="urn:microsoft.com/office/officeart/2008/layout/NameandTitleOrganizationalChart"/>
    <dgm:cxn modelId="{7F0A7875-966F-4EE1-8AEF-6F4848500759}" type="presOf" srcId="{FAA40C87-F793-42C8-9507-0C34A9AD57A5}" destId="{8B2CB3A5-AA01-46AE-8CAC-A7FA880D3186}" srcOrd="0" destOrd="0" presId="urn:microsoft.com/office/officeart/2008/layout/NameandTitleOrganizationalChart"/>
    <dgm:cxn modelId="{A89BEA74-BA4D-453A-A42E-94EED4D82477}" type="presOf" srcId="{07E96117-50CA-4F05-818D-74B43E05A7DF}" destId="{01375873-F148-44B6-A752-8B0C52CE3F71}" srcOrd="0" destOrd="0" presId="urn:microsoft.com/office/officeart/2008/layout/NameandTitleOrganizationalChart"/>
    <dgm:cxn modelId="{9C80AAFF-8289-418B-9A1B-D29C3C558096}" srcId="{B831C975-B77F-4FE4-BE0A-376C4AA60DF5}" destId="{29C61E7F-0E59-4023-B348-7A4EF31E77B2}" srcOrd="0" destOrd="0" parTransId="{0D69AC8F-A4C8-4952-A473-297B489BB815}" sibTransId="{FAA40C87-F793-42C8-9507-0C34A9AD57A5}"/>
    <dgm:cxn modelId="{685EB499-D835-4A29-BE42-D6441EAA59E1}" type="presOf" srcId="{9CE2FDEF-3740-4B36-A4F3-598C6EAAA94D}" destId="{52AD9161-162C-40A1-898D-EE0EAA505E80}" srcOrd="0" destOrd="0" presId="urn:microsoft.com/office/officeart/2008/layout/NameandTitleOrganizationalChart"/>
    <dgm:cxn modelId="{DC9E08E5-9418-4B2F-A3FF-74A9B2A6D980}" type="presOf" srcId="{0D69AC8F-A4C8-4952-A473-297B489BB815}" destId="{6710FA9B-3F86-41AC-8B0E-AF5761FD5AC4}" srcOrd="0" destOrd="0" presId="urn:microsoft.com/office/officeart/2008/layout/NameandTitleOrganizationalChart"/>
    <dgm:cxn modelId="{CBD323C4-AFCC-4EF4-9065-91BB7B8C5898}" type="presOf" srcId="{29C61E7F-0E59-4023-B348-7A4EF31E77B2}" destId="{E803C4B8-79FF-48BB-9B93-51F83C854A4F}" srcOrd="0" destOrd="0" presId="urn:microsoft.com/office/officeart/2008/layout/NameandTitleOrganizationalChart"/>
    <dgm:cxn modelId="{978D8A58-B016-4150-8C61-C7500C1C90C3}" type="presOf" srcId="{C4E4AF4D-9020-46B7-9BB1-4A5A57FCA6CB}" destId="{4EBA622B-FFB7-4541-AEB8-D3B811042BE4}" srcOrd="1" destOrd="0" presId="urn:microsoft.com/office/officeart/2008/layout/NameandTitleOrganizationalChart"/>
    <dgm:cxn modelId="{6A8DBF3A-6DA2-4213-B44C-4D4109145F06}" type="presOf" srcId="{44799A0A-C3E4-4EEB-8EB6-B47C91A4288F}" destId="{6FCDD4F1-33AC-4A12-9F77-A9BF0C102A34}" srcOrd="0" destOrd="0" presId="urn:microsoft.com/office/officeart/2008/layout/NameandTitleOrganizationalChart"/>
    <dgm:cxn modelId="{E4440E27-FF8A-49EC-A7D2-9EE17DB47842}" type="presOf" srcId="{C4E4AF4D-9020-46B7-9BB1-4A5A57FCA6CB}" destId="{3111F8B6-C305-4386-A54E-5A2B985E938C}" srcOrd="0" destOrd="0" presId="urn:microsoft.com/office/officeart/2008/layout/NameandTitleOrganizationalChart"/>
    <dgm:cxn modelId="{7FD5C75D-85A2-4ADC-804B-93D1F6C1C8C2}" srcId="{07E96117-50CA-4F05-818D-74B43E05A7DF}" destId="{5DF72455-DFD7-418F-9B40-597275AD82E7}" srcOrd="0" destOrd="0" parTransId="{45C0839C-D535-4C19-8C2E-2C139EC7DAC8}" sibTransId="{BC518072-924F-491D-931C-64E36F41004F}"/>
    <dgm:cxn modelId="{C4900440-CF00-49B2-9104-049C3BD5233C}" type="presOf" srcId="{5DF72455-DFD7-418F-9B40-597275AD82E7}" destId="{CB351131-C847-43BB-B395-A3D4D86B4FC8}" srcOrd="1" destOrd="0" presId="urn:microsoft.com/office/officeart/2008/layout/NameandTitleOrganizationalChart"/>
    <dgm:cxn modelId="{C61DCE94-27A9-4BE5-B4B6-6BDFE2494633}" type="presOf" srcId="{88478434-4652-4F93-AF8B-52A247BF1307}" destId="{A2729914-41C1-4B7A-BFBB-BFB390EDDE45}" srcOrd="0" destOrd="0" presId="urn:microsoft.com/office/officeart/2008/layout/NameandTitleOrganizationalChart"/>
    <dgm:cxn modelId="{8A9D951A-E21F-48D4-99DE-248F34AFA07E}" type="presOf" srcId="{BC518072-924F-491D-931C-64E36F41004F}" destId="{743D1C57-C100-4780-8439-E1C9321BCEE4}" srcOrd="0" destOrd="0" presId="urn:microsoft.com/office/officeart/2008/layout/NameandTitleOrganizationalChart"/>
    <dgm:cxn modelId="{C527ACFB-C4B2-4E1D-8197-1420B858D382}" type="presOf" srcId="{B831C975-B77F-4FE4-BE0A-376C4AA60DF5}" destId="{65866029-E949-46A1-983F-CB70EA672BF7}" srcOrd="1" destOrd="0" presId="urn:microsoft.com/office/officeart/2008/layout/NameandTitleOrganizationalChart"/>
    <dgm:cxn modelId="{C1ECFEEE-4A5B-4DE2-90DB-E277D3F4E8ED}" srcId="{5DF72455-DFD7-418F-9B40-597275AD82E7}" destId="{C4E4AF4D-9020-46B7-9BB1-4A5A57FCA6CB}" srcOrd="1" destOrd="0" parTransId="{B1ACED4C-733B-4A50-9B69-3BAE6D8CFCD0}" sibTransId="{9CE2FDEF-3740-4B36-A4F3-598C6EAAA94D}"/>
    <dgm:cxn modelId="{E49E2275-166E-4B9B-8EEA-DAA10029D0F7}" type="presOf" srcId="{B1ACED4C-733B-4A50-9B69-3BAE6D8CFCD0}" destId="{003D70AC-CE79-44A5-AE5C-E33EE930D135}" srcOrd="0" destOrd="0" presId="urn:microsoft.com/office/officeart/2008/layout/NameandTitleOrganizationalChart"/>
    <dgm:cxn modelId="{ADA4AC1A-B0D6-4C26-9FE9-E4980CE688B9}" type="presParOf" srcId="{01375873-F148-44B6-A752-8B0C52CE3F71}" destId="{7EF96182-39DE-41FE-8BE7-82F83BDA0E3C}" srcOrd="0" destOrd="0" presId="urn:microsoft.com/office/officeart/2008/layout/NameandTitleOrganizationalChart"/>
    <dgm:cxn modelId="{6D97AA5C-BE61-4902-BBF3-4D596F9C8D94}" type="presParOf" srcId="{7EF96182-39DE-41FE-8BE7-82F83BDA0E3C}" destId="{AEEC91A3-C42D-41BD-B841-D80BA7234CB8}" srcOrd="0" destOrd="0" presId="urn:microsoft.com/office/officeart/2008/layout/NameandTitleOrganizationalChart"/>
    <dgm:cxn modelId="{036A94ED-8729-4631-8858-0802CA73EC68}" type="presParOf" srcId="{AEEC91A3-C42D-41BD-B841-D80BA7234CB8}" destId="{5C0E5443-C283-4BC7-9C3C-33D0964E9B28}" srcOrd="0" destOrd="0" presId="urn:microsoft.com/office/officeart/2008/layout/NameandTitleOrganizationalChart"/>
    <dgm:cxn modelId="{A5C5AF28-D16A-4E12-A72E-43D69B9A9A32}" type="presParOf" srcId="{AEEC91A3-C42D-41BD-B841-D80BA7234CB8}" destId="{743D1C57-C100-4780-8439-E1C9321BCEE4}" srcOrd="1" destOrd="0" presId="urn:microsoft.com/office/officeart/2008/layout/NameandTitleOrganizationalChart"/>
    <dgm:cxn modelId="{67A04BB9-F2A3-4270-A458-8CB1C2D04483}" type="presParOf" srcId="{AEEC91A3-C42D-41BD-B841-D80BA7234CB8}" destId="{CB351131-C847-43BB-B395-A3D4D86B4FC8}" srcOrd="2" destOrd="0" presId="urn:microsoft.com/office/officeart/2008/layout/NameandTitleOrganizationalChart"/>
    <dgm:cxn modelId="{829C5084-5DC7-4295-8512-BD15A59BE8E1}" type="presParOf" srcId="{7EF96182-39DE-41FE-8BE7-82F83BDA0E3C}" destId="{8A80A14C-4171-44E3-8B0A-C64E85190FB4}" srcOrd="1" destOrd="0" presId="urn:microsoft.com/office/officeart/2008/layout/NameandTitleOrganizationalChart"/>
    <dgm:cxn modelId="{A54E1046-8741-4633-ACA7-9E8735C8B26E}" type="presParOf" srcId="{8A80A14C-4171-44E3-8B0A-C64E85190FB4}" destId="{6FCDD4F1-33AC-4A12-9F77-A9BF0C102A34}" srcOrd="0" destOrd="0" presId="urn:microsoft.com/office/officeart/2008/layout/NameandTitleOrganizationalChart"/>
    <dgm:cxn modelId="{55F4679B-81A8-44BC-BE53-25B150B68C39}" type="presParOf" srcId="{8A80A14C-4171-44E3-8B0A-C64E85190FB4}" destId="{F335E035-1A6F-437D-9F77-24AC265FE5A0}" srcOrd="1" destOrd="0" presId="urn:microsoft.com/office/officeart/2008/layout/NameandTitleOrganizationalChart"/>
    <dgm:cxn modelId="{B48E5054-12BC-40BE-BDEB-DD4392B25719}" type="presParOf" srcId="{F335E035-1A6F-437D-9F77-24AC265FE5A0}" destId="{A17AC60A-8602-4CFA-9C43-259942AD36B4}" srcOrd="0" destOrd="0" presId="urn:microsoft.com/office/officeart/2008/layout/NameandTitleOrganizationalChart"/>
    <dgm:cxn modelId="{9ECE9647-7D4E-48E9-A180-FF5FC6509C26}" type="presParOf" srcId="{A17AC60A-8602-4CFA-9C43-259942AD36B4}" destId="{2BD493C2-2AE5-4636-92E6-AD66BED139AA}" srcOrd="0" destOrd="0" presId="urn:microsoft.com/office/officeart/2008/layout/NameandTitleOrganizationalChart"/>
    <dgm:cxn modelId="{0BB0DB9D-AE9F-48B1-86D8-CF55B0600100}" type="presParOf" srcId="{A17AC60A-8602-4CFA-9C43-259942AD36B4}" destId="{A2729914-41C1-4B7A-BFBB-BFB390EDDE45}" srcOrd="1" destOrd="0" presId="urn:microsoft.com/office/officeart/2008/layout/NameandTitleOrganizationalChart"/>
    <dgm:cxn modelId="{847E4453-5A50-474A-B674-77EF80064764}" type="presParOf" srcId="{A17AC60A-8602-4CFA-9C43-259942AD36B4}" destId="{65866029-E949-46A1-983F-CB70EA672BF7}" srcOrd="2" destOrd="0" presId="urn:microsoft.com/office/officeart/2008/layout/NameandTitleOrganizationalChart"/>
    <dgm:cxn modelId="{BC146F31-A7E6-4F13-9EE5-E1BC82F06A7E}" type="presParOf" srcId="{F335E035-1A6F-437D-9F77-24AC265FE5A0}" destId="{1E7C6405-BF88-4E77-A60D-3A251FFF83C4}" srcOrd="1" destOrd="0" presId="urn:microsoft.com/office/officeart/2008/layout/NameandTitleOrganizationalChart"/>
    <dgm:cxn modelId="{9A80F48E-68AC-4FB6-8CEB-C3DB603B06C5}" type="presParOf" srcId="{1E7C6405-BF88-4E77-A60D-3A251FFF83C4}" destId="{6710FA9B-3F86-41AC-8B0E-AF5761FD5AC4}" srcOrd="0" destOrd="0" presId="urn:microsoft.com/office/officeart/2008/layout/NameandTitleOrganizationalChart"/>
    <dgm:cxn modelId="{1AF18B1B-4BBC-45B9-BFB5-A17D59BEB805}" type="presParOf" srcId="{1E7C6405-BF88-4E77-A60D-3A251FFF83C4}" destId="{EFD15F48-8DF4-4A64-B7FF-B89324F90E84}" srcOrd="1" destOrd="0" presId="urn:microsoft.com/office/officeart/2008/layout/NameandTitleOrganizationalChart"/>
    <dgm:cxn modelId="{628BA020-1DC3-41FC-B82D-7B07A5892144}" type="presParOf" srcId="{EFD15F48-8DF4-4A64-B7FF-B89324F90E84}" destId="{AF4FBF4A-C9D0-4D4F-9F05-B12754315D08}" srcOrd="0" destOrd="0" presId="urn:microsoft.com/office/officeart/2008/layout/NameandTitleOrganizationalChart"/>
    <dgm:cxn modelId="{5A515873-A741-430C-A1CB-ACC8D68273DB}" type="presParOf" srcId="{AF4FBF4A-C9D0-4D4F-9F05-B12754315D08}" destId="{E803C4B8-79FF-48BB-9B93-51F83C854A4F}" srcOrd="0" destOrd="0" presId="urn:microsoft.com/office/officeart/2008/layout/NameandTitleOrganizationalChart"/>
    <dgm:cxn modelId="{CC72C2FA-7443-4C1F-A5EC-D54537B4F809}" type="presParOf" srcId="{AF4FBF4A-C9D0-4D4F-9F05-B12754315D08}" destId="{8B2CB3A5-AA01-46AE-8CAC-A7FA880D3186}" srcOrd="1" destOrd="0" presId="urn:microsoft.com/office/officeart/2008/layout/NameandTitleOrganizationalChart"/>
    <dgm:cxn modelId="{BAB91721-5F42-4BDB-B507-01333AE60861}" type="presParOf" srcId="{AF4FBF4A-C9D0-4D4F-9F05-B12754315D08}" destId="{BD22DEE6-D787-4281-9CF3-797F2C530655}" srcOrd="2" destOrd="0" presId="urn:microsoft.com/office/officeart/2008/layout/NameandTitleOrganizationalChart"/>
    <dgm:cxn modelId="{21622EFC-3D19-474A-9D1A-20C1C849C1EA}" type="presParOf" srcId="{EFD15F48-8DF4-4A64-B7FF-B89324F90E84}" destId="{B59DD9F9-BB1E-4CD1-9F1A-430ACF1E97A5}" srcOrd="1" destOrd="0" presId="urn:microsoft.com/office/officeart/2008/layout/NameandTitleOrganizationalChart"/>
    <dgm:cxn modelId="{B0EE8C46-4DA4-4C07-8A32-37B734679AE1}" type="presParOf" srcId="{EFD15F48-8DF4-4A64-B7FF-B89324F90E84}" destId="{E597C9E5-0CDD-416C-928B-414805B22F1F}" srcOrd="2" destOrd="0" presId="urn:microsoft.com/office/officeart/2008/layout/NameandTitleOrganizationalChart"/>
    <dgm:cxn modelId="{4961213C-B721-49D5-958C-44D2F2580491}" type="presParOf" srcId="{F335E035-1A6F-437D-9F77-24AC265FE5A0}" destId="{E40EA045-6E57-4D5C-8A33-46495B081A2D}" srcOrd="2" destOrd="0" presId="urn:microsoft.com/office/officeart/2008/layout/NameandTitleOrganizationalChart"/>
    <dgm:cxn modelId="{5D17E4C5-9AD6-4686-B6F8-8CF3BABD8083}" type="presParOf" srcId="{8A80A14C-4171-44E3-8B0A-C64E85190FB4}" destId="{003D70AC-CE79-44A5-AE5C-E33EE930D135}" srcOrd="2" destOrd="0" presId="urn:microsoft.com/office/officeart/2008/layout/NameandTitleOrganizationalChart"/>
    <dgm:cxn modelId="{C8B4F537-4300-4350-BD54-DCA7A5877E94}" type="presParOf" srcId="{8A80A14C-4171-44E3-8B0A-C64E85190FB4}" destId="{A18B6EB8-4653-4C17-BEB7-341F197E115F}" srcOrd="3" destOrd="0" presId="urn:microsoft.com/office/officeart/2008/layout/NameandTitleOrganizationalChart"/>
    <dgm:cxn modelId="{3A10F4E7-1D32-4FA7-B8FA-4CF1E1418D11}" type="presParOf" srcId="{A18B6EB8-4653-4C17-BEB7-341F197E115F}" destId="{301BA714-C89F-47B9-B446-3BFE93C40BBF}" srcOrd="0" destOrd="0" presId="urn:microsoft.com/office/officeart/2008/layout/NameandTitleOrganizationalChart"/>
    <dgm:cxn modelId="{3C0FB150-32D1-4934-A2A5-95ECDC0F2AF3}" type="presParOf" srcId="{301BA714-C89F-47B9-B446-3BFE93C40BBF}" destId="{3111F8B6-C305-4386-A54E-5A2B985E938C}" srcOrd="0" destOrd="0" presId="urn:microsoft.com/office/officeart/2008/layout/NameandTitleOrganizationalChart"/>
    <dgm:cxn modelId="{F3DCBC7F-D581-452C-A54F-80964C0C919D}" type="presParOf" srcId="{301BA714-C89F-47B9-B446-3BFE93C40BBF}" destId="{52AD9161-162C-40A1-898D-EE0EAA505E80}" srcOrd="1" destOrd="0" presId="urn:microsoft.com/office/officeart/2008/layout/NameandTitleOrganizationalChart"/>
    <dgm:cxn modelId="{379221F7-867D-405B-81A3-594816B37F2C}" type="presParOf" srcId="{301BA714-C89F-47B9-B446-3BFE93C40BBF}" destId="{4EBA622B-FFB7-4541-AEB8-D3B811042BE4}" srcOrd="2" destOrd="0" presId="urn:microsoft.com/office/officeart/2008/layout/NameandTitleOrganizationalChart"/>
    <dgm:cxn modelId="{2A099143-0C30-41F7-83CB-BC747DE100F8}" type="presParOf" srcId="{A18B6EB8-4653-4C17-BEB7-341F197E115F}" destId="{B70069D1-E600-4E8E-A0C9-6AD21B56B3AB}" srcOrd="1" destOrd="0" presId="urn:microsoft.com/office/officeart/2008/layout/NameandTitleOrganizationalChart"/>
    <dgm:cxn modelId="{97951C1A-7060-49B9-9A3D-DE1B94EF7A38}" type="presParOf" srcId="{A18B6EB8-4653-4C17-BEB7-341F197E115F}" destId="{04A5AA5C-5F30-4021-8AB9-623445276C2B}" srcOrd="2" destOrd="0" presId="urn:microsoft.com/office/officeart/2008/layout/NameandTitleOrganizationalChart"/>
    <dgm:cxn modelId="{C7FBEBA6-5076-42A8-B1D6-1B956431E397}" type="presParOf" srcId="{7EF96182-39DE-41FE-8BE7-82F83BDA0E3C}" destId="{AC908C2B-412F-493D-85E1-2BC75DB0115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96117-50CA-4F05-818D-74B43E05A7DF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F72455-DFD7-418F-9B40-597275AD82E7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250</a:t>
          </a:r>
          <a:endParaRPr lang="it-IT" dirty="0"/>
        </a:p>
      </dgm:t>
    </dgm:pt>
    <dgm:pt modelId="{45C0839C-D535-4C19-8C2E-2C139EC7DAC8}" type="parTrans" cxnId="{7FD5C75D-85A2-4ADC-804B-93D1F6C1C8C2}">
      <dgm:prSet/>
      <dgm:spPr/>
      <dgm:t>
        <a:bodyPr/>
        <a:lstStyle/>
        <a:p>
          <a:endParaRPr lang="it-IT"/>
        </a:p>
      </dgm:t>
    </dgm:pt>
    <dgm:pt modelId="{BC518072-924F-491D-931C-64E36F41004F}" type="sibTrans" cxnId="{7FD5C75D-85A2-4ADC-804B-93D1F6C1C8C2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B831C975-B77F-4FE4-BE0A-376C4AA60DF5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UPS 2</a:t>
          </a:r>
          <a:endParaRPr lang="it-IT" dirty="0"/>
        </a:p>
      </dgm:t>
    </dgm:pt>
    <dgm:pt modelId="{44799A0A-C3E4-4EEB-8EB6-B47C91A4288F}" type="parTrans" cxnId="{CF6BC04C-0269-4D44-968C-D0500CFB0FC7}">
      <dgm:prSet/>
      <dgm:spPr/>
      <dgm:t>
        <a:bodyPr/>
        <a:lstStyle/>
        <a:p>
          <a:endParaRPr lang="it-IT"/>
        </a:p>
      </dgm:t>
    </dgm:pt>
    <dgm:pt modelId="{88478434-4652-4F93-AF8B-52A247BF1307}" type="sibTrans" cxnId="{CF6BC04C-0269-4D44-968C-D0500CFB0FC7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C4E4AF4D-9020-46B7-9BB1-4A5A57FCA6CB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UPS 3</a:t>
          </a:r>
          <a:endParaRPr lang="it-IT" dirty="0"/>
        </a:p>
      </dgm:t>
    </dgm:pt>
    <dgm:pt modelId="{B1ACED4C-733B-4A50-9B69-3BAE6D8CFCD0}" type="parTrans" cxnId="{C1ECFEEE-4A5B-4DE2-90DB-E277D3F4E8ED}">
      <dgm:prSet/>
      <dgm:spPr/>
      <dgm:t>
        <a:bodyPr/>
        <a:lstStyle/>
        <a:p>
          <a:endParaRPr lang="it-IT"/>
        </a:p>
      </dgm:t>
    </dgm:pt>
    <dgm:pt modelId="{9CE2FDEF-3740-4B36-A4F3-598C6EAAA94D}" type="sibTrans" cxnId="{C1ECFEEE-4A5B-4DE2-90DB-E277D3F4E8ED}">
      <dgm:prSet/>
      <dgm:spPr/>
      <dgm:t>
        <a:bodyPr/>
        <a:lstStyle/>
        <a:p>
          <a:r>
            <a:rPr lang="it-IT" dirty="0" smtClean="0"/>
            <a:t>Ex. stella</a:t>
          </a:r>
          <a:endParaRPr lang="it-IT" dirty="0"/>
        </a:p>
      </dgm:t>
    </dgm:pt>
    <dgm:pt modelId="{29C61E7F-0E59-4023-B348-7A4EF31E77B2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Servizio Calcolo e Reti</a:t>
          </a:r>
          <a:endParaRPr lang="it-IT" dirty="0"/>
        </a:p>
      </dgm:t>
    </dgm:pt>
    <dgm:pt modelId="{0D69AC8F-A4C8-4952-A473-297B489BB815}" type="parTrans" cxnId="{9C80AAFF-8289-418B-9A1B-D29C3C558096}">
      <dgm:prSet/>
      <dgm:spPr/>
      <dgm:t>
        <a:bodyPr/>
        <a:lstStyle/>
        <a:p>
          <a:endParaRPr lang="it-IT"/>
        </a:p>
      </dgm:t>
    </dgm:pt>
    <dgm:pt modelId="{FAA40C87-F793-42C8-9507-0C34A9AD57A5}" type="sibTrans" cxnId="{9C80AAFF-8289-418B-9A1B-D29C3C558096}">
      <dgm:prSet/>
      <dgm:spPr/>
      <dgm:t>
        <a:bodyPr/>
        <a:lstStyle/>
        <a:p>
          <a:r>
            <a:rPr lang="it-IT" dirty="0" smtClean="0"/>
            <a:t>S.C.R. gabbia</a:t>
          </a:r>
          <a:endParaRPr lang="it-IT" dirty="0"/>
        </a:p>
      </dgm:t>
    </dgm:pt>
    <dgm:pt modelId="{689B9CC0-5087-4CB6-90ED-D6FBEE8D8E5B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400 (1)</a:t>
          </a:r>
          <a:endParaRPr lang="it-IT" dirty="0"/>
        </a:p>
      </dgm:t>
    </dgm:pt>
    <dgm:pt modelId="{CF1FEF46-904B-4FC8-A3D1-ABCB866CC082}" type="parTrans" cxnId="{30FEF0F4-91D0-420F-9955-9917BAF1D2B1}">
      <dgm:prSet/>
      <dgm:spPr/>
      <dgm:t>
        <a:bodyPr/>
        <a:lstStyle/>
        <a:p>
          <a:endParaRPr lang="it-IT"/>
        </a:p>
      </dgm:t>
    </dgm:pt>
    <dgm:pt modelId="{0CE7B465-0977-409A-AB51-4329FADD4370}" type="sibTrans" cxnId="{30FEF0F4-91D0-420F-9955-9917BAF1D2B1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15FA172A-4BD9-4A82-8D45-77A9FEF5B183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UPS 400 (2)</a:t>
          </a:r>
          <a:endParaRPr lang="it-IT" dirty="0"/>
        </a:p>
      </dgm:t>
    </dgm:pt>
    <dgm:pt modelId="{9F2A3D26-BD57-4F2F-AD1D-D00E5A98A9A4}" type="parTrans" cxnId="{0E4323F1-67DA-4B3A-BD1D-7E8D1E04A50B}">
      <dgm:prSet/>
      <dgm:spPr/>
      <dgm:t>
        <a:bodyPr/>
        <a:lstStyle/>
        <a:p>
          <a:endParaRPr lang="it-IT"/>
        </a:p>
      </dgm:t>
    </dgm:pt>
    <dgm:pt modelId="{F7E5316B-8D12-468D-B12C-68FAA14EC435}" type="sibTrans" cxnId="{0E4323F1-67DA-4B3A-BD1D-7E8D1E04A50B}">
      <dgm:prSet/>
      <dgm:spPr/>
      <dgm:t>
        <a:bodyPr/>
        <a:lstStyle/>
        <a:p>
          <a:r>
            <a:rPr lang="it-IT" dirty="0" smtClean="0"/>
            <a:t>Area esterna</a:t>
          </a:r>
          <a:endParaRPr lang="it-IT" dirty="0"/>
        </a:p>
      </dgm:t>
    </dgm:pt>
    <dgm:pt modelId="{B83F6691-EB3D-423E-B589-2F17DDD31556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UPS 4</a:t>
          </a:r>
          <a:endParaRPr lang="it-IT" dirty="0"/>
        </a:p>
      </dgm:t>
    </dgm:pt>
    <dgm:pt modelId="{1012B059-DBFF-43C2-841D-B77002E84310}" type="parTrans" cxnId="{2B0F1E34-1346-4DF4-AB93-6DED29CD234F}">
      <dgm:prSet/>
      <dgm:spPr/>
      <dgm:t>
        <a:bodyPr/>
        <a:lstStyle/>
        <a:p>
          <a:endParaRPr lang="it-IT"/>
        </a:p>
      </dgm:t>
    </dgm:pt>
    <dgm:pt modelId="{3CBA755E-2482-4E15-9FF9-8A9C3D290A95}" type="sibTrans" cxnId="{2B0F1E34-1346-4DF4-AB93-6DED29CD234F}">
      <dgm:prSet/>
      <dgm:spPr/>
      <dgm:t>
        <a:bodyPr/>
        <a:lstStyle/>
        <a:p>
          <a:r>
            <a:rPr lang="it-IT" dirty="0" smtClean="0"/>
            <a:t>Ex. stella</a:t>
          </a:r>
          <a:endParaRPr lang="it-IT" dirty="0"/>
        </a:p>
      </dgm:t>
    </dgm:pt>
    <dgm:pt modelId="{EBCF0E71-4D3E-4356-94BC-97FB0D111C1B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TIER 2</a:t>
          </a:r>
          <a:endParaRPr lang="it-IT" dirty="0"/>
        </a:p>
      </dgm:t>
    </dgm:pt>
    <dgm:pt modelId="{5EB8FAD6-7EA7-4FBE-B266-151B6C851DAC}" type="parTrans" cxnId="{17270476-540C-4E67-9407-9900588145D6}">
      <dgm:prSet/>
      <dgm:spPr/>
      <dgm:t>
        <a:bodyPr/>
        <a:lstStyle/>
        <a:p>
          <a:endParaRPr lang="it-IT"/>
        </a:p>
      </dgm:t>
    </dgm:pt>
    <dgm:pt modelId="{F37150B4-F12C-4ED0-A1EA-A66578507B14}" type="sibTrans" cxnId="{17270476-540C-4E67-9407-9900588145D6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E73F7A9A-EC24-4E47-A1B0-E2F1E6FFB406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TIER 2</a:t>
          </a:r>
          <a:endParaRPr lang="it-IT" dirty="0"/>
        </a:p>
      </dgm:t>
    </dgm:pt>
    <dgm:pt modelId="{70CC57F2-B58B-4812-9069-CABF12F41EE5}" type="parTrans" cxnId="{D78333C8-50AE-4E07-B467-CCCE8E27FBB3}">
      <dgm:prSet/>
      <dgm:spPr/>
      <dgm:t>
        <a:bodyPr/>
        <a:lstStyle/>
        <a:p>
          <a:endParaRPr lang="it-IT"/>
        </a:p>
      </dgm:t>
    </dgm:pt>
    <dgm:pt modelId="{C59DD02E-D4F2-4F8C-84FE-A6D0F7B98BFE}" type="sibTrans" cxnId="{D78333C8-50AE-4E07-B467-CCCE8E27FBB3}">
      <dgm:prSet/>
      <dgm:spPr/>
      <dgm:t>
        <a:bodyPr/>
        <a:lstStyle/>
        <a:p>
          <a:r>
            <a:rPr lang="it-IT" dirty="0" smtClean="0"/>
            <a:t>S.C.R.</a:t>
          </a:r>
          <a:endParaRPr lang="it-IT" dirty="0"/>
        </a:p>
      </dgm:t>
    </dgm:pt>
    <dgm:pt modelId="{01375873-F148-44B6-A752-8B0C52CE3F71}" type="pres">
      <dgm:prSet presAssocID="{07E96117-50CA-4F05-818D-74B43E05A7DF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DBD1C42E-CE75-451C-8362-4EF0DA9E7F51}" type="pres">
      <dgm:prSet presAssocID="{689B9CC0-5087-4CB6-90ED-D6FBEE8D8E5B}" presName="hierRoot1" presStyleCnt="0">
        <dgm:presLayoutVars>
          <dgm:hierBranch val="init"/>
        </dgm:presLayoutVars>
      </dgm:prSet>
      <dgm:spPr/>
    </dgm:pt>
    <dgm:pt modelId="{2A6B5CCB-6D27-47C4-AC80-CA935A235BFB}" type="pres">
      <dgm:prSet presAssocID="{689B9CC0-5087-4CB6-90ED-D6FBEE8D8E5B}" presName="rootComposite1" presStyleCnt="0"/>
      <dgm:spPr/>
    </dgm:pt>
    <dgm:pt modelId="{98889199-C427-44FC-9CC1-2AF4DA900AE3}" type="pres">
      <dgm:prSet presAssocID="{689B9CC0-5087-4CB6-90ED-D6FBEE8D8E5B}" presName="rootText1" presStyleLbl="node0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2C2008C7-0C42-482A-9923-3123A9311EF0}" type="pres">
      <dgm:prSet presAssocID="{689B9CC0-5087-4CB6-90ED-D6FBEE8D8E5B}" presName="titleText1" presStyleLbl="fgAcc0" presStyleIdx="0" presStyleCnt="3">
        <dgm:presLayoutVars>
          <dgm:chMax val="0"/>
          <dgm:chPref val="0"/>
        </dgm:presLayoutVars>
      </dgm:prSet>
      <dgm:spPr/>
    </dgm:pt>
    <dgm:pt modelId="{84C9AE41-7369-4A6F-8953-0967B522CC69}" type="pres">
      <dgm:prSet presAssocID="{689B9CC0-5087-4CB6-90ED-D6FBEE8D8E5B}" presName="rootConnector1" presStyleLbl="node1" presStyleIdx="0" presStyleCnt="6"/>
      <dgm:spPr/>
    </dgm:pt>
    <dgm:pt modelId="{406864CA-BBC4-4E3B-882F-F4EF6865E0B6}" type="pres">
      <dgm:prSet presAssocID="{689B9CC0-5087-4CB6-90ED-D6FBEE8D8E5B}" presName="hierChild2" presStyleCnt="0"/>
      <dgm:spPr/>
    </dgm:pt>
    <dgm:pt modelId="{FE66DC5B-B297-4C15-B1C1-5C9A5047F5C8}" type="pres">
      <dgm:prSet presAssocID="{689B9CC0-5087-4CB6-90ED-D6FBEE8D8E5B}" presName="hierChild3" presStyleCnt="0"/>
      <dgm:spPr/>
    </dgm:pt>
    <dgm:pt modelId="{456FE0E7-D6F7-4B54-B277-6AFCA42233F6}" type="pres">
      <dgm:prSet presAssocID="{15FA172A-4BD9-4A82-8D45-77A9FEF5B183}" presName="hierRoot1" presStyleCnt="0">
        <dgm:presLayoutVars>
          <dgm:hierBranch val="init"/>
        </dgm:presLayoutVars>
      </dgm:prSet>
      <dgm:spPr/>
    </dgm:pt>
    <dgm:pt modelId="{CB1503BA-8F67-4D6C-BC29-C9D798A4A6B0}" type="pres">
      <dgm:prSet presAssocID="{15FA172A-4BD9-4A82-8D45-77A9FEF5B183}" presName="rootComposite1" presStyleCnt="0"/>
      <dgm:spPr/>
    </dgm:pt>
    <dgm:pt modelId="{17188D69-BE8C-4049-A69C-60972E26B87E}" type="pres">
      <dgm:prSet presAssocID="{15FA172A-4BD9-4A82-8D45-77A9FEF5B183}" presName="rootText1" presStyleLbl="node0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4B6D0329-3E8B-4CEC-A86C-1112DDB4A262}" type="pres">
      <dgm:prSet presAssocID="{15FA172A-4BD9-4A82-8D45-77A9FEF5B183}" presName="titleText1" presStyleLbl="fgAcc0" presStyleIdx="1" presStyleCnt="3">
        <dgm:presLayoutVars>
          <dgm:chMax val="0"/>
          <dgm:chPref val="0"/>
        </dgm:presLayoutVars>
      </dgm:prSet>
      <dgm:spPr/>
    </dgm:pt>
    <dgm:pt modelId="{C39643C2-B0BC-4DF4-BCEC-051B7E0E5947}" type="pres">
      <dgm:prSet presAssocID="{15FA172A-4BD9-4A82-8D45-77A9FEF5B183}" presName="rootConnector1" presStyleLbl="node1" presStyleIdx="0" presStyleCnt="6"/>
      <dgm:spPr/>
    </dgm:pt>
    <dgm:pt modelId="{506AF935-8159-4E17-B729-4652544F7727}" type="pres">
      <dgm:prSet presAssocID="{15FA172A-4BD9-4A82-8D45-77A9FEF5B183}" presName="hierChild2" presStyleCnt="0"/>
      <dgm:spPr/>
    </dgm:pt>
    <dgm:pt modelId="{DEC889C7-4E16-44A9-9A71-FFC6E7EBCC25}" type="pres">
      <dgm:prSet presAssocID="{15FA172A-4BD9-4A82-8D45-77A9FEF5B183}" presName="hierChild3" presStyleCnt="0"/>
      <dgm:spPr/>
    </dgm:pt>
    <dgm:pt modelId="{7EF96182-39DE-41FE-8BE7-82F83BDA0E3C}" type="pres">
      <dgm:prSet presAssocID="{5DF72455-DFD7-418F-9B40-597275AD82E7}" presName="hierRoot1" presStyleCnt="0">
        <dgm:presLayoutVars>
          <dgm:hierBranch val="init"/>
        </dgm:presLayoutVars>
      </dgm:prSet>
      <dgm:spPr/>
    </dgm:pt>
    <dgm:pt modelId="{AEEC91A3-C42D-41BD-B841-D80BA7234CB8}" type="pres">
      <dgm:prSet presAssocID="{5DF72455-DFD7-418F-9B40-597275AD82E7}" presName="rootComposite1" presStyleCnt="0"/>
      <dgm:spPr/>
    </dgm:pt>
    <dgm:pt modelId="{5C0E5443-C283-4BC7-9C3C-33D0964E9B28}" type="pres">
      <dgm:prSet presAssocID="{5DF72455-DFD7-418F-9B40-597275AD82E7}" presName="rootText1" presStyleLbl="node0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743D1C57-C100-4780-8439-E1C9321BCEE4}" type="pres">
      <dgm:prSet presAssocID="{5DF72455-DFD7-418F-9B40-597275AD82E7}" presName="titleText1" presStyleLbl="fgAcc0" presStyleIdx="2" presStyleCnt="3">
        <dgm:presLayoutVars>
          <dgm:chMax val="0"/>
          <dgm:chPref val="0"/>
        </dgm:presLayoutVars>
      </dgm:prSet>
      <dgm:spPr/>
    </dgm:pt>
    <dgm:pt modelId="{CB351131-C847-43BB-B395-A3D4D86B4FC8}" type="pres">
      <dgm:prSet presAssocID="{5DF72455-DFD7-418F-9B40-597275AD82E7}" presName="rootConnector1" presStyleLbl="node1" presStyleIdx="0" presStyleCnt="6"/>
      <dgm:spPr/>
    </dgm:pt>
    <dgm:pt modelId="{8A80A14C-4171-44E3-8B0A-C64E85190FB4}" type="pres">
      <dgm:prSet presAssocID="{5DF72455-DFD7-418F-9B40-597275AD82E7}" presName="hierChild2" presStyleCnt="0"/>
      <dgm:spPr/>
    </dgm:pt>
    <dgm:pt modelId="{003D70AC-CE79-44A5-AE5C-E33EE930D135}" type="pres">
      <dgm:prSet presAssocID="{B1ACED4C-733B-4A50-9B69-3BAE6D8CFCD0}" presName="Name37" presStyleLbl="parChTrans1D2" presStyleIdx="0" presStyleCnt="3"/>
      <dgm:spPr/>
    </dgm:pt>
    <dgm:pt modelId="{A18B6EB8-4653-4C17-BEB7-341F197E115F}" type="pres">
      <dgm:prSet presAssocID="{C4E4AF4D-9020-46B7-9BB1-4A5A57FCA6CB}" presName="hierRoot2" presStyleCnt="0">
        <dgm:presLayoutVars>
          <dgm:hierBranch val="init"/>
        </dgm:presLayoutVars>
      </dgm:prSet>
      <dgm:spPr/>
    </dgm:pt>
    <dgm:pt modelId="{301BA714-C89F-47B9-B446-3BFE93C40BBF}" type="pres">
      <dgm:prSet presAssocID="{C4E4AF4D-9020-46B7-9BB1-4A5A57FCA6CB}" presName="rootComposite" presStyleCnt="0"/>
      <dgm:spPr/>
    </dgm:pt>
    <dgm:pt modelId="{3111F8B6-C305-4386-A54E-5A2B985E938C}" type="pres">
      <dgm:prSet presAssocID="{C4E4AF4D-9020-46B7-9BB1-4A5A57FCA6CB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52AD9161-162C-40A1-898D-EE0EAA505E80}" type="pres">
      <dgm:prSet presAssocID="{C4E4AF4D-9020-46B7-9BB1-4A5A57FCA6CB}" presName="titleText2" presStyleLbl="fgAcc1" presStyleIdx="0" presStyleCnt="6">
        <dgm:presLayoutVars>
          <dgm:chMax val="0"/>
          <dgm:chPref val="0"/>
        </dgm:presLayoutVars>
      </dgm:prSet>
      <dgm:spPr/>
    </dgm:pt>
    <dgm:pt modelId="{4EBA622B-FFB7-4541-AEB8-D3B811042BE4}" type="pres">
      <dgm:prSet presAssocID="{C4E4AF4D-9020-46B7-9BB1-4A5A57FCA6CB}" presName="rootConnector" presStyleLbl="node2" presStyleIdx="0" presStyleCnt="0"/>
      <dgm:spPr/>
    </dgm:pt>
    <dgm:pt modelId="{B70069D1-E600-4E8E-A0C9-6AD21B56B3AB}" type="pres">
      <dgm:prSet presAssocID="{C4E4AF4D-9020-46B7-9BB1-4A5A57FCA6CB}" presName="hierChild4" presStyleCnt="0"/>
      <dgm:spPr/>
    </dgm:pt>
    <dgm:pt modelId="{06014E98-E7A4-4EE3-9E3D-3A74750B1A1F}" type="pres">
      <dgm:prSet presAssocID="{5EB8FAD6-7EA7-4FBE-B266-151B6C851DAC}" presName="Name37" presStyleLbl="parChTrans1D3" presStyleIdx="0" presStyleCnt="3"/>
      <dgm:spPr/>
    </dgm:pt>
    <dgm:pt modelId="{20F2B542-40E2-4A65-81BD-3B67F33C191D}" type="pres">
      <dgm:prSet presAssocID="{EBCF0E71-4D3E-4356-94BC-97FB0D111C1B}" presName="hierRoot2" presStyleCnt="0">
        <dgm:presLayoutVars>
          <dgm:hierBranch val="init"/>
        </dgm:presLayoutVars>
      </dgm:prSet>
      <dgm:spPr/>
    </dgm:pt>
    <dgm:pt modelId="{4F1ADBF1-7ADE-439E-87FA-FB86218E5B9F}" type="pres">
      <dgm:prSet presAssocID="{EBCF0E71-4D3E-4356-94BC-97FB0D111C1B}" presName="rootComposite" presStyleCnt="0"/>
      <dgm:spPr/>
    </dgm:pt>
    <dgm:pt modelId="{0A75CFB8-7E31-4AB3-8C55-DF79CD4D957A}" type="pres">
      <dgm:prSet presAssocID="{EBCF0E71-4D3E-4356-94BC-97FB0D111C1B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DCD90B2F-8BC5-4324-B31E-545E86262A80}" type="pres">
      <dgm:prSet presAssocID="{EBCF0E71-4D3E-4356-94BC-97FB0D111C1B}" presName="titleText2" presStyleLbl="fgAcc1" presStyleIdx="1" presStyleCnt="6">
        <dgm:presLayoutVars>
          <dgm:chMax val="0"/>
          <dgm:chPref val="0"/>
        </dgm:presLayoutVars>
      </dgm:prSet>
      <dgm:spPr/>
    </dgm:pt>
    <dgm:pt modelId="{2D3AF6AB-BE3A-454A-A241-2366B29126A7}" type="pres">
      <dgm:prSet presAssocID="{EBCF0E71-4D3E-4356-94BC-97FB0D111C1B}" presName="rootConnector" presStyleLbl="node3" presStyleIdx="0" presStyleCnt="0"/>
      <dgm:spPr/>
    </dgm:pt>
    <dgm:pt modelId="{49EFE5BD-24E2-45AE-B6DF-2A2EE09D9C89}" type="pres">
      <dgm:prSet presAssocID="{EBCF0E71-4D3E-4356-94BC-97FB0D111C1B}" presName="hierChild4" presStyleCnt="0"/>
      <dgm:spPr/>
    </dgm:pt>
    <dgm:pt modelId="{18A113C7-1387-484B-B350-9A18A6A10053}" type="pres">
      <dgm:prSet presAssocID="{EBCF0E71-4D3E-4356-94BC-97FB0D111C1B}" presName="hierChild5" presStyleCnt="0"/>
      <dgm:spPr/>
    </dgm:pt>
    <dgm:pt modelId="{04A5AA5C-5F30-4021-8AB9-623445276C2B}" type="pres">
      <dgm:prSet presAssocID="{C4E4AF4D-9020-46B7-9BB1-4A5A57FCA6CB}" presName="hierChild5" presStyleCnt="0"/>
      <dgm:spPr/>
    </dgm:pt>
    <dgm:pt modelId="{4E8F985D-2C21-4947-96DF-27B018E837C2}" type="pres">
      <dgm:prSet presAssocID="{1012B059-DBFF-43C2-841D-B77002E84310}" presName="Name37" presStyleLbl="parChTrans1D2" presStyleIdx="1" presStyleCnt="3"/>
      <dgm:spPr/>
    </dgm:pt>
    <dgm:pt modelId="{ED401433-8058-4276-8D3E-32E42A6417C2}" type="pres">
      <dgm:prSet presAssocID="{B83F6691-EB3D-423E-B589-2F17DDD31556}" presName="hierRoot2" presStyleCnt="0">
        <dgm:presLayoutVars>
          <dgm:hierBranch val="init"/>
        </dgm:presLayoutVars>
      </dgm:prSet>
      <dgm:spPr/>
    </dgm:pt>
    <dgm:pt modelId="{12869DF3-B46F-4F00-856A-95FA87F3C062}" type="pres">
      <dgm:prSet presAssocID="{B83F6691-EB3D-423E-B589-2F17DDD31556}" presName="rootComposite" presStyleCnt="0"/>
      <dgm:spPr/>
    </dgm:pt>
    <dgm:pt modelId="{4E0D6228-9D62-4276-A84C-578BAF963CB2}" type="pres">
      <dgm:prSet presAssocID="{B83F6691-EB3D-423E-B589-2F17DDD31556}" presName="rootText" presStyleLbl="node1" presStyleIdx="2" presStyleCnt="6">
        <dgm:presLayoutVars>
          <dgm:chMax/>
          <dgm:chPref val="3"/>
        </dgm:presLayoutVars>
      </dgm:prSet>
      <dgm:spPr/>
    </dgm:pt>
    <dgm:pt modelId="{239342D0-2297-41F7-BE66-C6E9D5FD676E}" type="pres">
      <dgm:prSet presAssocID="{B83F6691-EB3D-423E-B589-2F17DDD31556}" presName="titleText2" presStyleLbl="fgAcc1" presStyleIdx="2" presStyleCnt="6">
        <dgm:presLayoutVars>
          <dgm:chMax val="0"/>
          <dgm:chPref val="0"/>
        </dgm:presLayoutVars>
      </dgm:prSet>
      <dgm:spPr/>
    </dgm:pt>
    <dgm:pt modelId="{18C6293F-8DE0-4A70-9FC1-4E1049F1CA8A}" type="pres">
      <dgm:prSet presAssocID="{B83F6691-EB3D-423E-B589-2F17DDD31556}" presName="rootConnector" presStyleLbl="node2" presStyleIdx="0" presStyleCnt="0"/>
      <dgm:spPr/>
    </dgm:pt>
    <dgm:pt modelId="{5BE23C4D-DDAE-4329-AB93-3E5C99D33CA8}" type="pres">
      <dgm:prSet presAssocID="{B83F6691-EB3D-423E-B589-2F17DDD31556}" presName="hierChild4" presStyleCnt="0"/>
      <dgm:spPr/>
    </dgm:pt>
    <dgm:pt modelId="{8A297BE6-2541-4EC9-9838-A75229921EF6}" type="pres">
      <dgm:prSet presAssocID="{70CC57F2-B58B-4812-9069-CABF12F41EE5}" presName="Name37" presStyleLbl="parChTrans1D3" presStyleIdx="1" presStyleCnt="3"/>
      <dgm:spPr/>
    </dgm:pt>
    <dgm:pt modelId="{898C6902-13F7-4EF1-824D-5381A8FB1D9C}" type="pres">
      <dgm:prSet presAssocID="{E73F7A9A-EC24-4E47-A1B0-E2F1E6FFB406}" presName="hierRoot2" presStyleCnt="0">
        <dgm:presLayoutVars>
          <dgm:hierBranch val="init"/>
        </dgm:presLayoutVars>
      </dgm:prSet>
      <dgm:spPr/>
    </dgm:pt>
    <dgm:pt modelId="{4FC104A5-AB47-4792-AD3B-600BE2515AD1}" type="pres">
      <dgm:prSet presAssocID="{E73F7A9A-EC24-4E47-A1B0-E2F1E6FFB406}" presName="rootComposite" presStyleCnt="0"/>
      <dgm:spPr/>
    </dgm:pt>
    <dgm:pt modelId="{8D299C7B-5E69-4B5F-AD86-8D649316CA08}" type="pres">
      <dgm:prSet presAssocID="{E73F7A9A-EC24-4E47-A1B0-E2F1E6FFB406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81F319EF-6039-4DF1-B93D-74EA020D3C43}" type="pres">
      <dgm:prSet presAssocID="{E73F7A9A-EC24-4E47-A1B0-E2F1E6FFB406}" presName="titleText2" presStyleLbl="fgAcc1" presStyleIdx="3" presStyleCnt="6">
        <dgm:presLayoutVars>
          <dgm:chMax val="0"/>
          <dgm:chPref val="0"/>
        </dgm:presLayoutVars>
      </dgm:prSet>
      <dgm:spPr/>
    </dgm:pt>
    <dgm:pt modelId="{4CDCAC5C-BB75-4395-AA1D-F897078E5101}" type="pres">
      <dgm:prSet presAssocID="{E73F7A9A-EC24-4E47-A1B0-E2F1E6FFB406}" presName="rootConnector" presStyleLbl="node3" presStyleIdx="0" presStyleCnt="0"/>
      <dgm:spPr/>
    </dgm:pt>
    <dgm:pt modelId="{06B7BAB4-DB1D-40AB-9E6D-A5E1C76C241C}" type="pres">
      <dgm:prSet presAssocID="{E73F7A9A-EC24-4E47-A1B0-E2F1E6FFB406}" presName="hierChild4" presStyleCnt="0"/>
      <dgm:spPr/>
    </dgm:pt>
    <dgm:pt modelId="{2F57E024-499A-4BCB-B1E0-D94A5A22842C}" type="pres">
      <dgm:prSet presAssocID="{E73F7A9A-EC24-4E47-A1B0-E2F1E6FFB406}" presName="hierChild5" presStyleCnt="0"/>
      <dgm:spPr/>
    </dgm:pt>
    <dgm:pt modelId="{6BD4356D-F8C6-4330-AEBE-91C10377FDFD}" type="pres">
      <dgm:prSet presAssocID="{B83F6691-EB3D-423E-B589-2F17DDD31556}" presName="hierChild5" presStyleCnt="0"/>
      <dgm:spPr/>
    </dgm:pt>
    <dgm:pt modelId="{6FCDD4F1-33AC-4A12-9F77-A9BF0C102A34}" type="pres">
      <dgm:prSet presAssocID="{44799A0A-C3E4-4EEB-8EB6-B47C91A4288F}" presName="Name37" presStyleLbl="parChTrans1D2" presStyleIdx="2" presStyleCnt="3"/>
      <dgm:spPr/>
    </dgm:pt>
    <dgm:pt modelId="{F335E035-1A6F-437D-9F77-24AC265FE5A0}" type="pres">
      <dgm:prSet presAssocID="{B831C975-B77F-4FE4-BE0A-376C4AA60DF5}" presName="hierRoot2" presStyleCnt="0">
        <dgm:presLayoutVars>
          <dgm:hierBranch val="init"/>
        </dgm:presLayoutVars>
      </dgm:prSet>
      <dgm:spPr/>
    </dgm:pt>
    <dgm:pt modelId="{A17AC60A-8602-4CFA-9C43-259942AD36B4}" type="pres">
      <dgm:prSet presAssocID="{B831C975-B77F-4FE4-BE0A-376C4AA60DF5}" presName="rootComposite" presStyleCnt="0"/>
      <dgm:spPr/>
    </dgm:pt>
    <dgm:pt modelId="{2BD493C2-2AE5-4636-92E6-AD66BED139AA}" type="pres">
      <dgm:prSet presAssocID="{B831C975-B77F-4FE4-BE0A-376C4AA60DF5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A2729914-41C1-4B7A-BFBB-BFB390EDDE45}" type="pres">
      <dgm:prSet presAssocID="{B831C975-B77F-4FE4-BE0A-376C4AA60DF5}" presName="titleText2" presStyleLbl="fgAcc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65866029-E949-46A1-983F-CB70EA672BF7}" type="pres">
      <dgm:prSet presAssocID="{B831C975-B77F-4FE4-BE0A-376C4AA60DF5}" presName="rootConnector" presStyleLbl="node2" presStyleIdx="0" presStyleCnt="0"/>
      <dgm:spPr/>
    </dgm:pt>
    <dgm:pt modelId="{1E7C6405-BF88-4E77-A60D-3A251FFF83C4}" type="pres">
      <dgm:prSet presAssocID="{B831C975-B77F-4FE4-BE0A-376C4AA60DF5}" presName="hierChild4" presStyleCnt="0"/>
      <dgm:spPr/>
    </dgm:pt>
    <dgm:pt modelId="{6710FA9B-3F86-41AC-8B0E-AF5761FD5AC4}" type="pres">
      <dgm:prSet presAssocID="{0D69AC8F-A4C8-4952-A473-297B489BB815}" presName="Name37" presStyleLbl="parChTrans1D3" presStyleIdx="2" presStyleCnt="3"/>
      <dgm:spPr/>
    </dgm:pt>
    <dgm:pt modelId="{EFD15F48-8DF4-4A64-B7FF-B89324F90E84}" type="pres">
      <dgm:prSet presAssocID="{29C61E7F-0E59-4023-B348-7A4EF31E77B2}" presName="hierRoot2" presStyleCnt="0">
        <dgm:presLayoutVars>
          <dgm:hierBranch val="init"/>
        </dgm:presLayoutVars>
      </dgm:prSet>
      <dgm:spPr/>
    </dgm:pt>
    <dgm:pt modelId="{AF4FBF4A-C9D0-4D4F-9F05-B12754315D08}" type="pres">
      <dgm:prSet presAssocID="{29C61E7F-0E59-4023-B348-7A4EF31E77B2}" presName="rootComposite" presStyleCnt="0"/>
      <dgm:spPr/>
    </dgm:pt>
    <dgm:pt modelId="{E803C4B8-79FF-48BB-9B93-51F83C854A4F}" type="pres">
      <dgm:prSet presAssocID="{29C61E7F-0E59-4023-B348-7A4EF31E77B2}" presName="rootText" presStyleLbl="node1" presStyleIdx="5" presStyleCnt="6">
        <dgm:presLayoutVars>
          <dgm:chMax/>
          <dgm:chPref val="3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it-IT"/>
        </a:p>
      </dgm:t>
    </dgm:pt>
    <dgm:pt modelId="{8B2CB3A5-AA01-46AE-8CAC-A7FA880D3186}" type="pres">
      <dgm:prSet presAssocID="{29C61E7F-0E59-4023-B348-7A4EF31E77B2}" presName="titleText2" presStyleLbl="fgAcc1" presStyleIdx="5" presStyleCnt="6">
        <dgm:presLayoutVars>
          <dgm:chMax val="0"/>
          <dgm:chPref val="0"/>
        </dgm:presLayoutVars>
      </dgm:prSet>
      <dgm:spPr/>
    </dgm:pt>
    <dgm:pt modelId="{BD22DEE6-D787-4281-9CF3-797F2C530655}" type="pres">
      <dgm:prSet presAssocID="{29C61E7F-0E59-4023-B348-7A4EF31E77B2}" presName="rootConnector" presStyleLbl="node3" presStyleIdx="0" presStyleCnt="0"/>
      <dgm:spPr/>
    </dgm:pt>
    <dgm:pt modelId="{B59DD9F9-BB1E-4CD1-9F1A-430ACF1E97A5}" type="pres">
      <dgm:prSet presAssocID="{29C61E7F-0E59-4023-B348-7A4EF31E77B2}" presName="hierChild4" presStyleCnt="0"/>
      <dgm:spPr/>
    </dgm:pt>
    <dgm:pt modelId="{E597C9E5-0CDD-416C-928B-414805B22F1F}" type="pres">
      <dgm:prSet presAssocID="{29C61E7F-0E59-4023-B348-7A4EF31E77B2}" presName="hierChild5" presStyleCnt="0"/>
      <dgm:spPr/>
    </dgm:pt>
    <dgm:pt modelId="{E40EA045-6E57-4D5C-8A33-46495B081A2D}" type="pres">
      <dgm:prSet presAssocID="{B831C975-B77F-4FE4-BE0A-376C4AA60DF5}" presName="hierChild5" presStyleCnt="0"/>
      <dgm:spPr/>
    </dgm:pt>
    <dgm:pt modelId="{AC908C2B-412F-493D-85E1-2BC75DB01158}" type="pres">
      <dgm:prSet presAssocID="{5DF72455-DFD7-418F-9B40-597275AD82E7}" presName="hierChild3" presStyleCnt="0"/>
      <dgm:spPr/>
    </dgm:pt>
  </dgm:ptLst>
  <dgm:cxnLst>
    <dgm:cxn modelId="{C1ECFEEE-4A5B-4DE2-90DB-E277D3F4E8ED}" srcId="{5DF72455-DFD7-418F-9B40-597275AD82E7}" destId="{C4E4AF4D-9020-46B7-9BB1-4A5A57FCA6CB}" srcOrd="0" destOrd="0" parTransId="{B1ACED4C-733B-4A50-9B69-3BAE6D8CFCD0}" sibTransId="{9CE2FDEF-3740-4B36-A4F3-598C6EAAA94D}"/>
    <dgm:cxn modelId="{E02E5EFD-4F4A-4433-986B-3C6B455E8D4D}" type="presOf" srcId="{B831C975-B77F-4FE4-BE0A-376C4AA60DF5}" destId="{65866029-E949-46A1-983F-CB70EA672BF7}" srcOrd="1" destOrd="0" presId="urn:microsoft.com/office/officeart/2008/layout/NameandTitleOrganizationalChart"/>
    <dgm:cxn modelId="{D78333C8-50AE-4E07-B467-CCCE8E27FBB3}" srcId="{B83F6691-EB3D-423E-B589-2F17DDD31556}" destId="{E73F7A9A-EC24-4E47-A1B0-E2F1E6FFB406}" srcOrd="0" destOrd="0" parTransId="{70CC57F2-B58B-4812-9069-CABF12F41EE5}" sibTransId="{C59DD02E-D4F2-4F8C-84FE-A6D0F7B98BFE}"/>
    <dgm:cxn modelId="{48F83266-6F55-4980-BFFD-8E71263F50BD}" type="presOf" srcId="{15FA172A-4BD9-4A82-8D45-77A9FEF5B183}" destId="{C39643C2-B0BC-4DF4-BCEC-051B7E0E5947}" srcOrd="1" destOrd="0" presId="urn:microsoft.com/office/officeart/2008/layout/NameandTitleOrganizationalChart"/>
    <dgm:cxn modelId="{1F85C769-6F78-463A-9685-49C92FE88124}" type="presOf" srcId="{F7E5316B-8D12-468D-B12C-68FAA14EC435}" destId="{4B6D0329-3E8B-4CEC-A86C-1112DDB4A262}" srcOrd="0" destOrd="0" presId="urn:microsoft.com/office/officeart/2008/layout/NameandTitleOrganizationalChart"/>
    <dgm:cxn modelId="{CC4EEAA2-344F-4ECB-963B-ED013030D6C1}" type="presOf" srcId="{689B9CC0-5087-4CB6-90ED-D6FBEE8D8E5B}" destId="{84C9AE41-7369-4A6F-8953-0967B522CC69}" srcOrd="1" destOrd="0" presId="urn:microsoft.com/office/officeart/2008/layout/NameandTitleOrganizationalChart"/>
    <dgm:cxn modelId="{D76B361C-35E1-4327-BC5B-94118C193477}" type="presOf" srcId="{44799A0A-C3E4-4EEB-8EB6-B47C91A4288F}" destId="{6FCDD4F1-33AC-4A12-9F77-A9BF0C102A34}" srcOrd="0" destOrd="0" presId="urn:microsoft.com/office/officeart/2008/layout/NameandTitleOrganizationalChart"/>
    <dgm:cxn modelId="{2E061174-1A60-4437-BE88-4EBFE4C12234}" type="presOf" srcId="{29C61E7F-0E59-4023-B348-7A4EF31E77B2}" destId="{BD22DEE6-D787-4281-9CF3-797F2C530655}" srcOrd="1" destOrd="0" presId="urn:microsoft.com/office/officeart/2008/layout/NameandTitleOrganizationalChart"/>
    <dgm:cxn modelId="{87EF6F05-BD80-4195-A5C5-A01D44A55B6D}" type="presOf" srcId="{5EB8FAD6-7EA7-4FBE-B266-151B6C851DAC}" destId="{06014E98-E7A4-4EE3-9E3D-3A74750B1A1F}" srcOrd="0" destOrd="0" presId="urn:microsoft.com/office/officeart/2008/layout/NameandTitleOrganizationalChart"/>
    <dgm:cxn modelId="{4223A920-E8E7-4999-B800-2801D9D6EE96}" type="presOf" srcId="{689B9CC0-5087-4CB6-90ED-D6FBEE8D8E5B}" destId="{98889199-C427-44FC-9CC1-2AF4DA900AE3}" srcOrd="0" destOrd="0" presId="urn:microsoft.com/office/officeart/2008/layout/NameandTitleOrganizationalChart"/>
    <dgm:cxn modelId="{EE90838F-6888-4783-9AF2-E99C11A6DA6A}" type="presOf" srcId="{B83F6691-EB3D-423E-B589-2F17DDD31556}" destId="{4E0D6228-9D62-4276-A84C-578BAF963CB2}" srcOrd="0" destOrd="0" presId="urn:microsoft.com/office/officeart/2008/layout/NameandTitleOrganizationalChart"/>
    <dgm:cxn modelId="{1633A377-0104-4CD6-ACE2-6C819734A633}" type="presOf" srcId="{0CE7B465-0977-409A-AB51-4329FADD4370}" destId="{2C2008C7-0C42-482A-9923-3123A9311EF0}" srcOrd="0" destOrd="0" presId="urn:microsoft.com/office/officeart/2008/layout/NameandTitleOrganizationalChart"/>
    <dgm:cxn modelId="{5800BCA8-D341-4A0F-BC14-8C300775A2FB}" type="presOf" srcId="{BC518072-924F-491D-931C-64E36F41004F}" destId="{743D1C57-C100-4780-8439-E1C9321BCEE4}" srcOrd="0" destOrd="0" presId="urn:microsoft.com/office/officeart/2008/layout/NameandTitleOrganizationalChart"/>
    <dgm:cxn modelId="{DD15D0F4-8507-4BA4-94DB-552639DE84F8}" type="presOf" srcId="{07E96117-50CA-4F05-818D-74B43E05A7DF}" destId="{01375873-F148-44B6-A752-8B0C52CE3F71}" srcOrd="0" destOrd="0" presId="urn:microsoft.com/office/officeart/2008/layout/NameandTitleOrganizationalChart"/>
    <dgm:cxn modelId="{0E4323F1-67DA-4B3A-BD1D-7E8D1E04A50B}" srcId="{07E96117-50CA-4F05-818D-74B43E05A7DF}" destId="{15FA172A-4BD9-4A82-8D45-77A9FEF5B183}" srcOrd="1" destOrd="0" parTransId="{9F2A3D26-BD57-4F2F-AD1D-D00E5A98A9A4}" sibTransId="{F7E5316B-8D12-468D-B12C-68FAA14EC435}"/>
    <dgm:cxn modelId="{41145F18-CD78-4781-9029-7386CED82F4F}" type="presOf" srcId="{C4E4AF4D-9020-46B7-9BB1-4A5A57FCA6CB}" destId="{4EBA622B-FFB7-4541-AEB8-D3B811042BE4}" srcOrd="1" destOrd="0" presId="urn:microsoft.com/office/officeart/2008/layout/NameandTitleOrganizationalChart"/>
    <dgm:cxn modelId="{9C80AAFF-8289-418B-9A1B-D29C3C558096}" srcId="{B831C975-B77F-4FE4-BE0A-376C4AA60DF5}" destId="{29C61E7F-0E59-4023-B348-7A4EF31E77B2}" srcOrd="0" destOrd="0" parTransId="{0D69AC8F-A4C8-4952-A473-297B489BB815}" sibTransId="{FAA40C87-F793-42C8-9507-0C34A9AD57A5}"/>
    <dgm:cxn modelId="{4F94C85B-763B-4264-ABF2-6CFCD57C61C9}" type="presOf" srcId="{C59DD02E-D4F2-4F8C-84FE-A6D0F7B98BFE}" destId="{81F319EF-6039-4DF1-B93D-74EA020D3C43}" srcOrd="0" destOrd="0" presId="urn:microsoft.com/office/officeart/2008/layout/NameandTitleOrganizationalChart"/>
    <dgm:cxn modelId="{98CEBE34-D571-48CA-9F32-45CA24BBF2AF}" type="presOf" srcId="{B83F6691-EB3D-423E-B589-2F17DDD31556}" destId="{18C6293F-8DE0-4A70-9FC1-4E1049F1CA8A}" srcOrd="1" destOrd="0" presId="urn:microsoft.com/office/officeart/2008/layout/NameandTitleOrganizationalChart"/>
    <dgm:cxn modelId="{BE40B5DD-1F9A-4718-9ED0-40CFE1CACB68}" type="presOf" srcId="{29C61E7F-0E59-4023-B348-7A4EF31E77B2}" destId="{E803C4B8-79FF-48BB-9B93-51F83C854A4F}" srcOrd="0" destOrd="0" presId="urn:microsoft.com/office/officeart/2008/layout/NameandTitleOrganizationalChart"/>
    <dgm:cxn modelId="{29682E0A-D4F0-4E19-9B3E-402EC23F5258}" type="presOf" srcId="{B1ACED4C-733B-4A50-9B69-3BAE6D8CFCD0}" destId="{003D70AC-CE79-44A5-AE5C-E33EE930D135}" srcOrd="0" destOrd="0" presId="urn:microsoft.com/office/officeart/2008/layout/NameandTitleOrganizationalChart"/>
    <dgm:cxn modelId="{9A35B2BC-5877-4B75-9EDE-738763AA637A}" type="presOf" srcId="{EBCF0E71-4D3E-4356-94BC-97FB0D111C1B}" destId="{0A75CFB8-7E31-4AB3-8C55-DF79CD4D957A}" srcOrd="0" destOrd="0" presId="urn:microsoft.com/office/officeart/2008/layout/NameandTitleOrganizationalChart"/>
    <dgm:cxn modelId="{CF6BC04C-0269-4D44-968C-D0500CFB0FC7}" srcId="{5DF72455-DFD7-418F-9B40-597275AD82E7}" destId="{B831C975-B77F-4FE4-BE0A-376C4AA60DF5}" srcOrd="2" destOrd="0" parTransId="{44799A0A-C3E4-4EEB-8EB6-B47C91A4288F}" sibTransId="{88478434-4652-4F93-AF8B-52A247BF1307}"/>
    <dgm:cxn modelId="{67FBE3A9-A074-4CCB-BAE8-E10701509CB6}" type="presOf" srcId="{C4E4AF4D-9020-46B7-9BB1-4A5A57FCA6CB}" destId="{3111F8B6-C305-4386-A54E-5A2B985E938C}" srcOrd="0" destOrd="0" presId="urn:microsoft.com/office/officeart/2008/layout/NameandTitleOrganizationalChart"/>
    <dgm:cxn modelId="{17270476-540C-4E67-9407-9900588145D6}" srcId="{C4E4AF4D-9020-46B7-9BB1-4A5A57FCA6CB}" destId="{EBCF0E71-4D3E-4356-94BC-97FB0D111C1B}" srcOrd="0" destOrd="0" parTransId="{5EB8FAD6-7EA7-4FBE-B266-151B6C851DAC}" sibTransId="{F37150B4-F12C-4ED0-A1EA-A66578507B14}"/>
    <dgm:cxn modelId="{30709FC1-1ED5-46F2-880C-C8D016AD969C}" type="presOf" srcId="{88478434-4652-4F93-AF8B-52A247BF1307}" destId="{A2729914-41C1-4B7A-BFBB-BFB390EDDE45}" srcOrd="0" destOrd="0" presId="urn:microsoft.com/office/officeart/2008/layout/NameandTitleOrganizationalChart"/>
    <dgm:cxn modelId="{B85E9320-B0D7-4224-A2DA-8D211AEEA7B4}" type="presOf" srcId="{5DF72455-DFD7-418F-9B40-597275AD82E7}" destId="{CB351131-C847-43BB-B395-A3D4D86B4FC8}" srcOrd="1" destOrd="0" presId="urn:microsoft.com/office/officeart/2008/layout/NameandTitleOrganizationalChart"/>
    <dgm:cxn modelId="{2B0F1E34-1346-4DF4-AB93-6DED29CD234F}" srcId="{5DF72455-DFD7-418F-9B40-597275AD82E7}" destId="{B83F6691-EB3D-423E-B589-2F17DDD31556}" srcOrd="1" destOrd="0" parTransId="{1012B059-DBFF-43C2-841D-B77002E84310}" sibTransId="{3CBA755E-2482-4E15-9FF9-8A9C3D290A95}"/>
    <dgm:cxn modelId="{9CA6CFDB-A44A-4446-8F2B-69E413C91E62}" type="presOf" srcId="{0D69AC8F-A4C8-4952-A473-297B489BB815}" destId="{6710FA9B-3F86-41AC-8B0E-AF5761FD5AC4}" srcOrd="0" destOrd="0" presId="urn:microsoft.com/office/officeart/2008/layout/NameandTitleOrganizationalChart"/>
    <dgm:cxn modelId="{5FB4236D-6536-4F02-ABAB-D111CB58C8B5}" type="presOf" srcId="{9CE2FDEF-3740-4B36-A4F3-598C6EAAA94D}" destId="{52AD9161-162C-40A1-898D-EE0EAA505E80}" srcOrd="0" destOrd="0" presId="urn:microsoft.com/office/officeart/2008/layout/NameandTitleOrganizationalChart"/>
    <dgm:cxn modelId="{7AB6A721-5C24-4303-84CA-A7EABD2A33E4}" type="presOf" srcId="{1012B059-DBFF-43C2-841D-B77002E84310}" destId="{4E8F985D-2C21-4947-96DF-27B018E837C2}" srcOrd="0" destOrd="0" presId="urn:microsoft.com/office/officeart/2008/layout/NameandTitleOrganizationalChart"/>
    <dgm:cxn modelId="{ECA1BF44-1AED-4868-841C-E9354D5F0DEA}" type="presOf" srcId="{F37150B4-F12C-4ED0-A1EA-A66578507B14}" destId="{DCD90B2F-8BC5-4324-B31E-545E86262A80}" srcOrd="0" destOrd="0" presId="urn:microsoft.com/office/officeart/2008/layout/NameandTitleOrganizationalChart"/>
    <dgm:cxn modelId="{7FD5C75D-85A2-4ADC-804B-93D1F6C1C8C2}" srcId="{07E96117-50CA-4F05-818D-74B43E05A7DF}" destId="{5DF72455-DFD7-418F-9B40-597275AD82E7}" srcOrd="2" destOrd="0" parTransId="{45C0839C-D535-4C19-8C2E-2C139EC7DAC8}" sibTransId="{BC518072-924F-491D-931C-64E36F41004F}"/>
    <dgm:cxn modelId="{E977D18B-071D-485A-8796-877FA21D966D}" type="presOf" srcId="{E73F7A9A-EC24-4E47-A1B0-E2F1E6FFB406}" destId="{4CDCAC5C-BB75-4395-AA1D-F897078E5101}" srcOrd="1" destOrd="0" presId="urn:microsoft.com/office/officeart/2008/layout/NameandTitleOrganizationalChart"/>
    <dgm:cxn modelId="{684E2DA0-8842-4AB0-9A76-D71EA4E574B4}" type="presOf" srcId="{EBCF0E71-4D3E-4356-94BC-97FB0D111C1B}" destId="{2D3AF6AB-BE3A-454A-A241-2366B29126A7}" srcOrd="1" destOrd="0" presId="urn:microsoft.com/office/officeart/2008/layout/NameandTitleOrganizationalChart"/>
    <dgm:cxn modelId="{F18A5BE7-A907-4378-9B2F-06728D52BFB9}" type="presOf" srcId="{70CC57F2-B58B-4812-9069-CABF12F41EE5}" destId="{8A297BE6-2541-4EC9-9838-A75229921EF6}" srcOrd="0" destOrd="0" presId="urn:microsoft.com/office/officeart/2008/layout/NameandTitleOrganizationalChart"/>
    <dgm:cxn modelId="{3E09D5A6-EB06-40E7-B759-598E37EA158F}" type="presOf" srcId="{B831C975-B77F-4FE4-BE0A-376C4AA60DF5}" destId="{2BD493C2-2AE5-4636-92E6-AD66BED139AA}" srcOrd="0" destOrd="0" presId="urn:microsoft.com/office/officeart/2008/layout/NameandTitleOrganizationalChart"/>
    <dgm:cxn modelId="{30FEF0F4-91D0-420F-9955-9917BAF1D2B1}" srcId="{07E96117-50CA-4F05-818D-74B43E05A7DF}" destId="{689B9CC0-5087-4CB6-90ED-D6FBEE8D8E5B}" srcOrd="0" destOrd="0" parTransId="{CF1FEF46-904B-4FC8-A3D1-ABCB866CC082}" sibTransId="{0CE7B465-0977-409A-AB51-4329FADD4370}"/>
    <dgm:cxn modelId="{1F39838A-71F7-4C25-B122-060A6E73F5F1}" type="presOf" srcId="{15FA172A-4BD9-4A82-8D45-77A9FEF5B183}" destId="{17188D69-BE8C-4049-A69C-60972E26B87E}" srcOrd="0" destOrd="0" presId="urn:microsoft.com/office/officeart/2008/layout/NameandTitleOrganizationalChart"/>
    <dgm:cxn modelId="{D041FED4-DDF0-4AC7-8BCF-4E731F7D157B}" type="presOf" srcId="{FAA40C87-F793-42C8-9507-0C34A9AD57A5}" destId="{8B2CB3A5-AA01-46AE-8CAC-A7FA880D3186}" srcOrd="0" destOrd="0" presId="urn:microsoft.com/office/officeart/2008/layout/NameandTitleOrganizationalChart"/>
    <dgm:cxn modelId="{9905FBF4-057E-4A69-BE79-A202EB8049D4}" type="presOf" srcId="{E73F7A9A-EC24-4E47-A1B0-E2F1E6FFB406}" destId="{8D299C7B-5E69-4B5F-AD86-8D649316CA08}" srcOrd="0" destOrd="0" presId="urn:microsoft.com/office/officeart/2008/layout/NameandTitleOrganizationalChart"/>
    <dgm:cxn modelId="{B8EBFBF9-562F-43C6-961F-5B7B75C70B55}" type="presOf" srcId="{5DF72455-DFD7-418F-9B40-597275AD82E7}" destId="{5C0E5443-C283-4BC7-9C3C-33D0964E9B28}" srcOrd="0" destOrd="0" presId="urn:microsoft.com/office/officeart/2008/layout/NameandTitleOrganizationalChart"/>
    <dgm:cxn modelId="{5A35C6CD-1080-4982-BD78-C6883F3A8776}" type="presOf" srcId="{3CBA755E-2482-4E15-9FF9-8A9C3D290A95}" destId="{239342D0-2297-41F7-BE66-C6E9D5FD676E}" srcOrd="0" destOrd="0" presId="urn:microsoft.com/office/officeart/2008/layout/NameandTitleOrganizationalChart"/>
    <dgm:cxn modelId="{0065D47D-258B-44EC-9A54-2E6E80691868}" type="presParOf" srcId="{01375873-F148-44B6-A752-8B0C52CE3F71}" destId="{DBD1C42E-CE75-451C-8362-4EF0DA9E7F51}" srcOrd="0" destOrd="0" presId="urn:microsoft.com/office/officeart/2008/layout/NameandTitleOrganizationalChart"/>
    <dgm:cxn modelId="{A4D92656-1D1C-4138-AEB3-FD790B43FDD0}" type="presParOf" srcId="{DBD1C42E-CE75-451C-8362-4EF0DA9E7F51}" destId="{2A6B5CCB-6D27-47C4-AC80-CA935A235BFB}" srcOrd="0" destOrd="0" presId="urn:microsoft.com/office/officeart/2008/layout/NameandTitleOrganizationalChart"/>
    <dgm:cxn modelId="{2980B998-91CB-4430-AE9C-4E83A7D33076}" type="presParOf" srcId="{2A6B5CCB-6D27-47C4-AC80-CA935A235BFB}" destId="{98889199-C427-44FC-9CC1-2AF4DA900AE3}" srcOrd="0" destOrd="0" presId="urn:microsoft.com/office/officeart/2008/layout/NameandTitleOrganizationalChart"/>
    <dgm:cxn modelId="{A97687DD-D48A-422E-B338-43BCF8000592}" type="presParOf" srcId="{2A6B5CCB-6D27-47C4-AC80-CA935A235BFB}" destId="{2C2008C7-0C42-482A-9923-3123A9311EF0}" srcOrd="1" destOrd="0" presId="urn:microsoft.com/office/officeart/2008/layout/NameandTitleOrganizationalChart"/>
    <dgm:cxn modelId="{D2806255-177C-40CD-AD8F-BF219462DE74}" type="presParOf" srcId="{2A6B5CCB-6D27-47C4-AC80-CA935A235BFB}" destId="{84C9AE41-7369-4A6F-8953-0967B522CC69}" srcOrd="2" destOrd="0" presId="urn:microsoft.com/office/officeart/2008/layout/NameandTitleOrganizationalChart"/>
    <dgm:cxn modelId="{2CB13E4E-9D9E-4B1E-AECD-57705E0CC409}" type="presParOf" srcId="{DBD1C42E-CE75-451C-8362-4EF0DA9E7F51}" destId="{406864CA-BBC4-4E3B-882F-F4EF6865E0B6}" srcOrd="1" destOrd="0" presId="urn:microsoft.com/office/officeart/2008/layout/NameandTitleOrganizationalChart"/>
    <dgm:cxn modelId="{3D2F4250-6A47-4295-9E8A-C18196FCB130}" type="presParOf" srcId="{DBD1C42E-CE75-451C-8362-4EF0DA9E7F51}" destId="{FE66DC5B-B297-4C15-B1C1-5C9A5047F5C8}" srcOrd="2" destOrd="0" presId="urn:microsoft.com/office/officeart/2008/layout/NameandTitleOrganizationalChart"/>
    <dgm:cxn modelId="{9EF45D59-9C0B-4331-BDA0-BB99A1EA9157}" type="presParOf" srcId="{01375873-F148-44B6-A752-8B0C52CE3F71}" destId="{456FE0E7-D6F7-4B54-B277-6AFCA42233F6}" srcOrd="1" destOrd="0" presId="urn:microsoft.com/office/officeart/2008/layout/NameandTitleOrganizationalChart"/>
    <dgm:cxn modelId="{599C30B1-C5D8-44BD-83B9-AB13E578624F}" type="presParOf" srcId="{456FE0E7-D6F7-4B54-B277-6AFCA42233F6}" destId="{CB1503BA-8F67-4D6C-BC29-C9D798A4A6B0}" srcOrd="0" destOrd="0" presId="urn:microsoft.com/office/officeart/2008/layout/NameandTitleOrganizationalChart"/>
    <dgm:cxn modelId="{C17C2518-EBD6-4BBA-909A-D9B64001BBEF}" type="presParOf" srcId="{CB1503BA-8F67-4D6C-BC29-C9D798A4A6B0}" destId="{17188D69-BE8C-4049-A69C-60972E26B87E}" srcOrd="0" destOrd="0" presId="urn:microsoft.com/office/officeart/2008/layout/NameandTitleOrganizationalChart"/>
    <dgm:cxn modelId="{E6AA7A74-F7FA-4DE0-BB28-40045E48F94A}" type="presParOf" srcId="{CB1503BA-8F67-4D6C-BC29-C9D798A4A6B0}" destId="{4B6D0329-3E8B-4CEC-A86C-1112DDB4A262}" srcOrd="1" destOrd="0" presId="urn:microsoft.com/office/officeart/2008/layout/NameandTitleOrganizationalChart"/>
    <dgm:cxn modelId="{80FCDBD7-4FB7-46A5-A237-DCACA2328A06}" type="presParOf" srcId="{CB1503BA-8F67-4D6C-BC29-C9D798A4A6B0}" destId="{C39643C2-B0BC-4DF4-BCEC-051B7E0E5947}" srcOrd="2" destOrd="0" presId="urn:microsoft.com/office/officeart/2008/layout/NameandTitleOrganizationalChart"/>
    <dgm:cxn modelId="{E27BA8F9-552C-44BA-A01D-559BD60B0274}" type="presParOf" srcId="{456FE0E7-D6F7-4B54-B277-6AFCA42233F6}" destId="{506AF935-8159-4E17-B729-4652544F7727}" srcOrd="1" destOrd="0" presId="urn:microsoft.com/office/officeart/2008/layout/NameandTitleOrganizationalChart"/>
    <dgm:cxn modelId="{FAA7A415-BCB9-455C-B38F-40569A3EDC79}" type="presParOf" srcId="{456FE0E7-D6F7-4B54-B277-6AFCA42233F6}" destId="{DEC889C7-4E16-44A9-9A71-FFC6E7EBCC25}" srcOrd="2" destOrd="0" presId="urn:microsoft.com/office/officeart/2008/layout/NameandTitleOrganizationalChart"/>
    <dgm:cxn modelId="{4C193886-8411-4796-978C-87B3FF505294}" type="presParOf" srcId="{01375873-F148-44B6-A752-8B0C52CE3F71}" destId="{7EF96182-39DE-41FE-8BE7-82F83BDA0E3C}" srcOrd="2" destOrd="0" presId="urn:microsoft.com/office/officeart/2008/layout/NameandTitleOrganizationalChart"/>
    <dgm:cxn modelId="{7B718954-5091-4084-9334-DB6190AD979B}" type="presParOf" srcId="{7EF96182-39DE-41FE-8BE7-82F83BDA0E3C}" destId="{AEEC91A3-C42D-41BD-B841-D80BA7234CB8}" srcOrd="0" destOrd="0" presId="urn:microsoft.com/office/officeart/2008/layout/NameandTitleOrganizationalChart"/>
    <dgm:cxn modelId="{DDC82191-1383-40F0-BD5F-F76C6930DDAC}" type="presParOf" srcId="{AEEC91A3-C42D-41BD-B841-D80BA7234CB8}" destId="{5C0E5443-C283-4BC7-9C3C-33D0964E9B28}" srcOrd="0" destOrd="0" presId="urn:microsoft.com/office/officeart/2008/layout/NameandTitleOrganizationalChart"/>
    <dgm:cxn modelId="{33FA84B9-0294-45BC-A99E-6BE72D653D34}" type="presParOf" srcId="{AEEC91A3-C42D-41BD-B841-D80BA7234CB8}" destId="{743D1C57-C100-4780-8439-E1C9321BCEE4}" srcOrd="1" destOrd="0" presId="urn:microsoft.com/office/officeart/2008/layout/NameandTitleOrganizationalChart"/>
    <dgm:cxn modelId="{0B3F0203-2924-4F08-8971-51ACA73209CC}" type="presParOf" srcId="{AEEC91A3-C42D-41BD-B841-D80BA7234CB8}" destId="{CB351131-C847-43BB-B395-A3D4D86B4FC8}" srcOrd="2" destOrd="0" presId="urn:microsoft.com/office/officeart/2008/layout/NameandTitleOrganizationalChart"/>
    <dgm:cxn modelId="{B6BE946E-5313-45C7-815E-8CEB86F8BC4E}" type="presParOf" srcId="{7EF96182-39DE-41FE-8BE7-82F83BDA0E3C}" destId="{8A80A14C-4171-44E3-8B0A-C64E85190FB4}" srcOrd="1" destOrd="0" presId="urn:microsoft.com/office/officeart/2008/layout/NameandTitleOrganizationalChart"/>
    <dgm:cxn modelId="{57FDC02D-802F-45E1-82C1-A9B26A00C7CD}" type="presParOf" srcId="{8A80A14C-4171-44E3-8B0A-C64E85190FB4}" destId="{003D70AC-CE79-44A5-AE5C-E33EE930D135}" srcOrd="0" destOrd="0" presId="urn:microsoft.com/office/officeart/2008/layout/NameandTitleOrganizationalChart"/>
    <dgm:cxn modelId="{3C7E23BF-0814-47DE-900C-F370805FF060}" type="presParOf" srcId="{8A80A14C-4171-44E3-8B0A-C64E85190FB4}" destId="{A18B6EB8-4653-4C17-BEB7-341F197E115F}" srcOrd="1" destOrd="0" presId="urn:microsoft.com/office/officeart/2008/layout/NameandTitleOrganizationalChart"/>
    <dgm:cxn modelId="{23D12744-8083-4972-A67C-481DB612F9BA}" type="presParOf" srcId="{A18B6EB8-4653-4C17-BEB7-341F197E115F}" destId="{301BA714-C89F-47B9-B446-3BFE93C40BBF}" srcOrd="0" destOrd="0" presId="urn:microsoft.com/office/officeart/2008/layout/NameandTitleOrganizationalChart"/>
    <dgm:cxn modelId="{08D1F7EB-C687-446D-BD08-C9BB9F0F1193}" type="presParOf" srcId="{301BA714-C89F-47B9-B446-3BFE93C40BBF}" destId="{3111F8B6-C305-4386-A54E-5A2B985E938C}" srcOrd="0" destOrd="0" presId="urn:microsoft.com/office/officeart/2008/layout/NameandTitleOrganizationalChart"/>
    <dgm:cxn modelId="{F8DBFE63-E5E3-46EB-9D75-0E7A3FA16C80}" type="presParOf" srcId="{301BA714-C89F-47B9-B446-3BFE93C40BBF}" destId="{52AD9161-162C-40A1-898D-EE0EAA505E80}" srcOrd="1" destOrd="0" presId="urn:microsoft.com/office/officeart/2008/layout/NameandTitleOrganizationalChart"/>
    <dgm:cxn modelId="{17339436-7F07-4A26-B0DD-4068386D9411}" type="presParOf" srcId="{301BA714-C89F-47B9-B446-3BFE93C40BBF}" destId="{4EBA622B-FFB7-4541-AEB8-D3B811042BE4}" srcOrd="2" destOrd="0" presId="urn:microsoft.com/office/officeart/2008/layout/NameandTitleOrganizationalChart"/>
    <dgm:cxn modelId="{CEDFCD01-4275-4F4C-84A4-932D2DF5B4A7}" type="presParOf" srcId="{A18B6EB8-4653-4C17-BEB7-341F197E115F}" destId="{B70069D1-E600-4E8E-A0C9-6AD21B56B3AB}" srcOrd="1" destOrd="0" presId="urn:microsoft.com/office/officeart/2008/layout/NameandTitleOrganizationalChart"/>
    <dgm:cxn modelId="{1F92F42F-B4E3-4DE7-B9AC-0E349BE11730}" type="presParOf" srcId="{B70069D1-E600-4E8E-A0C9-6AD21B56B3AB}" destId="{06014E98-E7A4-4EE3-9E3D-3A74750B1A1F}" srcOrd="0" destOrd="0" presId="urn:microsoft.com/office/officeart/2008/layout/NameandTitleOrganizationalChart"/>
    <dgm:cxn modelId="{233A3C5F-C2E4-4D05-858D-D9662B3B5722}" type="presParOf" srcId="{B70069D1-E600-4E8E-A0C9-6AD21B56B3AB}" destId="{20F2B542-40E2-4A65-81BD-3B67F33C191D}" srcOrd="1" destOrd="0" presId="urn:microsoft.com/office/officeart/2008/layout/NameandTitleOrganizationalChart"/>
    <dgm:cxn modelId="{E609B27D-5663-4B8B-BD7D-62ABA16D923E}" type="presParOf" srcId="{20F2B542-40E2-4A65-81BD-3B67F33C191D}" destId="{4F1ADBF1-7ADE-439E-87FA-FB86218E5B9F}" srcOrd="0" destOrd="0" presId="urn:microsoft.com/office/officeart/2008/layout/NameandTitleOrganizationalChart"/>
    <dgm:cxn modelId="{C3DED0B3-9D46-4065-B311-5E46170D6D69}" type="presParOf" srcId="{4F1ADBF1-7ADE-439E-87FA-FB86218E5B9F}" destId="{0A75CFB8-7E31-4AB3-8C55-DF79CD4D957A}" srcOrd="0" destOrd="0" presId="urn:microsoft.com/office/officeart/2008/layout/NameandTitleOrganizationalChart"/>
    <dgm:cxn modelId="{D468D2DC-F827-431A-ABB8-468C17737D31}" type="presParOf" srcId="{4F1ADBF1-7ADE-439E-87FA-FB86218E5B9F}" destId="{DCD90B2F-8BC5-4324-B31E-545E86262A80}" srcOrd="1" destOrd="0" presId="urn:microsoft.com/office/officeart/2008/layout/NameandTitleOrganizationalChart"/>
    <dgm:cxn modelId="{136DCEBB-DD35-4E67-9FD8-2C0B8B48000E}" type="presParOf" srcId="{4F1ADBF1-7ADE-439E-87FA-FB86218E5B9F}" destId="{2D3AF6AB-BE3A-454A-A241-2366B29126A7}" srcOrd="2" destOrd="0" presId="urn:microsoft.com/office/officeart/2008/layout/NameandTitleOrganizationalChart"/>
    <dgm:cxn modelId="{1033FDB6-000F-4ED3-895B-CBD45FDEE6EA}" type="presParOf" srcId="{20F2B542-40E2-4A65-81BD-3B67F33C191D}" destId="{49EFE5BD-24E2-45AE-B6DF-2A2EE09D9C89}" srcOrd="1" destOrd="0" presId="urn:microsoft.com/office/officeart/2008/layout/NameandTitleOrganizationalChart"/>
    <dgm:cxn modelId="{2187FBE6-ED16-44A5-97D2-FFBDE6D41E27}" type="presParOf" srcId="{20F2B542-40E2-4A65-81BD-3B67F33C191D}" destId="{18A113C7-1387-484B-B350-9A18A6A10053}" srcOrd="2" destOrd="0" presId="urn:microsoft.com/office/officeart/2008/layout/NameandTitleOrganizationalChart"/>
    <dgm:cxn modelId="{81129F7D-1BFF-49AF-A10D-B61CD321D156}" type="presParOf" srcId="{A18B6EB8-4653-4C17-BEB7-341F197E115F}" destId="{04A5AA5C-5F30-4021-8AB9-623445276C2B}" srcOrd="2" destOrd="0" presId="urn:microsoft.com/office/officeart/2008/layout/NameandTitleOrganizationalChart"/>
    <dgm:cxn modelId="{A378947E-B7AF-40DB-A4E7-AF2FB2FCA267}" type="presParOf" srcId="{8A80A14C-4171-44E3-8B0A-C64E85190FB4}" destId="{4E8F985D-2C21-4947-96DF-27B018E837C2}" srcOrd="2" destOrd="0" presId="urn:microsoft.com/office/officeart/2008/layout/NameandTitleOrganizationalChart"/>
    <dgm:cxn modelId="{BB263AD4-9537-4789-A4BC-7C5FF5500E48}" type="presParOf" srcId="{8A80A14C-4171-44E3-8B0A-C64E85190FB4}" destId="{ED401433-8058-4276-8D3E-32E42A6417C2}" srcOrd="3" destOrd="0" presId="urn:microsoft.com/office/officeart/2008/layout/NameandTitleOrganizationalChart"/>
    <dgm:cxn modelId="{E3C0C52F-A67D-4252-A3CE-2C82C859EADE}" type="presParOf" srcId="{ED401433-8058-4276-8D3E-32E42A6417C2}" destId="{12869DF3-B46F-4F00-856A-95FA87F3C062}" srcOrd="0" destOrd="0" presId="urn:microsoft.com/office/officeart/2008/layout/NameandTitleOrganizationalChart"/>
    <dgm:cxn modelId="{93D0DBAC-1597-4903-BB81-8F085E3A6C78}" type="presParOf" srcId="{12869DF3-B46F-4F00-856A-95FA87F3C062}" destId="{4E0D6228-9D62-4276-A84C-578BAF963CB2}" srcOrd="0" destOrd="0" presId="urn:microsoft.com/office/officeart/2008/layout/NameandTitleOrganizationalChart"/>
    <dgm:cxn modelId="{E519EC36-DCE3-427B-BDCD-25FA52FCE3C6}" type="presParOf" srcId="{12869DF3-B46F-4F00-856A-95FA87F3C062}" destId="{239342D0-2297-41F7-BE66-C6E9D5FD676E}" srcOrd="1" destOrd="0" presId="urn:microsoft.com/office/officeart/2008/layout/NameandTitleOrganizationalChart"/>
    <dgm:cxn modelId="{983AEAF5-EE42-4135-B4B5-21E79C3E881A}" type="presParOf" srcId="{12869DF3-B46F-4F00-856A-95FA87F3C062}" destId="{18C6293F-8DE0-4A70-9FC1-4E1049F1CA8A}" srcOrd="2" destOrd="0" presId="urn:microsoft.com/office/officeart/2008/layout/NameandTitleOrganizationalChart"/>
    <dgm:cxn modelId="{B2C09964-6AE6-4069-A05A-DDA42668CFB3}" type="presParOf" srcId="{ED401433-8058-4276-8D3E-32E42A6417C2}" destId="{5BE23C4D-DDAE-4329-AB93-3E5C99D33CA8}" srcOrd="1" destOrd="0" presId="urn:microsoft.com/office/officeart/2008/layout/NameandTitleOrganizationalChart"/>
    <dgm:cxn modelId="{87DF4B66-B8C2-405C-87FF-EBA582178D1C}" type="presParOf" srcId="{5BE23C4D-DDAE-4329-AB93-3E5C99D33CA8}" destId="{8A297BE6-2541-4EC9-9838-A75229921EF6}" srcOrd="0" destOrd="0" presId="urn:microsoft.com/office/officeart/2008/layout/NameandTitleOrganizationalChart"/>
    <dgm:cxn modelId="{F9916E66-3658-491C-8408-5D29F3DE57FC}" type="presParOf" srcId="{5BE23C4D-DDAE-4329-AB93-3E5C99D33CA8}" destId="{898C6902-13F7-4EF1-824D-5381A8FB1D9C}" srcOrd="1" destOrd="0" presId="urn:microsoft.com/office/officeart/2008/layout/NameandTitleOrganizationalChart"/>
    <dgm:cxn modelId="{6F262D1F-C1E4-434E-B3E6-40A81FFF23DE}" type="presParOf" srcId="{898C6902-13F7-4EF1-824D-5381A8FB1D9C}" destId="{4FC104A5-AB47-4792-AD3B-600BE2515AD1}" srcOrd="0" destOrd="0" presId="urn:microsoft.com/office/officeart/2008/layout/NameandTitleOrganizationalChart"/>
    <dgm:cxn modelId="{857FA093-99C1-419D-BB0B-4C2F46DBD3E1}" type="presParOf" srcId="{4FC104A5-AB47-4792-AD3B-600BE2515AD1}" destId="{8D299C7B-5E69-4B5F-AD86-8D649316CA08}" srcOrd="0" destOrd="0" presId="urn:microsoft.com/office/officeart/2008/layout/NameandTitleOrganizationalChart"/>
    <dgm:cxn modelId="{CA534B4C-A9B8-4ED0-9C28-C3BEE9A79A76}" type="presParOf" srcId="{4FC104A5-AB47-4792-AD3B-600BE2515AD1}" destId="{81F319EF-6039-4DF1-B93D-74EA020D3C43}" srcOrd="1" destOrd="0" presId="urn:microsoft.com/office/officeart/2008/layout/NameandTitleOrganizationalChart"/>
    <dgm:cxn modelId="{C980A5D1-29A7-4960-9F05-F4D9B20112A7}" type="presParOf" srcId="{4FC104A5-AB47-4792-AD3B-600BE2515AD1}" destId="{4CDCAC5C-BB75-4395-AA1D-F897078E5101}" srcOrd="2" destOrd="0" presId="urn:microsoft.com/office/officeart/2008/layout/NameandTitleOrganizationalChart"/>
    <dgm:cxn modelId="{16259D26-53D1-4074-BFE7-321843C6D444}" type="presParOf" srcId="{898C6902-13F7-4EF1-824D-5381A8FB1D9C}" destId="{06B7BAB4-DB1D-40AB-9E6D-A5E1C76C241C}" srcOrd="1" destOrd="0" presId="urn:microsoft.com/office/officeart/2008/layout/NameandTitleOrganizationalChart"/>
    <dgm:cxn modelId="{D8865513-DE77-47CC-B8D7-CFFD53BAE200}" type="presParOf" srcId="{898C6902-13F7-4EF1-824D-5381A8FB1D9C}" destId="{2F57E024-499A-4BCB-B1E0-D94A5A22842C}" srcOrd="2" destOrd="0" presId="urn:microsoft.com/office/officeart/2008/layout/NameandTitleOrganizationalChart"/>
    <dgm:cxn modelId="{DD08234B-FE47-4455-9EB4-421E2BB3BF11}" type="presParOf" srcId="{ED401433-8058-4276-8D3E-32E42A6417C2}" destId="{6BD4356D-F8C6-4330-AEBE-91C10377FDFD}" srcOrd="2" destOrd="0" presId="urn:microsoft.com/office/officeart/2008/layout/NameandTitleOrganizationalChart"/>
    <dgm:cxn modelId="{27028ECD-41D8-4AD0-8DD5-1B8305172760}" type="presParOf" srcId="{8A80A14C-4171-44E3-8B0A-C64E85190FB4}" destId="{6FCDD4F1-33AC-4A12-9F77-A9BF0C102A34}" srcOrd="4" destOrd="0" presId="urn:microsoft.com/office/officeart/2008/layout/NameandTitleOrganizationalChart"/>
    <dgm:cxn modelId="{4307342E-44CC-4B69-9E73-F14DDD95894D}" type="presParOf" srcId="{8A80A14C-4171-44E3-8B0A-C64E85190FB4}" destId="{F335E035-1A6F-437D-9F77-24AC265FE5A0}" srcOrd="5" destOrd="0" presId="urn:microsoft.com/office/officeart/2008/layout/NameandTitleOrganizationalChart"/>
    <dgm:cxn modelId="{9C5F5E9A-517F-43D9-B36A-3B2BC295E907}" type="presParOf" srcId="{F335E035-1A6F-437D-9F77-24AC265FE5A0}" destId="{A17AC60A-8602-4CFA-9C43-259942AD36B4}" srcOrd="0" destOrd="0" presId="urn:microsoft.com/office/officeart/2008/layout/NameandTitleOrganizationalChart"/>
    <dgm:cxn modelId="{A249EBA4-0D39-4733-A644-3CBE3CF29678}" type="presParOf" srcId="{A17AC60A-8602-4CFA-9C43-259942AD36B4}" destId="{2BD493C2-2AE5-4636-92E6-AD66BED139AA}" srcOrd="0" destOrd="0" presId="urn:microsoft.com/office/officeart/2008/layout/NameandTitleOrganizationalChart"/>
    <dgm:cxn modelId="{5E01AF28-54D0-4E20-AE1B-6DDBAD6A4C06}" type="presParOf" srcId="{A17AC60A-8602-4CFA-9C43-259942AD36B4}" destId="{A2729914-41C1-4B7A-BFBB-BFB390EDDE45}" srcOrd="1" destOrd="0" presId="urn:microsoft.com/office/officeart/2008/layout/NameandTitleOrganizationalChart"/>
    <dgm:cxn modelId="{61F2AD77-7448-4548-85DB-1C30F02D04A4}" type="presParOf" srcId="{A17AC60A-8602-4CFA-9C43-259942AD36B4}" destId="{65866029-E949-46A1-983F-CB70EA672BF7}" srcOrd="2" destOrd="0" presId="urn:microsoft.com/office/officeart/2008/layout/NameandTitleOrganizationalChart"/>
    <dgm:cxn modelId="{286ECDD5-67EF-4D6D-8A88-7B12EC94AA80}" type="presParOf" srcId="{F335E035-1A6F-437D-9F77-24AC265FE5A0}" destId="{1E7C6405-BF88-4E77-A60D-3A251FFF83C4}" srcOrd="1" destOrd="0" presId="urn:microsoft.com/office/officeart/2008/layout/NameandTitleOrganizationalChart"/>
    <dgm:cxn modelId="{32C9C8AC-56F1-44E7-81CC-B0B9743092D8}" type="presParOf" srcId="{1E7C6405-BF88-4E77-A60D-3A251FFF83C4}" destId="{6710FA9B-3F86-41AC-8B0E-AF5761FD5AC4}" srcOrd="0" destOrd="0" presId="urn:microsoft.com/office/officeart/2008/layout/NameandTitleOrganizationalChart"/>
    <dgm:cxn modelId="{760F39BF-A2C4-4B28-94E1-1EFF82DE1330}" type="presParOf" srcId="{1E7C6405-BF88-4E77-A60D-3A251FFF83C4}" destId="{EFD15F48-8DF4-4A64-B7FF-B89324F90E84}" srcOrd="1" destOrd="0" presId="urn:microsoft.com/office/officeart/2008/layout/NameandTitleOrganizationalChart"/>
    <dgm:cxn modelId="{951F5DEE-FACC-4B50-8750-CB458F08F070}" type="presParOf" srcId="{EFD15F48-8DF4-4A64-B7FF-B89324F90E84}" destId="{AF4FBF4A-C9D0-4D4F-9F05-B12754315D08}" srcOrd="0" destOrd="0" presId="urn:microsoft.com/office/officeart/2008/layout/NameandTitleOrganizationalChart"/>
    <dgm:cxn modelId="{58A7953C-E156-47B6-8381-443801D6CEE3}" type="presParOf" srcId="{AF4FBF4A-C9D0-4D4F-9F05-B12754315D08}" destId="{E803C4B8-79FF-48BB-9B93-51F83C854A4F}" srcOrd="0" destOrd="0" presId="urn:microsoft.com/office/officeart/2008/layout/NameandTitleOrganizationalChart"/>
    <dgm:cxn modelId="{EB7D86AD-7BA4-4D01-814F-939AA8CC7EC0}" type="presParOf" srcId="{AF4FBF4A-C9D0-4D4F-9F05-B12754315D08}" destId="{8B2CB3A5-AA01-46AE-8CAC-A7FA880D3186}" srcOrd="1" destOrd="0" presId="urn:microsoft.com/office/officeart/2008/layout/NameandTitleOrganizationalChart"/>
    <dgm:cxn modelId="{4FEBB953-BF0F-4EDE-92BE-9760B09D61B2}" type="presParOf" srcId="{AF4FBF4A-C9D0-4D4F-9F05-B12754315D08}" destId="{BD22DEE6-D787-4281-9CF3-797F2C530655}" srcOrd="2" destOrd="0" presId="urn:microsoft.com/office/officeart/2008/layout/NameandTitleOrganizationalChart"/>
    <dgm:cxn modelId="{332FDB6E-5683-4B51-A6C8-D7D8081499C5}" type="presParOf" srcId="{EFD15F48-8DF4-4A64-B7FF-B89324F90E84}" destId="{B59DD9F9-BB1E-4CD1-9F1A-430ACF1E97A5}" srcOrd="1" destOrd="0" presId="urn:microsoft.com/office/officeart/2008/layout/NameandTitleOrganizationalChart"/>
    <dgm:cxn modelId="{BE87CB92-247B-4B4E-B508-92444560CCC4}" type="presParOf" srcId="{EFD15F48-8DF4-4A64-B7FF-B89324F90E84}" destId="{E597C9E5-0CDD-416C-928B-414805B22F1F}" srcOrd="2" destOrd="0" presId="urn:microsoft.com/office/officeart/2008/layout/NameandTitleOrganizationalChart"/>
    <dgm:cxn modelId="{74D4DDA6-D27D-491C-A8CE-2C2DB1D351DD}" type="presParOf" srcId="{F335E035-1A6F-437D-9F77-24AC265FE5A0}" destId="{E40EA045-6E57-4D5C-8A33-46495B081A2D}" srcOrd="2" destOrd="0" presId="urn:microsoft.com/office/officeart/2008/layout/NameandTitleOrganizationalChart"/>
    <dgm:cxn modelId="{9B57BBDD-BEF9-4847-8A1E-F2EDA0B222BB}" type="presParOf" srcId="{7EF96182-39DE-41FE-8BE7-82F83BDA0E3C}" destId="{AC908C2B-412F-493D-85E1-2BC75DB0115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07B50-2121-4BF1-BCCD-DEEF13747321}">
      <dsp:nvSpPr>
        <dsp:cNvPr id="0" name=""/>
        <dsp:cNvSpPr/>
      </dsp:nvSpPr>
      <dsp:spPr>
        <a:xfrm>
          <a:off x="7282731" y="2165409"/>
          <a:ext cx="3189281" cy="47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28"/>
              </a:lnTo>
              <a:lnTo>
                <a:pt x="3189281" y="282628"/>
              </a:lnTo>
              <a:lnTo>
                <a:pt x="3189281" y="4740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7D943-D899-4DDA-8520-AA16EAFBC214}">
      <dsp:nvSpPr>
        <dsp:cNvPr id="0" name=""/>
        <dsp:cNvSpPr/>
      </dsp:nvSpPr>
      <dsp:spPr>
        <a:xfrm>
          <a:off x="7282731" y="2165409"/>
          <a:ext cx="1063093" cy="47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28"/>
              </a:lnTo>
              <a:lnTo>
                <a:pt x="1063093" y="282628"/>
              </a:lnTo>
              <a:lnTo>
                <a:pt x="1063093" y="4740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B305A-FB74-4DE7-B781-08DF2CAD934A}">
      <dsp:nvSpPr>
        <dsp:cNvPr id="0" name=""/>
        <dsp:cNvSpPr/>
      </dsp:nvSpPr>
      <dsp:spPr>
        <a:xfrm>
          <a:off x="6219637" y="2165409"/>
          <a:ext cx="1063093" cy="474086"/>
        </a:xfrm>
        <a:custGeom>
          <a:avLst/>
          <a:gdLst/>
          <a:ahLst/>
          <a:cxnLst/>
          <a:rect l="0" t="0" r="0" b="0"/>
          <a:pathLst>
            <a:path>
              <a:moveTo>
                <a:pt x="1063093" y="0"/>
              </a:moveTo>
              <a:lnTo>
                <a:pt x="1063093" y="282628"/>
              </a:lnTo>
              <a:lnTo>
                <a:pt x="0" y="282628"/>
              </a:lnTo>
              <a:lnTo>
                <a:pt x="0" y="4740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219EE-EB3B-4797-A9C0-76C29C7417A3}">
      <dsp:nvSpPr>
        <dsp:cNvPr id="0" name=""/>
        <dsp:cNvSpPr/>
      </dsp:nvSpPr>
      <dsp:spPr>
        <a:xfrm>
          <a:off x="7237011" y="4754653"/>
          <a:ext cx="91440" cy="474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3DB72-8FE0-4555-A722-57FD5D1FBCF4}">
      <dsp:nvSpPr>
        <dsp:cNvPr id="0" name=""/>
        <dsp:cNvSpPr/>
      </dsp:nvSpPr>
      <dsp:spPr>
        <a:xfrm>
          <a:off x="4093449" y="3460031"/>
          <a:ext cx="3189281" cy="47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28"/>
              </a:lnTo>
              <a:lnTo>
                <a:pt x="3189281" y="282628"/>
              </a:lnTo>
              <a:lnTo>
                <a:pt x="3189281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1BBC7-404D-4B74-8252-686F39FECB97}">
      <dsp:nvSpPr>
        <dsp:cNvPr id="0" name=""/>
        <dsp:cNvSpPr/>
      </dsp:nvSpPr>
      <dsp:spPr>
        <a:xfrm>
          <a:off x="5110823" y="4754653"/>
          <a:ext cx="91440" cy="474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4F3B5-D41A-4656-9EFF-19F243B34B33}">
      <dsp:nvSpPr>
        <dsp:cNvPr id="0" name=""/>
        <dsp:cNvSpPr/>
      </dsp:nvSpPr>
      <dsp:spPr>
        <a:xfrm>
          <a:off x="4093449" y="3460031"/>
          <a:ext cx="1063093" cy="47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28"/>
              </a:lnTo>
              <a:lnTo>
                <a:pt x="1063093" y="282628"/>
              </a:lnTo>
              <a:lnTo>
                <a:pt x="1063093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AE525-4379-4D99-9841-400BFD3186F3}">
      <dsp:nvSpPr>
        <dsp:cNvPr id="0" name=""/>
        <dsp:cNvSpPr/>
      </dsp:nvSpPr>
      <dsp:spPr>
        <a:xfrm>
          <a:off x="2984635" y="4754653"/>
          <a:ext cx="91440" cy="474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D70AC-CE79-44A5-AE5C-E33EE930D135}">
      <dsp:nvSpPr>
        <dsp:cNvPr id="0" name=""/>
        <dsp:cNvSpPr/>
      </dsp:nvSpPr>
      <dsp:spPr>
        <a:xfrm>
          <a:off x="3030355" y="3460031"/>
          <a:ext cx="1063093" cy="474086"/>
        </a:xfrm>
        <a:custGeom>
          <a:avLst/>
          <a:gdLst/>
          <a:ahLst/>
          <a:cxnLst/>
          <a:rect l="0" t="0" r="0" b="0"/>
          <a:pathLst>
            <a:path>
              <a:moveTo>
                <a:pt x="1063093" y="0"/>
              </a:moveTo>
              <a:lnTo>
                <a:pt x="1063093" y="282628"/>
              </a:lnTo>
              <a:lnTo>
                <a:pt x="0" y="282628"/>
              </a:lnTo>
              <a:lnTo>
                <a:pt x="0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FA9B-3F86-41AC-8B0E-AF5761FD5AC4}">
      <dsp:nvSpPr>
        <dsp:cNvPr id="0" name=""/>
        <dsp:cNvSpPr/>
      </dsp:nvSpPr>
      <dsp:spPr>
        <a:xfrm>
          <a:off x="858448" y="4754653"/>
          <a:ext cx="91440" cy="474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DD4F1-33AC-4A12-9F77-A9BF0C102A34}">
      <dsp:nvSpPr>
        <dsp:cNvPr id="0" name=""/>
        <dsp:cNvSpPr/>
      </dsp:nvSpPr>
      <dsp:spPr>
        <a:xfrm>
          <a:off x="904168" y="3460031"/>
          <a:ext cx="3189281" cy="474086"/>
        </a:xfrm>
        <a:custGeom>
          <a:avLst/>
          <a:gdLst/>
          <a:ahLst/>
          <a:cxnLst/>
          <a:rect l="0" t="0" r="0" b="0"/>
          <a:pathLst>
            <a:path>
              <a:moveTo>
                <a:pt x="3189281" y="0"/>
              </a:moveTo>
              <a:lnTo>
                <a:pt x="3189281" y="282628"/>
              </a:lnTo>
              <a:lnTo>
                <a:pt x="0" y="282628"/>
              </a:lnTo>
              <a:lnTo>
                <a:pt x="0" y="4740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C85B-DE3E-4FC9-B7E9-93AAD0655F57}">
      <dsp:nvSpPr>
        <dsp:cNvPr id="0" name=""/>
        <dsp:cNvSpPr/>
      </dsp:nvSpPr>
      <dsp:spPr>
        <a:xfrm>
          <a:off x="4093449" y="2165409"/>
          <a:ext cx="3189281" cy="474086"/>
        </a:xfrm>
        <a:custGeom>
          <a:avLst/>
          <a:gdLst/>
          <a:ahLst/>
          <a:cxnLst/>
          <a:rect l="0" t="0" r="0" b="0"/>
          <a:pathLst>
            <a:path>
              <a:moveTo>
                <a:pt x="3189281" y="0"/>
              </a:moveTo>
              <a:lnTo>
                <a:pt x="3189281" y="282628"/>
              </a:lnTo>
              <a:lnTo>
                <a:pt x="0" y="282628"/>
              </a:lnTo>
              <a:lnTo>
                <a:pt x="0" y="4740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26792-DD54-49AF-A0A7-28E96B7C9770}">
      <dsp:nvSpPr>
        <dsp:cNvPr id="0" name=""/>
        <dsp:cNvSpPr/>
      </dsp:nvSpPr>
      <dsp:spPr>
        <a:xfrm>
          <a:off x="6490335" y="1344874"/>
          <a:ext cx="1584791" cy="820535"/>
        </a:xfrm>
        <a:prstGeom prst="snip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Gruppo elettrogeno</a:t>
          </a:r>
          <a:endParaRPr lang="it-IT" sz="1600" kern="1200" dirty="0"/>
        </a:p>
      </dsp:txBody>
      <dsp:txXfrm>
        <a:off x="6558714" y="1413253"/>
        <a:ext cx="1448033" cy="752156"/>
      </dsp:txXfrm>
    </dsp:sp>
    <dsp:sp modelId="{52AEF8FE-FDFF-4108-A335-F4D4A1745297}">
      <dsp:nvSpPr>
        <dsp:cNvPr id="0" name=""/>
        <dsp:cNvSpPr/>
      </dsp:nvSpPr>
      <dsp:spPr>
        <a:xfrm>
          <a:off x="6807293" y="1983068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Area esterna</a:t>
          </a:r>
          <a:endParaRPr lang="it-IT" sz="1700" kern="1200" dirty="0"/>
        </a:p>
      </dsp:txBody>
      <dsp:txXfrm>
        <a:off x="6807293" y="1983068"/>
        <a:ext cx="1426312" cy="273511"/>
      </dsp:txXfrm>
    </dsp:sp>
    <dsp:sp modelId="{25C33364-616A-4577-B766-79F268682DD3}">
      <dsp:nvSpPr>
        <dsp:cNvPr id="0" name=""/>
        <dsp:cNvSpPr/>
      </dsp:nvSpPr>
      <dsp:spPr>
        <a:xfrm>
          <a:off x="3301053" y="2639496"/>
          <a:ext cx="1584791" cy="82053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250</a:t>
          </a:r>
          <a:endParaRPr lang="it-IT" sz="1600" kern="1200" dirty="0"/>
        </a:p>
      </dsp:txBody>
      <dsp:txXfrm>
        <a:off x="3301053" y="2639496"/>
        <a:ext cx="1584791" cy="820535"/>
      </dsp:txXfrm>
    </dsp:sp>
    <dsp:sp modelId="{7CCF1B21-A020-4551-BB9B-0218C7E833EC}">
      <dsp:nvSpPr>
        <dsp:cNvPr id="0" name=""/>
        <dsp:cNvSpPr/>
      </dsp:nvSpPr>
      <dsp:spPr>
        <a:xfrm>
          <a:off x="3618012" y="3277690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Area esterna</a:t>
          </a:r>
          <a:endParaRPr lang="it-IT" sz="1700" kern="1200" dirty="0"/>
        </a:p>
      </dsp:txBody>
      <dsp:txXfrm>
        <a:off x="3618012" y="3277690"/>
        <a:ext cx="1426312" cy="273511"/>
      </dsp:txXfrm>
    </dsp:sp>
    <dsp:sp modelId="{2BD493C2-2AE5-4636-92E6-AD66BED139AA}">
      <dsp:nvSpPr>
        <dsp:cNvPr id="0" name=""/>
        <dsp:cNvSpPr/>
      </dsp:nvSpPr>
      <dsp:spPr>
        <a:xfrm>
          <a:off x="111772" y="3934118"/>
          <a:ext cx="1584791" cy="82053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2</a:t>
          </a:r>
          <a:endParaRPr lang="it-IT" sz="1600" kern="1200" dirty="0"/>
        </a:p>
      </dsp:txBody>
      <dsp:txXfrm>
        <a:off x="111772" y="3934118"/>
        <a:ext cx="1584791" cy="820535"/>
      </dsp:txXfrm>
    </dsp:sp>
    <dsp:sp modelId="{A2729914-41C1-4B7A-BFBB-BFB390EDDE45}">
      <dsp:nvSpPr>
        <dsp:cNvPr id="0" name=""/>
        <dsp:cNvSpPr/>
      </dsp:nvSpPr>
      <dsp:spPr>
        <a:xfrm>
          <a:off x="428730" y="4572312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S.C.R.</a:t>
          </a:r>
          <a:endParaRPr lang="it-IT" sz="1700" kern="1200" dirty="0"/>
        </a:p>
      </dsp:txBody>
      <dsp:txXfrm>
        <a:off x="428730" y="4572312"/>
        <a:ext cx="1426312" cy="273511"/>
      </dsp:txXfrm>
    </dsp:sp>
    <dsp:sp modelId="{E803C4B8-79FF-48BB-9B93-51F83C854A4F}">
      <dsp:nvSpPr>
        <dsp:cNvPr id="0" name=""/>
        <dsp:cNvSpPr/>
      </dsp:nvSpPr>
      <dsp:spPr>
        <a:xfrm>
          <a:off x="111772" y="5228740"/>
          <a:ext cx="1584791" cy="820535"/>
        </a:xfrm>
        <a:prstGeom prst="flowChartInputOutpu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Servizio Calcolo e Reti</a:t>
          </a:r>
          <a:endParaRPr lang="it-IT" sz="1600" kern="1200" dirty="0"/>
        </a:p>
      </dsp:txBody>
      <dsp:txXfrm>
        <a:off x="428730" y="5228740"/>
        <a:ext cx="950875" cy="820535"/>
      </dsp:txXfrm>
    </dsp:sp>
    <dsp:sp modelId="{8B2CB3A5-AA01-46AE-8CAC-A7FA880D3186}">
      <dsp:nvSpPr>
        <dsp:cNvPr id="0" name=""/>
        <dsp:cNvSpPr/>
      </dsp:nvSpPr>
      <dsp:spPr>
        <a:xfrm>
          <a:off x="428730" y="5866934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S.C.R. gabbia</a:t>
          </a:r>
          <a:endParaRPr lang="it-IT" sz="1700" kern="1200" dirty="0"/>
        </a:p>
      </dsp:txBody>
      <dsp:txXfrm>
        <a:off x="428730" y="5866934"/>
        <a:ext cx="1426312" cy="273511"/>
      </dsp:txXfrm>
    </dsp:sp>
    <dsp:sp modelId="{3111F8B6-C305-4386-A54E-5A2B985E938C}">
      <dsp:nvSpPr>
        <dsp:cNvPr id="0" name=""/>
        <dsp:cNvSpPr/>
      </dsp:nvSpPr>
      <dsp:spPr>
        <a:xfrm>
          <a:off x="2237960" y="3934118"/>
          <a:ext cx="1584791" cy="82053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3</a:t>
          </a:r>
          <a:endParaRPr lang="it-IT" sz="1600" kern="1200" dirty="0"/>
        </a:p>
      </dsp:txBody>
      <dsp:txXfrm>
        <a:off x="2237960" y="3934118"/>
        <a:ext cx="1584791" cy="820535"/>
      </dsp:txXfrm>
    </dsp:sp>
    <dsp:sp modelId="{52AD9161-162C-40A1-898D-EE0EAA505E80}">
      <dsp:nvSpPr>
        <dsp:cNvPr id="0" name=""/>
        <dsp:cNvSpPr/>
      </dsp:nvSpPr>
      <dsp:spPr>
        <a:xfrm>
          <a:off x="2554918" y="4572312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Ex. stella</a:t>
          </a:r>
          <a:endParaRPr lang="it-IT" sz="1700" kern="1200" dirty="0"/>
        </a:p>
      </dsp:txBody>
      <dsp:txXfrm>
        <a:off x="2554918" y="4572312"/>
        <a:ext cx="1426312" cy="273511"/>
      </dsp:txXfrm>
    </dsp:sp>
    <dsp:sp modelId="{9C1C7EAF-9D9B-4E22-B156-47DE26E439DA}">
      <dsp:nvSpPr>
        <dsp:cNvPr id="0" name=""/>
        <dsp:cNvSpPr/>
      </dsp:nvSpPr>
      <dsp:spPr>
        <a:xfrm>
          <a:off x="2237960" y="5228740"/>
          <a:ext cx="1584791" cy="820535"/>
        </a:xfrm>
        <a:prstGeom prst="flowChartInputOutpu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TIER 2</a:t>
          </a:r>
          <a:endParaRPr lang="it-IT" sz="1600" kern="1200" dirty="0"/>
        </a:p>
      </dsp:txBody>
      <dsp:txXfrm>
        <a:off x="2554918" y="5228740"/>
        <a:ext cx="950875" cy="820535"/>
      </dsp:txXfrm>
    </dsp:sp>
    <dsp:sp modelId="{7CA15993-8445-4888-8EBC-E67F69571588}">
      <dsp:nvSpPr>
        <dsp:cNvPr id="0" name=""/>
        <dsp:cNvSpPr/>
      </dsp:nvSpPr>
      <dsp:spPr>
        <a:xfrm>
          <a:off x="2554918" y="5866934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S.C.R.</a:t>
          </a:r>
          <a:endParaRPr lang="it-IT" sz="1700" kern="1200" dirty="0"/>
        </a:p>
      </dsp:txBody>
      <dsp:txXfrm>
        <a:off x="2554918" y="5866934"/>
        <a:ext cx="1426312" cy="273511"/>
      </dsp:txXfrm>
    </dsp:sp>
    <dsp:sp modelId="{5C35F5EC-F688-4B42-A14B-F53145AD746E}">
      <dsp:nvSpPr>
        <dsp:cNvPr id="0" name=""/>
        <dsp:cNvSpPr/>
      </dsp:nvSpPr>
      <dsp:spPr>
        <a:xfrm>
          <a:off x="4364147" y="3934118"/>
          <a:ext cx="1584791" cy="82053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4</a:t>
          </a:r>
          <a:endParaRPr lang="it-IT" sz="1600" kern="1200" dirty="0"/>
        </a:p>
      </dsp:txBody>
      <dsp:txXfrm>
        <a:off x="4364147" y="3934118"/>
        <a:ext cx="1584791" cy="820535"/>
      </dsp:txXfrm>
    </dsp:sp>
    <dsp:sp modelId="{E210687F-CFBA-40EF-B34A-020438025E9C}">
      <dsp:nvSpPr>
        <dsp:cNvPr id="0" name=""/>
        <dsp:cNvSpPr/>
      </dsp:nvSpPr>
      <dsp:spPr>
        <a:xfrm>
          <a:off x="4681105" y="4572312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Ex. stella</a:t>
          </a:r>
          <a:endParaRPr lang="it-IT" sz="1700" kern="1200" dirty="0"/>
        </a:p>
      </dsp:txBody>
      <dsp:txXfrm>
        <a:off x="4681105" y="4572312"/>
        <a:ext cx="1426312" cy="273511"/>
      </dsp:txXfrm>
    </dsp:sp>
    <dsp:sp modelId="{206C697F-FA7C-49EC-9816-32C1BBF551A2}">
      <dsp:nvSpPr>
        <dsp:cNvPr id="0" name=""/>
        <dsp:cNvSpPr/>
      </dsp:nvSpPr>
      <dsp:spPr>
        <a:xfrm>
          <a:off x="4364147" y="5228740"/>
          <a:ext cx="1584791" cy="820535"/>
        </a:xfrm>
        <a:prstGeom prst="flowChartInputOutpu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TIER 2</a:t>
          </a:r>
          <a:endParaRPr lang="it-IT" sz="1600" kern="1200" dirty="0"/>
        </a:p>
      </dsp:txBody>
      <dsp:txXfrm>
        <a:off x="4681105" y="5228740"/>
        <a:ext cx="950875" cy="820535"/>
      </dsp:txXfrm>
    </dsp:sp>
    <dsp:sp modelId="{F89AA558-7C28-45FC-ADC9-F6B4E6A4728C}">
      <dsp:nvSpPr>
        <dsp:cNvPr id="0" name=""/>
        <dsp:cNvSpPr/>
      </dsp:nvSpPr>
      <dsp:spPr>
        <a:xfrm>
          <a:off x="4681105" y="5866934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S.C.R.</a:t>
          </a:r>
          <a:endParaRPr lang="it-IT" sz="1700" kern="1200" dirty="0"/>
        </a:p>
      </dsp:txBody>
      <dsp:txXfrm>
        <a:off x="4681105" y="5866934"/>
        <a:ext cx="1426312" cy="273511"/>
      </dsp:txXfrm>
    </dsp:sp>
    <dsp:sp modelId="{DBB0A6CF-AB78-4627-9ABC-17C2F464B148}">
      <dsp:nvSpPr>
        <dsp:cNvPr id="0" name=""/>
        <dsp:cNvSpPr/>
      </dsp:nvSpPr>
      <dsp:spPr>
        <a:xfrm>
          <a:off x="6490335" y="3934118"/>
          <a:ext cx="1584791" cy="82053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5</a:t>
          </a:r>
          <a:endParaRPr lang="it-IT" sz="1600" kern="1200" dirty="0"/>
        </a:p>
      </dsp:txBody>
      <dsp:txXfrm>
        <a:off x="6490335" y="3934118"/>
        <a:ext cx="1584791" cy="820535"/>
      </dsp:txXfrm>
    </dsp:sp>
    <dsp:sp modelId="{C95D44B6-933E-42AB-920F-71D4D2D0AA96}">
      <dsp:nvSpPr>
        <dsp:cNvPr id="0" name=""/>
        <dsp:cNvSpPr/>
      </dsp:nvSpPr>
      <dsp:spPr>
        <a:xfrm>
          <a:off x="6807293" y="4572312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Ex.stella</a:t>
          </a:r>
          <a:endParaRPr lang="it-IT" sz="1700" kern="1200" dirty="0"/>
        </a:p>
      </dsp:txBody>
      <dsp:txXfrm>
        <a:off x="6807293" y="4572312"/>
        <a:ext cx="1426312" cy="273511"/>
      </dsp:txXfrm>
    </dsp:sp>
    <dsp:sp modelId="{957494AF-8E90-4085-B58C-DD788D86DC02}">
      <dsp:nvSpPr>
        <dsp:cNvPr id="0" name=""/>
        <dsp:cNvSpPr/>
      </dsp:nvSpPr>
      <dsp:spPr>
        <a:xfrm>
          <a:off x="6490335" y="5228740"/>
          <a:ext cx="1584791" cy="820535"/>
        </a:xfrm>
        <a:prstGeom prst="flowChartInputOutpu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ym typeface="Wingdings" panose="05000000000000000000" pitchFamily="2" charset="2"/>
            </a:rPr>
            <a:t> Campus GRID</a:t>
          </a:r>
          <a:endParaRPr lang="it-IT" sz="1600" kern="1200" dirty="0"/>
        </a:p>
      </dsp:txBody>
      <dsp:txXfrm>
        <a:off x="6807293" y="5228740"/>
        <a:ext cx="950875" cy="820535"/>
      </dsp:txXfrm>
    </dsp:sp>
    <dsp:sp modelId="{BDE67A06-F6B8-420A-8557-D5119C35EE7E}">
      <dsp:nvSpPr>
        <dsp:cNvPr id="0" name=""/>
        <dsp:cNvSpPr/>
      </dsp:nvSpPr>
      <dsp:spPr>
        <a:xfrm>
          <a:off x="6807293" y="5866934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S.C.R. retro</a:t>
          </a:r>
          <a:endParaRPr lang="it-IT" sz="1700" kern="1200" dirty="0"/>
        </a:p>
      </dsp:txBody>
      <dsp:txXfrm>
        <a:off x="6807293" y="5866934"/>
        <a:ext cx="1426312" cy="273511"/>
      </dsp:txXfrm>
    </dsp:sp>
    <dsp:sp modelId="{7B079B85-FED6-4024-B7D4-56F1357DC366}">
      <dsp:nvSpPr>
        <dsp:cNvPr id="0" name=""/>
        <dsp:cNvSpPr/>
      </dsp:nvSpPr>
      <dsp:spPr>
        <a:xfrm>
          <a:off x="5427241" y="2639496"/>
          <a:ext cx="1584791" cy="82053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400 (1)</a:t>
          </a:r>
          <a:endParaRPr lang="it-IT" sz="1600" kern="1200" dirty="0"/>
        </a:p>
      </dsp:txBody>
      <dsp:txXfrm>
        <a:off x="5427241" y="2639496"/>
        <a:ext cx="1584791" cy="820535"/>
      </dsp:txXfrm>
    </dsp:sp>
    <dsp:sp modelId="{25982C9D-C999-460C-B468-ABB864752A85}">
      <dsp:nvSpPr>
        <dsp:cNvPr id="0" name=""/>
        <dsp:cNvSpPr/>
      </dsp:nvSpPr>
      <dsp:spPr>
        <a:xfrm>
          <a:off x="5744199" y="3277690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Area esterna</a:t>
          </a:r>
          <a:endParaRPr lang="it-IT" sz="1700" kern="1200" dirty="0"/>
        </a:p>
      </dsp:txBody>
      <dsp:txXfrm>
        <a:off x="5744199" y="3277690"/>
        <a:ext cx="1426312" cy="273511"/>
      </dsp:txXfrm>
    </dsp:sp>
    <dsp:sp modelId="{7A66E78C-3367-4293-B048-DC8CFAC2505A}">
      <dsp:nvSpPr>
        <dsp:cNvPr id="0" name=""/>
        <dsp:cNvSpPr/>
      </dsp:nvSpPr>
      <dsp:spPr>
        <a:xfrm>
          <a:off x="7553428" y="2639496"/>
          <a:ext cx="1584791" cy="82053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400 (2)</a:t>
          </a:r>
          <a:endParaRPr lang="it-IT" sz="1600" kern="1200" dirty="0"/>
        </a:p>
      </dsp:txBody>
      <dsp:txXfrm>
        <a:off x="7553428" y="2639496"/>
        <a:ext cx="1584791" cy="820535"/>
      </dsp:txXfrm>
    </dsp:sp>
    <dsp:sp modelId="{8B0E003D-2C92-4A0B-A4A6-BF93C2A27285}">
      <dsp:nvSpPr>
        <dsp:cNvPr id="0" name=""/>
        <dsp:cNvSpPr/>
      </dsp:nvSpPr>
      <dsp:spPr>
        <a:xfrm>
          <a:off x="7870387" y="3277690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Area esterna</a:t>
          </a:r>
          <a:endParaRPr lang="it-IT" sz="1700" kern="1200" dirty="0"/>
        </a:p>
      </dsp:txBody>
      <dsp:txXfrm>
        <a:off x="7870387" y="3277690"/>
        <a:ext cx="1426312" cy="273511"/>
      </dsp:txXfrm>
    </dsp:sp>
    <dsp:sp modelId="{5B490349-0919-4AFA-A277-EACBD1C5446A}">
      <dsp:nvSpPr>
        <dsp:cNvPr id="0" name=""/>
        <dsp:cNvSpPr/>
      </dsp:nvSpPr>
      <dsp:spPr>
        <a:xfrm>
          <a:off x="9679616" y="2639496"/>
          <a:ext cx="1584791" cy="82053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8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UPS servizi</a:t>
          </a:r>
          <a:endParaRPr lang="it-IT" sz="1600" kern="1200" dirty="0"/>
        </a:p>
      </dsp:txBody>
      <dsp:txXfrm>
        <a:off x="9679616" y="2639496"/>
        <a:ext cx="1584791" cy="820535"/>
      </dsp:txXfrm>
    </dsp:sp>
    <dsp:sp modelId="{75DDA4CA-1CB2-49C3-91B4-6C1E23E71616}">
      <dsp:nvSpPr>
        <dsp:cNvPr id="0" name=""/>
        <dsp:cNvSpPr/>
      </dsp:nvSpPr>
      <dsp:spPr>
        <a:xfrm>
          <a:off x="9996574" y="3277690"/>
          <a:ext cx="1426312" cy="27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Area esterna</a:t>
          </a:r>
          <a:endParaRPr lang="it-IT" sz="1700" kern="1200" dirty="0"/>
        </a:p>
      </dsp:txBody>
      <dsp:txXfrm>
        <a:off x="9996574" y="3277690"/>
        <a:ext cx="1426312" cy="273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70AC-CE79-44A5-AE5C-E33EE930D135}">
      <dsp:nvSpPr>
        <dsp:cNvPr id="0" name=""/>
        <dsp:cNvSpPr/>
      </dsp:nvSpPr>
      <dsp:spPr>
        <a:xfrm>
          <a:off x="3631136" y="715632"/>
          <a:ext cx="925634" cy="41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084"/>
              </a:lnTo>
              <a:lnTo>
                <a:pt x="925634" y="246084"/>
              </a:lnTo>
              <a:lnTo>
                <a:pt x="925634" y="4127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FA9B-3F86-41AC-8B0E-AF5761FD5AC4}">
      <dsp:nvSpPr>
        <dsp:cNvPr id="0" name=""/>
        <dsp:cNvSpPr/>
      </dsp:nvSpPr>
      <dsp:spPr>
        <a:xfrm>
          <a:off x="2659782" y="1842857"/>
          <a:ext cx="91440" cy="412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DD4F1-33AC-4A12-9F77-A9BF0C102A34}">
      <dsp:nvSpPr>
        <dsp:cNvPr id="0" name=""/>
        <dsp:cNvSpPr/>
      </dsp:nvSpPr>
      <dsp:spPr>
        <a:xfrm>
          <a:off x="2705502" y="715632"/>
          <a:ext cx="925634" cy="412786"/>
        </a:xfrm>
        <a:custGeom>
          <a:avLst/>
          <a:gdLst/>
          <a:ahLst/>
          <a:cxnLst/>
          <a:rect l="0" t="0" r="0" b="0"/>
          <a:pathLst>
            <a:path>
              <a:moveTo>
                <a:pt x="925634" y="0"/>
              </a:moveTo>
              <a:lnTo>
                <a:pt x="925634" y="246084"/>
              </a:lnTo>
              <a:lnTo>
                <a:pt x="0" y="246084"/>
              </a:lnTo>
              <a:lnTo>
                <a:pt x="0" y="4127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5443-C283-4BC7-9C3C-33D0964E9B28}">
      <dsp:nvSpPr>
        <dsp:cNvPr id="0" name=""/>
        <dsp:cNvSpPr/>
      </dsp:nvSpPr>
      <dsp:spPr>
        <a:xfrm>
          <a:off x="2941198" y="1193"/>
          <a:ext cx="1379875" cy="714438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081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250</a:t>
          </a:r>
          <a:endParaRPr lang="it-IT" sz="1400" kern="1200" dirty="0"/>
        </a:p>
      </dsp:txBody>
      <dsp:txXfrm>
        <a:off x="2941198" y="1193"/>
        <a:ext cx="1379875" cy="714438"/>
      </dsp:txXfrm>
    </dsp:sp>
    <dsp:sp modelId="{743D1C57-C100-4780-8439-E1C9321BCEE4}">
      <dsp:nvSpPr>
        <dsp:cNvPr id="0" name=""/>
        <dsp:cNvSpPr/>
      </dsp:nvSpPr>
      <dsp:spPr>
        <a:xfrm>
          <a:off x="3217173" y="556868"/>
          <a:ext cx="1241888" cy="238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Area esterna</a:t>
          </a:r>
          <a:endParaRPr lang="it-IT" sz="1500" kern="1200" dirty="0"/>
        </a:p>
      </dsp:txBody>
      <dsp:txXfrm>
        <a:off x="3217173" y="556868"/>
        <a:ext cx="1241888" cy="238146"/>
      </dsp:txXfrm>
    </dsp:sp>
    <dsp:sp modelId="{2BD493C2-2AE5-4636-92E6-AD66BED139AA}">
      <dsp:nvSpPr>
        <dsp:cNvPr id="0" name=""/>
        <dsp:cNvSpPr/>
      </dsp:nvSpPr>
      <dsp:spPr>
        <a:xfrm>
          <a:off x="2015564" y="1128419"/>
          <a:ext cx="1379875" cy="714438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081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2</a:t>
          </a:r>
          <a:endParaRPr lang="it-IT" sz="1400" kern="1200" dirty="0"/>
        </a:p>
      </dsp:txBody>
      <dsp:txXfrm>
        <a:off x="2015564" y="1128419"/>
        <a:ext cx="1379875" cy="714438"/>
      </dsp:txXfrm>
    </dsp:sp>
    <dsp:sp modelId="{A2729914-41C1-4B7A-BFBB-BFB390EDDE45}">
      <dsp:nvSpPr>
        <dsp:cNvPr id="0" name=""/>
        <dsp:cNvSpPr/>
      </dsp:nvSpPr>
      <dsp:spPr>
        <a:xfrm>
          <a:off x="2291539" y="1684093"/>
          <a:ext cx="1241888" cy="238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S.C.R.</a:t>
          </a:r>
          <a:endParaRPr lang="it-IT" sz="1500" kern="1200" dirty="0"/>
        </a:p>
      </dsp:txBody>
      <dsp:txXfrm>
        <a:off x="2291539" y="1684093"/>
        <a:ext cx="1241888" cy="238146"/>
      </dsp:txXfrm>
    </dsp:sp>
    <dsp:sp modelId="{E803C4B8-79FF-48BB-9B93-51F83C854A4F}">
      <dsp:nvSpPr>
        <dsp:cNvPr id="0" name=""/>
        <dsp:cNvSpPr/>
      </dsp:nvSpPr>
      <dsp:spPr>
        <a:xfrm>
          <a:off x="2015564" y="2255644"/>
          <a:ext cx="1379875" cy="714438"/>
        </a:xfrm>
        <a:prstGeom prst="flowChartInputOutpu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081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Servizio Calcolo e Reti</a:t>
          </a:r>
          <a:endParaRPr lang="it-IT" sz="1400" kern="1200" dirty="0"/>
        </a:p>
      </dsp:txBody>
      <dsp:txXfrm>
        <a:off x="2291539" y="2255644"/>
        <a:ext cx="827925" cy="714438"/>
      </dsp:txXfrm>
    </dsp:sp>
    <dsp:sp modelId="{8B2CB3A5-AA01-46AE-8CAC-A7FA880D3186}">
      <dsp:nvSpPr>
        <dsp:cNvPr id="0" name=""/>
        <dsp:cNvSpPr/>
      </dsp:nvSpPr>
      <dsp:spPr>
        <a:xfrm>
          <a:off x="2291539" y="2811318"/>
          <a:ext cx="1241888" cy="238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S.C.R. gabbia</a:t>
          </a:r>
          <a:endParaRPr lang="it-IT" sz="1500" kern="1200" dirty="0"/>
        </a:p>
      </dsp:txBody>
      <dsp:txXfrm>
        <a:off x="2291539" y="2811318"/>
        <a:ext cx="1241888" cy="238146"/>
      </dsp:txXfrm>
    </dsp:sp>
    <dsp:sp modelId="{3111F8B6-C305-4386-A54E-5A2B985E938C}">
      <dsp:nvSpPr>
        <dsp:cNvPr id="0" name=""/>
        <dsp:cNvSpPr/>
      </dsp:nvSpPr>
      <dsp:spPr>
        <a:xfrm>
          <a:off x="3866832" y="1128419"/>
          <a:ext cx="1379875" cy="71443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081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3 …</a:t>
          </a:r>
          <a:endParaRPr lang="it-IT" sz="1400" kern="1200" dirty="0"/>
        </a:p>
      </dsp:txBody>
      <dsp:txXfrm>
        <a:off x="3866832" y="1128419"/>
        <a:ext cx="1379875" cy="714438"/>
      </dsp:txXfrm>
    </dsp:sp>
    <dsp:sp modelId="{52AD9161-162C-40A1-898D-EE0EAA505E80}">
      <dsp:nvSpPr>
        <dsp:cNvPr id="0" name=""/>
        <dsp:cNvSpPr/>
      </dsp:nvSpPr>
      <dsp:spPr>
        <a:xfrm>
          <a:off x="4142807" y="1684093"/>
          <a:ext cx="1241888" cy="238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Ex. stella</a:t>
          </a:r>
          <a:endParaRPr lang="it-IT" sz="1500" kern="1200" dirty="0"/>
        </a:p>
      </dsp:txBody>
      <dsp:txXfrm>
        <a:off x="4142807" y="1684093"/>
        <a:ext cx="1241888" cy="238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FA9B-3F86-41AC-8B0E-AF5761FD5AC4}">
      <dsp:nvSpPr>
        <dsp:cNvPr id="0" name=""/>
        <dsp:cNvSpPr/>
      </dsp:nvSpPr>
      <dsp:spPr>
        <a:xfrm>
          <a:off x="693731" y="1949515"/>
          <a:ext cx="91440" cy="400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6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DD4F1-33AC-4A12-9F77-A9BF0C102A34}">
      <dsp:nvSpPr>
        <dsp:cNvPr id="0" name=""/>
        <dsp:cNvSpPr/>
      </dsp:nvSpPr>
      <dsp:spPr>
        <a:xfrm>
          <a:off x="739451" y="855444"/>
          <a:ext cx="1796818" cy="400645"/>
        </a:xfrm>
        <a:custGeom>
          <a:avLst/>
          <a:gdLst/>
          <a:ahLst/>
          <a:cxnLst/>
          <a:rect l="0" t="0" r="0" b="0"/>
          <a:pathLst>
            <a:path>
              <a:moveTo>
                <a:pt x="1796818" y="0"/>
              </a:moveTo>
              <a:lnTo>
                <a:pt x="1796818" y="238846"/>
              </a:lnTo>
              <a:lnTo>
                <a:pt x="0" y="238846"/>
              </a:lnTo>
              <a:lnTo>
                <a:pt x="0" y="400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7BE6-2541-4EC9-9838-A75229921EF6}">
      <dsp:nvSpPr>
        <dsp:cNvPr id="0" name=""/>
        <dsp:cNvSpPr/>
      </dsp:nvSpPr>
      <dsp:spPr>
        <a:xfrm>
          <a:off x="2490549" y="1949515"/>
          <a:ext cx="91440" cy="400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6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F985D-2C21-4947-96DF-27B018E837C2}">
      <dsp:nvSpPr>
        <dsp:cNvPr id="0" name=""/>
        <dsp:cNvSpPr/>
      </dsp:nvSpPr>
      <dsp:spPr>
        <a:xfrm>
          <a:off x="2490549" y="855444"/>
          <a:ext cx="91440" cy="400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14E98-E7A4-4EE3-9E3D-3A74750B1A1F}">
      <dsp:nvSpPr>
        <dsp:cNvPr id="0" name=""/>
        <dsp:cNvSpPr/>
      </dsp:nvSpPr>
      <dsp:spPr>
        <a:xfrm>
          <a:off x="4287368" y="1949515"/>
          <a:ext cx="91440" cy="400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6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D70AC-CE79-44A5-AE5C-E33EE930D135}">
      <dsp:nvSpPr>
        <dsp:cNvPr id="0" name=""/>
        <dsp:cNvSpPr/>
      </dsp:nvSpPr>
      <dsp:spPr>
        <a:xfrm>
          <a:off x="2536269" y="855444"/>
          <a:ext cx="1796818" cy="40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46"/>
              </a:lnTo>
              <a:lnTo>
                <a:pt x="1796818" y="238846"/>
              </a:lnTo>
              <a:lnTo>
                <a:pt x="1796818" y="400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89199-C427-44FC-9CC1-2AF4DA900AE3}">
      <dsp:nvSpPr>
        <dsp:cNvPr id="0" name=""/>
        <dsp:cNvSpPr/>
      </dsp:nvSpPr>
      <dsp:spPr>
        <a:xfrm>
          <a:off x="5460261" y="162018"/>
          <a:ext cx="1339290" cy="69342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400 (1)</a:t>
          </a:r>
          <a:endParaRPr lang="it-IT" sz="1400" kern="1200" dirty="0"/>
        </a:p>
      </dsp:txBody>
      <dsp:txXfrm>
        <a:off x="5460261" y="162018"/>
        <a:ext cx="1339290" cy="693425"/>
      </dsp:txXfrm>
    </dsp:sp>
    <dsp:sp modelId="{2C2008C7-0C42-482A-9923-3123A9311EF0}">
      <dsp:nvSpPr>
        <dsp:cNvPr id="0" name=""/>
        <dsp:cNvSpPr/>
      </dsp:nvSpPr>
      <dsp:spPr>
        <a:xfrm>
          <a:off x="5728119" y="701349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Area esterna</a:t>
          </a:r>
          <a:endParaRPr lang="it-IT" sz="1500" kern="1200" dirty="0"/>
        </a:p>
      </dsp:txBody>
      <dsp:txXfrm>
        <a:off x="5728119" y="701349"/>
        <a:ext cx="1205361" cy="231141"/>
      </dsp:txXfrm>
    </dsp:sp>
    <dsp:sp modelId="{17188D69-BE8C-4049-A69C-60972E26B87E}">
      <dsp:nvSpPr>
        <dsp:cNvPr id="0" name=""/>
        <dsp:cNvSpPr/>
      </dsp:nvSpPr>
      <dsp:spPr>
        <a:xfrm>
          <a:off x="3663442" y="162018"/>
          <a:ext cx="1339290" cy="69342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400 (2)</a:t>
          </a:r>
          <a:endParaRPr lang="it-IT" sz="1400" kern="1200" dirty="0"/>
        </a:p>
      </dsp:txBody>
      <dsp:txXfrm>
        <a:off x="3663442" y="162018"/>
        <a:ext cx="1339290" cy="693425"/>
      </dsp:txXfrm>
    </dsp:sp>
    <dsp:sp modelId="{4B6D0329-3E8B-4CEC-A86C-1112DDB4A262}">
      <dsp:nvSpPr>
        <dsp:cNvPr id="0" name=""/>
        <dsp:cNvSpPr/>
      </dsp:nvSpPr>
      <dsp:spPr>
        <a:xfrm>
          <a:off x="3931300" y="701349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Area esterna</a:t>
          </a:r>
          <a:endParaRPr lang="it-IT" sz="1500" kern="1200" dirty="0"/>
        </a:p>
      </dsp:txBody>
      <dsp:txXfrm>
        <a:off x="3931300" y="701349"/>
        <a:ext cx="1205361" cy="231141"/>
      </dsp:txXfrm>
    </dsp:sp>
    <dsp:sp modelId="{5C0E5443-C283-4BC7-9C3C-33D0964E9B28}">
      <dsp:nvSpPr>
        <dsp:cNvPr id="0" name=""/>
        <dsp:cNvSpPr/>
      </dsp:nvSpPr>
      <dsp:spPr>
        <a:xfrm>
          <a:off x="1866624" y="162018"/>
          <a:ext cx="1339290" cy="69342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250</a:t>
          </a:r>
          <a:endParaRPr lang="it-IT" sz="1400" kern="1200" dirty="0"/>
        </a:p>
      </dsp:txBody>
      <dsp:txXfrm>
        <a:off x="1866624" y="162018"/>
        <a:ext cx="1339290" cy="693425"/>
      </dsp:txXfrm>
    </dsp:sp>
    <dsp:sp modelId="{743D1C57-C100-4780-8439-E1C9321BCEE4}">
      <dsp:nvSpPr>
        <dsp:cNvPr id="0" name=""/>
        <dsp:cNvSpPr/>
      </dsp:nvSpPr>
      <dsp:spPr>
        <a:xfrm>
          <a:off x="2134482" y="701349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Area esterna</a:t>
          </a:r>
          <a:endParaRPr lang="it-IT" sz="1500" kern="1200" dirty="0"/>
        </a:p>
      </dsp:txBody>
      <dsp:txXfrm>
        <a:off x="2134482" y="701349"/>
        <a:ext cx="1205361" cy="231141"/>
      </dsp:txXfrm>
    </dsp:sp>
    <dsp:sp modelId="{3111F8B6-C305-4386-A54E-5A2B985E938C}">
      <dsp:nvSpPr>
        <dsp:cNvPr id="0" name=""/>
        <dsp:cNvSpPr/>
      </dsp:nvSpPr>
      <dsp:spPr>
        <a:xfrm>
          <a:off x="3663442" y="1256090"/>
          <a:ext cx="1339290" cy="69342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3</a:t>
          </a:r>
          <a:endParaRPr lang="it-IT" sz="1400" kern="1200" dirty="0"/>
        </a:p>
      </dsp:txBody>
      <dsp:txXfrm>
        <a:off x="3663442" y="1256090"/>
        <a:ext cx="1339290" cy="693425"/>
      </dsp:txXfrm>
    </dsp:sp>
    <dsp:sp modelId="{52AD9161-162C-40A1-898D-EE0EAA505E80}">
      <dsp:nvSpPr>
        <dsp:cNvPr id="0" name=""/>
        <dsp:cNvSpPr/>
      </dsp:nvSpPr>
      <dsp:spPr>
        <a:xfrm>
          <a:off x="3931300" y="1795421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Ex. stella</a:t>
          </a:r>
          <a:endParaRPr lang="it-IT" sz="1500" kern="1200" dirty="0"/>
        </a:p>
      </dsp:txBody>
      <dsp:txXfrm>
        <a:off x="3931300" y="1795421"/>
        <a:ext cx="1205361" cy="231141"/>
      </dsp:txXfrm>
    </dsp:sp>
    <dsp:sp modelId="{0A75CFB8-7E31-4AB3-8C55-DF79CD4D957A}">
      <dsp:nvSpPr>
        <dsp:cNvPr id="0" name=""/>
        <dsp:cNvSpPr/>
      </dsp:nvSpPr>
      <dsp:spPr>
        <a:xfrm>
          <a:off x="3663442" y="2350161"/>
          <a:ext cx="1339290" cy="69342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TIER 2</a:t>
          </a:r>
          <a:endParaRPr lang="it-IT" sz="1400" kern="1200" dirty="0"/>
        </a:p>
      </dsp:txBody>
      <dsp:txXfrm>
        <a:off x="3663442" y="2350161"/>
        <a:ext cx="1339290" cy="693425"/>
      </dsp:txXfrm>
    </dsp:sp>
    <dsp:sp modelId="{DCD90B2F-8BC5-4324-B31E-545E86262A80}">
      <dsp:nvSpPr>
        <dsp:cNvPr id="0" name=""/>
        <dsp:cNvSpPr/>
      </dsp:nvSpPr>
      <dsp:spPr>
        <a:xfrm>
          <a:off x="3931300" y="2889492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S.C.R.</a:t>
          </a:r>
          <a:endParaRPr lang="it-IT" sz="1500" kern="1200" dirty="0"/>
        </a:p>
      </dsp:txBody>
      <dsp:txXfrm>
        <a:off x="3931300" y="2889492"/>
        <a:ext cx="1205361" cy="231141"/>
      </dsp:txXfrm>
    </dsp:sp>
    <dsp:sp modelId="{4E0D6228-9D62-4276-A84C-578BAF963CB2}">
      <dsp:nvSpPr>
        <dsp:cNvPr id="0" name=""/>
        <dsp:cNvSpPr/>
      </dsp:nvSpPr>
      <dsp:spPr>
        <a:xfrm>
          <a:off x="1866624" y="1256090"/>
          <a:ext cx="1339290" cy="69342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4</a:t>
          </a:r>
          <a:endParaRPr lang="it-IT" sz="1400" kern="1200" dirty="0"/>
        </a:p>
      </dsp:txBody>
      <dsp:txXfrm>
        <a:off x="1866624" y="1256090"/>
        <a:ext cx="1339290" cy="693425"/>
      </dsp:txXfrm>
    </dsp:sp>
    <dsp:sp modelId="{239342D0-2297-41F7-BE66-C6E9D5FD676E}">
      <dsp:nvSpPr>
        <dsp:cNvPr id="0" name=""/>
        <dsp:cNvSpPr/>
      </dsp:nvSpPr>
      <dsp:spPr>
        <a:xfrm>
          <a:off x="2134482" y="1795421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Ex. stella</a:t>
          </a:r>
          <a:endParaRPr lang="it-IT" sz="1500" kern="1200" dirty="0"/>
        </a:p>
      </dsp:txBody>
      <dsp:txXfrm>
        <a:off x="2134482" y="1795421"/>
        <a:ext cx="1205361" cy="231141"/>
      </dsp:txXfrm>
    </dsp:sp>
    <dsp:sp modelId="{8D299C7B-5E69-4B5F-AD86-8D649316CA08}">
      <dsp:nvSpPr>
        <dsp:cNvPr id="0" name=""/>
        <dsp:cNvSpPr/>
      </dsp:nvSpPr>
      <dsp:spPr>
        <a:xfrm>
          <a:off x="1866624" y="2350161"/>
          <a:ext cx="1339290" cy="69342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TIER 2</a:t>
          </a:r>
          <a:endParaRPr lang="it-IT" sz="1400" kern="1200" dirty="0"/>
        </a:p>
      </dsp:txBody>
      <dsp:txXfrm>
        <a:off x="1866624" y="2350161"/>
        <a:ext cx="1339290" cy="693425"/>
      </dsp:txXfrm>
    </dsp:sp>
    <dsp:sp modelId="{81F319EF-6039-4DF1-B93D-74EA020D3C43}">
      <dsp:nvSpPr>
        <dsp:cNvPr id="0" name=""/>
        <dsp:cNvSpPr/>
      </dsp:nvSpPr>
      <dsp:spPr>
        <a:xfrm>
          <a:off x="2134482" y="2889492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S.C.R.</a:t>
          </a:r>
          <a:endParaRPr lang="it-IT" sz="1500" kern="1200" dirty="0"/>
        </a:p>
      </dsp:txBody>
      <dsp:txXfrm>
        <a:off x="2134482" y="2889492"/>
        <a:ext cx="1205361" cy="231141"/>
      </dsp:txXfrm>
    </dsp:sp>
    <dsp:sp modelId="{2BD493C2-2AE5-4636-92E6-AD66BED139AA}">
      <dsp:nvSpPr>
        <dsp:cNvPr id="0" name=""/>
        <dsp:cNvSpPr/>
      </dsp:nvSpPr>
      <dsp:spPr>
        <a:xfrm>
          <a:off x="69805" y="1256090"/>
          <a:ext cx="1339290" cy="69342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UPS 2</a:t>
          </a:r>
          <a:endParaRPr lang="it-IT" sz="1400" kern="1200" dirty="0"/>
        </a:p>
      </dsp:txBody>
      <dsp:txXfrm>
        <a:off x="69805" y="1256090"/>
        <a:ext cx="1339290" cy="693425"/>
      </dsp:txXfrm>
    </dsp:sp>
    <dsp:sp modelId="{A2729914-41C1-4B7A-BFBB-BFB390EDDE45}">
      <dsp:nvSpPr>
        <dsp:cNvPr id="0" name=""/>
        <dsp:cNvSpPr/>
      </dsp:nvSpPr>
      <dsp:spPr>
        <a:xfrm>
          <a:off x="337664" y="1795421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S.C.R.</a:t>
          </a:r>
          <a:endParaRPr lang="it-IT" sz="1500" kern="1200" dirty="0"/>
        </a:p>
      </dsp:txBody>
      <dsp:txXfrm>
        <a:off x="337664" y="1795421"/>
        <a:ext cx="1205361" cy="231141"/>
      </dsp:txXfrm>
    </dsp:sp>
    <dsp:sp modelId="{E803C4B8-79FF-48BB-9B93-51F83C854A4F}">
      <dsp:nvSpPr>
        <dsp:cNvPr id="0" name=""/>
        <dsp:cNvSpPr/>
      </dsp:nvSpPr>
      <dsp:spPr>
        <a:xfrm>
          <a:off x="69805" y="2350161"/>
          <a:ext cx="1339290" cy="693425"/>
        </a:xfrm>
        <a:prstGeom prst="flowChartInputOutpu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78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Servizio Calcolo e Reti</a:t>
          </a:r>
          <a:endParaRPr lang="it-IT" sz="1400" kern="1200" dirty="0"/>
        </a:p>
      </dsp:txBody>
      <dsp:txXfrm>
        <a:off x="337663" y="2350161"/>
        <a:ext cx="803574" cy="693425"/>
      </dsp:txXfrm>
    </dsp:sp>
    <dsp:sp modelId="{8B2CB3A5-AA01-46AE-8CAC-A7FA880D3186}">
      <dsp:nvSpPr>
        <dsp:cNvPr id="0" name=""/>
        <dsp:cNvSpPr/>
      </dsp:nvSpPr>
      <dsp:spPr>
        <a:xfrm>
          <a:off x="337664" y="2889492"/>
          <a:ext cx="1205361" cy="231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S.C.R. gabbia</a:t>
          </a:r>
          <a:endParaRPr lang="it-IT" sz="1500" kern="1200" dirty="0"/>
        </a:p>
      </dsp:txBody>
      <dsp:txXfrm>
        <a:off x="337664" y="2889492"/>
        <a:ext cx="1205361" cy="23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2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1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38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35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7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99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201543"/>
            <a:ext cx="10058400" cy="112752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78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1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2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88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553DCC-2536-43A0-968B-150B47D39345}" type="datetimeFigureOut">
              <a:rPr lang="it-IT" smtClean="0"/>
              <a:t>07/01/2016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270FB8-9321-44B9-BE5E-594DAF7F4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4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Impiantistica elettrica sui centri di calcolo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Un resoconto della situazione</a:t>
            </a:r>
          </a:p>
          <a:p>
            <a:r>
              <a:rPr lang="it-IT" dirty="0" smtClean="0"/>
              <a:t>Riunione gruppo 1, 8 gennaio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08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Schema generale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842886797"/>
              </p:ext>
            </p:extLst>
          </p:nvPr>
        </p:nvGraphicFramePr>
        <p:xfrm>
          <a:off x="159488" y="-627321"/>
          <a:ext cx="11534660" cy="748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5422604" y="1956392"/>
            <a:ext cx="4136065" cy="104199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601740" y="2998382"/>
            <a:ext cx="8049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SCOPE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71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Particolare della connessione S.C.R.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19" y="4670079"/>
            <a:ext cx="2449033" cy="1224517"/>
          </a:xfrm>
          <a:prstGeom prst="rect">
            <a:avLst/>
          </a:prstGeom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88669090"/>
              </p:ext>
            </p:extLst>
          </p:nvPr>
        </p:nvGraphicFramePr>
        <p:xfrm>
          <a:off x="6126480" y="1117303"/>
          <a:ext cx="7400260" cy="305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igura a mano libera 7"/>
          <p:cNvSpPr/>
          <p:nvPr/>
        </p:nvSpPr>
        <p:spPr>
          <a:xfrm>
            <a:off x="6437782" y="3603710"/>
            <a:ext cx="2328810" cy="1176870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2323445 w 2332028"/>
              <a:gd name="connsiteY0" fmla="*/ 416151 h 1095415"/>
              <a:gd name="connsiteX1" fmla="*/ 2068265 w 2332028"/>
              <a:gd name="connsiteY1" fmla="*/ 1044038 h 1095415"/>
              <a:gd name="connsiteX2" fmla="*/ 1632330 w 2332028"/>
              <a:gd name="connsiteY2" fmla="*/ 1001508 h 1095415"/>
              <a:gd name="connsiteX3" fmla="*/ 1068804 w 2332028"/>
              <a:gd name="connsiteY3" fmla="*/ 544308 h 1095415"/>
              <a:gd name="connsiteX4" fmla="*/ 494646 w 2332028"/>
              <a:gd name="connsiteY4" fmla="*/ 12680 h 1095415"/>
              <a:gd name="connsiteX5" fmla="*/ 69344 w 2332028"/>
              <a:gd name="connsiteY5" fmla="*/ 225331 h 1095415"/>
              <a:gd name="connsiteX6" fmla="*/ 5548 w 2332028"/>
              <a:gd name="connsiteY6" fmla="*/ 873917 h 1095415"/>
              <a:gd name="connsiteX0" fmla="*/ 2323445 w 2332028"/>
              <a:gd name="connsiteY0" fmla="*/ 455232 h 1092552"/>
              <a:gd name="connsiteX1" fmla="*/ 2068265 w 2332028"/>
              <a:gd name="connsiteY1" fmla="*/ 1044038 h 1092552"/>
              <a:gd name="connsiteX2" fmla="*/ 1632330 w 2332028"/>
              <a:gd name="connsiteY2" fmla="*/ 1001508 h 1092552"/>
              <a:gd name="connsiteX3" fmla="*/ 1068804 w 2332028"/>
              <a:gd name="connsiteY3" fmla="*/ 544308 h 1092552"/>
              <a:gd name="connsiteX4" fmla="*/ 494646 w 2332028"/>
              <a:gd name="connsiteY4" fmla="*/ 12680 h 1092552"/>
              <a:gd name="connsiteX5" fmla="*/ 69344 w 2332028"/>
              <a:gd name="connsiteY5" fmla="*/ 225331 h 1092552"/>
              <a:gd name="connsiteX6" fmla="*/ 5548 w 2332028"/>
              <a:gd name="connsiteY6" fmla="*/ 873917 h 1092552"/>
              <a:gd name="connsiteX0" fmla="*/ 2323445 w 2328414"/>
              <a:gd name="connsiteY0" fmla="*/ 455232 h 1004633"/>
              <a:gd name="connsiteX1" fmla="*/ 1898144 w 2328414"/>
              <a:gd name="connsiteY1" fmla="*/ 731394 h 1004633"/>
              <a:gd name="connsiteX2" fmla="*/ 1632330 w 2328414"/>
              <a:gd name="connsiteY2" fmla="*/ 1001508 h 1004633"/>
              <a:gd name="connsiteX3" fmla="*/ 1068804 w 2328414"/>
              <a:gd name="connsiteY3" fmla="*/ 544308 h 1004633"/>
              <a:gd name="connsiteX4" fmla="*/ 494646 w 2328414"/>
              <a:gd name="connsiteY4" fmla="*/ 12680 h 1004633"/>
              <a:gd name="connsiteX5" fmla="*/ 69344 w 2328414"/>
              <a:gd name="connsiteY5" fmla="*/ 225331 h 1004633"/>
              <a:gd name="connsiteX6" fmla="*/ 5548 w 2328414"/>
              <a:gd name="connsiteY6" fmla="*/ 873917 h 1004633"/>
              <a:gd name="connsiteX0" fmla="*/ 2323445 w 2328392"/>
              <a:gd name="connsiteY0" fmla="*/ 455232 h 873917"/>
              <a:gd name="connsiteX1" fmla="*/ 1898144 w 2328392"/>
              <a:gd name="connsiteY1" fmla="*/ 731394 h 873917"/>
              <a:gd name="connsiteX2" fmla="*/ 1642962 w 2328392"/>
              <a:gd name="connsiteY2" fmla="*/ 595070 h 873917"/>
              <a:gd name="connsiteX3" fmla="*/ 1068804 w 2328392"/>
              <a:gd name="connsiteY3" fmla="*/ 544308 h 873917"/>
              <a:gd name="connsiteX4" fmla="*/ 494646 w 2328392"/>
              <a:gd name="connsiteY4" fmla="*/ 12680 h 873917"/>
              <a:gd name="connsiteX5" fmla="*/ 69344 w 2328392"/>
              <a:gd name="connsiteY5" fmla="*/ 225331 h 873917"/>
              <a:gd name="connsiteX6" fmla="*/ 5548 w 2328392"/>
              <a:gd name="connsiteY6" fmla="*/ 873917 h 873917"/>
              <a:gd name="connsiteX0" fmla="*/ 2323445 w 2328526"/>
              <a:gd name="connsiteY0" fmla="*/ 455232 h 873917"/>
              <a:gd name="connsiteX1" fmla="*/ 1908776 w 2328526"/>
              <a:gd name="connsiteY1" fmla="*/ 606336 h 873917"/>
              <a:gd name="connsiteX2" fmla="*/ 1642962 w 2328526"/>
              <a:gd name="connsiteY2" fmla="*/ 595070 h 873917"/>
              <a:gd name="connsiteX3" fmla="*/ 1068804 w 2328526"/>
              <a:gd name="connsiteY3" fmla="*/ 544308 h 873917"/>
              <a:gd name="connsiteX4" fmla="*/ 494646 w 2328526"/>
              <a:gd name="connsiteY4" fmla="*/ 12680 h 873917"/>
              <a:gd name="connsiteX5" fmla="*/ 69344 w 2328526"/>
              <a:gd name="connsiteY5" fmla="*/ 225331 h 873917"/>
              <a:gd name="connsiteX6" fmla="*/ 5548 w 2328526"/>
              <a:gd name="connsiteY6" fmla="*/ 873917 h 873917"/>
              <a:gd name="connsiteX0" fmla="*/ 2323445 w 2328810"/>
              <a:gd name="connsiteY0" fmla="*/ 455232 h 873917"/>
              <a:gd name="connsiteX1" fmla="*/ 1908776 w 2328810"/>
              <a:gd name="connsiteY1" fmla="*/ 606336 h 873917"/>
              <a:gd name="connsiteX2" fmla="*/ 1515372 w 2328810"/>
              <a:gd name="connsiteY2" fmla="*/ 618518 h 873917"/>
              <a:gd name="connsiteX3" fmla="*/ 1068804 w 2328810"/>
              <a:gd name="connsiteY3" fmla="*/ 544308 h 873917"/>
              <a:gd name="connsiteX4" fmla="*/ 494646 w 2328810"/>
              <a:gd name="connsiteY4" fmla="*/ 12680 h 873917"/>
              <a:gd name="connsiteX5" fmla="*/ 69344 w 2328810"/>
              <a:gd name="connsiteY5" fmla="*/ 225331 h 873917"/>
              <a:gd name="connsiteX6" fmla="*/ 5548 w 2328810"/>
              <a:gd name="connsiteY6" fmla="*/ 873917 h 873917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609731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531570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810" h="865130">
                <a:moveTo>
                  <a:pt x="2323445" y="446445"/>
                </a:moveTo>
                <a:cubicBezTo>
                  <a:pt x="2374836" y="613907"/>
                  <a:pt x="2043455" y="583362"/>
                  <a:pt x="1908776" y="597549"/>
                </a:cubicBezTo>
                <a:cubicBezTo>
                  <a:pt x="1774097" y="611737"/>
                  <a:pt x="1650051" y="570567"/>
                  <a:pt x="1515372" y="531570"/>
                </a:cubicBezTo>
                <a:cubicBezTo>
                  <a:pt x="1380693" y="492573"/>
                  <a:pt x="1270823" y="451513"/>
                  <a:pt x="1100702" y="363567"/>
                </a:cubicBezTo>
                <a:cubicBezTo>
                  <a:pt x="930581" y="275621"/>
                  <a:pt x="666539" y="28397"/>
                  <a:pt x="494646" y="3893"/>
                </a:cubicBezTo>
                <a:cubicBezTo>
                  <a:pt x="322753" y="-20611"/>
                  <a:pt x="150860" y="73005"/>
                  <a:pt x="69344" y="216544"/>
                </a:cubicBezTo>
                <a:cubicBezTo>
                  <a:pt x="-12172" y="360083"/>
                  <a:pt x="-3312" y="612606"/>
                  <a:pt x="5548" y="86513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593052" y="4427987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1 (UPS)</a:t>
            </a:r>
            <a:endParaRPr lang="it-IT" dirty="0"/>
          </a:p>
        </p:txBody>
      </p:sp>
      <p:sp>
        <p:nvSpPr>
          <p:cNvPr id="10" name="Figura a mano libera 9"/>
          <p:cNvSpPr/>
          <p:nvPr/>
        </p:nvSpPr>
        <p:spPr>
          <a:xfrm>
            <a:off x="5099360" y="1847456"/>
            <a:ext cx="4087757" cy="2969093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3643739 w 3645230"/>
              <a:gd name="connsiteY0" fmla="*/ 0 h 1150599"/>
              <a:gd name="connsiteX1" fmla="*/ 2068265 w 3645230"/>
              <a:gd name="connsiteY1" fmla="*/ 1066914 h 1150599"/>
              <a:gd name="connsiteX2" fmla="*/ 1632330 w 3645230"/>
              <a:gd name="connsiteY2" fmla="*/ 1024384 h 1150599"/>
              <a:gd name="connsiteX3" fmla="*/ 1068804 w 3645230"/>
              <a:gd name="connsiteY3" fmla="*/ 567184 h 1150599"/>
              <a:gd name="connsiteX4" fmla="*/ 494646 w 3645230"/>
              <a:gd name="connsiteY4" fmla="*/ 35556 h 1150599"/>
              <a:gd name="connsiteX5" fmla="*/ 69344 w 3645230"/>
              <a:gd name="connsiteY5" fmla="*/ 248207 h 1150599"/>
              <a:gd name="connsiteX6" fmla="*/ 5548 w 3645230"/>
              <a:gd name="connsiteY6" fmla="*/ 896793 h 1150599"/>
              <a:gd name="connsiteX0" fmla="*/ 3643739 w 3650379"/>
              <a:gd name="connsiteY0" fmla="*/ 0 h 1035657"/>
              <a:gd name="connsiteX1" fmla="*/ 3106576 w 3650379"/>
              <a:gd name="connsiteY1" fmla="*/ 83181 h 1035657"/>
              <a:gd name="connsiteX2" fmla="*/ 1632330 w 3650379"/>
              <a:gd name="connsiteY2" fmla="*/ 1024384 h 1035657"/>
              <a:gd name="connsiteX3" fmla="*/ 1068804 w 3650379"/>
              <a:gd name="connsiteY3" fmla="*/ 567184 h 1035657"/>
              <a:gd name="connsiteX4" fmla="*/ 494646 w 3650379"/>
              <a:gd name="connsiteY4" fmla="*/ 35556 h 1035657"/>
              <a:gd name="connsiteX5" fmla="*/ 69344 w 3650379"/>
              <a:gd name="connsiteY5" fmla="*/ 248207 h 1035657"/>
              <a:gd name="connsiteX6" fmla="*/ 5548 w 3650379"/>
              <a:gd name="connsiteY6" fmla="*/ 896793 h 1035657"/>
              <a:gd name="connsiteX0" fmla="*/ 3643739 w 3643739"/>
              <a:gd name="connsiteY0" fmla="*/ 0 h 1035657"/>
              <a:gd name="connsiteX1" fmla="*/ 3106576 w 3643739"/>
              <a:gd name="connsiteY1" fmla="*/ 83181 h 1035657"/>
              <a:gd name="connsiteX2" fmla="*/ 1632330 w 3643739"/>
              <a:gd name="connsiteY2" fmla="*/ 1024384 h 1035657"/>
              <a:gd name="connsiteX3" fmla="*/ 1068804 w 3643739"/>
              <a:gd name="connsiteY3" fmla="*/ 567184 h 1035657"/>
              <a:gd name="connsiteX4" fmla="*/ 494646 w 3643739"/>
              <a:gd name="connsiteY4" fmla="*/ 35556 h 1035657"/>
              <a:gd name="connsiteX5" fmla="*/ 69344 w 3643739"/>
              <a:gd name="connsiteY5" fmla="*/ 248207 h 1035657"/>
              <a:gd name="connsiteX6" fmla="*/ 5548 w 3643739"/>
              <a:gd name="connsiteY6" fmla="*/ 896793 h 1035657"/>
              <a:gd name="connsiteX0" fmla="*/ 3643739 w 3643739"/>
              <a:gd name="connsiteY0" fmla="*/ 0 h 1035657"/>
              <a:gd name="connsiteX1" fmla="*/ 3106576 w 3643739"/>
              <a:gd name="connsiteY1" fmla="*/ 83181 h 1035657"/>
              <a:gd name="connsiteX2" fmla="*/ 1632330 w 3643739"/>
              <a:gd name="connsiteY2" fmla="*/ 1024384 h 1035657"/>
              <a:gd name="connsiteX3" fmla="*/ 1068804 w 3643739"/>
              <a:gd name="connsiteY3" fmla="*/ 567184 h 1035657"/>
              <a:gd name="connsiteX4" fmla="*/ 494646 w 3643739"/>
              <a:gd name="connsiteY4" fmla="*/ 35556 h 1035657"/>
              <a:gd name="connsiteX5" fmla="*/ 69344 w 3643739"/>
              <a:gd name="connsiteY5" fmla="*/ 248207 h 1035657"/>
              <a:gd name="connsiteX6" fmla="*/ 5548 w 3643739"/>
              <a:gd name="connsiteY6" fmla="*/ 896793 h 1035657"/>
              <a:gd name="connsiteX0" fmla="*/ 3643739 w 3643739"/>
              <a:gd name="connsiteY0" fmla="*/ 0 h 1037122"/>
              <a:gd name="connsiteX1" fmla="*/ 3078259 w 3643739"/>
              <a:gd name="connsiteY1" fmla="*/ 46444 h 1037122"/>
              <a:gd name="connsiteX2" fmla="*/ 1632330 w 3643739"/>
              <a:gd name="connsiteY2" fmla="*/ 1024384 h 1037122"/>
              <a:gd name="connsiteX3" fmla="*/ 1068804 w 3643739"/>
              <a:gd name="connsiteY3" fmla="*/ 567184 h 1037122"/>
              <a:gd name="connsiteX4" fmla="*/ 494646 w 3643739"/>
              <a:gd name="connsiteY4" fmla="*/ 35556 h 1037122"/>
              <a:gd name="connsiteX5" fmla="*/ 69344 w 3643739"/>
              <a:gd name="connsiteY5" fmla="*/ 248207 h 1037122"/>
              <a:gd name="connsiteX6" fmla="*/ 5548 w 3643739"/>
              <a:gd name="connsiteY6" fmla="*/ 896793 h 1037122"/>
              <a:gd name="connsiteX0" fmla="*/ 3643739 w 3643739"/>
              <a:gd name="connsiteY0" fmla="*/ 0 h 1037122"/>
              <a:gd name="connsiteX1" fmla="*/ 3078259 w 3643739"/>
              <a:gd name="connsiteY1" fmla="*/ 46444 h 1037122"/>
              <a:gd name="connsiteX2" fmla="*/ 1632330 w 3643739"/>
              <a:gd name="connsiteY2" fmla="*/ 1024384 h 1037122"/>
              <a:gd name="connsiteX3" fmla="*/ 1068804 w 3643739"/>
              <a:gd name="connsiteY3" fmla="*/ 567184 h 1037122"/>
              <a:gd name="connsiteX4" fmla="*/ 494646 w 3643739"/>
              <a:gd name="connsiteY4" fmla="*/ 35556 h 1037122"/>
              <a:gd name="connsiteX5" fmla="*/ 69344 w 3643739"/>
              <a:gd name="connsiteY5" fmla="*/ 248207 h 1037122"/>
              <a:gd name="connsiteX6" fmla="*/ 5548 w 3643739"/>
              <a:gd name="connsiteY6" fmla="*/ 896793 h 1037122"/>
              <a:gd name="connsiteX0" fmla="*/ 3643739 w 3643739"/>
              <a:gd name="connsiteY0" fmla="*/ 0 h 896793"/>
              <a:gd name="connsiteX1" fmla="*/ 3078259 w 3643739"/>
              <a:gd name="connsiteY1" fmla="*/ 46444 h 896793"/>
              <a:gd name="connsiteX2" fmla="*/ 2311951 w 3643739"/>
              <a:gd name="connsiteY2" fmla="*/ 73306 h 896793"/>
              <a:gd name="connsiteX3" fmla="*/ 1068804 w 3643739"/>
              <a:gd name="connsiteY3" fmla="*/ 567184 h 896793"/>
              <a:gd name="connsiteX4" fmla="*/ 494646 w 3643739"/>
              <a:gd name="connsiteY4" fmla="*/ 35556 h 896793"/>
              <a:gd name="connsiteX5" fmla="*/ 69344 w 3643739"/>
              <a:gd name="connsiteY5" fmla="*/ 248207 h 896793"/>
              <a:gd name="connsiteX6" fmla="*/ 5548 w 3643739"/>
              <a:gd name="connsiteY6" fmla="*/ 896793 h 896793"/>
              <a:gd name="connsiteX0" fmla="*/ 3643739 w 3643739"/>
              <a:gd name="connsiteY0" fmla="*/ 0 h 896793"/>
              <a:gd name="connsiteX1" fmla="*/ 3078259 w 3643739"/>
              <a:gd name="connsiteY1" fmla="*/ 46444 h 896793"/>
              <a:gd name="connsiteX2" fmla="*/ 2311951 w 3643739"/>
              <a:gd name="connsiteY2" fmla="*/ 73306 h 896793"/>
              <a:gd name="connsiteX3" fmla="*/ 1654033 w 3643739"/>
              <a:gd name="connsiteY3" fmla="*/ 105931 h 896793"/>
              <a:gd name="connsiteX4" fmla="*/ 494646 w 3643739"/>
              <a:gd name="connsiteY4" fmla="*/ 35556 h 896793"/>
              <a:gd name="connsiteX5" fmla="*/ 69344 w 3643739"/>
              <a:gd name="connsiteY5" fmla="*/ 248207 h 896793"/>
              <a:gd name="connsiteX6" fmla="*/ 5548 w 3643739"/>
              <a:gd name="connsiteY6" fmla="*/ 896793 h 896793"/>
              <a:gd name="connsiteX0" fmla="*/ 3662019 w 3662019"/>
              <a:gd name="connsiteY0" fmla="*/ 0 h 896793"/>
              <a:gd name="connsiteX1" fmla="*/ 3096539 w 3662019"/>
              <a:gd name="connsiteY1" fmla="*/ 46444 h 896793"/>
              <a:gd name="connsiteX2" fmla="*/ 2330231 w 3662019"/>
              <a:gd name="connsiteY2" fmla="*/ 73306 h 896793"/>
              <a:gd name="connsiteX3" fmla="*/ 1672313 w 3662019"/>
              <a:gd name="connsiteY3" fmla="*/ 105931 h 896793"/>
              <a:gd name="connsiteX4" fmla="*/ 862176 w 3662019"/>
              <a:gd name="connsiteY4" fmla="*/ 206995 h 896793"/>
              <a:gd name="connsiteX5" fmla="*/ 87624 w 3662019"/>
              <a:gd name="connsiteY5" fmla="*/ 248207 h 896793"/>
              <a:gd name="connsiteX6" fmla="*/ 23828 w 3662019"/>
              <a:gd name="connsiteY6" fmla="*/ 896793 h 896793"/>
              <a:gd name="connsiteX0" fmla="*/ 3638389 w 3638389"/>
              <a:gd name="connsiteY0" fmla="*/ 0 h 896793"/>
              <a:gd name="connsiteX1" fmla="*/ 3072909 w 3638389"/>
              <a:gd name="connsiteY1" fmla="*/ 46444 h 896793"/>
              <a:gd name="connsiteX2" fmla="*/ 2306601 w 3638389"/>
              <a:gd name="connsiteY2" fmla="*/ 73306 h 896793"/>
              <a:gd name="connsiteX3" fmla="*/ 1648683 w 3638389"/>
              <a:gd name="connsiteY3" fmla="*/ 105931 h 896793"/>
              <a:gd name="connsiteX4" fmla="*/ 838546 w 3638389"/>
              <a:gd name="connsiteY4" fmla="*/ 206995 h 896793"/>
              <a:gd name="connsiteX5" fmla="*/ 422683 w 3638389"/>
              <a:gd name="connsiteY5" fmla="*/ 370663 h 896793"/>
              <a:gd name="connsiteX6" fmla="*/ 198 w 3638389"/>
              <a:gd name="connsiteY6" fmla="*/ 896793 h 896793"/>
              <a:gd name="connsiteX0" fmla="*/ 3638416 w 3638416"/>
              <a:gd name="connsiteY0" fmla="*/ 0 h 896793"/>
              <a:gd name="connsiteX1" fmla="*/ 3072936 w 3638416"/>
              <a:gd name="connsiteY1" fmla="*/ 46444 h 896793"/>
              <a:gd name="connsiteX2" fmla="*/ 2306628 w 3638416"/>
              <a:gd name="connsiteY2" fmla="*/ 73306 h 896793"/>
              <a:gd name="connsiteX3" fmla="*/ 1648710 w 3638416"/>
              <a:gd name="connsiteY3" fmla="*/ 105931 h 896793"/>
              <a:gd name="connsiteX4" fmla="*/ 838573 w 3638416"/>
              <a:gd name="connsiteY4" fmla="*/ 206995 h 896793"/>
              <a:gd name="connsiteX5" fmla="*/ 422710 w 3638416"/>
              <a:gd name="connsiteY5" fmla="*/ 370663 h 896793"/>
              <a:gd name="connsiteX6" fmla="*/ 225 w 3638416"/>
              <a:gd name="connsiteY6" fmla="*/ 896793 h 896793"/>
              <a:gd name="connsiteX0" fmla="*/ 3628956 w 3628956"/>
              <a:gd name="connsiteY0" fmla="*/ 0 h 990676"/>
              <a:gd name="connsiteX1" fmla="*/ 3063476 w 3628956"/>
              <a:gd name="connsiteY1" fmla="*/ 46444 h 990676"/>
              <a:gd name="connsiteX2" fmla="*/ 2297168 w 3628956"/>
              <a:gd name="connsiteY2" fmla="*/ 73306 h 990676"/>
              <a:gd name="connsiteX3" fmla="*/ 1639250 w 3628956"/>
              <a:gd name="connsiteY3" fmla="*/ 105931 h 990676"/>
              <a:gd name="connsiteX4" fmla="*/ 829113 w 3628956"/>
              <a:gd name="connsiteY4" fmla="*/ 206995 h 990676"/>
              <a:gd name="connsiteX5" fmla="*/ 413250 w 3628956"/>
              <a:gd name="connsiteY5" fmla="*/ 370663 h 990676"/>
              <a:gd name="connsiteX6" fmla="*/ 203 w 3628956"/>
              <a:gd name="connsiteY6" fmla="*/ 990676 h 990676"/>
              <a:gd name="connsiteX0" fmla="*/ 3628956 w 3628956"/>
              <a:gd name="connsiteY0" fmla="*/ 0 h 990676"/>
              <a:gd name="connsiteX1" fmla="*/ 3063476 w 3628956"/>
              <a:gd name="connsiteY1" fmla="*/ 46444 h 990676"/>
              <a:gd name="connsiteX2" fmla="*/ 2297168 w 3628956"/>
              <a:gd name="connsiteY2" fmla="*/ 73306 h 990676"/>
              <a:gd name="connsiteX3" fmla="*/ 1639250 w 3628956"/>
              <a:gd name="connsiteY3" fmla="*/ 105931 h 990676"/>
              <a:gd name="connsiteX4" fmla="*/ 829113 w 3628956"/>
              <a:gd name="connsiteY4" fmla="*/ 206995 h 990676"/>
              <a:gd name="connsiteX5" fmla="*/ 413250 w 3628956"/>
              <a:gd name="connsiteY5" fmla="*/ 370663 h 990676"/>
              <a:gd name="connsiteX6" fmla="*/ 203 w 3628956"/>
              <a:gd name="connsiteY6" fmla="*/ 990676 h 99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956" h="990676">
                <a:moveTo>
                  <a:pt x="3628956" y="0"/>
                </a:moveTo>
                <a:cubicBezTo>
                  <a:pt x="3312219" y="114398"/>
                  <a:pt x="3313759" y="46472"/>
                  <a:pt x="3063476" y="46444"/>
                </a:cubicBezTo>
                <a:cubicBezTo>
                  <a:pt x="2813193" y="46416"/>
                  <a:pt x="2534539" y="63392"/>
                  <a:pt x="2297168" y="73306"/>
                </a:cubicBezTo>
                <a:cubicBezTo>
                  <a:pt x="2059797" y="83220"/>
                  <a:pt x="1883926" y="83650"/>
                  <a:pt x="1639250" y="105931"/>
                </a:cubicBezTo>
                <a:cubicBezTo>
                  <a:pt x="1394574" y="128212"/>
                  <a:pt x="1033446" y="162873"/>
                  <a:pt x="829113" y="206995"/>
                </a:cubicBezTo>
                <a:cubicBezTo>
                  <a:pt x="624780" y="251117"/>
                  <a:pt x="551402" y="240050"/>
                  <a:pt x="413250" y="370663"/>
                </a:cubicBezTo>
                <a:cubicBezTo>
                  <a:pt x="275098" y="501276"/>
                  <a:pt x="-8657" y="738152"/>
                  <a:pt x="203" y="990676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330319" y="4430795"/>
            <a:ext cx="161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2 (ENEL)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981739" y="2403381"/>
            <a:ext cx="330622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Rete di alimentazione</a:t>
            </a:r>
          </a:p>
          <a:p>
            <a:r>
              <a:rPr lang="it-IT" dirty="0" smtClean="0"/>
              <a:t>fino a prima</a:t>
            </a:r>
          </a:p>
          <a:p>
            <a:r>
              <a:rPr lang="it-IT" dirty="0" smtClean="0"/>
              <a:t>dell’intervento</a:t>
            </a:r>
          </a:p>
          <a:p>
            <a:r>
              <a:rPr lang="it-IT" dirty="0" smtClean="0"/>
              <a:t>di diversione e autonomizzazione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96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71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Nuova connessione S.C.R.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51" y="5208552"/>
            <a:ext cx="2449033" cy="1224517"/>
          </a:xfrm>
          <a:prstGeom prst="rect">
            <a:avLst/>
          </a:prstGeom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66522778"/>
              </p:ext>
            </p:extLst>
          </p:nvPr>
        </p:nvGraphicFramePr>
        <p:xfrm>
          <a:off x="5272757" y="832260"/>
          <a:ext cx="7003287" cy="328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igura a mano libera 7"/>
          <p:cNvSpPr/>
          <p:nvPr/>
        </p:nvSpPr>
        <p:spPr>
          <a:xfrm>
            <a:off x="5850789" y="4010797"/>
            <a:ext cx="107026" cy="1296664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2323445 w 2332028"/>
              <a:gd name="connsiteY0" fmla="*/ 416151 h 1095415"/>
              <a:gd name="connsiteX1" fmla="*/ 2068265 w 2332028"/>
              <a:gd name="connsiteY1" fmla="*/ 1044038 h 1095415"/>
              <a:gd name="connsiteX2" fmla="*/ 1632330 w 2332028"/>
              <a:gd name="connsiteY2" fmla="*/ 1001508 h 1095415"/>
              <a:gd name="connsiteX3" fmla="*/ 1068804 w 2332028"/>
              <a:gd name="connsiteY3" fmla="*/ 544308 h 1095415"/>
              <a:gd name="connsiteX4" fmla="*/ 494646 w 2332028"/>
              <a:gd name="connsiteY4" fmla="*/ 12680 h 1095415"/>
              <a:gd name="connsiteX5" fmla="*/ 69344 w 2332028"/>
              <a:gd name="connsiteY5" fmla="*/ 225331 h 1095415"/>
              <a:gd name="connsiteX6" fmla="*/ 5548 w 2332028"/>
              <a:gd name="connsiteY6" fmla="*/ 873917 h 1095415"/>
              <a:gd name="connsiteX0" fmla="*/ 2323445 w 2332028"/>
              <a:gd name="connsiteY0" fmla="*/ 455232 h 1092552"/>
              <a:gd name="connsiteX1" fmla="*/ 2068265 w 2332028"/>
              <a:gd name="connsiteY1" fmla="*/ 1044038 h 1092552"/>
              <a:gd name="connsiteX2" fmla="*/ 1632330 w 2332028"/>
              <a:gd name="connsiteY2" fmla="*/ 1001508 h 1092552"/>
              <a:gd name="connsiteX3" fmla="*/ 1068804 w 2332028"/>
              <a:gd name="connsiteY3" fmla="*/ 544308 h 1092552"/>
              <a:gd name="connsiteX4" fmla="*/ 494646 w 2332028"/>
              <a:gd name="connsiteY4" fmla="*/ 12680 h 1092552"/>
              <a:gd name="connsiteX5" fmla="*/ 69344 w 2332028"/>
              <a:gd name="connsiteY5" fmla="*/ 225331 h 1092552"/>
              <a:gd name="connsiteX6" fmla="*/ 5548 w 2332028"/>
              <a:gd name="connsiteY6" fmla="*/ 873917 h 1092552"/>
              <a:gd name="connsiteX0" fmla="*/ 2323445 w 2328414"/>
              <a:gd name="connsiteY0" fmla="*/ 455232 h 1004633"/>
              <a:gd name="connsiteX1" fmla="*/ 1898144 w 2328414"/>
              <a:gd name="connsiteY1" fmla="*/ 731394 h 1004633"/>
              <a:gd name="connsiteX2" fmla="*/ 1632330 w 2328414"/>
              <a:gd name="connsiteY2" fmla="*/ 1001508 h 1004633"/>
              <a:gd name="connsiteX3" fmla="*/ 1068804 w 2328414"/>
              <a:gd name="connsiteY3" fmla="*/ 544308 h 1004633"/>
              <a:gd name="connsiteX4" fmla="*/ 494646 w 2328414"/>
              <a:gd name="connsiteY4" fmla="*/ 12680 h 1004633"/>
              <a:gd name="connsiteX5" fmla="*/ 69344 w 2328414"/>
              <a:gd name="connsiteY5" fmla="*/ 225331 h 1004633"/>
              <a:gd name="connsiteX6" fmla="*/ 5548 w 2328414"/>
              <a:gd name="connsiteY6" fmla="*/ 873917 h 1004633"/>
              <a:gd name="connsiteX0" fmla="*/ 2323445 w 2328392"/>
              <a:gd name="connsiteY0" fmla="*/ 455232 h 873917"/>
              <a:gd name="connsiteX1" fmla="*/ 1898144 w 2328392"/>
              <a:gd name="connsiteY1" fmla="*/ 731394 h 873917"/>
              <a:gd name="connsiteX2" fmla="*/ 1642962 w 2328392"/>
              <a:gd name="connsiteY2" fmla="*/ 595070 h 873917"/>
              <a:gd name="connsiteX3" fmla="*/ 1068804 w 2328392"/>
              <a:gd name="connsiteY3" fmla="*/ 544308 h 873917"/>
              <a:gd name="connsiteX4" fmla="*/ 494646 w 2328392"/>
              <a:gd name="connsiteY4" fmla="*/ 12680 h 873917"/>
              <a:gd name="connsiteX5" fmla="*/ 69344 w 2328392"/>
              <a:gd name="connsiteY5" fmla="*/ 225331 h 873917"/>
              <a:gd name="connsiteX6" fmla="*/ 5548 w 2328392"/>
              <a:gd name="connsiteY6" fmla="*/ 873917 h 873917"/>
              <a:gd name="connsiteX0" fmla="*/ 2323445 w 2328526"/>
              <a:gd name="connsiteY0" fmla="*/ 455232 h 873917"/>
              <a:gd name="connsiteX1" fmla="*/ 1908776 w 2328526"/>
              <a:gd name="connsiteY1" fmla="*/ 606336 h 873917"/>
              <a:gd name="connsiteX2" fmla="*/ 1642962 w 2328526"/>
              <a:gd name="connsiteY2" fmla="*/ 595070 h 873917"/>
              <a:gd name="connsiteX3" fmla="*/ 1068804 w 2328526"/>
              <a:gd name="connsiteY3" fmla="*/ 544308 h 873917"/>
              <a:gd name="connsiteX4" fmla="*/ 494646 w 2328526"/>
              <a:gd name="connsiteY4" fmla="*/ 12680 h 873917"/>
              <a:gd name="connsiteX5" fmla="*/ 69344 w 2328526"/>
              <a:gd name="connsiteY5" fmla="*/ 225331 h 873917"/>
              <a:gd name="connsiteX6" fmla="*/ 5548 w 2328526"/>
              <a:gd name="connsiteY6" fmla="*/ 873917 h 873917"/>
              <a:gd name="connsiteX0" fmla="*/ 2323445 w 2328810"/>
              <a:gd name="connsiteY0" fmla="*/ 455232 h 873917"/>
              <a:gd name="connsiteX1" fmla="*/ 1908776 w 2328810"/>
              <a:gd name="connsiteY1" fmla="*/ 606336 h 873917"/>
              <a:gd name="connsiteX2" fmla="*/ 1515372 w 2328810"/>
              <a:gd name="connsiteY2" fmla="*/ 618518 h 873917"/>
              <a:gd name="connsiteX3" fmla="*/ 1068804 w 2328810"/>
              <a:gd name="connsiteY3" fmla="*/ 544308 h 873917"/>
              <a:gd name="connsiteX4" fmla="*/ 494646 w 2328810"/>
              <a:gd name="connsiteY4" fmla="*/ 12680 h 873917"/>
              <a:gd name="connsiteX5" fmla="*/ 69344 w 2328810"/>
              <a:gd name="connsiteY5" fmla="*/ 225331 h 873917"/>
              <a:gd name="connsiteX6" fmla="*/ 5548 w 2328810"/>
              <a:gd name="connsiteY6" fmla="*/ 873917 h 873917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609731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531570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2323445 w 2328810"/>
              <a:gd name="connsiteY0" fmla="*/ 251878 h 670563"/>
              <a:gd name="connsiteX1" fmla="*/ 1908776 w 2328810"/>
              <a:gd name="connsiteY1" fmla="*/ 402982 h 670563"/>
              <a:gd name="connsiteX2" fmla="*/ 1515372 w 2328810"/>
              <a:gd name="connsiteY2" fmla="*/ 337003 h 670563"/>
              <a:gd name="connsiteX3" fmla="*/ 1100702 w 2328810"/>
              <a:gd name="connsiteY3" fmla="*/ 169000 h 670563"/>
              <a:gd name="connsiteX4" fmla="*/ 69344 w 2328810"/>
              <a:gd name="connsiteY4" fmla="*/ 21977 h 670563"/>
              <a:gd name="connsiteX5" fmla="*/ 5548 w 2328810"/>
              <a:gd name="connsiteY5" fmla="*/ 670563 h 670563"/>
              <a:gd name="connsiteX0" fmla="*/ 2323445 w 2328810"/>
              <a:gd name="connsiteY0" fmla="*/ 236595 h 655280"/>
              <a:gd name="connsiteX1" fmla="*/ 1908776 w 2328810"/>
              <a:gd name="connsiteY1" fmla="*/ 387699 h 655280"/>
              <a:gd name="connsiteX2" fmla="*/ 1515372 w 2328810"/>
              <a:gd name="connsiteY2" fmla="*/ 321720 h 655280"/>
              <a:gd name="connsiteX3" fmla="*/ 69344 w 2328810"/>
              <a:gd name="connsiteY3" fmla="*/ 6694 h 655280"/>
              <a:gd name="connsiteX4" fmla="*/ 5548 w 2328810"/>
              <a:gd name="connsiteY4" fmla="*/ 655280 h 655280"/>
              <a:gd name="connsiteX0" fmla="*/ 2317897 w 2323262"/>
              <a:gd name="connsiteY0" fmla="*/ 0 h 418685"/>
              <a:gd name="connsiteX1" fmla="*/ 1903228 w 2323262"/>
              <a:gd name="connsiteY1" fmla="*/ 151104 h 418685"/>
              <a:gd name="connsiteX2" fmla="*/ 1509824 w 2323262"/>
              <a:gd name="connsiteY2" fmla="*/ 85125 h 418685"/>
              <a:gd name="connsiteX3" fmla="*/ 0 w 2323262"/>
              <a:gd name="connsiteY3" fmla="*/ 418685 h 418685"/>
              <a:gd name="connsiteX0" fmla="*/ 2317897 w 2329409"/>
              <a:gd name="connsiteY0" fmla="*/ 0 h 418685"/>
              <a:gd name="connsiteX1" fmla="*/ 1903228 w 2329409"/>
              <a:gd name="connsiteY1" fmla="*/ 151104 h 418685"/>
              <a:gd name="connsiteX2" fmla="*/ 227124 w 2329409"/>
              <a:gd name="connsiteY2" fmla="*/ 150476 h 418685"/>
              <a:gd name="connsiteX3" fmla="*/ 0 w 2329409"/>
              <a:gd name="connsiteY3" fmla="*/ 418685 h 418685"/>
              <a:gd name="connsiteX0" fmla="*/ 2444897 w 2456409"/>
              <a:gd name="connsiteY0" fmla="*/ 0 h 437357"/>
              <a:gd name="connsiteX1" fmla="*/ 2030228 w 2456409"/>
              <a:gd name="connsiteY1" fmla="*/ 151104 h 437357"/>
              <a:gd name="connsiteX2" fmla="*/ 354124 w 2456409"/>
              <a:gd name="connsiteY2" fmla="*/ 150476 h 437357"/>
              <a:gd name="connsiteX3" fmla="*/ 0 w 2456409"/>
              <a:gd name="connsiteY3" fmla="*/ 437357 h 437357"/>
              <a:gd name="connsiteX0" fmla="*/ 2444897 w 2456409"/>
              <a:gd name="connsiteY0" fmla="*/ 0 h 437357"/>
              <a:gd name="connsiteX1" fmla="*/ 2030228 w 2456409"/>
              <a:gd name="connsiteY1" fmla="*/ 151104 h 437357"/>
              <a:gd name="connsiteX2" fmla="*/ 354124 w 2456409"/>
              <a:gd name="connsiteY2" fmla="*/ 150476 h 437357"/>
              <a:gd name="connsiteX3" fmla="*/ 0 w 2456409"/>
              <a:gd name="connsiteY3" fmla="*/ 437357 h 437357"/>
              <a:gd name="connsiteX0" fmla="*/ 2444897 w 2460646"/>
              <a:gd name="connsiteY0" fmla="*/ 0 h 437357"/>
              <a:gd name="connsiteX1" fmla="*/ 2030228 w 2460646"/>
              <a:gd name="connsiteY1" fmla="*/ 151104 h 437357"/>
              <a:gd name="connsiteX2" fmla="*/ 0 w 2460646"/>
              <a:gd name="connsiteY2" fmla="*/ 437357 h 437357"/>
              <a:gd name="connsiteX0" fmla="*/ 2444897 w 2446015"/>
              <a:gd name="connsiteY0" fmla="*/ 0 h 437357"/>
              <a:gd name="connsiteX1" fmla="*/ 353828 w 2446015"/>
              <a:gd name="connsiteY1" fmla="*/ 197784 h 437357"/>
              <a:gd name="connsiteX2" fmla="*/ 0 w 2446015"/>
              <a:gd name="connsiteY2" fmla="*/ 437357 h 437357"/>
              <a:gd name="connsiteX0" fmla="*/ 2444897 w 2445940"/>
              <a:gd name="connsiteY0" fmla="*/ 0 h 437357"/>
              <a:gd name="connsiteX1" fmla="*/ 353828 w 2445940"/>
              <a:gd name="connsiteY1" fmla="*/ 197784 h 437357"/>
              <a:gd name="connsiteX2" fmla="*/ 0 w 2445940"/>
              <a:gd name="connsiteY2" fmla="*/ 437357 h 437357"/>
              <a:gd name="connsiteX0" fmla="*/ 374797 w 407790"/>
              <a:gd name="connsiteY0" fmla="*/ 0 h 493372"/>
              <a:gd name="connsiteX1" fmla="*/ 353828 w 407790"/>
              <a:gd name="connsiteY1" fmla="*/ 253799 h 493372"/>
              <a:gd name="connsiteX2" fmla="*/ 0 w 407790"/>
              <a:gd name="connsiteY2" fmla="*/ 493372 h 493372"/>
              <a:gd name="connsiteX0" fmla="*/ 349397 w 392931"/>
              <a:gd name="connsiteY0" fmla="*/ 0 h 418685"/>
              <a:gd name="connsiteX1" fmla="*/ 353828 w 392931"/>
              <a:gd name="connsiteY1" fmla="*/ 179112 h 418685"/>
              <a:gd name="connsiteX2" fmla="*/ 0 w 392931"/>
              <a:gd name="connsiteY2" fmla="*/ 418685 h 418685"/>
              <a:gd name="connsiteX0" fmla="*/ 349397 w 364635"/>
              <a:gd name="connsiteY0" fmla="*/ 0 h 418685"/>
              <a:gd name="connsiteX1" fmla="*/ 252228 w 364635"/>
              <a:gd name="connsiteY1" fmla="*/ 207120 h 418685"/>
              <a:gd name="connsiteX2" fmla="*/ 0 w 364635"/>
              <a:gd name="connsiteY2" fmla="*/ 418685 h 418685"/>
              <a:gd name="connsiteX0" fmla="*/ 349449 w 364687"/>
              <a:gd name="connsiteY0" fmla="*/ 0 h 418685"/>
              <a:gd name="connsiteX1" fmla="*/ 252280 w 364687"/>
              <a:gd name="connsiteY1" fmla="*/ 207120 h 418685"/>
              <a:gd name="connsiteX2" fmla="*/ 52 w 364687"/>
              <a:gd name="connsiteY2" fmla="*/ 418685 h 418685"/>
              <a:gd name="connsiteX0" fmla="*/ 349472 w 373714"/>
              <a:gd name="connsiteY0" fmla="*/ 0 h 418685"/>
              <a:gd name="connsiteX1" fmla="*/ 252303 w 373714"/>
              <a:gd name="connsiteY1" fmla="*/ 207120 h 418685"/>
              <a:gd name="connsiteX2" fmla="*/ 75 w 373714"/>
              <a:gd name="connsiteY2" fmla="*/ 418685 h 418685"/>
              <a:gd name="connsiteX0" fmla="*/ 415539 w 431981"/>
              <a:gd name="connsiteY0" fmla="*/ 0 h 386291"/>
              <a:gd name="connsiteX1" fmla="*/ 318370 w 431981"/>
              <a:gd name="connsiteY1" fmla="*/ 207120 h 386291"/>
              <a:gd name="connsiteX2" fmla="*/ 41 w 431981"/>
              <a:gd name="connsiteY2" fmla="*/ 386291 h 386291"/>
              <a:gd name="connsiteX0" fmla="*/ 415498 w 431940"/>
              <a:gd name="connsiteY0" fmla="*/ 0 h 386291"/>
              <a:gd name="connsiteX1" fmla="*/ 318329 w 431940"/>
              <a:gd name="connsiteY1" fmla="*/ 207120 h 386291"/>
              <a:gd name="connsiteX2" fmla="*/ 0 w 431940"/>
              <a:gd name="connsiteY2" fmla="*/ 386291 h 386291"/>
              <a:gd name="connsiteX0" fmla="*/ 415498 w 424659"/>
              <a:gd name="connsiteY0" fmla="*/ 0 h 386291"/>
              <a:gd name="connsiteX1" fmla="*/ 219177 w 424659"/>
              <a:gd name="connsiteY1" fmla="*/ 142331 h 386291"/>
              <a:gd name="connsiteX2" fmla="*/ 0 w 424659"/>
              <a:gd name="connsiteY2" fmla="*/ 386291 h 386291"/>
              <a:gd name="connsiteX0" fmla="*/ 261262 w 283065"/>
              <a:gd name="connsiteY0" fmla="*/ 0 h 507770"/>
              <a:gd name="connsiteX1" fmla="*/ 219177 w 283065"/>
              <a:gd name="connsiteY1" fmla="*/ 263810 h 507770"/>
              <a:gd name="connsiteX2" fmla="*/ 0 w 283065"/>
              <a:gd name="connsiteY2" fmla="*/ 507770 h 507770"/>
              <a:gd name="connsiteX0" fmla="*/ 261262 w 261262"/>
              <a:gd name="connsiteY0" fmla="*/ 0 h 507770"/>
              <a:gd name="connsiteX1" fmla="*/ 219177 w 261262"/>
              <a:gd name="connsiteY1" fmla="*/ 263810 h 507770"/>
              <a:gd name="connsiteX2" fmla="*/ 0 w 261262"/>
              <a:gd name="connsiteY2" fmla="*/ 507770 h 507770"/>
              <a:gd name="connsiteX0" fmla="*/ 261262 w 261262"/>
              <a:gd name="connsiteY0" fmla="*/ 0 h 507770"/>
              <a:gd name="connsiteX1" fmla="*/ 142059 w 261262"/>
              <a:gd name="connsiteY1" fmla="*/ 207119 h 507770"/>
              <a:gd name="connsiteX2" fmla="*/ 0 w 261262"/>
              <a:gd name="connsiteY2" fmla="*/ 507770 h 507770"/>
              <a:gd name="connsiteX0" fmla="*/ 18891 w 142104"/>
              <a:gd name="connsiteY0" fmla="*/ 0 h 564460"/>
              <a:gd name="connsiteX1" fmla="*/ 142059 w 142104"/>
              <a:gd name="connsiteY1" fmla="*/ 263809 h 564460"/>
              <a:gd name="connsiteX2" fmla="*/ 0 w 142104"/>
              <a:gd name="connsiteY2" fmla="*/ 564460 h 564460"/>
              <a:gd name="connsiteX0" fmla="*/ 53210 w 53210"/>
              <a:gd name="connsiteY0" fmla="*/ 0 h 564460"/>
              <a:gd name="connsiteX1" fmla="*/ 108 w 53210"/>
              <a:gd name="connsiteY1" fmla="*/ 271907 h 564460"/>
              <a:gd name="connsiteX2" fmla="*/ 34319 w 53210"/>
              <a:gd name="connsiteY2" fmla="*/ 564460 h 564460"/>
              <a:gd name="connsiteX0" fmla="*/ 107026 w 107026"/>
              <a:gd name="connsiteY0" fmla="*/ 0 h 580657"/>
              <a:gd name="connsiteX1" fmla="*/ 53924 w 107026"/>
              <a:gd name="connsiteY1" fmla="*/ 271907 h 580657"/>
              <a:gd name="connsiteX2" fmla="*/ 0 w 107026"/>
              <a:gd name="connsiteY2" fmla="*/ 580657 h 580657"/>
              <a:gd name="connsiteX0" fmla="*/ 107026 w 107026"/>
              <a:gd name="connsiteY0" fmla="*/ 0 h 953195"/>
              <a:gd name="connsiteX1" fmla="*/ 53924 w 107026"/>
              <a:gd name="connsiteY1" fmla="*/ 271907 h 953195"/>
              <a:gd name="connsiteX2" fmla="*/ 0 w 107026"/>
              <a:gd name="connsiteY2" fmla="*/ 953195 h 95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26" h="953195">
                <a:moveTo>
                  <a:pt x="107026" y="0"/>
                </a:moveTo>
                <a:cubicBezTo>
                  <a:pt x="70282" y="167462"/>
                  <a:pt x="71762" y="113041"/>
                  <a:pt x="53924" y="271907"/>
                </a:cubicBezTo>
                <a:cubicBezTo>
                  <a:pt x="36086" y="430773"/>
                  <a:pt x="29295" y="641489"/>
                  <a:pt x="0" y="953195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94433" y="5053866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1 (UPS)</a:t>
            </a:r>
            <a:endParaRPr lang="it-IT" dirty="0"/>
          </a:p>
        </p:txBody>
      </p:sp>
      <p:sp>
        <p:nvSpPr>
          <p:cNvPr id="10" name="Figura a mano libera 9"/>
          <p:cNvSpPr/>
          <p:nvPr/>
        </p:nvSpPr>
        <p:spPr>
          <a:xfrm>
            <a:off x="4097805" y="1703127"/>
            <a:ext cx="2854478" cy="885112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3643739 w 3645230"/>
              <a:gd name="connsiteY0" fmla="*/ 0 h 1150599"/>
              <a:gd name="connsiteX1" fmla="*/ 2068265 w 3645230"/>
              <a:gd name="connsiteY1" fmla="*/ 1066914 h 1150599"/>
              <a:gd name="connsiteX2" fmla="*/ 1632330 w 3645230"/>
              <a:gd name="connsiteY2" fmla="*/ 1024384 h 1150599"/>
              <a:gd name="connsiteX3" fmla="*/ 1068804 w 3645230"/>
              <a:gd name="connsiteY3" fmla="*/ 567184 h 1150599"/>
              <a:gd name="connsiteX4" fmla="*/ 494646 w 3645230"/>
              <a:gd name="connsiteY4" fmla="*/ 35556 h 1150599"/>
              <a:gd name="connsiteX5" fmla="*/ 69344 w 3645230"/>
              <a:gd name="connsiteY5" fmla="*/ 248207 h 1150599"/>
              <a:gd name="connsiteX6" fmla="*/ 5548 w 3645230"/>
              <a:gd name="connsiteY6" fmla="*/ 896793 h 1150599"/>
              <a:gd name="connsiteX0" fmla="*/ 3643739 w 3650379"/>
              <a:gd name="connsiteY0" fmla="*/ 0 h 1035657"/>
              <a:gd name="connsiteX1" fmla="*/ 3106576 w 3650379"/>
              <a:gd name="connsiteY1" fmla="*/ 83181 h 1035657"/>
              <a:gd name="connsiteX2" fmla="*/ 1632330 w 3650379"/>
              <a:gd name="connsiteY2" fmla="*/ 1024384 h 1035657"/>
              <a:gd name="connsiteX3" fmla="*/ 1068804 w 3650379"/>
              <a:gd name="connsiteY3" fmla="*/ 567184 h 1035657"/>
              <a:gd name="connsiteX4" fmla="*/ 494646 w 3650379"/>
              <a:gd name="connsiteY4" fmla="*/ 35556 h 1035657"/>
              <a:gd name="connsiteX5" fmla="*/ 69344 w 3650379"/>
              <a:gd name="connsiteY5" fmla="*/ 248207 h 1035657"/>
              <a:gd name="connsiteX6" fmla="*/ 5548 w 3650379"/>
              <a:gd name="connsiteY6" fmla="*/ 896793 h 1035657"/>
              <a:gd name="connsiteX0" fmla="*/ 3643739 w 3643739"/>
              <a:gd name="connsiteY0" fmla="*/ 0 h 1035657"/>
              <a:gd name="connsiteX1" fmla="*/ 3106576 w 3643739"/>
              <a:gd name="connsiteY1" fmla="*/ 83181 h 1035657"/>
              <a:gd name="connsiteX2" fmla="*/ 1632330 w 3643739"/>
              <a:gd name="connsiteY2" fmla="*/ 1024384 h 1035657"/>
              <a:gd name="connsiteX3" fmla="*/ 1068804 w 3643739"/>
              <a:gd name="connsiteY3" fmla="*/ 567184 h 1035657"/>
              <a:gd name="connsiteX4" fmla="*/ 494646 w 3643739"/>
              <a:gd name="connsiteY4" fmla="*/ 35556 h 1035657"/>
              <a:gd name="connsiteX5" fmla="*/ 69344 w 3643739"/>
              <a:gd name="connsiteY5" fmla="*/ 248207 h 1035657"/>
              <a:gd name="connsiteX6" fmla="*/ 5548 w 3643739"/>
              <a:gd name="connsiteY6" fmla="*/ 896793 h 1035657"/>
              <a:gd name="connsiteX0" fmla="*/ 3643739 w 3643739"/>
              <a:gd name="connsiteY0" fmla="*/ 0 h 1035657"/>
              <a:gd name="connsiteX1" fmla="*/ 3106576 w 3643739"/>
              <a:gd name="connsiteY1" fmla="*/ 83181 h 1035657"/>
              <a:gd name="connsiteX2" fmla="*/ 1632330 w 3643739"/>
              <a:gd name="connsiteY2" fmla="*/ 1024384 h 1035657"/>
              <a:gd name="connsiteX3" fmla="*/ 1068804 w 3643739"/>
              <a:gd name="connsiteY3" fmla="*/ 567184 h 1035657"/>
              <a:gd name="connsiteX4" fmla="*/ 494646 w 3643739"/>
              <a:gd name="connsiteY4" fmla="*/ 35556 h 1035657"/>
              <a:gd name="connsiteX5" fmla="*/ 69344 w 3643739"/>
              <a:gd name="connsiteY5" fmla="*/ 248207 h 1035657"/>
              <a:gd name="connsiteX6" fmla="*/ 5548 w 3643739"/>
              <a:gd name="connsiteY6" fmla="*/ 896793 h 1035657"/>
              <a:gd name="connsiteX0" fmla="*/ 3643739 w 3643739"/>
              <a:gd name="connsiteY0" fmla="*/ 0 h 1037122"/>
              <a:gd name="connsiteX1" fmla="*/ 3078259 w 3643739"/>
              <a:gd name="connsiteY1" fmla="*/ 46444 h 1037122"/>
              <a:gd name="connsiteX2" fmla="*/ 1632330 w 3643739"/>
              <a:gd name="connsiteY2" fmla="*/ 1024384 h 1037122"/>
              <a:gd name="connsiteX3" fmla="*/ 1068804 w 3643739"/>
              <a:gd name="connsiteY3" fmla="*/ 567184 h 1037122"/>
              <a:gd name="connsiteX4" fmla="*/ 494646 w 3643739"/>
              <a:gd name="connsiteY4" fmla="*/ 35556 h 1037122"/>
              <a:gd name="connsiteX5" fmla="*/ 69344 w 3643739"/>
              <a:gd name="connsiteY5" fmla="*/ 248207 h 1037122"/>
              <a:gd name="connsiteX6" fmla="*/ 5548 w 3643739"/>
              <a:gd name="connsiteY6" fmla="*/ 896793 h 1037122"/>
              <a:gd name="connsiteX0" fmla="*/ 3643739 w 3643739"/>
              <a:gd name="connsiteY0" fmla="*/ 0 h 1037122"/>
              <a:gd name="connsiteX1" fmla="*/ 3078259 w 3643739"/>
              <a:gd name="connsiteY1" fmla="*/ 46444 h 1037122"/>
              <a:gd name="connsiteX2" fmla="*/ 1632330 w 3643739"/>
              <a:gd name="connsiteY2" fmla="*/ 1024384 h 1037122"/>
              <a:gd name="connsiteX3" fmla="*/ 1068804 w 3643739"/>
              <a:gd name="connsiteY3" fmla="*/ 567184 h 1037122"/>
              <a:gd name="connsiteX4" fmla="*/ 494646 w 3643739"/>
              <a:gd name="connsiteY4" fmla="*/ 35556 h 1037122"/>
              <a:gd name="connsiteX5" fmla="*/ 69344 w 3643739"/>
              <a:gd name="connsiteY5" fmla="*/ 248207 h 1037122"/>
              <a:gd name="connsiteX6" fmla="*/ 5548 w 3643739"/>
              <a:gd name="connsiteY6" fmla="*/ 896793 h 1037122"/>
              <a:gd name="connsiteX0" fmla="*/ 3643739 w 3643739"/>
              <a:gd name="connsiteY0" fmla="*/ 0 h 896793"/>
              <a:gd name="connsiteX1" fmla="*/ 3078259 w 3643739"/>
              <a:gd name="connsiteY1" fmla="*/ 46444 h 896793"/>
              <a:gd name="connsiteX2" fmla="*/ 2311951 w 3643739"/>
              <a:gd name="connsiteY2" fmla="*/ 73306 h 896793"/>
              <a:gd name="connsiteX3" fmla="*/ 1068804 w 3643739"/>
              <a:gd name="connsiteY3" fmla="*/ 567184 h 896793"/>
              <a:gd name="connsiteX4" fmla="*/ 494646 w 3643739"/>
              <a:gd name="connsiteY4" fmla="*/ 35556 h 896793"/>
              <a:gd name="connsiteX5" fmla="*/ 69344 w 3643739"/>
              <a:gd name="connsiteY5" fmla="*/ 248207 h 896793"/>
              <a:gd name="connsiteX6" fmla="*/ 5548 w 3643739"/>
              <a:gd name="connsiteY6" fmla="*/ 896793 h 896793"/>
              <a:gd name="connsiteX0" fmla="*/ 3643739 w 3643739"/>
              <a:gd name="connsiteY0" fmla="*/ 0 h 896793"/>
              <a:gd name="connsiteX1" fmla="*/ 3078259 w 3643739"/>
              <a:gd name="connsiteY1" fmla="*/ 46444 h 896793"/>
              <a:gd name="connsiteX2" fmla="*/ 2311951 w 3643739"/>
              <a:gd name="connsiteY2" fmla="*/ 73306 h 896793"/>
              <a:gd name="connsiteX3" fmla="*/ 1654033 w 3643739"/>
              <a:gd name="connsiteY3" fmla="*/ 105931 h 896793"/>
              <a:gd name="connsiteX4" fmla="*/ 494646 w 3643739"/>
              <a:gd name="connsiteY4" fmla="*/ 35556 h 896793"/>
              <a:gd name="connsiteX5" fmla="*/ 69344 w 3643739"/>
              <a:gd name="connsiteY5" fmla="*/ 248207 h 896793"/>
              <a:gd name="connsiteX6" fmla="*/ 5548 w 3643739"/>
              <a:gd name="connsiteY6" fmla="*/ 896793 h 896793"/>
              <a:gd name="connsiteX0" fmla="*/ 3662019 w 3662019"/>
              <a:gd name="connsiteY0" fmla="*/ 0 h 896793"/>
              <a:gd name="connsiteX1" fmla="*/ 3096539 w 3662019"/>
              <a:gd name="connsiteY1" fmla="*/ 46444 h 896793"/>
              <a:gd name="connsiteX2" fmla="*/ 2330231 w 3662019"/>
              <a:gd name="connsiteY2" fmla="*/ 73306 h 896793"/>
              <a:gd name="connsiteX3" fmla="*/ 1672313 w 3662019"/>
              <a:gd name="connsiteY3" fmla="*/ 105931 h 896793"/>
              <a:gd name="connsiteX4" fmla="*/ 862176 w 3662019"/>
              <a:gd name="connsiteY4" fmla="*/ 206995 h 896793"/>
              <a:gd name="connsiteX5" fmla="*/ 87624 w 3662019"/>
              <a:gd name="connsiteY5" fmla="*/ 248207 h 896793"/>
              <a:gd name="connsiteX6" fmla="*/ 23828 w 3662019"/>
              <a:gd name="connsiteY6" fmla="*/ 896793 h 896793"/>
              <a:gd name="connsiteX0" fmla="*/ 3638389 w 3638389"/>
              <a:gd name="connsiteY0" fmla="*/ 0 h 896793"/>
              <a:gd name="connsiteX1" fmla="*/ 3072909 w 3638389"/>
              <a:gd name="connsiteY1" fmla="*/ 46444 h 896793"/>
              <a:gd name="connsiteX2" fmla="*/ 2306601 w 3638389"/>
              <a:gd name="connsiteY2" fmla="*/ 73306 h 896793"/>
              <a:gd name="connsiteX3" fmla="*/ 1648683 w 3638389"/>
              <a:gd name="connsiteY3" fmla="*/ 105931 h 896793"/>
              <a:gd name="connsiteX4" fmla="*/ 838546 w 3638389"/>
              <a:gd name="connsiteY4" fmla="*/ 206995 h 896793"/>
              <a:gd name="connsiteX5" fmla="*/ 422683 w 3638389"/>
              <a:gd name="connsiteY5" fmla="*/ 370663 h 896793"/>
              <a:gd name="connsiteX6" fmla="*/ 198 w 3638389"/>
              <a:gd name="connsiteY6" fmla="*/ 896793 h 896793"/>
              <a:gd name="connsiteX0" fmla="*/ 3638416 w 3638416"/>
              <a:gd name="connsiteY0" fmla="*/ 0 h 896793"/>
              <a:gd name="connsiteX1" fmla="*/ 3072936 w 3638416"/>
              <a:gd name="connsiteY1" fmla="*/ 46444 h 896793"/>
              <a:gd name="connsiteX2" fmla="*/ 2306628 w 3638416"/>
              <a:gd name="connsiteY2" fmla="*/ 73306 h 896793"/>
              <a:gd name="connsiteX3" fmla="*/ 1648710 w 3638416"/>
              <a:gd name="connsiteY3" fmla="*/ 105931 h 896793"/>
              <a:gd name="connsiteX4" fmla="*/ 838573 w 3638416"/>
              <a:gd name="connsiteY4" fmla="*/ 206995 h 896793"/>
              <a:gd name="connsiteX5" fmla="*/ 422710 w 3638416"/>
              <a:gd name="connsiteY5" fmla="*/ 370663 h 896793"/>
              <a:gd name="connsiteX6" fmla="*/ 225 w 3638416"/>
              <a:gd name="connsiteY6" fmla="*/ 896793 h 896793"/>
              <a:gd name="connsiteX0" fmla="*/ 3628956 w 3628956"/>
              <a:gd name="connsiteY0" fmla="*/ 0 h 990676"/>
              <a:gd name="connsiteX1" fmla="*/ 3063476 w 3628956"/>
              <a:gd name="connsiteY1" fmla="*/ 46444 h 990676"/>
              <a:gd name="connsiteX2" fmla="*/ 2297168 w 3628956"/>
              <a:gd name="connsiteY2" fmla="*/ 73306 h 990676"/>
              <a:gd name="connsiteX3" fmla="*/ 1639250 w 3628956"/>
              <a:gd name="connsiteY3" fmla="*/ 105931 h 990676"/>
              <a:gd name="connsiteX4" fmla="*/ 829113 w 3628956"/>
              <a:gd name="connsiteY4" fmla="*/ 206995 h 990676"/>
              <a:gd name="connsiteX5" fmla="*/ 413250 w 3628956"/>
              <a:gd name="connsiteY5" fmla="*/ 370663 h 990676"/>
              <a:gd name="connsiteX6" fmla="*/ 203 w 3628956"/>
              <a:gd name="connsiteY6" fmla="*/ 990676 h 990676"/>
              <a:gd name="connsiteX0" fmla="*/ 3628956 w 3628956"/>
              <a:gd name="connsiteY0" fmla="*/ 0 h 990676"/>
              <a:gd name="connsiteX1" fmla="*/ 3063476 w 3628956"/>
              <a:gd name="connsiteY1" fmla="*/ 46444 h 990676"/>
              <a:gd name="connsiteX2" fmla="*/ 2297168 w 3628956"/>
              <a:gd name="connsiteY2" fmla="*/ 73306 h 990676"/>
              <a:gd name="connsiteX3" fmla="*/ 1639250 w 3628956"/>
              <a:gd name="connsiteY3" fmla="*/ 105931 h 990676"/>
              <a:gd name="connsiteX4" fmla="*/ 829113 w 3628956"/>
              <a:gd name="connsiteY4" fmla="*/ 206995 h 990676"/>
              <a:gd name="connsiteX5" fmla="*/ 413250 w 3628956"/>
              <a:gd name="connsiteY5" fmla="*/ 370663 h 990676"/>
              <a:gd name="connsiteX6" fmla="*/ 203 w 3628956"/>
              <a:gd name="connsiteY6" fmla="*/ 990676 h 990676"/>
              <a:gd name="connsiteX0" fmla="*/ 3628956 w 3628956"/>
              <a:gd name="connsiteY0" fmla="*/ 0 h 990676"/>
              <a:gd name="connsiteX1" fmla="*/ 2297168 w 3628956"/>
              <a:gd name="connsiteY1" fmla="*/ 73306 h 990676"/>
              <a:gd name="connsiteX2" fmla="*/ 1639250 w 3628956"/>
              <a:gd name="connsiteY2" fmla="*/ 105931 h 990676"/>
              <a:gd name="connsiteX3" fmla="*/ 829113 w 3628956"/>
              <a:gd name="connsiteY3" fmla="*/ 206995 h 990676"/>
              <a:gd name="connsiteX4" fmla="*/ 413250 w 3628956"/>
              <a:gd name="connsiteY4" fmla="*/ 370663 h 990676"/>
              <a:gd name="connsiteX5" fmla="*/ 203 w 3628956"/>
              <a:gd name="connsiteY5" fmla="*/ 990676 h 990676"/>
              <a:gd name="connsiteX0" fmla="*/ 2505694 w 2505694"/>
              <a:gd name="connsiteY0" fmla="*/ 0 h 948962"/>
              <a:gd name="connsiteX1" fmla="*/ 2297168 w 2505694"/>
              <a:gd name="connsiteY1" fmla="*/ 31592 h 948962"/>
              <a:gd name="connsiteX2" fmla="*/ 1639250 w 2505694"/>
              <a:gd name="connsiteY2" fmla="*/ 64217 h 948962"/>
              <a:gd name="connsiteX3" fmla="*/ 829113 w 2505694"/>
              <a:gd name="connsiteY3" fmla="*/ 165281 h 948962"/>
              <a:gd name="connsiteX4" fmla="*/ 413250 w 2505694"/>
              <a:gd name="connsiteY4" fmla="*/ 328949 h 948962"/>
              <a:gd name="connsiteX5" fmla="*/ 203 w 2505694"/>
              <a:gd name="connsiteY5" fmla="*/ 948962 h 948962"/>
              <a:gd name="connsiteX0" fmla="*/ 2505694 w 2505694"/>
              <a:gd name="connsiteY0" fmla="*/ 0 h 948962"/>
              <a:gd name="connsiteX1" fmla="*/ 1639250 w 2505694"/>
              <a:gd name="connsiteY1" fmla="*/ 64217 h 948962"/>
              <a:gd name="connsiteX2" fmla="*/ 829113 w 2505694"/>
              <a:gd name="connsiteY2" fmla="*/ 165281 h 948962"/>
              <a:gd name="connsiteX3" fmla="*/ 413250 w 2505694"/>
              <a:gd name="connsiteY3" fmla="*/ 328949 h 948962"/>
              <a:gd name="connsiteX4" fmla="*/ 203 w 2505694"/>
              <a:gd name="connsiteY4" fmla="*/ 948962 h 948962"/>
              <a:gd name="connsiteX0" fmla="*/ 2534011 w 2534011"/>
              <a:gd name="connsiteY0" fmla="*/ 0 h 1157538"/>
              <a:gd name="connsiteX1" fmla="*/ 1639250 w 2534011"/>
              <a:gd name="connsiteY1" fmla="*/ 272793 h 1157538"/>
              <a:gd name="connsiteX2" fmla="*/ 829113 w 2534011"/>
              <a:gd name="connsiteY2" fmla="*/ 373857 h 1157538"/>
              <a:gd name="connsiteX3" fmla="*/ 413250 w 2534011"/>
              <a:gd name="connsiteY3" fmla="*/ 537525 h 1157538"/>
              <a:gd name="connsiteX4" fmla="*/ 203 w 2534011"/>
              <a:gd name="connsiteY4" fmla="*/ 1157538 h 1157538"/>
              <a:gd name="connsiteX0" fmla="*/ 2534011 w 2534011"/>
              <a:gd name="connsiteY0" fmla="*/ 0 h 1157538"/>
              <a:gd name="connsiteX1" fmla="*/ 1620372 w 2534011"/>
              <a:gd name="connsiteY1" fmla="*/ 119836 h 1157538"/>
              <a:gd name="connsiteX2" fmla="*/ 829113 w 2534011"/>
              <a:gd name="connsiteY2" fmla="*/ 373857 h 1157538"/>
              <a:gd name="connsiteX3" fmla="*/ 413250 w 2534011"/>
              <a:gd name="connsiteY3" fmla="*/ 537525 h 1157538"/>
              <a:gd name="connsiteX4" fmla="*/ 203 w 2534011"/>
              <a:gd name="connsiteY4" fmla="*/ 1157538 h 1157538"/>
              <a:gd name="connsiteX0" fmla="*/ 2534007 w 2534007"/>
              <a:gd name="connsiteY0" fmla="*/ 0 h 1157538"/>
              <a:gd name="connsiteX1" fmla="*/ 1620368 w 2534007"/>
              <a:gd name="connsiteY1" fmla="*/ 119836 h 1157538"/>
              <a:gd name="connsiteX2" fmla="*/ 791353 w 2534007"/>
              <a:gd name="connsiteY2" fmla="*/ 193090 h 1157538"/>
              <a:gd name="connsiteX3" fmla="*/ 413246 w 2534007"/>
              <a:gd name="connsiteY3" fmla="*/ 537525 h 1157538"/>
              <a:gd name="connsiteX4" fmla="*/ 199 w 2534007"/>
              <a:gd name="connsiteY4" fmla="*/ 1157538 h 1157538"/>
              <a:gd name="connsiteX0" fmla="*/ 2534007 w 2534007"/>
              <a:gd name="connsiteY0" fmla="*/ 0 h 1157538"/>
              <a:gd name="connsiteX1" fmla="*/ 1610929 w 2534007"/>
              <a:gd name="connsiteY1" fmla="*/ 64216 h 1157538"/>
              <a:gd name="connsiteX2" fmla="*/ 791353 w 2534007"/>
              <a:gd name="connsiteY2" fmla="*/ 193090 h 1157538"/>
              <a:gd name="connsiteX3" fmla="*/ 413246 w 2534007"/>
              <a:gd name="connsiteY3" fmla="*/ 537525 h 1157538"/>
              <a:gd name="connsiteX4" fmla="*/ 199 w 2534007"/>
              <a:gd name="connsiteY4" fmla="*/ 1157538 h 1157538"/>
              <a:gd name="connsiteX0" fmla="*/ 2534098 w 2534098"/>
              <a:gd name="connsiteY0" fmla="*/ 0 h 1157538"/>
              <a:gd name="connsiteX1" fmla="*/ 1611020 w 2534098"/>
              <a:gd name="connsiteY1" fmla="*/ 64216 h 1157538"/>
              <a:gd name="connsiteX2" fmla="*/ 791444 w 2534098"/>
              <a:gd name="connsiteY2" fmla="*/ 193090 h 1157538"/>
              <a:gd name="connsiteX3" fmla="*/ 318945 w 2534098"/>
              <a:gd name="connsiteY3" fmla="*/ 454094 h 1157538"/>
              <a:gd name="connsiteX4" fmla="*/ 290 w 2534098"/>
              <a:gd name="connsiteY4" fmla="*/ 1157538 h 115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098" h="1157538">
                <a:moveTo>
                  <a:pt x="2534098" y="0"/>
                </a:moveTo>
                <a:cubicBezTo>
                  <a:pt x="2353589" y="13379"/>
                  <a:pt x="1901462" y="32034"/>
                  <a:pt x="1611020" y="64216"/>
                </a:cubicBezTo>
                <a:cubicBezTo>
                  <a:pt x="1320578" y="96398"/>
                  <a:pt x="1006790" y="128110"/>
                  <a:pt x="791444" y="193090"/>
                </a:cubicBezTo>
                <a:cubicBezTo>
                  <a:pt x="576098" y="258070"/>
                  <a:pt x="450804" y="293353"/>
                  <a:pt x="318945" y="454094"/>
                </a:cubicBezTo>
                <a:cubicBezTo>
                  <a:pt x="187086" y="614835"/>
                  <a:pt x="-8570" y="905014"/>
                  <a:pt x="290" y="1157538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10797" y="5053866"/>
            <a:ext cx="161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2 (ENEL)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7811" y="1265518"/>
            <a:ext cx="3306226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Rete di alimentazione</a:t>
            </a:r>
          </a:p>
          <a:p>
            <a:r>
              <a:rPr lang="it-IT" dirty="0" smtClean="0"/>
              <a:t>dopo intervento</a:t>
            </a:r>
          </a:p>
          <a:p>
            <a:r>
              <a:rPr lang="it-IT" dirty="0" smtClean="0"/>
              <a:t>di diversione e autonomizzazione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3728130" y="2609665"/>
            <a:ext cx="946298" cy="126212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731292" y="2836462"/>
            <a:ext cx="66902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SCOPE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09357" y="2838080"/>
            <a:ext cx="76495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CABINA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4361346" y="1834262"/>
            <a:ext cx="5994766" cy="725624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3643739 w 3645230"/>
              <a:gd name="connsiteY0" fmla="*/ 0 h 1150599"/>
              <a:gd name="connsiteX1" fmla="*/ 2068265 w 3645230"/>
              <a:gd name="connsiteY1" fmla="*/ 1066914 h 1150599"/>
              <a:gd name="connsiteX2" fmla="*/ 1632330 w 3645230"/>
              <a:gd name="connsiteY2" fmla="*/ 1024384 h 1150599"/>
              <a:gd name="connsiteX3" fmla="*/ 1068804 w 3645230"/>
              <a:gd name="connsiteY3" fmla="*/ 567184 h 1150599"/>
              <a:gd name="connsiteX4" fmla="*/ 494646 w 3645230"/>
              <a:gd name="connsiteY4" fmla="*/ 35556 h 1150599"/>
              <a:gd name="connsiteX5" fmla="*/ 69344 w 3645230"/>
              <a:gd name="connsiteY5" fmla="*/ 248207 h 1150599"/>
              <a:gd name="connsiteX6" fmla="*/ 5548 w 3645230"/>
              <a:gd name="connsiteY6" fmla="*/ 896793 h 1150599"/>
              <a:gd name="connsiteX0" fmla="*/ 3643739 w 3650379"/>
              <a:gd name="connsiteY0" fmla="*/ 0 h 1035657"/>
              <a:gd name="connsiteX1" fmla="*/ 3106576 w 3650379"/>
              <a:gd name="connsiteY1" fmla="*/ 83181 h 1035657"/>
              <a:gd name="connsiteX2" fmla="*/ 1632330 w 3650379"/>
              <a:gd name="connsiteY2" fmla="*/ 1024384 h 1035657"/>
              <a:gd name="connsiteX3" fmla="*/ 1068804 w 3650379"/>
              <a:gd name="connsiteY3" fmla="*/ 567184 h 1035657"/>
              <a:gd name="connsiteX4" fmla="*/ 494646 w 3650379"/>
              <a:gd name="connsiteY4" fmla="*/ 35556 h 1035657"/>
              <a:gd name="connsiteX5" fmla="*/ 69344 w 3650379"/>
              <a:gd name="connsiteY5" fmla="*/ 248207 h 1035657"/>
              <a:gd name="connsiteX6" fmla="*/ 5548 w 3650379"/>
              <a:gd name="connsiteY6" fmla="*/ 896793 h 1035657"/>
              <a:gd name="connsiteX0" fmla="*/ 3643739 w 3643739"/>
              <a:gd name="connsiteY0" fmla="*/ 0 h 1035657"/>
              <a:gd name="connsiteX1" fmla="*/ 3106576 w 3643739"/>
              <a:gd name="connsiteY1" fmla="*/ 83181 h 1035657"/>
              <a:gd name="connsiteX2" fmla="*/ 1632330 w 3643739"/>
              <a:gd name="connsiteY2" fmla="*/ 1024384 h 1035657"/>
              <a:gd name="connsiteX3" fmla="*/ 1068804 w 3643739"/>
              <a:gd name="connsiteY3" fmla="*/ 567184 h 1035657"/>
              <a:gd name="connsiteX4" fmla="*/ 494646 w 3643739"/>
              <a:gd name="connsiteY4" fmla="*/ 35556 h 1035657"/>
              <a:gd name="connsiteX5" fmla="*/ 69344 w 3643739"/>
              <a:gd name="connsiteY5" fmla="*/ 248207 h 1035657"/>
              <a:gd name="connsiteX6" fmla="*/ 5548 w 3643739"/>
              <a:gd name="connsiteY6" fmla="*/ 896793 h 1035657"/>
              <a:gd name="connsiteX0" fmla="*/ 3643739 w 3643739"/>
              <a:gd name="connsiteY0" fmla="*/ 0 h 1035657"/>
              <a:gd name="connsiteX1" fmla="*/ 3106576 w 3643739"/>
              <a:gd name="connsiteY1" fmla="*/ 83181 h 1035657"/>
              <a:gd name="connsiteX2" fmla="*/ 1632330 w 3643739"/>
              <a:gd name="connsiteY2" fmla="*/ 1024384 h 1035657"/>
              <a:gd name="connsiteX3" fmla="*/ 1068804 w 3643739"/>
              <a:gd name="connsiteY3" fmla="*/ 567184 h 1035657"/>
              <a:gd name="connsiteX4" fmla="*/ 494646 w 3643739"/>
              <a:gd name="connsiteY4" fmla="*/ 35556 h 1035657"/>
              <a:gd name="connsiteX5" fmla="*/ 69344 w 3643739"/>
              <a:gd name="connsiteY5" fmla="*/ 248207 h 1035657"/>
              <a:gd name="connsiteX6" fmla="*/ 5548 w 3643739"/>
              <a:gd name="connsiteY6" fmla="*/ 896793 h 1035657"/>
              <a:gd name="connsiteX0" fmla="*/ 3643739 w 3643739"/>
              <a:gd name="connsiteY0" fmla="*/ 0 h 1037122"/>
              <a:gd name="connsiteX1" fmla="*/ 3078259 w 3643739"/>
              <a:gd name="connsiteY1" fmla="*/ 46444 h 1037122"/>
              <a:gd name="connsiteX2" fmla="*/ 1632330 w 3643739"/>
              <a:gd name="connsiteY2" fmla="*/ 1024384 h 1037122"/>
              <a:gd name="connsiteX3" fmla="*/ 1068804 w 3643739"/>
              <a:gd name="connsiteY3" fmla="*/ 567184 h 1037122"/>
              <a:gd name="connsiteX4" fmla="*/ 494646 w 3643739"/>
              <a:gd name="connsiteY4" fmla="*/ 35556 h 1037122"/>
              <a:gd name="connsiteX5" fmla="*/ 69344 w 3643739"/>
              <a:gd name="connsiteY5" fmla="*/ 248207 h 1037122"/>
              <a:gd name="connsiteX6" fmla="*/ 5548 w 3643739"/>
              <a:gd name="connsiteY6" fmla="*/ 896793 h 1037122"/>
              <a:gd name="connsiteX0" fmla="*/ 3643739 w 3643739"/>
              <a:gd name="connsiteY0" fmla="*/ 0 h 1037122"/>
              <a:gd name="connsiteX1" fmla="*/ 3078259 w 3643739"/>
              <a:gd name="connsiteY1" fmla="*/ 46444 h 1037122"/>
              <a:gd name="connsiteX2" fmla="*/ 1632330 w 3643739"/>
              <a:gd name="connsiteY2" fmla="*/ 1024384 h 1037122"/>
              <a:gd name="connsiteX3" fmla="*/ 1068804 w 3643739"/>
              <a:gd name="connsiteY3" fmla="*/ 567184 h 1037122"/>
              <a:gd name="connsiteX4" fmla="*/ 494646 w 3643739"/>
              <a:gd name="connsiteY4" fmla="*/ 35556 h 1037122"/>
              <a:gd name="connsiteX5" fmla="*/ 69344 w 3643739"/>
              <a:gd name="connsiteY5" fmla="*/ 248207 h 1037122"/>
              <a:gd name="connsiteX6" fmla="*/ 5548 w 3643739"/>
              <a:gd name="connsiteY6" fmla="*/ 896793 h 1037122"/>
              <a:gd name="connsiteX0" fmla="*/ 3643739 w 3643739"/>
              <a:gd name="connsiteY0" fmla="*/ 0 h 896793"/>
              <a:gd name="connsiteX1" fmla="*/ 3078259 w 3643739"/>
              <a:gd name="connsiteY1" fmla="*/ 46444 h 896793"/>
              <a:gd name="connsiteX2" fmla="*/ 2311951 w 3643739"/>
              <a:gd name="connsiteY2" fmla="*/ 73306 h 896793"/>
              <a:gd name="connsiteX3" fmla="*/ 1068804 w 3643739"/>
              <a:gd name="connsiteY3" fmla="*/ 567184 h 896793"/>
              <a:gd name="connsiteX4" fmla="*/ 494646 w 3643739"/>
              <a:gd name="connsiteY4" fmla="*/ 35556 h 896793"/>
              <a:gd name="connsiteX5" fmla="*/ 69344 w 3643739"/>
              <a:gd name="connsiteY5" fmla="*/ 248207 h 896793"/>
              <a:gd name="connsiteX6" fmla="*/ 5548 w 3643739"/>
              <a:gd name="connsiteY6" fmla="*/ 896793 h 896793"/>
              <a:gd name="connsiteX0" fmla="*/ 3643739 w 3643739"/>
              <a:gd name="connsiteY0" fmla="*/ 0 h 896793"/>
              <a:gd name="connsiteX1" fmla="*/ 3078259 w 3643739"/>
              <a:gd name="connsiteY1" fmla="*/ 46444 h 896793"/>
              <a:gd name="connsiteX2" fmla="*/ 2311951 w 3643739"/>
              <a:gd name="connsiteY2" fmla="*/ 73306 h 896793"/>
              <a:gd name="connsiteX3" fmla="*/ 1654033 w 3643739"/>
              <a:gd name="connsiteY3" fmla="*/ 105931 h 896793"/>
              <a:gd name="connsiteX4" fmla="*/ 494646 w 3643739"/>
              <a:gd name="connsiteY4" fmla="*/ 35556 h 896793"/>
              <a:gd name="connsiteX5" fmla="*/ 69344 w 3643739"/>
              <a:gd name="connsiteY5" fmla="*/ 248207 h 896793"/>
              <a:gd name="connsiteX6" fmla="*/ 5548 w 3643739"/>
              <a:gd name="connsiteY6" fmla="*/ 896793 h 896793"/>
              <a:gd name="connsiteX0" fmla="*/ 3662019 w 3662019"/>
              <a:gd name="connsiteY0" fmla="*/ 0 h 896793"/>
              <a:gd name="connsiteX1" fmla="*/ 3096539 w 3662019"/>
              <a:gd name="connsiteY1" fmla="*/ 46444 h 896793"/>
              <a:gd name="connsiteX2" fmla="*/ 2330231 w 3662019"/>
              <a:gd name="connsiteY2" fmla="*/ 73306 h 896793"/>
              <a:gd name="connsiteX3" fmla="*/ 1672313 w 3662019"/>
              <a:gd name="connsiteY3" fmla="*/ 105931 h 896793"/>
              <a:gd name="connsiteX4" fmla="*/ 862176 w 3662019"/>
              <a:gd name="connsiteY4" fmla="*/ 206995 h 896793"/>
              <a:gd name="connsiteX5" fmla="*/ 87624 w 3662019"/>
              <a:gd name="connsiteY5" fmla="*/ 248207 h 896793"/>
              <a:gd name="connsiteX6" fmla="*/ 23828 w 3662019"/>
              <a:gd name="connsiteY6" fmla="*/ 896793 h 896793"/>
              <a:gd name="connsiteX0" fmla="*/ 3638389 w 3638389"/>
              <a:gd name="connsiteY0" fmla="*/ 0 h 896793"/>
              <a:gd name="connsiteX1" fmla="*/ 3072909 w 3638389"/>
              <a:gd name="connsiteY1" fmla="*/ 46444 h 896793"/>
              <a:gd name="connsiteX2" fmla="*/ 2306601 w 3638389"/>
              <a:gd name="connsiteY2" fmla="*/ 73306 h 896793"/>
              <a:gd name="connsiteX3" fmla="*/ 1648683 w 3638389"/>
              <a:gd name="connsiteY3" fmla="*/ 105931 h 896793"/>
              <a:gd name="connsiteX4" fmla="*/ 838546 w 3638389"/>
              <a:gd name="connsiteY4" fmla="*/ 206995 h 896793"/>
              <a:gd name="connsiteX5" fmla="*/ 422683 w 3638389"/>
              <a:gd name="connsiteY5" fmla="*/ 370663 h 896793"/>
              <a:gd name="connsiteX6" fmla="*/ 198 w 3638389"/>
              <a:gd name="connsiteY6" fmla="*/ 896793 h 896793"/>
              <a:gd name="connsiteX0" fmla="*/ 3638416 w 3638416"/>
              <a:gd name="connsiteY0" fmla="*/ 0 h 896793"/>
              <a:gd name="connsiteX1" fmla="*/ 3072936 w 3638416"/>
              <a:gd name="connsiteY1" fmla="*/ 46444 h 896793"/>
              <a:gd name="connsiteX2" fmla="*/ 2306628 w 3638416"/>
              <a:gd name="connsiteY2" fmla="*/ 73306 h 896793"/>
              <a:gd name="connsiteX3" fmla="*/ 1648710 w 3638416"/>
              <a:gd name="connsiteY3" fmla="*/ 105931 h 896793"/>
              <a:gd name="connsiteX4" fmla="*/ 838573 w 3638416"/>
              <a:gd name="connsiteY4" fmla="*/ 206995 h 896793"/>
              <a:gd name="connsiteX5" fmla="*/ 422710 w 3638416"/>
              <a:gd name="connsiteY5" fmla="*/ 370663 h 896793"/>
              <a:gd name="connsiteX6" fmla="*/ 225 w 3638416"/>
              <a:gd name="connsiteY6" fmla="*/ 896793 h 896793"/>
              <a:gd name="connsiteX0" fmla="*/ 3628956 w 3628956"/>
              <a:gd name="connsiteY0" fmla="*/ 0 h 990676"/>
              <a:gd name="connsiteX1" fmla="*/ 3063476 w 3628956"/>
              <a:gd name="connsiteY1" fmla="*/ 46444 h 990676"/>
              <a:gd name="connsiteX2" fmla="*/ 2297168 w 3628956"/>
              <a:gd name="connsiteY2" fmla="*/ 73306 h 990676"/>
              <a:gd name="connsiteX3" fmla="*/ 1639250 w 3628956"/>
              <a:gd name="connsiteY3" fmla="*/ 105931 h 990676"/>
              <a:gd name="connsiteX4" fmla="*/ 829113 w 3628956"/>
              <a:gd name="connsiteY4" fmla="*/ 206995 h 990676"/>
              <a:gd name="connsiteX5" fmla="*/ 413250 w 3628956"/>
              <a:gd name="connsiteY5" fmla="*/ 370663 h 990676"/>
              <a:gd name="connsiteX6" fmla="*/ 203 w 3628956"/>
              <a:gd name="connsiteY6" fmla="*/ 990676 h 990676"/>
              <a:gd name="connsiteX0" fmla="*/ 3628956 w 3628956"/>
              <a:gd name="connsiteY0" fmla="*/ 0 h 990676"/>
              <a:gd name="connsiteX1" fmla="*/ 3063476 w 3628956"/>
              <a:gd name="connsiteY1" fmla="*/ 46444 h 990676"/>
              <a:gd name="connsiteX2" fmla="*/ 2297168 w 3628956"/>
              <a:gd name="connsiteY2" fmla="*/ 73306 h 990676"/>
              <a:gd name="connsiteX3" fmla="*/ 1639250 w 3628956"/>
              <a:gd name="connsiteY3" fmla="*/ 105931 h 990676"/>
              <a:gd name="connsiteX4" fmla="*/ 829113 w 3628956"/>
              <a:gd name="connsiteY4" fmla="*/ 206995 h 990676"/>
              <a:gd name="connsiteX5" fmla="*/ 413250 w 3628956"/>
              <a:gd name="connsiteY5" fmla="*/ 370663 h 990676"/>
              <a:gd name="connsiteX6" fmla="*/ 203 w 3628956"/>
              <a:gd name="connsiteY6" fmla="*/ 990676 h 990676"/>
              <a:gd name="connsiteX0" fmla="*/ 3628956 w 3628956"/>
              <a:gd name="connsiteY0" fmla="*/ 0 h 990676"/>
              <a:gd name="connsiteX1" fmla="*/ 2297168 w 3628956"/>
              <a:gd name="connsiteY1" fmla="*/ 73306 h 990676"/>
              <a:gd name="connsiteX2" fmla="*/ 1639250 w 3628956"/>
              <a:gd name="connsiteY2" fmla="*/ 105931 h 990676"/>
              <a:gd name="connsiteX3" fmla="*/ 829113 w 3628956"/>
              <a:gd name="connsiteY3" fmla="*/ 206995 h 990676"/>
              <a:gd name="connsiteX4" fmla="*/ 413250 w 3628956"/>
              <a:gd name="connsiteY4" fmla="*/ 370663 h 990676"/>
              <a:gd name="connsiteX5" fmla="*/ 203 w 3628956"/>
              <a:gd name="connsiteY5" fmla="*/ 990676 h 990676"/>
              <a:gd name="connsiteX0" fmla="*/ 2505694 w 2505694"/>
              <a:gd name="connsiteY0" fmla="*/ 0 h 948962"/>
              <a:gd name="connsiteX1" fmla="*/ 2297168 w 2505694"/>
              <a:gd name="connsiteY1" fmla="*/ 31592 h 948962"/>
              <a:gd name="connsiteX2" fmla="*/ 1639250 w 2505694"/>
              <a:gd name="connsiteY2" fmla="*/ 64217 h 948962"/>
              <a:gd name="connsiteX3" fmla="*/ 829113 w 2505694"/>
              <a:gd name="connsiteY3" fmla="*/ 165281 h 948962"/>
              <a:gd name="connsiteX4" fmla="*/ 413250 w 2505694"/>
              <a:gd name="connsiteY4" fmla="*/ 328949 h 948962"/>
              <a:gd name="connsiteX5" fmla="*/ 203 w 2505694"/>
              <a:gd name="connsiteY5" fmla="*/ 948962 h 948962"/>
              <a:gd name="connsiteX0" fmla="*/ 2505694 w 2505694"/>
              <a:gd name="connsiteY0" fmla="*/ 0 h 948962"/>
              <a:gd name="connsiteX1" fmla="*/ 1639250 w 2505694"/>
              <a:gd name="connsiteY1" fmla="*/ 64217 h 948962"/>
              <a:gd name="connsiteX2" fmla="*/ 829113 w 2505694"/>
              <a:gd name="connsiteY2" fmla="*/ 165281 h 948962"/>
              <a:gd name="connsiteX3" fmla="*/ 413250 w 2505694"/>
              <a:gd name="connsiteY3" fmla="*/ 328949 h 948962"/>
              <a:gd name="connsiteX4" fmla="*/ 203 w 2505694"/>
              <a:gd name="connsiteY4" fmla="*/ 948962 h 948962"/>
              <a:gd name="connsiteX0" fmla="*/ 2454265 w 2454265"/>
              <a:gd name="connsiteY0" fmla="*/ 0 h 712575"/>
              <a:gd name="connsiteX1" fmla="*/ 1587821 w 2454265"/>
              <a:gd name="connsiteY1" fmla="*/ 64217 h 712575"/>
              <a:gd name="connsiteX2" fmla="*/ 777684 w 2454265"/>
              <a:gd name="connsiteY2" fmla="*/ 165281 h 712575"/>
              <a:gd name="connsiteX3" fmla="*/ 361821 w 2454265"/>
              <a:gd name="connsiteY3" fmla="*/ 328949 h 712575"/>
              <a:gd name="connsiteX4" fmla="*/ 238 w 2454265"/>
              <a:gd name="connsiteY4" fmla="*/ 712575 h 712575"/>
              <a:gd name="connsiteX0" fmla="*/ 2460258 w 2460258"/>
              <a:gd name="connsiteY0" fmla="*/ 0 h 712575"/>
              <a:gd name="connsiteX1" fmla="*/ 1593814 w 2460258"/>
              <a:gd name="connsiteY1" fmla="*/ 64217 h 712575"/>
              <a:gd name="connsiteX2" fmla="*/ 783677 w 2460258"/>
              <a:gd name="connsiteY2" fmla="*/ 165281 h 712575"/>
              <a:gd name="connsiteX3" fmla="*/ 367814 w 2460258"/>
              <a:gd name="connsiteY3" fmla="*/ 328949 h 712575"/>
              <a:gd name="connsiteX4" fmla="*/ 6231 w 2460258"/>
              <a:gd name="connsiteY4" fmla="*/ 712575 h 712575"/>
              <a:gd name="connsiteX0" fmla="*/ 2460888 w 2460888"/>
              <a:gd name="connsiteY0" fmla="*/ 0 h 712575"/>
              <a:gd name="connsiteX1" fmla="*/ 1594444 w 2460888"/>
              <a:gd name="connsiteY1" fmla="*/ 64217 h 712575"/>
              <a:gd name="connsiteX2" fmla="*/ 784307 w 2460888"/>
              <a:gd name="connsiteY2" fmla="*/ 165281 h 712575"/>
              <a:gd name="connsiteX3" fmla="*/ 338423 w 2460888"/>
              <a:gd name="connsiteY3" fmla="*/ 162087 h 712575"/>
              <a:gd name="connsiteX4" fmla="*/ 6861 w 2460888"/>
              <a:gd name="connsiteY4" fmla="*/ 712575 h 712575"/>
              <a:gd name="connsiteX0" fmla="*/ 2460904 w 2460904"/>
              <a:gd name="connsiteY0" fmla="*/ 0 h 712575"/>
              <a:gd name="connsiteX1" fmla="*/ 1594460 w 2460904"/>
              <a:gd name="connsiteY1" fmla="*/ 64217 h 712575"/>
              <a:gd name="connsiteX2" fmla="*/ 788612 w 2460904"/>
              <a:gd name="connsiteY2" fmla="*/ 67945 h 712575"/>
              <a:gd name="connsiteX3" fmla="*/ 338439 w 2460904"/>
              <a:gd name="connsiteY3" fmla="*/ 162087 h 712575"/>
              <a:gd name="connsiteX4" fmla="*/ 6877 w 2460904"/>
              <a:gd name="connsiteY4" fmla="*/ 712575 h 712575"/>
              <a:gd name="connsiteX0" fmla="*/ 2460904 w 2460904"/>
              <a:gd name="connsiteY0" fmla="*/ 7917 h 720492"/>
              <a:gd name="connsiteX1" fmla="*/ 1590171 w 2460904"/>
              <a:gd name="connsiteY1" fmla="*/ 2609 h 720492"/>
              <a:gd name="connsiteX2" fmla="*/ 788612 w 2460904"/>
              <a:gd name="connsiteY2" fmla="*/ 75862 h 720492"/>
              <a:gd name="connsiteX3" fmla="*/ 338439 w 2460904"/>
              <a:gd name="connsiteY3" fmla="*/ 170004 h 720492"/>
              <a:gd name="connsiteX4" fmla="*/ 6877 w 2460904"/>
              <a:gd name="connsiteY4" fmla="*/ 720492 h 720492"/>
              <a:gd name="connsiteX0" fmla="*/ 2448038 w 2448038"/>
              <a:gd name="connsiteY0" fmla="*/ 0 h 865531"/>
              <a:gd name="connsiteX1" fmla="*/ 1590171 w 2448038"/>
              <a:gd name="connsiteY1" fmla="*/ 147648 h 865531"/>
              <a:gd name="connsiteX2" fmla="*/ 788612 w 2448038"/>
              <a:gd name="connsiteY2" fmla="*/ 220901 h 865531"/>
              <a:gd name="connsiteX3" fmla="*/ 338439 w 2448038"/>
              <a:gd name="connsiteY3" fmla="*/ 315043 h 865531"/>
              <a:gd name="connsiteX4" fmla="*/ 6877 w 2448038"/>
              <a:gd name="connsiteY4" fmla="*/ 865531 h 865531"/>
              <a:gd name="connsiteX0" fmla="*/ 2448038 w 2448038"/>
              <a:gd name="connsiteY0" fmla="*/ 0 h 865531"/>
              <a:gd name="connsiteX1" fmla="*/ 1590171 w 2448038"/>
              <a:gd name="connsiteY1" fmla="*/ 147648 h 865531"/>
              <a:gd name="connsiteX2" fmla="*/ 788612 w 2448038"/>
              <a:gd name="connsiteY2" fmla="*/ 220901 h 865531"/>
              <a:gd name="connsiteX3" fmla="*/ 338439 w 2448038"/>
              <a:gd name="connsiteY3" fmla="*/ 315043 h 865531"/>
              <a:gd name="connsiteX4" fmla="*/ 6877 w 2448038"/>
              <a:gd name="connsiteY4" fmla="*/ 865531 h 865531"/>
              <a:gd name="connsiteX0" fmla="*/ 2448038 w 2448038"/>
              <a:gd name="connsiteY0" fmla="*/ 0 h 865531"/>
              <a:gd name="connsiteX1" fmla="*/ 1980442 w 2448038"/>
              <a:gd name="connsiteY1" fmla="*/ 244984 h 865531"/>
              <a:gd name="connsiteX2" fmla="*/ 788612 w 2448038"/>
              <a:gd name="connsiteY2" fmla="*/ 220901 h 865531"/>
              <a:gd name="connsiteX3" fmla="*/ 338439 w 2448038"/>
              <a:gd name="connsiteY3" fmla="*/ 315043 h 865531"/>
              <a:gd name="connsiteX4" fmla="*/ 6877 w 2448038"/>
              <a:gd name="connsiteY4" fmla="*/ 865531 h 865531"/>
              <a:gd name="connsiteX0" fmla="*/ 2448038 w 2448038"/>
              <a:gd name="connsiteY0" fmla="*/ 0 h 865531"/>
              <a:gd name="connsiteX1" fmla="*/ 1980442 w 2448038"/>
              <a:gd name="connsiteY1" fmla="*/ 244984 h 865531"/>
              <a:gd name="connsiteX2" fmla="*/ 788612 w 2448038"/>
              <a:gd name="connsiteY2" fmla="*/ 220901 h 865531"/>
              <a:gd name="connsiteX3" fmla="*/ 338439 w 2448038"/>
              <a:gd name="connsiteY3" fmla="*/ 315043 h 865531"/>
              <a:gd name="connsiteX4" fmla="*/ 6877 w 2448038"/>
              <a:gd name="connsiteY4" fmla="*/ 865531 h 865531"/>
              <a:gd name="connsiteX0" fmla="*/ 2512368 w 2512368"/>
              <a:gd name="connsiteY0" fmla="*/ 0 h 1129727"/>
              <a:gd name="connsiteX1" fmla="*/ 1980442 w 2512368"/>
              <a:gd name="connsiteY1" fmla="*/ 509180 h 1129727"/>
              <a:gd name="connsiteX2" fmla="*/ 788612 w 2512368"/>
              <a:gd name="connsiteY2" fmla="*/ 485097 h 1129727"/>
              <a:gd name="connsiteX3" fmla="*/ 338439 w 2512368"/>
              <a:gd name="connsiteY3" fmla="*/ 579239 h 1129727"/>
              <a:gd name="connsiteX4" fmla="*/ 6877 w 2512368"/>
              <a:gd name="connsiteY4" fmla="*/ 1129727 h 1129727"/>
              <a:gd name="connsiteX0" fmla="*/ 2512368 w 2512368"/>
              <a:gd name="connsiteY0" fmla="*/ 0 h 1129727"/>
              <a:gd name="connsiteX1" fmla="*/ 1989019 w 2512368"/>
              <a:gd name="connsiteY1" fmla="*/ 314508 h 1129727"/>
              <a:gd name="connsiteX2" fmla="*/ 788612 w 2512368"/>
              <a:gd name="connsiteY2" fmla="*/ 485097 h 1129727"/>
              <a:gd name="connsiteX3" fmla="*/ 338439 w 2512368"/>
              <a:gd name="connsiteY3" fmla="*/ 579239 h 1129727"/>
              <a:gd name="connsiteX4" fmla="*/ 6877 w 2512368"/>
              <a:gd name="connsiteY4" fmla="*/ 1129727 h 1129727"/>
              <a:gd name="connsiteX0" fmla="*/ 2512368 w 2512368"/>
              <a:gd name="connsiteY0" fmla="*/ 0 h 1129727"/>
              <a:gd name="connsiteX1" fmla="*/ 1989019 w 2512368"/>
              <a:gd name="connsiteY1" fmla="*/ 314508 h 1129727"/>
              <a:gd name="connsiteX2" fmla="*/ 788612 w 2512368"/>
              <a:gd name="connsiteY2" fmla="*/ 415571 h 1129727"/>
              <a:gd name="connsiteX3" fmla="*/ 338439 w 2512368"/>
              <a:gd name="connsiteY3" fmla="*/ 579239 h 1129727"/>
              <a:gd name="connsiteX4" fmla="*/ 6877 w 2512368"/>
              <a:gd name="connsiteY4" fmla="*/ 1129727 h 1129727"/>
              <a:gd name="connsiteX0" fmla="*/ 2418017 w 2418017"/>
              <a:gd name="connsiteY0" fmla="*/ 0 h 948961"/>
              <a:gd name="connsiteX1" fmla="*/ 1989019 w 2418017"/>
              <a:gd name="connsiteY1" fmla="*/ 133742 h 948961"/>
              <a:gd name="connsiteX2" fmla="*/ 788612 w 2418017"/>
              <a:gd name="connsiteY2" fmla="*/ 234805 h 948961"/>
              <a:gd name="connsiteX3" fmla="*/ 338439 w 2418017"/>
              <a:gd name="connsiteY3" fmla="*/ 398473 h 948961"/>
              <a:gd name="connsiteX4" fmla="*/ 6877 w 2418017"/>
              <a:gd name="connsiteY4" fmla="*/ 948961 h 94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017" h="948961">
                <a:moveTo>
                  <a:pt x="2418017" y="0"/>
                </a:moveTo>
                <a:cubicBezTo>
                  <a:pt x="2323282" y="374912"/>
                  <a:pt x="2260586" y="94608"/>
                  <a:pt x="1989019" y="133742"/>
                </a:cubicBezTo>
                <a:cubicBezTo>
                  <a:pt x="1717452" y="172876"/>
                  <a:pt x="1063709" y="190683"/>
                  <a:pt x="788612" y="234805"/>
                </a:cubicBezTo>
                <a:cubicBezTo>
                  <a:pt x="513515" y="278927"/>
                  <a:pt x="468728" y="279447"/>
                  <a:pt x="338439" y="398473"/>
                </a:cubicBezTo>
                <a:cubicBezTo>
                  <a:pt x="208150" y="517499"/>
                  <a:pt x="-44870" y="724247"/>
                  <a:pt x="6877" y="948961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434109" y="793247"/>
            <a:ext cx="3717527" cy="1042289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370314" y="3857247"/>
            <a:ext cx="1661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Quadro di selezione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3934952" y="2912755"/>
            <a:ext cx="162853" cy="158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341436" y="2912755"/>
            <a:ext cx="162853" cy="158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riscia diagonale 17"/>
          <p:cNvSpPr/>
          <p:nvPr/>
        </p:nvSpPr>
        <p:spPr>
          <a:xfrm>
            <a:off x="3968643" y="3229604"/>
            <a:ext cx="95364" cy="14466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Striscia diagonale 18"/>
          <p:cNvSpPr/>
          <p:nvPr/>
        </p:nvSpPr>
        <p:spPr>
          <a:xfrm>
            <a:off x="4380339" y="3229604"/>
            <a:ext cx="95364" cy="14466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173068" y="4383330"/>
            <a:ext cx="2121899" cy="929100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2323445 w 2332028"/>
              <a:gd name="connsiteY0" fmla="*/ 416151 h 1095415"/>
              <a:gd name="connsiteX1" fmla="*/ 2068265 w 2332028"/>
              <a:gd name="connsiteY1" fmla="*/ 1044038 h 1095415"/>
              <a:gd name="connsiteX2" fmla="*/ 1632330 w 2332028"/>
              <a:gd name="connsiteY2" fmla="*/ 1001508 h 1095415"/>
              <a:gd name="connsiteX3" fmla="*/ 1068804 w 2332028"/>
              <a:gd name="connsiteY3" fmla="*/ 544308 h 1095415"/>
              <a:gd name="connsiteX4" fmla="*/ 494646 w 2332028"/>
              <a:gd name="connsiteY4" fmla="*/ 12680 h 1095415"/>
              <a:gd name="connsiteX5" fmla="*/ 69344 w 2332028"/>
              <a:gd name="connsiteY5" fmla="*/ 225331 h 1095415"/>
              <a:gd name="connsiteX6" fmla="*/ 5548 w 2332028"/>
              <a:gd name="connsiteY6" fmla="*/ 873917 h 1095415"/>
              <a:gd name="connsiteX0" fmla="*/ 2323445 w 2332028"/>
              <a:gd name="connsiteY0" fmla="*/ 455232 h 1092552"/>
              <a:gd name="connsiteX1" fmla="*/ 2068265 w 2332028"/>
              <a:gd name="connsiteY1" fmla="*/ 1044038 h 1092552"/>
              <a:gd name="connsiteX2" fmla="*/ 1632330 w 2332028"/>
              <a:gd name="connsiteY2" fmla="*/ 1001508 h 1092552"/>
              <a:gd name="connsiteX3" fmla="*/ 1068804 w 2332028"/>
              <a:gd name="connsiteY3" fmla="*/ 544308 h 1092552"/>
              <a:gd name="connsiteX4" fmla="*/ 494646 w 2332028"/>
              <a:gd name="connsiteY4" fmla="*/ 12680 h 1092552"/>
              <a:gd name="connsiteX5" fmla="*/ 69344 w 2332028"/>
              <a:gd name="connsiteY5" fmla="*/ 225331 h 1092552"/>
              <a:gd name="connsiteX6" fmla="*/ 5548 w 2332028"/>
              <a:gd name="connsiteY6" fmla="*/ 873917 h 1092552"/>
              <a:gd name="connsiteX0" fmla="*/ 2323445 w 2328414"/>
              <a:gd name="connsiteY0" fmla="*/ 455232 h 1004633"/>
              <a:gd name="connsiteX1" fmla="*/ 1898144 w 2328414"/>
              <a:gd name="connsiteY1" fmla="*/ 731394 h 1004633"/>
              <a:gd name="connsiteX2" fmla="*/ 1632330 w 2328414"/>
              <a:gd name="connsiteY2" fmla="*/ 1001508 h 1004633"/>
              <a:gd name="connsiteX3" fmla="*/ 1068804 w 2328414"/>
              <a:gd name="connsiteY3" fmla="*/ 544308 h 1004633"/>
              <a:gd name="connsiteX4" fmla="*/ 494646 w 2328414"/>
              <a:gd name="connsiteY4" fmla="*/ 12680 h 1004633"/>
              <a:gd name="connsiteX5" fmla="*/ 69344 w 2328414"/>
              <a:gd name="connsiteY5" fmla="*/ 225331 h 1004633"/>
              <a:gd name="connsiteX6" fmla="*/ 5548 w 2328414"/>
              <a:gd name="connsiteY6" fmla="*/ 873917 h 1004633"/>
              <a:gd name="connsiteX0" fmla="*/ 2323445 w 2328392"/>
              <a:gd name="connsiteY0" fmla="*/ 455232 h 873917"/>
              <a:gd name="connsiteX1" fmla="*/ 1898144 w 2328392"/>
              <a:gd name="connsiteY1" fmla="*/ 731394 h 873917"/>
              <a:gd name="connsiteX2" fmla="*/ 1642962 w 2328392"/>
              <a:gd name="connsiteY2" fmla="*/ 595070 h 873917"/>
              <a:gd name="connsiteX3" fmla="*/ 1068804 w 2328392"/>
              <a:gd name="connsiteY3" fmla="*/ 544308 h 873917"/>
              <a:gd name="connsiteX4" fmla="*/ 494646 w 2328392"/>
              <a:gd name="connsiteY4" fmla="*/ 12680 h 873917"/>
              <a:gd name="connsiteX5" fmla="*/ 69344 w 2328392"/>
              <a:gd name="connsiteY5" fmla="*/ 225331 h 873917"/>
              <a:gd name="connsiteX6" fmla="*/ 5548 w 2328392"/>
              <a:gd name="connsiteY6" fmla="*/ 873917 h 873917"/>
              <a:gd name="connsiteX0" fmla="*/ 2323445 w 2328526"/>
              <a:gd name="connsiteY0" fmla="*/ 455232 h 873917"/>
              <a:gd name="connsiteX1" fmla="*/ 1908776 w 2328526"/>
              <a:gd name="connsiteY1" fmla="*/ 606336 h 873917"/>
              <a:gd name="connsiteX2" fmla="*/ 1642962 w 2328526"/>
              <a:gd name="connsiteY2" fmla="*/ 595070 h 873917"/>
              <a:gd name="connsiteX3" fmla="*/ 1068804 w 2328526"/>
              <a:gd name="connsiteY3" fmla="*/ 544308 h 873917"/>
              <a:gd name="connsiteX4" fmla="*/ 494646 w 2328526"/>
              <a:gd name="connsiteY4" fmla="*/ 12680 h 873917"/>
              <a:gd name="connsiteX5" fmla="*/ 69344 w 2328526"/>
              <a:gd name="connsiteY5" fmla="*/ 225331 h 873917"/>
              <a:gd name="connsiteX6" fmla="*/ 5548 w 2328526"/>
              <a:gd name="connsiteY6" fmla="*/ 873917 h 873917"/>
              <a:gd name="connsiteX0" fmla="*/ 2323445 w 2328810"/>
              <a:gd name="connsiteY0" fmla="*/ 455232 h 873917"/>
              <a:gd name="connsiteX1" fmla="*/ 1908776 w 2328810"/>
              <a:gd name="connsiteY1" fmla="*/ 606336 h 873917"/>
              <a:gd name="connsiteX2" fmla="*/ 1515372 w 2328810"/>
              <a:gd name="connsiteY2" fmla="*/ 618518 h 873917"/>
              <a:gd name="connsiteX3" fmla="*/ 1068804 w 2328810"/>
              <a:gd name="connsiteY3" fmla="*/ 544308 h 873917"/>
              <a:gd name="connsiteX4" fmla="*/ 494646 w 2328810"/>
              <a:gd name="connsiteY4" fmla="*/ 12680 h 873917"/>
              <a:gd name="connsiteX5" fmla="*/ 69344 w 2328810"/>
              <a:gd name="connsiteY5" fmla="*/ 225331 h 873917"/>
              <a:gd name="connsiteX6" fmla="*/ 5548 w 2328810"/>
              <a:gd name="connsiteY6" fmla="*/ 873917 h 873917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609731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531570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0 w 3153719"/>
              <a:gd name="connsiteY0" fmla="*/ 333065 h 865130"/>
              <a:gd name="connsiteX1" fmla="*/ 3011576 w 3153719"/>
              <a:gd name="connsiteY1" fmla="*/ 597549 h 865130"/>
              <a:gd name="connsiteX2" fmla="*/ 2618172 w 3153719"/>
              <a:gd name="connsiteY2" fmla="*/ 531570 h 865130"/>
              <a:gd name="connsiteX3" fmla="*/ 2203502 w 3153719"/>
              <a:gd name="connsiteY3" fmla="*/ 363567 h 865130"/>
              <a:gd name="connsiteX4" fmla="*/ 1597446 w 3153719"/>
              <a:gd name="connsiteY4" fmla="*/ 3893 h 865130"/>
              <a:gd name="connsiteX5" fmla="*/ 1172144 w 3153719"/>
              <a:gd name="connsiteY5" fmla="*/ 216544 h 865130"/>
              <a:gd name="connsiteX6" fmla="*/ 1108348 w 3153719"/>
              <a:gd name="connsiteY6" fmla="*/ 865130 h 865130"/>
              <a:gd name="connsiteX0" fmla="*/ 0 w 2733557"/>
              <a:gd name="connsiteY0" fmla="*/ 333065 h 865130"/>
              <a:gd name="connsiteX1" fmla="*/ 2618172 w 2733557"/>
              <a:gd name="connsiteY1" fmla="*/ 531570 h 865130"/>
              <a:gd name="connsiteX2" fmla="*/ 2203502 w 2733557"/>
              <a:gd name="connsiteY2" fmla="*/ 363567 h 865130"/>
              <a:gd name="connsiteX3" fmla="*/ 1597446 w 2733557"/>
              <a:gd name="connsiteY3" fmla="*/ 3893 h 865130"/>
              <a:gd name="connsiteX4" fmla="*/ 1172144 w 2733557"/>
              <a:gd name="connsiteY4" fmla="*/ 216544 h 865130"/>
              <a:gd name="connsiteX5" fmla="*/ 1108348 w 2733557"/>
              <a:gd name="connsiteY5" fmla="*/ 865130 h 865130"/>
              <a:gd name="connsiteX0" fmla="*/ 0 w 2263207"/>
              <a:gd name="connsiteY0" fmla="*/ 333065 h 865130"/>
              <a:gd name="connsiteX1" fmla="*/ 2203502 w 2263207"/>
              <a:gd name="connsiteY1" fmla="*/ 363567 h 865130"/>
              <a:gd name="connsiteX2" fmla="*/ 1597446 w 2263207"/>
              <a:gd name="connsiteY2" fmla="*/ 3893 h 865130"/>
              <a:gd name="connsiteX3" fmla="*/ 1172144 w 2263207"/>
              <a:gd name="connsiteY3" fmla="*/ 216544 h 865130"/>
              <a:gd name="connsiteX4" fmla="*/ 1108348 w 2263207"/>
              <a:gd name="connsiteY4" fmla="*/ 865130 h 865130"/>
              <a:gd name="connsiteX0" fmla="*/ 0 w 1612452"/>
              <a:gd name="connsiteY0" fmla="*/ 332392 h 864457"/>
              <a:gd name="connsiteX1" fmla="*/ 561989 w 1612452"/>
              <a:gd name="connsiteY1" fmla="*/ 346697 h 864457"/>
              <a:gd name="connsiteX2" fmla="*/ 1597446 w 1612452"/>
              <a:gd name="connsiteY2" fmla="*/ 3220 h 864457"/>
              <a:gd name="connsiteX3" fmla="*/ 1172144 w 1612452"/>
              <a:gd name="connsiteY3" fmla="*/ 215871 h 864457"/>
              <a:gd name="connsiteX4" fmla="*/ 1108348 w 1612452"/>
              <a:gd name="connsiteY4" fmla="*/ 864457 h 864457"/>
              <a:gd name="connsiteX0" fmla="*/ 0 w 1172144"/>
              <a:gd name="connsiteY0" fmla="*/ 138215 h 670280"/>
              <a:gd name="connsiteX1" fmla="*/ 561989 w 1172144"/>
              <a:gd name="connsiteY1" fmla="*/ 152520 h 670280"/>
              <a:gd name="connsiteX2" fmla="*/ 1172144 w 1172144"/>
              <a:gd name="connsiteY2" fmla="*/ 21694 h 670280"/>
              <a:gd name="connsiteX3" fmla="*/ 1108348 w 1172144"/>
              <a:gd name="connsiteY3" fmla="*/ 670280 h 670280"/>
              <a:gd name="connsiteX0" fmla="*/ 0 w 1108348"/>
              <a:gd name="connsiteY0" fmla="*/ 1575 h 533640"/>
              <a:gd name="connsiteX1" fmla="*/ 561989 w 1108348"/>
              <a:gd name="connsiteY1" fmla="*/ 15880 h 533640"/>
              <a:gd name="connsiteX2" fmla="*/ 940790 w 1108348"/>
              <a:gd name="connsiteY2" fmla="*/ 176604 h 533640"/>
              <a:gd name="connsiteX3" fmla="*/ 1108348 w 1108348"/>
              <a:gd name="connsiteY3" fmla="*/ 533640 h 533640"/>
              <a:gd name="connsiteX0" fmla="*/ 0 w 1108348"/>
              <a:gd name="connsiteY0" fmla="*/ 1575 h 533640"/>
              <a:gd name="connsiteX1" fmla="*/ 561989 w 1108348"/>
              <a:gd name="connsiteY1" fmla="*/ 15880 h 533640"/>
              <a:gd name="connsiteX2" fmla="*/ 940790 w 1108348"/>
              <a:gd name="connsiteY2" fmla="*/ 176604 h 533640"/>
              <a:gd name="connsiteX3" fmla="*/ 1108348 w 1108348"/>
              <a:gd name="connsiteY3" fmla="*/ 533640 h 533640"/>
              <a:gd name="connsiteX0" fmla="*/ 0 w 1196483"/>
              <a:gd name="connsiteY0" fmla="*/ 1575 h 485048"/>
              <a:gd name="connsiteX1" fmla="*/ 561989 w 1196483"/>
              <a:gd name="connsiteY1" fmla="*/ 15880 h 485048"/>
              <a:gd name="connsiteX2" fmla="*/ 940790 w 1196483"/>
              <a:gd name="connsiteY2" fmla="*/ 176604 h 485048"/>
              <a:gd name="connsiteX3" fmla="*/ 1196483 w 1196483"/>
              <a:gd name="connsiteY3" fmla="*/ 485048 h 485048"/>
              <a:gd name="connsiteX0" fmla="*/ 0 w 1196483"/>
              <a:gd name="connsiteY0" fmla="*/ 0 h 483473"/>
              <a:gd name="connsiteX1" fmla="*/ 561989 w 1196483"/>
              <a:gd name="connsiteY1" fmla="*/ 14305 h 483473"/>
              <a:gd name="connsiteX2" fmla="*/ 973841 w 1196483"/>
              <a:gd name="connsiteY2" fmla="*/ 142634 h 483473"/>
              <a:gd name="connsiteX3" fmla="*/ 1196483 w 1196483"/>
              <a:gd name="connsiteY3" fmla="*/ 483473 h 483473"/>
              <a:gd name="connsiteX0" fmla="*/ 0 w 1185467"/>
              <a:gd name="connsiteY0" fmla="*/ 44509 h 471292"/>
              <a:gd name="connsiteX1" fmla="*/ 550973 w 1185467"/>
              <a:gd name="connsiteY1" fmla="*/ 2124 h 471292"/>
              <a:gd name="connsiteX2" fmla="*/ 962825 w 1185467"/>
              <a:gd name="connsiteY2" fmla="*/ 130453 h 471292"/>
              <a:gd name="connsiteX3" fmla="*/ 1185467 w 1185467"/>
              <a:gd name="connsiteY3" fmla="*/ 471292 h 471292"/>
              <a:gd name="connsiteX0" fmla="*/ 0 w 1185467"/>
              <a:gd name="connsiteY0" fmla="*/ 43024 h 469807"/>
              <a:gd name="connsiteX1" fmla="*/ 550973 w 1185467"/>
              <a:gd name="connsiteY1" fmla="*/ 639 h 469807"/>
              <a:gd name="connsiteX2" fmla="*/ 962825 w 1185467"/>
              <a:gd name="connsiteY2" fmla="*/ 128968 h 469807"/>
              <a:gd name="connsiteX3" fmla="*/ 1185467 w 1185467"/>
              <a:gd name="connsiteY3" fmla="*/ 469807 h 469807"/>
              <a:gd name="connsiteX0" fmla="*/ 0 w 1185467"/>
              <a:gd name="connsiteY0" fmla="*/ 0 h 426783"/>
              <a:gd name="connsiteX1" fmla="*/ 672159 w 1185467"/>
              <a:gd name="connsiteY1" fmla="*/ 103390 h 426783"/>
              <a:gd name="connsiteX2" fmla="*/ 962825 w 1185467"/>
              <a:gd name="connsiteY2" fmla="*/ 85944 h 426783"/>
              <a:gd name="connsiteX3" fmla="*/ 1185467 w 1185467"/>
              <a:gd name="connsiteY3" fmla="*/ 426783 h 426783"/>
              <a:gd name="connsiteX0" fmla="*/ 0 w 1185467"/>
              <a:gd name="connsiteY0" fmla="*/ 0 h 426783"/>
              <a:gd name="connsiteX1" fmla="*/ 672159 w 1185467"/>
              <a:gd name="connsiteY1" fmla="*/ 103390 h 426783"/>
              <a:gd name="connsiteX2" fmla="*/ 962825 w 1185467"/>
              <a:gd name="connsiteY2" fmla="*/ 142634 h 426783"/>
              <a:gd name="connsiteX3" fmla="*/ 1185467 w 1185467"/>
              <a:gd name="connsiteY3" fmla="*/ 426783 h 426783"/>
              <a:gd name="connsiteX0" fmla="*/ 0 w 1185467"/>
              <a:gd name="connsiteY0" fmla="*/ 0 h 475375"/>
              <a:gd name="connsiteX1" fmla="*/ 672159 w 1185467"/>
              <a:gd name="connsiteY1" fmla="*/ 151982 h 475375"/>
              <a:gd name="connsiteX2" fmla="*/ 962825 w 1185467"/>
              <a:gd name="connsiteY2" fmla="*/ 191226 h 475375"/>
              <a:gd name="connsiteX3" fmla="*/ 1185467 w 1185467"/>
              <a:gd name="connsiteY3" fmla="*/ 475375 h 475375"/>
              <a:gd name="connsiteX0" fmla="*/ 0 w 1185467"/>
              <a:gd name="connsiteY0" fmla="*/ 0 h 475375"/>
              <a:gd name="connsiteX1" fmla="*/ 672159 w 1185467"/>
              <a:gd name="connsiteY1" fmla="*/ 151982 h 475375"/>
              <a:gd name="connsiteX2" fmla="*/ 995876 w 1185467"/>
              <a:gd name="connsiteY2" fmla="*/ 239817 h 475375"/>
              <a:gd name="connsiteX3" fmla="*/ 1185467 w 1185467"/>
              <a:gd name="connsiteY3" fmla="*/ 475375 h 475375"/>
              <a:gd name="connsiteX0" fmla="*/ 0 w 1185467"/>
              <a:gd name="connsiteY0" fmla="*/ 0 h 475375"/>
              <a:gd name="connsiteX1" fmla="*/ 584024 w 1185467"/>
              <a:gd name="connsiteY1" fmla="*/ 127686 h 475375"/>
              <a:gd name="connsiteX2" fmla="*/ 995876 w 1185467"/>
              <a:gd name="connsiteY2" fmla="*/ 239817 h 475375"/>
              <a:gd name="connsiteX3" fmla="*/ 1185467 w 1185467"/>
              <a:gd name="connsiteY3" fmla="*/ 475375 h 475375"/>
              <a:gd name="connsiteX0" fmla="*/ 0 w 1185467"/>
              <a:gd name="connsiteY0" fmla="*/ 0 h 475375"/>
              <a:gd name="connsiteX1" fmla="*/ 584024 w 1185467"/>
              <a:gd name="connsiteY1" fmla="*/ 127686 h 475375"/>
              <a:gd name="connsiteX2" fmla="*/ 995876 w 1185467"/>
              <a:gd name="connsiteY2" fmla="*/ 239817 h 475375"/>
              <a:gd name="connsiteX3" fmla="*/ 1185467 w 1185467"/>
              <a:gd name="connsiteY3" fmla="*/ 475375 h 475375"/>
              <a:gd name="connsiteX0" fmla="*/ 0 w 1119366"/>
              <a:gd name="connsiteY0" fmla="*/ 0 h 475375"/>
              <a:gd name="connsiteX1" fmla="*/ 584024 w 1119366"/>
              <a:gd name="connsiteY1" fmla="*/ 127686 h 475375"/>
              <a:gd name="connsiteX2" fmla="*/ 995876 w 1119366"/>
              <a:gd name="connsiteY2" fmla="*/ 239817 h 475375"/>
              <a:gd name="connsiteX3" fmla="*/ 1119366 w 1119366"/>
              <a:gd name="connsiteY3" fmla="*/ 475375 h 475375"/>
              <a:gd name="connsiteX0" fmla="*/ 0 w 1119366"/>
              <a:gd name="connsiteY0" fmla="*/ 0 h 475375"/>
              <a:gd name="connsiteX1" fmla="*/ 584024 w 1119366"/>
              <a:gd name="connsiteY1" fmla="*/ 127686 h 475375"/>
              <a:gd name="connsiteX2" fmla="*/ 995876 w 1119366"/>
              <a:gd name="connsiteY2" fmla="*/ 215521 h 475375"/>
              <a:gd name="connsiteX3" fmla="*/ 1119366 w 1119366"/>
              <a:gd name="connsiteY3" fmla="*/ 475375 h 475375"/>
              <a:gd name="connsiteX0" fmla="*/ 0 w 1119366"/>
              <a:gd name="connsiteY0" fmla="*/ 0 h 475375"/>
              <a:gd name="connsiteX1" fmla="*/ 584024 w 1119366"/>
              <a:gd name="connsiteY1" fmla="*/ 127686 h 475375"/>
              <a:gd name="connsiteX2" fmla="*/ 951808 w 1119366"/>
              <a:gd name="connsiteY2" fmla="*/ 239817 h 475375"/>
              <a:gd name="connsiteX3" fmla="*/ 1119366 w 1119366"/>
              <a:gd name="connsiteY3" fmla="*/ 475375 h 475375"/>
              <a:gd name="connsiteX0" fmla="*/ 0 w 1053264"/>
              <a:gd name="connsiteY0" fmla="*/ 0 h 491572"/>
              <a:gd name="connsiteX1" fmla="*/ 584024 w 1053264"/>
              <a:gd name="connsiteY1" fmla="*/ 127686 h 491572"/>
              <a:gd name="connsiteX2" fmla="*/ 951808 w 1053264"/>
              <a:gd name="connsiteY2" fmla="*/ 239817 h 491572"/>
              <a:gd name="connsiteX3" fmla="*/ 1053264 w 1053264"/>
              <a:gd name="connsiteY3" fmla="*/ 491572 h 491572"/>
              <a:gd name="connsiteX0" fmla="*/ 0 w 1053264"/>
              <a:gd name="connsiteY0" fmla="*/ 0 h 459177"/>
              <a:gd name="connsiteX1" fmla="*/ 584024 w 1053264"/>
              <a:gd name="connsiteY1" fmla="*/ 95291 h 459177"/>
              <a:gd name="connsiteX2" fmla="*/ 951808 w 1053264"/>
              <a:gd name="connsiteY2" fmla="*/ 207422 h 459177"/>
              <a:gd name="connsiteX3" fmla="*/ 1053264 w 1053264"/>
              <a:gd name="connsiteY3" fmla="*/ 459177 h 459177"/>
              <a:gd name="connsiteX0" fmla="*/ 0 w 1053264"/>
              <a:gd name="connsiteY0" fmla="*/ 0 h 459177"/>
              <a:gd name="connsiteX1" fmla="*/ 584024 w 1053264"/>
              <a:gd name="connsiteY1" fmla="*/ 95291 h 459177"/>
              <a:gd name="connsiteX2" fmla="*/ 951808 w 1053264"/>
              <a:gd name="connsiteY2" fmla="*/ 207422 h 459177"/>
              <a:gd name="connsiteX3" fmla="*/ 1053264 w 1053264"/>
              <a:gd name="connsiteY3" fmla="*/ 459177 h 459177"/>
              <a:gd name="connsiteX0" fmla="*/ 0 w 1053264"/>
              <a:gd name="connsiteY0" fmla="*/ 0 h 459177"/>
              <a:gd name="connsiteX1" fmla="*/ 584024 w 1053264"/>
              <a:gd name="connsiteY1" fmla="*/ 95291 h 459177"/>
              <a:gd name="connsiteX2" fmla="*/ 951808 w 1053264"/>
              <a:gd name="connsiteY2" fmla="*/ 207422 h 459177"/>
              <a:gd name="connsiteX3" fmla="*/ 1053264 w 1053264"/>
              <a:gd name="connsiteY3" fmla="*/ 459177 h 459177"/>
              <a:gd name="connsiteX0" fmla="*/ 0 w 2397322"/>
              <a:gd name="connsiteY0" fmla="*/ 472341 h 518485"/>
              <a:gd name="connsiteX1" fmla="*/ 1928082 w 2397322"/>
              <a:gd name="connsiteY1" fmla="*/ 16926 h 518485"/>
              <a:gd name="connsiteX2" fmla="*/ 2295866 w 2397322"/>
              <a:gd name="connsiteY2" fmla="*/ 129057 h 518485"/>
              <a:gd name="connsiteX3" fmla="*/ 2397322 w 2397322"/>
              <a:gd name="connsiteY3" fmla="*/ 380812 h 518485"/>
              <a:gd name="connsiteX0" fmla="*/ 0 w 2397322"/>
              <a:gd name="connsiteY0" fmla="*/ 472341 h 472711"/>
              <a:gd name="connsiteX1" fmla="*/ 1928082 w 2397322"/>
              <a:gd name="connsiteY1" fmla="*/ 16926 h 472711"/>
              <a:gd name="connsiteX2" fmla="*/ 2295866 w 2397322"/>
              <a:gd name="connsiteY2" fmla="*/ 129057 h 472711"/>
              <a:gd name="connsiteX3" fmla="*/ 2397322 w 2397322"/>
              <a:gd name="connsiteY3" fmla="*/ 380812 h 472711"/>
              <a:gd name="connsiteX0" fmla="*/ 0 w 2433984"/>
              <a:gd name="connsiteY0" fmla="*/ 351091 h 351776"/>
              <a:gd name="connsiteX1" fmla="*/ 958598 w 2433984"/>
              <a:gd name="connsiteY1" fmla="*/ 90043 h 351776"/>
              <a:gd name="connsiteX2" fmla="*/ 2295866 w 2433984"/>
              <a:gd name="connsiteY2" fmla="*/ 7807 h 351776"/>
              <a:gd name="connsiteX3" fmla="*/ 2397322 w 2433984"/>
              <a:gd name="connsiteY3" fmla="*/ 259562 h 351776"/>
              <a:gd name="connsiteX0" fmla="*/ 0 w 2433984"/>
              <a:gd name="connsiteY0" fmla="*/ 359859 h 360765"/>
              <a:gd name="connsiteX1" fmla="*/ 958598 w 2433984"/>
              <a:gd name="connsiteY1" fmla="*/ 98811 h 360765"/>
              <a:gd name="connsiteX2" fmla="*/ 2295866 w 2433984"/>
              <a:gd name="connsiteY2" fmla="*/ 16575 h 360765"/>
              <a:gd name="connsiteX3" fmla="*/ 2397322 w 2433984"/>
              <a:gd name="connsiteY3" fmla="*/ 268330 h 360765"/>
              <a:gd name="connsiteX0" fmla="*/ 0 w 2397322"/>
              <a:gd name="connsiteY0" fmla="*/ 366162 h 366855"/>
              <a:gd name="connsiteX1" fmla="*/ 958598 w 2397322"/>
              <a:gd name="connsiteY1" fmla="*/ 105114 h 366855"/>
              <a:gd name="connsiteX2" fmla="*/ 1921292 w 2397322"/>
              <a:gd name="connsiteY2" fmla="*/ 6682 h 366855"/>
              <a:gd name="connsiteX3" fmla="*/ 2397322 w 2397322"/>
              <a:gd name="connsiteY3" fmla="*/ 274633 h 366855"/>
              <a:gd name="connsiteX0" fmla="*/ 0 w 2397322"/>
              <a:gd name="connsiteY0" fmla="*/ 366162 h 366855"/>
              <a:gd name="connsiteX1" fmla="*/ 958598 w 2397322"/>
              <a:gd name="connsiteY1" fmla="*/ 105114 h 366855"/>
              <a:gd name="connsiteX2" fmla="*/ 1921292 w 2397322"/>
              <a:gd name="connsiteY2" fmla="*/ 6682 h 366855"/>
              <a:gd name="connsiteX3" fmla="*/ 2397322 w 2397322"/>
              <a:gd name="connsiteY3" fmla="*/ 274633 h 366855"/>
              <a:gd name="connsiteX0" fmla="*/ 0 w 2397322"/>
              <a:gd name="connsiteY0" fmla="*/ 366162 h 366855"/>
              <a:gd name="connsiteX1" fmla="*/ 958598 w 2397322"/>
              <a:gd name="connsiteY1" fmla="*/ 105114 h 366855"/>
              <a:gd name="connsiteX2" fmla="*/ 1921292 w 2397322"/>
              <a:gd name="connsiteY2" fmla="*/ 6682 h 366855"/>
              <a:gd name="connsiteX3" fmla="*/ 2397322 w 2397322"/>
              <a:gd name="connsiteY3" fmla="*/ 274633 h 366855"/>
              <a:gd name="connsiteX0" fmla="*/ 0 w 2397322"/>
              <a:gd name="connsiteY0" fmla="*/ 358586 h 359275"/>
              <a:gd name="connsiteX1" fmla="*/ 958598 w 2397322"/>
              <a:gd name="connsiteY1" fmla="*/ 97538 h 359275"/>
              <a:gd name="connsiteX2" fmla="*/ 1711972 w 2397322"/>
              <a:gd name="connsiteY2" fmla="*/ 7204 h 359275"/>
              <a:gd name="connsiteX3" fmla="*/ 2397322 w 2397322"/>
              <a:gd name="connsiteY3" fmla="*/ 267057 h 359275"/>
              <a:gd name="connsiteX0" fmla="*/ 0 w 2254102"/>
              <a:gd name="connsiteY0" fmla="*/ 358586 h 359275"/>
              <a:gd name="connsiteX1" fmla="*/ 815378 w 2254102"/>
              <a:gd name="connsiteY1" fmla="*/ 97538 h 359275"/>
              <a:gd name="connsiteX2" fmla="*/ 1568752 w 2254102"/>
              <a:gd name="connsiteY2" fmla="*/ 7204 h 359275"/>
              <a:gd name="connsiteX3" fmla="*/ 2254102 w 2254102"/>
              <a:gd name="connsiteY3" fmla="*/ 267057 h 359275"/>
              <a:gd name="connsiteX0" fmla="*/ 0 w 2165967"/>
              <a:gd name="connsiteY0" fmla="*/ 383202 h 383835"/>
              <a:gd name="connsiteX1" fmla="*/ 727243 w 2165967"/>
              <a:gd name="connsiteY1" fmla="*/ 97858 h 383835"/>
              <a:gd name="connsiteX2" fmla="*/ 1480617 w 2165967"/>
              <a:gd name="connsiteY2" fmla="*/ 7524 h 383835"/>
              <a:gd name="connsiteX3" fmla="*/ 2165967 w 2165967"/>
              <a:gd name="connsiteY3" fmla="*/ 267377 h 383835"/>
              <a:gd name="connsiteX0" fmla="*/ 0 w 2088849"/>
              <a:gd name="connsiteY0" fmla="*/ 399626 h 400226"/>
              <a:gd name="connsiteX1" fmla="*/ 650125 w 2088849"/>
              <a:gd name="connsiteY1" fmla="*/ 98085 h 400226"/>
              <a:gd name="connsiteX2" fmla="*/ 1403499 w 2088849"/>
              <a:gd name="connsiteY2" fmla="*/ 7751 h 400226"/>
              <a:gd name="connsiteX3" fmla="*/ 2088849 w 2088849"/>
              <a:gd name="connsiteY3" fmla="*/ 267604 h 400226"/>
              <a:gd name="connsiteX0" fmla="*/ 0 w 2088849"/>
              <a:gd name="connsiteY0" fmla="*/ 399626 h 399626"/>
              <a:gd name="connsiteX1" fmla="*/ 650125 w 2088849"/>
              <a:gd name="connsiteY1" fmla="*/ 98085 h 399626"/>
              <a:gd name="connsiteX2" fmla="*/ 1403499 w 2088849"/>
              <a:gd name="connsiteY2" fmla="*/ 7751 h 399626"/>
              <a:gd name="connsiteX3" fmla="*/ 2088849 w 2088849"/>
              <a:gd name="connsiteY3" fmla="*/ 267604 h 399626"/>
              <a:gd name="connsiteX0" fmla="*/ 0 w 2121899"/>
              <a:gd name="connsiteY0" fmla="*/ 426279 h 682990"/>
              <a:gd name="connsiteX1" fmla="*/ 650125 w 2121899"/>
              <a:gd name="connsiteY1" fmla="*/ 124738 h 682990"/>
              <a:gd name="connsiteX2" fmla="*/ 1403499 w 2121899"/>
              <a:gd name="connsiteY2" fmla="*/ 34404 h 682990"/>
              <a:gd name="connsiteX3" fmla="*/ 2121899 w 2121899"/>
              <a:gd name="connsiteY3" fmla="*/ 682990 h 6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899" h="682990">
                <a:moveTo>
                  <a:pt x="0" y="426279"/>
                </a:moveTo>
                <a:cubicBezTo>
                  <a:pt x="525165" y="327353"/>
                  <a:pt x="416208" y="190051"/>
                  <a:pt x="650125" y="124738"/>
                </a:cubicBezTo>
                <a:cubicBezTo>
                  <a:pt x="884042" y="59425"/>
                  <a:pt x="1158203" y="-58638"/>
                  <a:pt x="1403499" y="34404"/>
                </a:cubicBezTo>
                <a:cubicBezTo>
                  <a:pt x="1648795" y="127446"/>
                  <a:pt x="2113039" y="430466"/>
                  <a:pt x="2121899" y="68299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1192327" y="1881071"/>
            <a:ext cx="66902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SCOPE</a:t>
            </a:r>
            <a:endParaRPr lang="it-IT" sz="1400" b="1" dirty="0">
              <a:solidFill>
                <a:srgbClr val="0070C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8" y="3387599"/>
            <a:ext cx="1910882" cy="1693736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1366261" y="5081335"/>
            <a:ext cx="146873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B050"/>
                </a:solidFill>
              </a:rPr>
              <a:t>UPS 5 bis, 20 </a:t>
            </a:r>
            <a:r>
              <a:rPr lang="it-IT" sz="1400" b="1" dirty="0" err="1" smtClean="0">
                <a:solidFill>
                  <a:srgbClr val="00B050"/>
                </a:solidFill>
              </a:rPr>
              <a:t>kVA</a:t>
            </a:r>
            <a:endParaRPr lang="it-IT" sz="1400" b="1" dirty="0" smtClean="0">
              <a:solidFill>
                <a:srgbClr val="00B050"/>
              </a:solidFill>
            </a:endParaRPr>
          </a:p>
          <a:p>
            <a:pPr algn="ctr"/>
            <a:r>
              <a:rPr lang="it-IT" sz="1400" b="1" dirty="0">
                <a:solidFill>
                  <a:srgbClr val="00B050"/>
                </a:solidFill>
              </a:rPr>
              <a:t>(</a:t>
            </a:r>
            <a:r>
              <a:rPr lang="it-IT" sz="1400" b="1" dirty="0" smtClean="0">
                <a:solidFill>
                  <a:srgbClr val="00B050"/>
                </a:solidFill>
              </a:rPr>
              <a:t>nuovo)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2612078" y="3225595"/>
            <a:ext cx="1440067" cy="1037608"/>
          </a:xfrm>
          <a:custGeom>
            <a:avLst/>
            <a:gdLst>
              <a:gd name="connsiteX0" fmla="*/ 2312813 w 2370208"/>
              <a:gd name="connsiteY0" fmla="*/ 642388 h 1078298"/>
              <a:gd name="connsiteX1" fmla="*/ 2302181 w 2370208"/>
              <a:gd name="connsiteY1" fmla="*/ 1035792 h 1078298"/>
              <a:gd name="connsiteX2" fmla="*/ 1632330 w 2370208"/>
              <a:gd name="connsiteY2" fmla="*/ 993262 h 1078298"/>
              <a:gd name="connsiteX3" fmla="*/ 1302720 w 2370208"/>
              <a:gd name="connsiteY3" fmla="*/ 376574 h 1078298"/>
              <a:gd name="connsiteX4" fmla="*/ 494646 w 2370208"/>
              <a:gd name="connsiteY4" fmla="*/ 4434 h 1078298"/>
              <a:gd name="connsiteX5" fmla="*/ 69344 w 2370208"/>
              <a:gd name="connsiteY5" fmla="*/ 217085 h 1078298"/>
              <a:gd name="connsiteX6" fmla="*/ 5548 w 2370208"/>
              <a:gd name="connsiteY6" fmla="*/ 865671 h 1078298"/>
              <a:gd name="connsiteX0" fmla="*/ 2312813 w 2327956"/>
              <a:gd name="connsiteY0" fmla="*/ 642388 h 1078298"/>
              <a:gd name="connsiteX1" fmla="*/ 2163958 w 2327956"/>
              <a:gd name="connsiteY1" fmla="*/ 1035792 h 1078298"/>
              <a:gd name="connsiteX2" fmla="*/ 1632330 w 2327956"/>
              <a:gd name="connsiteY2" fmla="*/ 993262 h 1078298"/>
              <a:gd name="connsiteX3" fmla="*/ 1302720 w 2327956"/>
              <a:gd name="connsiteY3" fmla="*/ 376574 h 1078298"/>
              <a:gd name="connsiteX4" fmla="*/ 494646 w 2327956"/>
              <a:gd name="connsiteY4" fmla="*/ 4434 h 1078298"/>
              <a:gd name="connsiteX5" fmla="*/ 69344 w 2327956"/>
              <a:gd name="connsiteY5" fmla="*/ 217085 h 1078298"/>
              <a:gd name="connsiteX6" fmla="*/ 5548 w 2327956"/>
              <a:gd name="connsiteY6" fmla="*/ 865671 h 1078298"/>
              <a:gd name="connsiteX0" fmla="*/ 2312813 w 2327956"/>
              <a:gd name="connsiteY0" fmla="*/ 650634 h 1078323"/>
              <a:gd name="connsiteX1" fmla="*/ 2163958 w 2327956"/>
              <a:gd name="connsiteY1" fmla="*/ 1044038 h 1078323"/>
              <a:gd name="connsiteX2" fmla="*/ 1632330 w 2327956"/>
              <a:gd name="connsiteY2" fmla="*/ 1001508 h 1078323"/>
              <a:gd name="connsiteX3" fmla="*/ 1068804 w 2327956"/>
              <a:gd name="connsiteY3" fmla="*/ 544308 h 1078323"/>
              <a:gd name="connsiteX4" fmla="*/ 494646 w 2327956"/>
              <a:gd name="connsiteY4" fmla="*/ 12680 h 1078323"/>
              <a:gd name="connsiteX5" fmla="*/ 69344 w 2327956"/>
              <a:gd name="connsiteY5" fmla="*/ 225331 h 1078323"/>
              <a:gd name="connsiteX6" fmla="*/ 5548 w 2327956"/>
              <a:gd name="connsiteY6" fmla="*/ 873917 h 1078323"/>
              <a:gd name="connsiteX0" fmla="*/ 2312813 w 2321732"/>
              <a:gd name="connsiteY0" fmla="*/ 650634 h 1078323"/>
              <a:gd name="connsiteX1" fmla="*/ 2068265 w 2321732"/>
              <a:gd name="connsiteY1" fmla="*/ 1044038 h 1078323"/>
              <a:gd name="connsiteX2" fmla="*/ 1632330 w 2321732"/>
              <a:gd name="connsiteY2" fmla="*/ 1001508 h 1078323"/>
              <a:gd name="connsiteX3" fmla="*/ 1068804 w 2321732"/>
              <a:gd name="connsiteY3" fmla="*/ 544308 h 1078323"/>
              <a:gd name="connsiteX4" fmla="*/ 494646 w 2321732"/>
              <a:gd name="connsiteY4" fmla="*/ 12680 h 1078323"/>
              <a:gd name="connsiteX5" fmla="*/ 69344 w 2321732"/>
              <a:gd name="connsiteY5" fmla="*/ 225331 h 1078323"/>
              <a:gd name="connsiteX6" fmla="*/ 5548 w 2321732"/>
              <a:gd name="connsiteY6" fmla="*/ 873917 h 1078323"/>
              <a:gd name="connsiteX0" fmla="*/ 2323445 w 2332028"/>
              <a:gd name="connsiteY0" fmla="*/ 416151 h 1095415"/>
              <a:gd name="connsiteX1" fmla="*/ 2068265 w 2332028"/>
              <a:gd name="connsiteY1" fmla="*/ 1044038 h 1095415"/>
              <a:gd name="connsiteX2" fmla="*/ 1632330 w 2332028"/>
              <a:gd name="connsiteY2" fmla="*/ 1001508 h 1095415"/>
              <a:gd name="connsiteX3" fmla="*/ 1068804 w 2332028"/>
              <a:gd name="connsiteY3" fmla="*/ 544308 h 1095415"/>
              <a:gd name="connsiteX4" fmla="*/ 494646 w 2332028"/>
              <a:gd name="connsiteY4" fmla="*/ 12680 h 1095415"/>
              <a:gd name="connsiteX5" fmla="*/ 69344 w 2332028"/>
              <a:gd name="connsiteY5" fmla="*/ 225331 h 1095415"/>
              <a:gd name="connsiteX6" fmla="*/ 5548 w 2332028"/>
              <a:gd name="connsiteY6" fmla="*/ 873917 h 1095415"/>
              <a:gd name="connsiteX0" fmla="*/ 2323445 w 2332028"/>
              <a:gd name="connsiteY0" fmla="*/ 455232 h 1092552"/>
              <a:gd name="connsiteX1" fmla="*/ 2068265 w 2332028"/>
              <a:gd name="connsiteY1" fmla="*/ 1044038 h 1092552"/>
              <a:gd name="connsiteX2" fmla="*/ 1632330 w 2332028"/>
              <a:gd name="connsiteY2" fmla="*/ 1001508 h 1092552"/>
              <a:gd name="connsiteX3" fmla="*/ 1068804 w 2332028"/>
              <a:gd name="connsiteY3" fmla="*/ 544308 h 1092552"/>
              <a:gd name="connsiteX4" fmla="*/ 494646 w 2332028"/>
              <a:gd name="connsiteY4" fmla="*/ 12680 h 1092552"/>
              <a:gd name="connsiteX5" fmla="*/ 69344 w 2332028"/>
              <a:gd name="connsiteY5" fmla="*/ 225331 h 1092552"/>
              <a:gd name="connsiteX6" fmla="*/ 5548 w 2332028"/>
              <a:gd name="connsiteY6" fmla="*/ 873917 h 1092552"/>
              <a:gd name="connsiteX0" fmla="*/ 2323445 w 2328414"/>
              <a:gd name="connsiteY0" fmla="*/ 455232 h 1004633"/>
              <a:gd name="connsiteX1" fmla="*/ 1898144 w 2328414"/>
              <a:gd name="connsiteY1" fmla="*/ 731394 h 1004633"/>
              <a:gd name="connsiteX2" fmla="*/ 1632330 w 2328414"/>
              <a:gd name="connsiteY2" fmla="*/ 1001508 h 1004633"/>
              <a:gd name="connsiteX3" fmla="*/ 1068804 w 2328414"/>
              <a:gd name="connsiteY3" fmla="*/ 544308 h 1004633"/>
              <a:gd name="connsiteX4" fmla="*/ 494646 w 2328414"/>
              <a:gd name="connsiteY4" fmla="*/ 12680 h 1004633"/>
              <a:gd name="connsiteX5" fmla="*/ 69344 w 2328414"/>
              <a:gd name="connsiteY5" fmla="*/ 225331 h 1004633"/>
              <a:gd name="connsiteX6" fmla="*/ 5548 w 2328414"/>
              <a:gd name="connsiteY6" fmla="*/ 873917 h 1004633"/>
              <a:gd name="connsiteX0" fmla="*/ 2323445 w 2328392"/>
              <a:gd name="connsiteY0" fmla="*/ 455232 h 873917"/>
              <a:gd name="connsiteX1" fmla="*/ 1898144 w 2328392"/>
              <a:gd name="connsiteY1" fmla="*/ 731394 h 873917"/>
              <a:gd name="connsiteX2" fmla="*/ 1642962 w 2328392"/>
              <a:gd name="connsiteY2" fmla="*/ 595070 h 873917"/>
              <a:gd name="connsiteX3" fmla="*/ 1068804 w 2328392"/>
              <a:gd name="connsiteY3" fmla="*/ 544308 h 873917"/>
              <a:gd name="connsiteX4" fmla="*/ 494646 w 2328392"/>
              <a:gd name="connsiteY4" fmla="*/ 12680 h 873917"/>
              <a:gd name="connsiteX5" fmla="*/ 69344 w 2328392"/>
              <a:gd name="connsiteY5" fmla="*/ 225331 h 873917"/>
              <a:gd name="connsiteX6" fmla="*/ 5548 w 2328392"/>
              <a:gd name="connsiteY6" fmla="*/ 873917 h 873917"/>
              <a:gd name="connsiteX0" fmla="*/ 2323445 w 2328526"/>
              <a:gd name="connsiteY0" fmla="*/ 455232 h 873917"/>
              <a:gd name="connsiteX1" fmla="*/ 1908776 w 2328526"/>
              <a:gd name="connsiteY1" fmla="*/ 606336 h 873917"/>
              <a:gd name="connsiteX2" fmla="*/ 1642962 w 2328526"/>
              <a:gd name="connsiteY2" fmla="*/ 595070 h 873917"/>
              <a:gd name="connsiteX3" fmla="*/ 1068804 w 2328526"/>
              <a:gd name="connsiteY3" fmla="*/ 544308 h 873917"/>
              <a:gd name="connsiteX4" fmla="*/ 494646 w 2328526"/>
              <a:gd name="connsiteY4" fmla="*/ 12680 h 873917"/>
              <a:gd name="connsiteX5" fmla="*/ 69344 w 2328526"/>
              <a:gd name="connsiteY5" fmla="*/ 225331 h 873917"/>
              <a:gd name="connsiteX6" fmla="*/ 5548 w 2328526"/>
              <a:gd name="connsiteY6" fmla="*/ 873917 h 873917"/>
              <a:gd name="connsiteX0" fmla="*/ 2323445 w 2328810"/>
              <a:gd name="connsiteY0" fmla="*/ 455232 h 873917"/>
              <a:gd name="connsiteX1" fmla="*/ 1908776 w 2328810"/>
              <a:gd name="connsiteY1" fmla="*/ 606336 h 873917"/>
              <a:gd name="connsiteX2" fmla="*/ 1515372 w 2328810"/>
              <a:gd name="connsiteY2" fmla="*/ 618518 h 873917"/>
              <a:gd name="connsiteX3" fmla="*/ 1068804 w 2328810"/>
              <a:gd name="connsiteY3" fmla="*/ 544308 h 873917"/>
              <a:gd name="connsiteX4" fmla="*/ 494646 w 2328810"/>
              <a:gd name="connsiteY4" fmla="*/ 12680 h 873917"/>
              <a:gd name="connsiteX5" fmla="*/ 69344 w 2328810"/>
              <a:gd name="connsiteY5" fmla="*/ 225331 h 873917"/>
              <a:gd name="connsiteX6" fmla="*/ 5548 w 2328810"/>
              <a:gd name="connsiteY6" fmla="*/ 873917 h 873917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609731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2323445 w 2328810"/>
              <a:gd name="connsiteY0" fmla="*/ 446445 h 865130"/>
              <a:gd name="connsiteX1" fmla="*/ 1908776 w 2328810"/>
              <a:gd name="connsiteY1" fmla="*/ 597549 h 865130"/>
              <a:gd name="connsiteX2" fmla="*/ 1515372 w 2328810"/>
              <a:gd name="connsiteY2" fmla="*/ 531570 h 865130"/>
              <a:gd name="connsiteX3" fmla="*/ 1100702 w 2328810"/>
              <a:gd name="connsiteY3" fmla="*/ 363567 h 865130"/>
              <a:gd name="connsiteX4" fmla="*/ 494646 w 2328810"/>
              <a:gd name="connsiteY4" fmla="*/ 3893 h 865130"/>
              <a:gd name="connsiteX5" fmla="*/ 69344 w 2328810"/>
              <a:gd name="connsiteY5" fmla="*/ 216544 h 865130"/>
              <a:gd name="connsiteX6" fmla="*/ 5548 w 2328810"/>
              <a:gd name="connsiteY6" fmla="*/ 865130 h 865130"/>
              <a:gd name="connsiteX0" fmla="*/ 2323445 w 2328810"/>
              <a:gd name="connsiteY0" fmla="*/ 251878 h 670563"/>
              <a:gd name="connsiteX1" fmla="*/ 1908776 w 2328810"/>
              <a:gd name="connsiteY1" fmla="*/ 402982 h 670563"/>
              <a:gd name="connsiteX2" fmla="*/ 1515372 w 2328810"/>
              <a:gd name="connsiteY2" fmla="*/ 337003 h 670563"/>
              <a:gd name="connsiteX3" fmla="*/ 1100702 w 2328810"/>
              <a:gd name="connsiteY3" fmla="*/ 169000 h 670563"/>
              <a:gd name="connsiteX4" fmla="*/ 69344 w 2328810"/>
              <a:gd name="connsiteY4" fmla="*/ 21977 h 670563"/>
              <a:gd name="connsiteX5" fmla="*/ 5548 w 2328810"/>
              <a:gd name="connsiteY5" fmla="*/ 670563 h 670563"/>
              <a:gd name="connsiteX0" fmla="*/ 2323445 w 2328810"/>
              <a:gd name="connsiteY0" fmla="*/ 236595 h 655280"/>
              <a:gd name="connsiteX1" fmla="*/ 1908776 w 2328810"/>
              <a:gd name="connsiteY1" fmla="*/ 387699 h 655280"/>
              <a:gd name="connsiteX2" fmla="*/ 1515372 w 2328810"/>
              <a:gd name="connsiteY2" fmla="*/ 321720 h 655280"/>
              <a:gd name="connsiteX3" fmla="*/ 69344 w 2328810"/>
              <a:gd name="connsiteY3" fmla="*/ 6694 h 655280"/>
              <a:gd name="connsiteX4" fmla="*/ 5548 w 2328810"/>
              <a:gd name="connsiteY4" fmla="*/ 655280 h 655280"/>
              <a:gd name="connsiteX0" fmla="*/ 2317897 w 2323262"/>
              <a:gd name="connsiteY0" fmla="*/ 0 h 418685"/>
              <a:gd name="connsiteX1" fmla="*/ 1903228 w 2323262"/>
              <a:gd name="connsiteY1" fmla="*/ 151104 h 418685"/>
              <a:gd name="connsiteX2" fmla="*/ 1509824 w 2323262"/>
              <a:gd name="connsiteY2" fmla="*/ 85125 h 418685"/>
              <a:gd name="connsiteX3" fmla="*/ 0 w 2323262"/>
              <a:gd name="connsiteY3" fmla="*/ 418685 h 418685"/>
              <a:gd name="connsiteX0" fmla="*/ 2317897 w 2329409"/>
              <a:gd name="connsiteY0" fmla="*/ 0 h 418685"/>
              <a:gd name="connsiteX1" fmla="*/ 1903228 w 2329409"/>
              <a:gd name="connsiteY1" fmla="*/ 151104 h 418685"/>
              <a:gd name="connsiteX2" fmla="*/ 227124 w 2329409"/>
              <a:gd name="connsiteY2" fmla="*/ 150476 h 418685"/>
              <a:gd name="connsiteX3" fmla="*/ 0 w 2329409"/>
              <a:gd name="connsiteY3" fmla="*/ 418685 h 418685"/>
              <a:gd name="connsiteX0" fmla="*/ 2444897 w 2456409"/>
              <a:gd name="connsiteY0" fmla="*/ 0 h 437357"/>
              <a:gd name="connsiteX1" fmla="*/ 2030228 w 2456409"/>
              <a:gd name="connsiteY1" fmla="*/ 151104 h 437357"/>
              <a:gd name="connsiteX2" fmla="*/ 354124 w 2456409"/>
              <a:gd name="connsiteY2" fmla="*/ 150476 h 437357"/>
              <a:gd name="connsiteX3" fmla="*/ 0 w 2456409"/>
              <a:gd name="connsiteY3" fmla="*/ 437357 h 437357"/>
              <a:gd name="connsiteX0" fmla="*/ 2444897 w 2456409"/>
              <a:gd name="connsiteY0" fmla="*/ 0 h 437357"/>
              <a:gd name="connsiteX1" fmla="*/ 2030228 w 2456409"/>
              <a:gd name="connsiteY1" fmla="*/ 151104 h 437357"/>
              <a:gd name="connsiteX2" fmla="*/ 354124 w 2456409"/>
              <a:gd name="connsiteY2" fmla="*/ 150476 h 437357"/>
              <a:gd name="connsiteX3" fmla="*/ 0 w 2456409"/>
              <a:gd name="connsiteY3" fmla="*/ 437357 h 437357"/>
              <a:gd name="connsiteX0" fmla="*/ 2444897 w 2460646"/>
              <a:gd name="connsiteY0" fmla="*/ 0 h 437357"/>
              <a:gd name="connsiteX1" fmla="*/ 2030228 w 2460646"/>
              <a:gd name="connsiteY1" fmla="*/ 151104 h 437357"/>
              <a:gd name="connsiteX2" fmla="*/ 0 w 2460646"/>
              <a:gd name="connsiteY2" fmla="*/ 437357 h 437357"/>
              <a:gd name="connsiteX0" fmla="*/ 2444897 w 2446015"/>
              <a:gd name="connsiteY0" fmla="*/ 0 h 437357"/>
              <a:gd name="connsiteX1" fmla="*/ 353828 w 2446015"/>
              <a:gd name="connsiteY1" fmla="*/ 197784 h 437357"/>
              <a:gd name="connsiteX2" fmla="*/ 0 w 2446015"/>
              <a:gd name="connsiteY2" fmla="*/ 437357 h 437357"/>
              <a:gd name="connsiteX0" fmla="*/ 2444897 w 2445940"/>
              <a:gd name="connsiteY0" fmla="*/ 0 h 437357"/>
              <a:gd name="connsiteX1" fmla="*/ 353828 w 2445940"/>
              <a:gd name="connsiteY1" fmla="*/ 197784 h 437357"/>
              <a:gd name="connsiteX2" fmla="*/ 0 w 2445940"/>
              <a:gd name="connsiteY2" fmla="*/ 437357 h 437357"/>
              <a:gd name="connsiteX0" fmla="*/ 374797 w 407790"/>
              <a:gd name="connsiteY0" fmla="*/ 0 h 493372"/>
              <a:gd name="connsiteX1" fmla="*/ 353828 w 407790"/>
              <a:gd name="connsiteY1" fmla="*/ 253799 h 493372"/>
              <a:gd name="connsiteX2" fmla="*/ 0 w 407790"/>
              <a:gd name="connsiteY2" fmla="*/ 493372 h 493372"/>
              <a:gd name="connsiteX0" fmla="*/ 349397 w 392931"/>
              <a:gd name="connsiteY0" fmla="*/ 0 h 418685"/>
              <a:gd name="connsiteX1" fmla="*/ 353828 w 392931"/>
              <a:gd name="connsiteY1" fmla="*/ 179112 h 418685"/>
              <a:gd name="connsiteX2" fmla="*/ 0 w 392931"/>
              <a:gd name="connsiteY2" fmla="*/ 418685 h 418685"/>
              <a:gd name="connsiteX0" fmla="*/ 349397 w 364635"/>
              <a:gd name="connsiteY0" fmla="*/ 0 h 418685"/>
              <a:gd name="connsiteX1" fmla="*/ 252228 w 364635"/>
              <a:gd name="connsiteY1" fmla="*/ 207120 h 418685"/>
              <a:gd name="connsiteX2" fmla="*/ 0 w 364635"/>
              <a:gd name="connsiteY2" fmla="*/ 418685 h 418685"/>
              <a:gd name="connsiteX0" fmla="*/ 349449 w 364687"/>
              <a:gd name="connsiteY0" fmla="*/ 0 h 418685"/>
              <a:gd name="connsiteX1" fmla="*/ 252280 w 364687"/>
              <a:gd name="connsiteY1" fmla="*/ 207120 h 418685"/>
              <a:gd name="connsiteX2" fmla="*/ 52 w 364687"/>
              <a:gd name="connsiteY2" fmla="*/ 418685 h 418685"/>
              <a:gd name="connsiteX0" fmla="*/ 349472 w 373714"/>
              <a:gd name="connsiteY0" fmla="*/ 0 h 418685"/>
              <a:gd name="connsiteX1" fmla="*/ 252303 w 373714"/>
              <a:gd name="connsiteY1" fmla="*/ 207120 h 418685"/>
              <a:gd name="connsiteX2" fmla="*/ 75 w 373714"/>
              <a:gd name="connsiteY2" fmla="*/ 418685 h 418685"/>
              <a:gd name="connsiteX0" fmla="*/ 415539 w 431981"/>
              <a:gd name="connsiteY0" fmla="*/ 0 h 386291"/>
              <a:gd name="connsiteX1" fmla="*/ 318370 w 431981"/>
              <a:gd name="connsiteY1" fmla="*/ 207120 h 386291"/>
              <a:gd name="connsiteX2" fmla="*/ 41 w 431981"/>
              <a:gd name="connsiteY2" fmla="*/ 386291 h 386291"/>
              <a:gd name="connsiteX0" fmla="*/ 415498 w 431940"/>
              <a:gd name="connsiteY0" fmla="*/ 0 h 386291"/>
              <a:gd name="connsiteX1" fmla="*/ 318329 w 431940"/>
              <a:gd name="connsiteY1" fmla="*/ 207120 h 386291"/>
              <a:gd name="connsiteX2" fmla="*/ 0 w 431940"/>
              <a:gd name="connsiteY2" fmla="*/ 386291 h 386291"/>
              <a:gd name="connsiteX0" fmla="*/ 415498 w 424659"/>
              <a:gd name="connsiteY0" fmla="*/ 0 h 386291"/>
              <a:gd name="connsiteX1" fmla="*/ 219177 w 424659"/>
              <a:gd name="connsiteY1" fmla="*/ 142331 h 386291"/>
              <a:gd name="connsiteX2" fmla="*/ 0 w 424659"/>
              <a:gd name="connsiteY2" fmla="*/ 386291 h 386291"/>
              <a:gd name="connsiteX0" fmla="*/ 261262 w 283065"/>
              <a:gd name="connsiteY0" fmla="*/ 0 h 507770"/>
              <a:gd name="connsiteX1" fmla="*/ 219177 w 283065"/>
              <a:gd name="connsiteY1" fmla="*/ 263810 h 507770"/>
              <a:gd name="connsiteX2" fmla="*/ 0 w 283065"/>
              <a:gd name="connsiteY2" fmla="*/ 507770 h 507770"/>
              <a:gd name="connsiteX0" fmla="*/ 261262 w 261262"/>
              <a:gd name="connsiteY0" fmla="*/ 0 h 507770"/>
              <a:gd name="connsiteX1" fmla="*/ 219177 w 261262"/>
              <a:gd name="connsiteY1" fmla="*/ 263810 h 507770"/>
              <a:gd name="connsiteX2" fmla="*/ 0 w 261262"/>
              <a:gd name="connsiteY2" fmla="*/ 507770 h 507770"/>
              <a:gd name="connsiteX0" fmla="*/ 261262 w 261262"/>
              <a:gd name="connsiteY0" fmla="*/ 0 h 507770"/>
              <a:gd name="connsiteX1" fmla="*/ 142059 w 261262"/>
              <a:gd name="connsiteY1" fmla="*/ 207119 h 507770"/>
              <a:gd name="connsiteX2" fmla="*/ 0 w 261262"/>
              <a:gd name="connsiteY2" fmla="*/ 507770 h 507770"/>
              <a:gd name="connsiteX0" fmla="*/ 18891 w 142104"/>
              <a:gd name="connsiteY0" fmla="*/ 0 h 564460"/>
              <a:gd name="connsiteX1" fmla="*/ 142059 w 142104"/>
              <a:gd name="connsiteY1" fmla="*/ 263809 h 564460"/>
              <a:gd name="connsiteX2" fmla="*/ 0 w 142104"/>
              <a:gd name="connsiteY2" fmla="*/ 564460 h 564460"/>
              <a:gd name="connsiteX0" fmla="*/ 53210 w 53210"/>
              <a:gd name="connsiteY0" fmla="*/ 0 h 564460"/>
              <a:gd name="connsiteX1" fmla="*/ 108 w 53210"/>
              <a:gd name="connsiteY1" fmla="*/ 271907 h 564460"/>
              <a:gd name="connsiteX2" fmla="*/ 34319 w 53210"/>
              <a:gd name="connsiteY2" fmla="*/ 564460 h 564460"/>
              <a:gd name="connsiteX0" fmla="*/ 107026 w 107026"/>
              <a:gd name="connsiteY0" fmla="*/ 0 h 580657"/>
              <a:gd name="connsiteX1" fmla="*/ 53924 w 107026"/>
              <a:gd name="connsiteY1" fmla="*/ 271907 h 580657"/>
              <a:gd name="connsiteX2" fmla="*/ 0 w 107026"/>
              <a:gd name="connsiteY2" fmla="*/ 580657 h 580657"/>
              <a:gd name="connsiteX0" fmla="*/ 351346 w 351346"/>
              <a:gd name="connsiteY0" fmla="*/ 0 h 580657"/>
              <a:gd name="connsiteX1" fmla="*/ 789 w 351346"/>
              <a:gd name="connsiteY1" fmla="*/ 190921 h 580657"/>
              <a:gd name="connsiteX2" fmla="*/ 244320 w 351346"/>
              <a:gd name="connsiteY2" fmla="*/ 580657 h 580657"/>
              <a:gd name="connsiteX0" fmla="*/ 409927 w 409927"/>
              <a:gd name="connsiteY0" fmla="*/ 0 h 580657"/>
              <a:gd name="connsiteX1" fmla="*/ 59370 w 409927"/>
              <a:gd name="connsiteY1" fmla="*/ 190921 h 580657"/>
              <a:gd name="connsiteX2" fmla="*/ 302901 w 409927"/>
              <a:gd name="connsiteY2" fmla="*/ 580657 h 580657"/>
              <a:gd name="connsiteX0" fmla="*/ 1517185 w 1517185"/>
              <a:gd name="connsiteY0" fmla="*/ 507009 h 722726"/>
              <a:gd name="connsiteX1" fmla="*/ 1166628 w 1517185"/>
              <a:gd name="connsiteY1" fmla="*/ 697930 h 722726"/>
              <a:gd name="connsiteX2" fmla="*/ 0 w 1517185"/>
              <a:gd name="connsiteY2" fmla="*/ 67237 h 722726"/>
              <a:gd name="connsiteX0" fmla="*/ 1517185 w 1517185"/>
              <a:gd name="connsiteY0" fmla="*/ 522282 h 611694"/>
              <a:gd name="connsiteX1" fmla="*/ 990358 w 1517185"/>
              <a:gd name="connsiteY1" fmla="*/ 510737 h 611694"/>
              <a:gd name="connsiteX2" fmla="*/ 0 w 1517185"/>
              <a:gd name="connsiteY2" fmla="*/ 82510 h 611694"/>
              <a:gd name="connsiteX0" fmla="*/ 1517185 w 1517185"/>
              <a:gd name="connsiteY0" fmla="*/ 525145 h 624187"/>
              <a:gd name="connsiteX1" fmla="*/ 990358 w 1517185"/>
              <a:gd name="connsiteY1" fmla="*/ 513600 h 624187"/>
              <a:gd name="connsiteX2" fmla="*/ 0 w 1517185"/>
              <a:gd name="connsiteY2" fmla="*/ 85373 h 624187"/>
              <a:gd name="connsiteX0" fmla="*/ 1517185 w 1517185"/>
              <a:gd name="connsiteY0" fmla="*/ 439772 h 538813"/>
              <a:gd name="connsiteX1" fmla="*/ 990358 w 1517185"/>
              <a:gd name="connsiteY1" fmla="*/ 428227 h 538813"/>
              <a:gd name="connsiteX2" fmla="*/ 494679 w 1517185"/>
              <a:gd name="connsiteY2" fmla="*/ 100785 h 538813"/>
              <a:gd name="connsiteX3" fmla="*/ 0 w 1517185"/>
              <a:gd name="connsiteY3" fmla="*/ 0 h 538813"/>
              <a:gd name="connsiteX0" fmla="*/ 1517185 w 1517185"/>
              <a:gd name="connsiteY0" fmla="*/ 542553 h 636072"/>
              <a:gd name="connsiteX1" fmla="*/ 990358 w 1517185"/>
              <a:gd name="connsiteY1" fmla="*/ 531008 h 636072"/>
              <a:gd name="connsiteX2" fmla="*/ 538746 w 1517185"/>
              <a:gd name="connsiteY2" fmla="*/ 17297 h 636072"/>
              <a:gd name="connsiteX3" fmla="*/ 0 w 1517185"/>
              <a:gd name="connsiteY3" fmla="*/ 102781 h 636072"/>
              <a:gd name="connsiteX0" fmla="*/ 1517185 w 1517185"/>
              <a:gd name="connsiteY0" fmla="*/ 542553 h 636072"/>
              <a:gd name="connsiteX1" fmla="*/ 990358 w 1517185"/>
              <a:gd name="connsiteY1" fmla="*/ 531008 h 636072"/>
              <a:gd name="connsiteX2" fmla="*/ 737050 w 1517185"/>
              <a:gd name="connsiteY2" fmla="*/ 227862 h 636072"/>
              <a:gd name="connsiteX3" fmla="*/ 538746 w 1517185"/>
              <a:gd name="connsiteY3" fmla="*/ 17297 h 636072"/>
              <a:gd name="connsiteX4" fmla="*/ 0 w 1517185"/>
              <a:gd name="connsiteY4" fmla="*/ 102781 h 636072"/>
              <a:gd name="connsiteX0" fmla="*/ 1517185 w 1517185"/>
              <a:gd name="connsiteY0" fmla="*/ 542553 h 632557"/>
              <a:gd name="connsiteX1" fmla="*/ 990358 w 1517185"/>
              <a:gd name="connsiteY1" fmla="*/ 531008 h 632557"/>
              <a:gd name="connsiteX2" fmla="*/ 770100 w 1517185"/>
              <a:gd name="connsiteY2" fmla="*/ 90185 h 632557"/>
              <a:gd name="connsiteX3" fmla="*/ 538746 w 1517185"/>
              <a:gd name="connsiteY3" fmla="*/ 17297 h 632557"/>
              <a:gd name="connsiteX4" fmla="*/ 0 w 1517185"/>
              <a:gd name="connsiteY4" fmla="*/ 102781 h 632557"/>
              <a:gd name="connsiteX0" fmla="*/ 1517185 w 1517185"/>
              <a:gd name="connsiteY0" fmla="*/ 634445 h 724449"/>
              <a:gd name="connsiteX1" fmla="*/ 990358 w 1517185"/>
              <a:gd name="connsiteY1" fmla="*/ 622900 h 724449"/>
              <a:gd name="connsiteX2" fmla="*/ 770100 w 1517185"/>
              <a:gd name="connsiteY2" fmla="*/ 182077 h 724449"/>
              <a:gd name="connsiteX3" fmla="*/ 417561 w 1517185"/>
              <a:gd name="connsiteY3" fmla="*/ 12006 h 724449"/>
              <a:gd name="connsiteX4" fmla="*/ 0 w 1517185"/>
              <a:gd name="connsiteY4" fmla="*/ 194673 h 724449"/>
              <a:gd name="connsiteX0" fmla="*/ 1517185 w 1517185"/>
              <a:gd name="connsiteY0" fmla="*/ 622439 h 712443"/>
              <a:gd name="connsiteX1" fmla="*/ 990358 w 1517185"/>
              <a:gd name="connsiteY1" fmla="*/ 610894 h 712443"/>
              <a:gd name="connsiteX2" fmla="*/ 770100 w 1517185"/>
              <a:gd name="connsiteY2" fmla="*/ 170071 h 712443"/>
              <a:gd name="connsiteX3" fmla="*/ 417561 w 1517185"/>
              <a:gd name="connsiteY3" fmla="*/ 0 h 712443"/>
              <a:gd name="connsiteX4" fmla="*/ 0 w 1517185"/>
              <a:gd name="connsiteY4" fmla="*/ 182667 h 712443"/>
              <a:gd name="connsiteX0" fmla="*/ 1517185 w 1517185"/>
              <a:gd name="connsiteY0" fmla="*/ 624854 h 714858"/>
              <a:gd name="connsiteX1" fmla="*/ 990358 w 1517185"/>
              <a:gd name="connsiteY1" fmla="*/ 613309 h 714858"/>
              <a:gd name="connsiteX2" fmla="*/ 770100 w 1517185"/>
              <a:gd name="connsiteY2" fmla="*/ 172486 h 714858"/>
              <a:gd name="connsiteX3" fmla="*/ 417561 w 1517185"/>
              <a:gd name="connsiteY3" fmla="*/ 2415 h 714858"/>
              <a:gd name="connsiteX4" fmla="*/ 0 w 1517185"/>
              <a:gd name="connsiteY4" fmla="*/ 185082 h 714858"/>
              <a:gd name="connsiteX0" fmla="*/ 1517185 w 1517185"/>
              <a:gd name="connsiteY0" fmla="*/ 624854 h 714858"/>
              <a:gd name="connsiteX1" fmla="*/ 990358 w 1517185"/>
              <a:gd name="connsiteY1" fmla="*/ 613309 h 714858"/>
              <a:gd name="connsiteX2" fmla="*/ 770100 w 1517185"/>
              <a:gd name="connsiteY2" fmla="*/ 172486 h 714858"/>
              <a:gd name="connsiteX3" fmla="*/ 417561 w 1517185"/>
              <a:gd name="connsiteY3" fmla="*/ 2415 h 714858"/>
              <a:gd name="connsiteX4" fmla="*/ 0 w 1517185"/>
              <a:gd name="connsiteY4" fmla="*/ 185082 h 714858"/>
              <a:gd name="connsiteX0" fmla="*/ 1517185 w 1517185"/>
              <a:gd name="connsiteY0" fmla="*/ 672757 h 762761"/>
              <a:gd name="connsiteX1" fmla="*/ 990358 w 1517185"/>
              <a:gd name="connsiteY1" fmla="*/ 661212 h 762761"/>
              <a:gd name="connsiteX2" fmla="*/ 770100 w 1517185"/>
              <a:gd name="connsiteY2" fmla="*/ 220389 h 762761"/>
              <a:gd name="connsiteX3" fmla="*/ 417561 w 1517185"/>
              <a:gd name="connsiteY3" fmla="*/ 1726 h 762761"/>
              <a:gd name="connsiteX4" fmla="*/ 0 w 1517185"/>
              <a:gd name="connsiteY4" fmla="*/ 232985 h 762761"/>
              <a:gd name="connsiteX0" fmla="*/ 1517185 w 1517185"/>
              <a:gd name="connsiteY0" fmla="*/ 672757 h 762761"/>
              <a:gd name="connsiteX1" fmla="*/ 990358 w 1517185"/>
              <a:gd name="connsiteY1" fmla="*/ 661212 h 762761"/>
              <a:gd name="connsiteX2" fmla="*/ 770100 w 1517185"/>
              <a:gd name="connsiteY2" fmla="*/ 220389 h 762761"/>
              <a:gd name="connsiteX3" fmla="*/ 417561 w 1517185"/>
              <a:gd name="connsiteY3" fmla="*/ 1726 h 762761"/>
              <a:gd name="connsiteX4" fmla="*/ 0 w 1517185"/>
              <a:gd name="connsiteY4" fmla="*/ 232985 h 762761"/>
              <a:gd name="connsiteX0" fmla="*/ 1440067 w 1440067"/>
              <a:gd name="connsiteY0" fmla="*/ 672757 h 762761"/>
              <a:gd name="connsiteX1" fmla="*/ 913240 w 1440067"/>
              <a:gd name="connsiteY1" fmla="*/ 661212 h 762761"/>
              <a:gd name="connsiteX2" fmla="*/ 692982 w 1440067"/>
              <a:gd name="connsiteY2" fmla="*/ 220389 h 762761"/>
              <a:gd name="connsiteX3" fmla="*/ 340443 w 1440067"/>
              <a:gd name="connsiteY3" fmla="*/ 1726 h 762761"/>
              <a:gd name="connsiteX4" fmla="*/ 0 w 1440067"/>
              <a:gd name="connsiteY4" fmla="*/ 216788 h 762761"/>
              <a:gd name="connsiteX0" fmla="*/ 1440067 w 1440067"/>
              <a:gd name="connsiteY0" fmla="*/ 672757 h 762761"/>
              <a:gd name="connsiteX1" fmla="*/ 913240 w 1440067"/>
              <a:gd name="connsiteY1" fmla="*/ 661212 h 762761"/>
              <a:gd name="connsiteX2" fmla="*/ 692982 w 1440067"/>
              <a:gd name="connsiteY2" fmla="*/ 220389 h 762761"/>
              <a:gd name="connsiteX3" fmla="*/ 340443 w 1440067"/>
              <a:gd name="connsiteY3" fmla="*/ 1726 h 762761"/>
              <a:gd name="connsiteX4" fmla="*/ 0 w 1440067"/>
              <a:gd name="connsiteY4" fmla="*/ 216788 h 76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67" h="762761">
                <a:moveTo>
                  <a:pt x="1440067" y="672757"/>
                </a:moveTo>
                <a:cubicBezTo>
                  <a:pt x="1403323" y="840219"/>
                  <a:pt x="1037754" y="736607"/>
                  <a:pt x="913240" y="661212"/>
                </a:cubicBezTo>
                <a:cubicBezTo>
                  <a:pt x="788726" y="585817"/>
                  <a:pt x="768251" y="306008"/>
                  <a:pt x="692982" y="220389"/>
                </a:cubicBezTo>
                <a:cubicBezTo>
                  <a:pt x="617713" y="134771"/>
                  <a:pt x="694640" y="-17920"/>
                  <a:pt x="340443" y="1726"/>
                </a:cubicBezTo>
                <a:cubicBezTo>
                  <a:pt x="142332" y="19441"/>
                  <a:pt x="27362" y="-17473"/>
                  <a:pt x="0" y="216788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Particolare del quadro di selezione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509" y="2159306"/>
            <a:ext cx="4583019" cy="34372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59" y="1586428"/>
            <a:ext cx="5560128" cy="41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Quadri di sezionamento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8462" y="2117725"/>
            <a:ext cx="4953000" cy="37147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1631" y="2125873"/>
            <a:ext cx="5018183" cy="3763637"/>
          </a:xfrm>
          <a:prstGeom prst="rect">
            <a:avLst/>
          </a:prstGeom>
        </p:spPr>
      </p:pic>
      <p:sp>
        <p:nvSpPr>
          <p:cNvPr id="5" name="Callout 1 4"/>
          <p:cNvSpPr/>
          <p:nvPr/>
        </p:nvSpPr>
        <p:spPr>
          <a:xfrm>
            <a:off x="10047383" y="4671152"/>
            <a:ext cx="1630497" cy="396607"/>
          </a:xfrm>
          <a:prstGeom prst="borderCallout1">
            <a:avLst>
              <a:gd name="adj1" fmla="val 18750"/>
              <a:gd name="adj2" fmla="val -8333"/>
              <a:gd name="adj3" fmla="val 145833"/>
              <a:gd name="adj4" fmla="val -84279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TIER 2</a:t>
            </a:r>
            <a:endParaRPr lang="it-IT" dirty="0"/>
          </a:p>
        </p:txBody>
      </p:sp>
      <p:sp>
        <p:nvSpPr>
          <p:cNvPr id="6" name="Callout 1 5"/>
          <p:cNvSpPr/>
          <p:nvPr/>
        </p:nvSpPr>
        <p:spPr>
          <a:xfrm>
            <a:off x="9894983" y="1857340"/>
            <a:ext cx="2144617" cy="615223"/>
          </a:xfrm>
          <a:prstGeom prst="borderCallout1">
            <a:avLst>
              <a:gd name="adj1" fmla="val 18750"/>
              <a:gd name="adj2" fmla="val -8333"/>
              <a:gd name="adj3" fmla="val 144285"/>
              <a:gd name="adj4" fmla="val -62516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Ingresso UPS 3, 4 (TIER 2)</a:t>
            </a:r>
            <a:endParaRPr lang="it-IT" dirty="0"/>
          </a:p>
        </p:txBody>
      </p:sp>
      <p:sp>
        <p:nvSpPr>
          <p:cNvPr id="7" name="Callout 1 6"/>
          <p:cNvSpPr/>
          <p:nvPr/>
        </p:nvSpPr>
        <p:spPr>
          <a:xfrm>
            <a:off x="10219080" y="2676490"/>
            <a:ext cx="1820520" cy="971585"/>
          </a:xfrm>
          <a:prstGeom prst="borderCallout1">
            <a:avLst>
              <a:gd name="adj1" fmla="val 18750"/>
              <a:gd name="adj2" fmla="val -8333"/>
              <a:gd name="adj3" fmla="val 90933"/>
              <a:gd name="adj4" fmla="val -82186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Ingresso UPS 3, 4 separati (TIER 2)</a:t>
            </a:r>
            <a:endParaRPr lang="it-IT" dirty="0"/>
          </a:p>
        </p:txBody>
      </p:sp>
      <p:sp>
        <p:nvSpPr>
          <p:cNvPr id="8" name="Callout 1 7"/>
          <p:cNvSpPr/>
          <p:nvPr/>
        </p:nvSpPr>
        <p:spPr>
          <a:xfrm>
            <a:off x="158127" y="3905216"/>
            <a:ext cx="1820520" cy="676310"/>
          </a:xfrm>
          <a:prstGeom prst="borderCallout1">
            <a:avLst>
              <a:gd name="adj1" fmla="val 54043"/>
              <a:gd name="adj2" fmla="val 105725"/>
              <a:gd name="adj3" fmla="val 198654"/>
              <a:gd name="adj4" fmla="val 181659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Ingresso UPS 3, 4 (TIER 2)</a:t>
            </a:r>
            <a:endParaRPr lang="it-IT" dirty="0"/>
          </a:p>
        </p:txBody>
      </p:sp>
      <p:sp>
        <p:nvSpPr>
          <p:cNvPr id="9" name="Callout 1 8"/>
          <p:cNvSpPr/>
          <p:nvPr/>
        </p:nvSpPr>
        <p:spPr>
          <a:xfrm>
            <a:off x="158127" y="4867535"/>
            <a:ext cx="1820520" cy="676310"/>
          </a:xfrm>
          <a:prstGeom prst="borderCallout1">
            <a:avLst>
              <a:gd name="adj1" fmla="val 54043"/>
              <a:gd name="adj2" fmla="val 105725"/>
              <a:gd name="adj3" fmla="val 198654"/>
              <a:gd name="adj4" fmla="val 181659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Ingresso UPS 5 (GRID)</a:t>
            </a:r>
            <a:endParaRPr lang="it-IT" dirty="0"/>
          </a:p>
        </p:txBody>
      </p:sp>
      <p:sp>
        <p:nvSpPr>
          <p:cNvPr id="10" name="Callout 1 9"/>
          <p:cNvSpPr/>
          <p:nvPr/>
        </p:nvSpPr>
        <p:spPr>
          <a:xfrm>
            <a:off x="158127" y="2015287"/>
            <a:ext cx="1820520" cy="457276"/>
          </a:xfrm>
          <a:prstGeom prst="borderCallout1">
            <a:avLst>
              <a:gd name="adj1" fmla="val 54043"/>
              <a:gd name="adj2" fmla="val 105725"/>
              <a:gd name="adj3" fmla="val 196574"/>
              <a:gd name="adj4" fmla="val 173792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generale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0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Quadri di sezionamento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Situazione quadri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 I quadri sono di vecchia realizzazione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Molte delle parti sono fuori norma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Quadri non certificabili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600" dirty="0" smtClean="0"/>
              <a:t>Vanno modificati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sz="2600" dirty="0" smtClean="0"/>
          </a:p>
          <a:p>
            <a:endParaRPr lang="it-IT" sz="28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Modifiche necessarie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Cambio morsetti di attacco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Modifiche al camminamento delle «corde»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Sostituzione di alcuni interruttori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Certificazione quadro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Introduzione UPS «5 bis»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7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quadro TIER 2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28" y="1329070"/>
            <a:ext cx="3531129" cy="4708173"/>
          </a:xfrm>
          <a:prstGeom prst="rect">
            <a:avLst/>
          </a:prstGeom>
        </p:spPr>
      </p:pic>
      <p:sp>
        <p:nvSpPr>
          <p:cNvPr id="10" name="Callout 1 9"/>
          <p:cNvSpPr/>
          <p:nvPr/>
        </p:nvSpPr>
        <p:spPr>
          <a:xfrm>
            <a:off x="5179268" y="5166911"/>
            <a:ext cx="1630497" cy="396607"/>
          </a:xfrm>
          <a:prstGeom prst="borderCallout1">
            <a:avLst>
              <a:gd name="adj1" fmla="val 18750"/>
              <a:gd name="adj2" fmla="val -8333"/>
              <a:gd name="adj3" fmla="val 145833"/>
              <a:gd name="adj4" fmla="val -84279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TIER 2</a:t>
            </a:r>
            <a:endParaRPr lang="it-IT" dirty="0"/>
          </a:p>
        </p:txBody>
      </p:sp>
      <p:sp>
        <p:nvSpPr>
          <p:cNvPr id="11" name="Callout 1 10"/>
          <p:cNvSpPr/>
          <p:nvPr/>
        </p:nvSpPr>
        <p:spPr>
          <a:xfrm>
            <a:off x="4761122" y="1603952"/>
            <a:ext cx="2144617" cy="615223"/>
          </a:xfrm>
          <a:prstGeom prst="borderCallout1">
            <a:avLst>
              <a:gd name="adj1" fmla="val 18750"/>
              <a:gd name="adj2" fmla="val -8333"/>
              <a:gd name="adj3" fmla="val 144285"/>
              <a:gd name="adj4" fmla="val -62516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Ingresso UPS 3, 4 (TIER 2)</a:t>
            </a:r>
            <a:endParaRPr lang="it-IT" dirty="0"/>
          </a:p>
        </p:txBody>
      </p:sp>
      <p:sp>
        <p:nvSpPr>
          <p:cNvPr id="12" name="Callout 1 11"/>
          <p:cNvSpPr/>
          <p:nvPr/>
        </p:nvSpPr>
        <p:spPr>
          <a:xfrm>
            <a:off x="5084257" y="2764820"/>
            <a:ext cx="1820520" cy="971585"/>
          </a:xfrm>
          <a:prstGeom prst="borderCallout1">
            <a:avLst>
              <a:gd name="adj1" fmla="val 18750"/>
              <a:gd name="adj2" fmla="val -8333"/>
              <a:gd name="adj3" fmla="val 90933"/>
              <a:gd name="adj4" fmla="val -82186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</a:t>
            </a:r>
            <a:r>
              <a:rPr lang="it-IT" dirty="0" smtClean="0"/>
              <a:t>. Ingresso UPS 3, 4 separati (TIER 2)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14" y="776323"/>
            <a:ext cx="3208956" cy="4278608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V="1">
            <a:off x="4461831" y="2764820"/>
            <a:ext cx="3558449" cy="26003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82" y="376587"/>
            <a:ext cx="7664067" cy="5748050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2291508" y="1211855"/>
            <a:ext cx="4043191" cy="522199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2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Interazioni molto profonde tra le varie sottosezioni degli impianti.</a:t>
            </a:r>
          </a:p>
          <a:p>
            <a:pPr lvl="1"/>
            <a:r>
              <a:rPr lang="it-IT" dirty="0" smtClean="0"/>
              <a:t>Pur spegnendo tutto, la sottorete TIER2 rimane alimentata dagli UPS 3, 4</a:t>
            </a:r>
          </a:p>
          <a:p>
            <a:r>
              <a:rPr lang="it-IT" dirty="0" smtClean="0"/>
              <a:t>Carenza di documentazione ed etichettature.</a:t>
            </a:r>
          </a:p>
          <a:p>
            <a:r>
              <a:rPr lang="it-IT" dirty="0" smtClean="0"/>
              <a:t>Difficilmente, durante gli interventi, si può riuscire a salvaguardare le sottosezioni non direttamente interessate.</a:t>
            </a:r>
          </a:p>
          <a:p>
            <a:r>
              <a:rPr lang="it-IT" dirty="0" smtClean="0"/>
              <a:t>Obbligatorio il distacco completo per la messa a norma dei due quadri.</a:t>
            </a:r>
          </a:p>
          <a:p>
            <a:r>
              <a:rPr lang="it-IT" dirty="0" smtClean="0"/>
              <a:t>Messa in opera dell’UPS 5 bis parzialmente in assenza di tensione.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</TotalTime>
  <Words>425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Retrospettivo</vt:lpstr>
      <vt:lpstr>Impiantistica elettrica sui centri di calcolo</vt:lpstr>
      <vt:lpstr>Schema generale</vt:lpstr>
      <vt:lpstr>Particolare della connessione S.C.R.</vt:lpstr>
      <vt:lpstr>Nuova connessione S.C.R.</vt:lpstr>
      <vt:lpstr>Particolare del quadro di selezione</vt:lpstr>
      <vt:lpstr>Quadri di sezionamento</vt:lpstr>
      <vt:lpstr>Quadri di sezionamento</vt:lpstr>
      <vt:lpstr>Situazione quadro TIER 2</vt:lpstr>
      <vt:lpstr>Risultato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Impiantistica elettrica sui centri di calcolo</dc:title>
  <dc:creator>Riccardo de Asmundis</dc:creator>
  <cp:lastModifiedBy>Riccardo de Asmundis</cp:lastModifiedBy>
  <cp:revision>17</cp:revision>
  <dcterms:created xsi:type="dcterms:W3CDTF">2016-01-07T08:07:34Z</dcterms:created>
  <dcterms:modified xsi:type="dcterms:W3CDTF">2016-01-07T10:10:45Z</dcterms:modified>
</cp:coreProperties>
</file>