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2EE1-BD94-4545-BB54-AFDA394E660A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E12D-83B0-1543-805C-9F7ED5FC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8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2EE1-BD94-4545-BB54-AFDA394E660A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E12D-83B0-1543-805C-9F7ED5FC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4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2EE1-BD94-4545-BB54-AFDA394E660A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E12D-83B0-1543-805C-9F7ED5FC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9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2EE1-BD94-4545-BB54-AFDA394E660A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E12D-83B0-1543-805C-9F7ED5FC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1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2EE1-BD94-4545-BB54-AFDA394E660A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E12D-83B0-1543-805C-9F7ED5FC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4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2EE1-BD94-4545-BB54-AFDA394E660A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E12D-83B0-1543-805C-9F7ED5FC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6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2EE1-BD94-4545-BB54-AFDA394E660A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E12D-83B0-1543-805C-9F7ED5FC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78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2EE1-BD94-4545-BB54-AFDA394E660A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E12D-83B0-1543-805C-9F7ED5FC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2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2EE1-BD94-4545-BB54-AFDA394E660A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E12D-83B0-1543-805C-9F7ED5FC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3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2EE1-BD94-4545-BB54-AFDA394E660A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E12D-83B0-1543-805C-9F7ED5FC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3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2EE1-BD94-4545-BB54-AFDA394E660A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E12D-83B0-1543-805C-9F7ED5FC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02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B2EE1-BD94-4545-BB54-AFDA394E660A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FE12D-83B0-1543-805C-9F7ED5FC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3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81611"/>
            <a:ext cx="7772400" cy="1470025"/>
          </a:xfrm>
        </p:spPr>
        <p:txBody>
          <a:bodyPr/>
          <a:lstStyle/>
          <a:p>
            <a:r>
              <a:rPr lang="en-US" dirty="0" smtClean="0"/>
              <a:t>Director’s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6556" y="5551636"/>
            <a:ext cx="6400800" cy="1194239"/>
          </a:xfrm>
        </p:spPr>
        <p:txBody>
          <a:bodyPr/>
          <a:lstStyle/>
          <a:p>
            <a:r>
              <a:rPr lang="en-US" dirty="0" smtClean="0"/>
              <a:t>LNGS </a:t>
            </a:r>
            <a:r>
              <a:rPr lang="en-US" dirty="0" smtClean="0"/>
              <a:t>– XLIV </a:t>
            </a:r>
            <a:r>
              <a:rPr lang="en-US" dirty="0" smtClean="0"/>
              <a:t>SC</a:t>
            </a:r>
          </a:p>
          <a:p>
            <a:r>
              <a:rPr lang="en-US" dirty="0" smtClean="0"/>
              <a:t>12 November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390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LNGS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 Manager: </a:t>
            </a:r>
          </a:p>
          <a:p>
            <a:pPr lvl="1"/>
            <a:r>
              <a:rPr lang="en-US" dirty="0" smtClean="0"/>
              <a:t>Stefano </a:t>
            </a:r>
            <a:r>
              <a:rPr lang="en-US" dirty="0" err="1" smtClean="0"/>
              <a:t>Gazzana</a:t>
            </a:r>
            <a:r>
              <a:rPr lang="en-US" dirty="0" smtClean="0"/>
              <a:t> since Nov. 2</a:t>
            </a:r>
            <a:r>
              <a:rPr lang="en-US" baseline="30000" dirty="0" smtClean="0"/>
              <a:t>nd</a:t>
            </a:r>
            <a:r>
              <a:rPr lang="en-US" dirty="0" smtClean="0"/>
              <a:t> 2015</a:t>
            </a:r>
          </a:p>
          <a:p>
            <a:pPr lvl="1"/>
            <a:r>
              <a:rPr lang="en-US" dirty="0" smtClean="0"/>
              <a:t>A vacant position for several years</a:t>
            </a:r>
          </a:p>
          <a:p>
            <a:pPr lvl="1"/>
            <a:r>
              <a:rPr lang="en-US" dirty="0" smtClean="0"/>
              <a:t>Coordination of technical services and tech. services with experiments</a:t>
            </a:r>
          </a:p>
          <a:p>
            <a:r>
              <a:rPr lang="en-US" dirty="0" smtClean="0"/>
              <a:t>Head of Research Division</a:t>
            </a:r>
          </a:p>
          <a:p>
            <a:pPr lvl="1"/>
            <a:r>
              <a:rPr lang="en-US" dirty="0" smtClean="0"/>
              <a:t>Alba </a:t>
            </a:r>
            <a:r>
              <a:rPr lang="en-US" dirty="0" err="1" smtClean="0"/>
              <a:t>Formicola</a:t>
            </a:r>
            <a:endParaRPr lang="en-US" dirty="0" smtClean="0"/>
          </a:p>
          <a:p>
            <a:pPr lvl="1"/>
            <a:r>
              <a:rPr lang="en-US" dirty="0" smtClean="0"/>
              <a:t>Aldo </a:t>
            </a:r>
            <a:r>
              <a:rPr lang="en-US" dirty="0" err="1" smtClean="0"/>
              <a:t>Ianni</a:t>
            </a:r>
            <a:r>
              <a:rPr lang="en-US" dirty="0" smtClean="0"/>
              <a:t> went on leave (Director of LSC)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7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External Advisory Committee (</a:t>
            </a:r>
            <a:r>
              <a:rPr lang="en-US" sz="2400" dirty="0"/>
              <a:t>Roberto </a:t>
            </a:r>
            <a:r>
              <a:rPr lang="en-US" sz="2400" dirty="0" err="1" smtClean="0"/>
              <a:t>Saban</a:t>
            </a:r>
            <a:r>
              <a:rPr lang="en-US" sz="2400" dirty="0" smtClean="0"/>
              <a:t>, </a:t>
            </a:r>
            <a:r>
              <a:rPr lang="en-US" sz="2400" dirty="0"/>
              <a:t>Ingo </a:t>
            </a:r>
            <a:r>
              <a:rPr lang="en-US" sz="2400" dirty="0" err="1" smtClean="0"/>
              <a:t>Ruehl</a:t>
            </a:r>
            <a:r>
              <a:rPr lang="en-US" sz="2400" dirty="0" smtClean="0"/>
              <a:t>, </a:t>
            </a:r>
            <a:r>
              <a:rPr lang="en-US" sz="2400" dirty="0"/>
              <a:t>Roberto </a:t>
            </a:r>
            <a:r>
              <a:rPr lang="en-US" sz="2400" dirty="0" err="1" smtClean="0"/>
              <a:t>Bozzi</a:t>
            </a:r>
            <a:r>
              <a:rPr lang="en-US" sz="2400" dirty="0" smtClean="0"/>
              <a:t>, </a:t>
            </a:r>
            <a:r>
              <a:rPr lang="en-US" sz="2400" dirty="0"/>
              <a:t>Jean-François </a:t>
            </a:r>
            <a:r>
              <a:rPr lang="en-US" sz="2400" dirty="0" err="1" smtClean="0"/>
              <a:t>Bouteille</a:t>
            </a:r>
            <a:r>
              <a:rPr lang="en-US" sz="2400" dirty="0" smtClean="0"/>
              <a:t>, </a:t>
            </a:r>
            <a:r>
              <a:rPr lang="en-US" sz="2400" dirty="0"/>
              <a:t>Paul </a:t>
            </a:r>
            <a:r>
              <a:rPr lang="en-US" sz="2400" dirty="0" err="1" smtClean="0"/>
              <a:t>Berkevens</a:t>
            </a:r>
            <a:r>
              <a:rPr lang="en-US" sz="2400" dirty="0" smtClean="0"/>
              <a:t>, </a:t>
            </a:r>
            <a:r>
              <a:rPr lang="en-US" sz="2400" dirty="0" err="1"/>
              <a:t>Domenico</a:t>
            </a:r>
            <a:r>
              <a:rPr lang="en-US" sz="2400" dirty="0"/>
              <a:t> </a:t>
            </a:r>
            <a:r>
              <a:rPr lang="en-US" sz="2400" dirty="0" err="1" smtClean="0"/>
              <a:t>Barone</a:t>
            </a:r>
            <a:r>
              <a:rPr lang="en-US" sz="2400" dirty="0" smtClean="0"/>
              <a:t>) visited LNGS on June 22-23.</a:t>
            </a:r>
          </a:p>
          <a:p>
            <a:r>
              <a:rPr lang="en-US" sz="2400" dirty="0" smtClean="0"/>
              <a:t>Meetings with Director, Technical Division, </a:t>
            </a:r>
            <a:r>
              <a:rPr lang="en-US" sz="2400" dirty="0" err="1" smtClean="0"/>
              <a:t>Savety</a:t>
            </a:r>
            <a:r>
              <a:rPr lang="en-US" sz="2400" dirty="0" smtClean="0"/>
              <a:t> &amp; Protection Services</a:t>
            </a:r>
          </a:p>
          <a:p>
            <a:r>
              <a:rPr lang="en-US" sz="2400" dirty="0" smtClean="0"/>
              <a:t>First set of recommendations</a:t>
            </a:r>
          </a:p>
          <a:p>
            <a:endParaRPr lang="en-US" sz="2400" dirty="0"/>
          </a:p>
          <a:p>
            <a:r>
              <a:rPr lang="en-US" sz="2400" b="1" dirty="0" smtClean="0">
                <a:solidFill>
                  <a:schemeClr val="tx2"/>
                </a:solidFill>
              </a:rPr>
              <a:t>Rules for use and operation of hoists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Stricter access procedures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5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Chair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Ken’s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mandate ends on 27 September 2016</a:t>
            </a:r>
          </a:p>
          <a:p>
            <a:r>
              <a:rPr lang="en-US" sz="2800" dirty="0" smtClean="0"/>
              <a:t>Tatsuya </a:t>
            </a:r>
            <a:r>
              <a:rPr lang="en-US" sz="2800" dirty="0" err="1" smtClean="0"/>
              <a:t>Nakada</a:t>
            </a:r>
            <a:r>
              <a:rPr lang="en-US" sz="2800" dirty="0" smtClean="0"/>
              <a:t> will chair LNGS-SC from 28 September 2016</a:t>
            </a:r>
          </a:p>
          <a:p>
            <a:endParaRPr lang="en-US" sz="2800" dirty="0"/>
          </a:p>
          <a:p>
            <a:r>
              <a:rPr lang="en-US" sz="2800" dirty="0" smtClean="0"/>
              <a:t>Ken is not able to chair the XLIV meeting</a:t>
            </a:r>
          </a:p>
          <a:p>
            <a:r>
              <a:rPr lang="en-US" sz="2800" dirty="0" smtClean="0"/>
              <a:t>David is going to chair the meeting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281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XENON1T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Magnificent inauguration yesterday</a:t>
            </a:r>
          </a:p>
          <a:p>
            <a:r>
              <a:rPr lang="en-US" dirty="0" smtClean="0"/>
              <a:t>Many thanks to XENON Collaboration</a:t>
            </a:r>
          </a:p>
          <a:p>
            <a:endParaRPr lang="en-US" dirty="0"/>
          </a:p>
          <a:p>
            <a:r>
              <a:rPr lang="en-US" dirty="0" smtClean="0"/>
              <a:t>Many thanks to all experiments for reducing their activity on Nov.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159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170</Words>
  <Application>Microsoft Macintosh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Director’s Report</vt:lpstr>
      <vt:lpstr>LNGS Organization</vt:lpstr>
      <vt:lpstr>EAC</vt:lpstr>
      <vt:lpstr>SC Chair</vt:lpstr>
      <vt:lpstr>XENON1T</vt:lpstr>
    </vt:vector>
  </TitlesOfParts>
  <Company>LNGS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Director’s Report</dc:title>
  <dc:creator>Stefano Ragazzi</dc:creator>
  <cp:lastModifiedBy>Stefano Ragazzi</cp:lastModifiedBy>
  <cp:revision>17</cp:revision>
  <dcterms:created xsi:type="dcterms:W3CDTF">2015-04-28T21:02:16Z</dcterms:created>
  <dcterms:modified xsi:type="dcterms:W3CDTF">2015-11-12T09:12:19Z</dcterms:modified>
</cp:coreProperties>
</file>